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34:45.6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1831 1236 33 0,'0'0'32'0,"0"-20"-4"16,-7 1-5-16,7 19-4 16,0-18-3-16,0 18-2 15,0 0-5-15,0 0-1 16,0 0-2-16,7 28-1 16,-7-5 0-16,6 24-1 15,-8 6-1-15,6 22 1 16,-6 3-1-16,8 26-1 15,-6-2 0-15,0 4 0 16,0-7-2-16,2-11 1 16,-2-17 0-16,4-18-1 15,-2-16 0-15,-2-20 1 16,0-17-2-16,-8-31 0 0,2-14-1 16,4-28 0-16,-2-13-1 15,-3-16 1-15,7-4 0 16,-6-12 0-16,8 4 1 15,-4 10 0-15,2 12 2 16,0 21 0-16,2 16 0 16,2 20 1-16,-4 35 0 15,0 0 0-15,19 30 0 16,-5 28 1-16,-6 15 0 16,6 25-1-16,-4 10 0 15,9 8 0-15,7-4 0 16,2-6 0-16,-3-14-1 15,11-21 0-15,7-26-1 0,3-31 1 16,7-28-1-16,-5-27 1 16,1-26-1-16,-4-27 0 15,1-16 1-15,-11-6-1 16,3 0 0-16,-18 12 1 16,1 16-1-16,-5 17 1 15,-8 24-1-15,-8 47 1 16,0 0 0-16,2 47-1 15,-2 20 1-15,4 17-1 16,-2 14 1-16,4 16-1 16,0 4 1-16,7 2 0 15,-1-2-1-15,2-13-1 0,0-8-1 16,0-21 0-16,4-9-4 16,-5-34-4-16,33-7-31 15,-46-26-1-15,31-20 1 16,-17-25 0-1</inkml:trace>
  <inkml:trace contextRef="#ctx0" brushRef="#br0" timeOffset="391.275">3144 1428 77 0,'20'-23'41'15,"-4"21"-2"-15,-16 2 1 16,30 27-28-16,-30-27-4 0,10 42-3 15,-5-11-1-15,7 0-1 16,-4-1-2-16,8-5 1 16,-16-25-2-1,28 20 1-15,-9-26-1 0,1-15 1 16,-2-15-1-16,-2-9-1 16,-8-6 1-16,-4 0 0 15,-16 4-1-15,-10 8 1 16,-16 17 0-16,-3 20 0 15,-4 24 0-15,-7 27 1 16,13 17-1-16,7 19 1 16,12 11 0-16,20 6 0 15,22-2-1-15,18-4 1 0,15-9 0 16,12-21 0-16,10-20-1 16,4-21 0-1,4-19-2-15,-14-35-8 16,14 1-30-16,-42-21-2 0,-3 4 1 15,-30-12-3-15</inkml:trace>
  <inkml:trace contextRef="#ctx0" brushRef="#br0" timeOffset="23512.1624">5160 1372 43 0,'12'-20'36'16,"2"0"2"-16,-14 20-2 15,12-23-13-15,4 36-7 16,-16-13-6-16,-4 53-3 16,-8 0-1-16,4 22-2 15,-10 7-1-15,5 11 0 16,-1 7-2-16,-2-2-1 15,6-14 0-15,4-19-1 16,12-24-2-16,-6-41-1 16,41-4-2-16,-15-51-3 0,20-7-3 15,-13-44 0 1,20 6 0-16,-15-32 4 0,5 14 2 16,-15 6 5-1,-6 20 2-15,-2 29 6 0,-17 3 2 16,11 42 3-16,-14 18-1 15,-6 27-2-15,-5 20-1 16,11 28-2-16,-8 4-2 16,8 11-1-16,-6 8 0 15,6 6-2-15,4-12 0 16,0-9 0-16,2-13-3 16,-1-23 0-16,7-7-3 15,-12-40-4-15,28-6-31 0,-30-30-1 16,-2-3 0-1,-18-28 0-15</inkml:trace>
  <inkml:trace contextRef="#ctx0" brushRef="#br0" timeOffset="23693.4707">4710 1676 81 0,'-55'27'39'0,"25"1"1"15,30-28-2-15,44 6-32 16,17-16-1-16,34-4-2 15,15-15-2-15,9-9-2 16,13 7-5-16,-15-20-18 0,-5 23-16 16,-33-1 1-16,-26 19-1 15,-35 8 0-15</inkml:trace>
  <inkml:trace contextRef="#ctx0" brushRef="#br0" timeOffset="23888.4694">4896 2076 81 0,'-55'53'39'0,"19"-18"0"16,36-11 1-16,0-24-33 16,65 6-2-16,4-20-1 15,22-11-2-15,12-13-1 16,3-7 0-16,-1-6-2 16,-10 8-1-16,-14 8-3 15,-28-12-9-15,-9 21-26 16,-19 8 0-16,-25 18 0 15,0 0-1-15</inkml:trace>
  <inkml:trace contextRef="#ctx0" brushRef="#br0" timeOffset="24367.5738">6355 1601 52 0,'28'-35'38'0,"5"-2"1"16,7-9 1-16,15 19-17 0,-6-18-17 15,15 21 0-15,-9 9 0 16,2 22-2-16,-17 17-1 15,-9 27-1-15,-19 18-1 16,-18 27 1-16,-20 14-2 16,-7 9 2-16,-12 5-1 15,-7-2 1-15,1-12-1 16,3-14 1-16,9-16 0 16,11-23-1-16,5-18 1 15,15-17-1-15,8-22 1 16,0 0-1-16,0 0 1 15,33 4-2-15,-7-18 1 16,9-3-1-16,11-7 0 0,5-2 0 16,7 3-1-16,-5 1 1 15,-6-3-1-15,-7 3 0 16,3 10-2-16,-21 1-4 16,7 24-34-16,-29-13-2 15,2 22 0-15,-2-22-1 16</inkml:trace>
  <inkml:trace contextRef="#ctx0" brushRef="#br0" timeOffset="26183.6256">4635 4306 35 0,'20'-6'31'0,"-20"6"1"15,0 0-5-15,32 41-17 16,-42 0-1-16,27 40 2 16,-28-1 0-16,30 46 0 15,-25 7-2-15,20 59-1 16,-10 28-2-16,10 53 0 15,6 35-1-15,5 36-1 16,13 11 1-16,3 24-2 16,11-1-2-16,7-9 1 15,2-23-1-15,8-18 0 0,-9-24-1 16,-1-18 0-16,-6-15 1 16,-4-14-1-16,-7-8 0 15,-3-7 1-15,-7-11-1 16,0-24 0-16,-5-27-2 15,-7-31 0-15,6-21-6 16,-20-63-20-16,3-26-13 16,-9-39-1-16,-9-65 0 15,-15-25 1-15</inkml:trace>
  <inkml:trace contextRef="#ctx0" brushRef="#br0" timeOffset="26980.2031">2682 7929 31 0,'0'0'29'0,"0"0"1"16,-21 7 2-16,21-7-20 0,0 0-1 15,0 0-2-15,53 14-2 16,-25-14 0-16,29 20-1 16,2-12 0-16,38 13-2 15,21-11-1-15,32 8 0 16,14-12 0-16,40 3 0 16,29-13 0-16,29 6-1 15,25-6-1-15,21-1 0 16,8 1 0-16,15 2 0 15,9-6 0-15,9-2 0 16,9 0 0-16,9-7-1 16,4-3 1-16,12-4 1 0,0-3-1 15,12-3 0-15,-4 3 1 16,-8-2-1-16,-13 1 0 16,-7 6 0-1,-26-1 0-15,-23 5 0 0,-19-5 0 16,-29 3 0-16,-31 0 0 15,-24-1 0-15,-21 3 0 16,-24-3-1-16,-32 3 1 16,-17 2-1-16,-25 4-1 15,-17 3 0-15,-19 9-2 16,-31-14-12-16,-25 14-24 16,0 0-1-16,0 0 0 15,-39-10-1-15</inkml:trace>
  <inkml:trace contextRef="#ctx0" brushRef="#br0" timeOffset="28447.7897">3381 4001 51 0,'18'-21'34'0,"-18"21"1"16,16-16 1-16,-16 16-27 0,24 4 0 15,-24-4-2-15,31 35 0 16,-17-9-2-16,12 13-1 15,-10-2 0-15,13 7-1 16,-9-5 0-16,2-2-1 16,-5-7-1-16,-3-7 1 15,-14-23 0-15,20 22 0 16,-20-22 0-16,0 0-1 16,16-12 1-16,-4-12 0 0,5-9-1 15,3-14 0 1,8-6 0-16,5-14 0 15,11-9-1-15,-9 3 0 16,5 0-1-16,-9 11-2 0,-1 20-5 16,-34 13-31-16,4 29 0 15,0 0-3-15,-28 20 0 16</inkml:trace>
  <inkml:trace contextRef="#ctx0" brushRef="#br0" timeOffset="29663.0218">13813 6835 47 0,'25'-53'34'0,"-1"2"1"16,-4 10 1-16,12 16-22 16,-32-7 0-16,15 34-4 15,-15-2-2-15,-12 57-2 16,-11 12-1-16,-1 25 0 0,-9 14-3 15,7 19 1 1,-2 1-1-16,5-2-1 16,9-11 0-16,12-24 0 15,10-21-1-15,11-19 0 0,15-21 1 16,3-16 0-16,9-14-1 16,3-12 0-16,1-8 0 15,1-5 0-15,-4-1-3 16,-7-5 0-16,5 7-5 15,-29-15-23-15,14 19-8 16,-17-1-1-16,1 1 1 16</inkml:trace>
  <inkml:trace contextRef="#ctx0" brushRef="#br0" timeOffset="29965.0761">13663 7322 64 0,'0'0'37'0,"23"14"2"16,3-20-2-16,20 10-14 16,-1-20-20-16,14 6-2 0,8 2-4 15,-13-3-33-15,1 3 0 16,-22 6-2-16,-33 2 0 16</inkml:trace>
  <inkml:trace contextRef="#ctx0" brushRef="#br0" timeOffset="31915.1911">4852 5434 51 0,'-33'-12'35'16,"5"-3"1"-16,5 5-1 0,-5-20-22 15,28 30-2-15,-6-23-2 16,6 23-3-16,32-14-2 15,1 16 0-15,15-2-1 16,23 4-1-16,19-10-1 16,31 0 1-16,27-6 0 15,28-7-1-15,15-3 0 16,19-1-1-16,11-5 1 16,2 1-1-16,4 1-1 15,-4 1 1-15,-8 3-1 16,-11 4 0-16,-15 3 0 15,-5-3 1-15,-16 2-1 16,-16 3 0-16,-16 3 1 0,-24 4 1 16,-15 4-1-16,-24 0 0 15,-15-2-1-15,-17 6 2 16,-15-6-1-16,-7 6 1 16,-19-2 0-16,0 0 0 15,0 0 0-15,0 0 1 16,-6 20 0-16,-5-3 0 15,3 15 0-15,-6 1-1 16,6 16 1-16,2 14 0 16,6 13 0-16,8 25-1 15,4 12 1-15,8 21 0 16,5 15-1-16,3 20 0 16,-2 15 1-16,5 22-1 0,3 18 0 15,-1 2 1-15,7 3-2 16,5 5 1-1,1-2-2-15,5-15 2 0,0-11-2 16,-3-17 1-16,-9-22 0 16,1-12-1-16,-9-16 2 15,-9-17-2-15,-4-4 2 16,-10-5-1-16,-2-5 0 16,-8-8 0-16,-4-5 0 15,-6-11 0-15,-2-6 0 16,2-7 1-16,-2-12-2 15,0-12 1-15,1-12 1 16,1-11-1-16,0-6 0 0,12-18 0 16,-14 21 0-1,14-21-1-15,0 0 1 16,0 0-1-16,0 0 1 16,0 0-1-16,0 0 1 0,14 24-1 15,-14-24 1-15,39 25 1 16,-1-1-1-16,15-3 0 15,20 9 1-15,30-9-1 16,27 5 0-16,22-8 1 16,24-5 0-16,20-3-1 15,15-4 1-15,10 4 0 16,4 2 0-16,-10 11-1 0,-13-7 1 16,-11 6-1-1,-17-5 0-15,-24 7 0 16,-20-9-2-16,-25-5-3 15,-14 10-19-15,-42-34-18 0,-13 8-2 16,-36 6 0-16,-24-2 0 16</inkml:trace>
  <inkml:trace contextRef="#ctx0" brushRef="#br0" timeOffset="33152.2262">20343 3866 63 0,'0'0'38'0,"0"0"-1"16,5 59 2-16,-5 31-30 15,-17 20-1-15,29 55 1 16,-22 21 0-16,25 62-1 0,-13 36-3 16,12 58 1-16,0 44-2 15,10 38 0-15,3 22-1 16,7 11-1-16,9-6 0 15,9-21-1-15,1-29 0 16,6-46-1-16,-5-51-1 16,-1-49 1-16,-8-35 0 15,-7-34 1-15,-16-21-2 16,-11-25 1-16,-5-21-2 16,-12-23 1-16,4-17-1 15,-7-22-1-15,9-18-4 16,0-39-7-16,0 0-27 15,-8-23 0-15,10-17-1 0,-6-19 2 16</inkml:trace>
  <inkml:trace contextRef="#ctx0" brushRef="#br0" timeOffset="33836.4376">18498 7193 39 0,'14'-20'34'0,"18"6"0"16,-5-5 1-16,5-9-13 15,21 24-9-15,-11-17-2 16,33 19-2-16,-2-12-2 0,33 8-2 16,11-6 0-16,41 2-1 15,24-1-1-15,27 9 0 16,32-2-1-16,33 2 0 15,22 0-1-15,26 6 0 16,22-2 0-16,15 6 1 16,14-8-1-16,22-4 1 15,8-4-1-15,8-2 0 16,3-4 0-16,-3 2 0 16,-12-3-1-16,-20 3 0 15,-25-2-1-15,-35 6 1 16,-38 4-1-16,-44 4 0 0,-40 2 1 15,-41 2-2-15,-39-4 1 16,-32-2-2-16,-30 2-1 16,-37-21-5-16,-18 21-20 15,-20-26-11-15,-26 7-1 16,-21-3 0-16,-22 0 1 16</inkml:trace>
  <inkml:trace contextRef="#ctx0" brushRef="#br0" timeOffset="35955.693">20283 7018 38 0,'0'0'32'16,"0"-18"0"-16,0 18 1 16,0 0-11-16,-6-25-5 15,6 25-5-15,0 0-3 16,0 0-2-16,14-18-2 16,-14 18 0-16,0 0 0 15,18 4-1-15,-18-4 0 0,16 4-1 16,-16-4 1-16,31 6-1 15,-11-4-1-15,8 4 0 16,3-2 0-16,9 1 0 16,-1 3 0-16,5 4-2 15,3 4 1-15,10-4 0 16,-1 3-1-16,7-1 1 16,-2-2 0-16,8-2 0 15,-2-8 0-15,4-2 0 16,2-8-1-16,-1-4 1 15,-1-6 0-15,2-3-1 16,6-3 1-16,-2 1-1 16,-2-1 0-16,8 2 0 0,-4-1 0 15,0 1 0-15,6 1 0 16,3-5 0-16,-1 1 0 16,4-5 0-1,0 5 0-15,2-5 0 0,-2-1 0 16,-1 1 0-16,-3-1 0 15,4 6 0-15,2-7 0 16,4 5 0-16,-1-5 0 16,3-3 0-16,2 2 0 15,3-1 0-15,-1-1 0 16,-12 0 0-16,-4 3 0 16,-8 5 0-16,-4-3 0 15,-12-1 0-15,0-5 0 0,2-7 0 16,3-2 0-1,3-10 0-15,-2-2 0 0,-2 0 0 16,-2 0 0 0,0 3 0-16,-6-1 0 0,1 5 0 15,-9 1 0-15,2 4 0 16,5-6 0-16,1-6 0 16,0-5 0-16,6-1 0 15,2 0 0-15,-2 0 0 16,1-2 0-16,-7 6 0 15,-2 1 0-15,-9-1 0 16,3 4 0-16,-6-6 0 0,1 2 0 16,-7 0 0-1,3 2 0-15,-5-6 0 16,1 1 0-16,-9 1 0 16,-5 0 0-16,4 0 0 0,-9-6 0 15,1 1 0-15,0-3 0 16,-2-2 0-16,1 3 0 15,1-1 0-15,2-4 0 16,2 9 0-16,-5 3 0 16,1 4 0-16,-4 4 0 15,0 6 0-15,-3 6 0 16,-5 1 0-16,4 11 0 16,-6 3 0-16,-2 9 0 0,-4 17 0 15,6-28 0-15,-6 28 0 16,0 0 0-1,0 0 0-15,0 0 0 16,0 0 0-16,0 0 0 0,-8-19 0 16,8 19-6-16,-33 3-37 15,33-3-1-15,-46 2-2 16,14-4 1-16</inkml:trace>
  <inkml:trace contextRef="#ctx0" brushRef="#br0" timeOffset="40747.5678">9731 3265 46 0,'18'2'35'0,"-18"-2"1"16,14 53 0-16,-34-8-25 16,14 40 0-16,-25-11-1 15,11 19-3-15,-13-9-2 16,1 0-2-16,-2-15 1 15,13-14-3-15,-3-23 2 16,24-32-2-16,-16-6-1 16,22-36 0-16,10-18-1 15,12-27 0-15,11-15-1 16,10-19 2-16,3-7-1 0,3 6 1 16,-2 10 0-16,-1 18 1 15,-9 18 0-15,-9 36 1 16,-13 31 1-16,3 46-1 15,-12 26 0-15,-4 19 1 16,4 16-2-16,-2 14 1 16,1 4-1-16,3-2 0 15,4-14 0-15,-6-24-2 16,2-13-1-16,-1-20-3 16,5 1-7-16,-18-44-28 15,0 0 1-15,0 0-2 16,-18-30 1-16</inkml:trace>
  <inkml:trace contextRef="#ctx0" brushRef="#br0" timeOffset="40872.742">9814 3697 77 0,'-43'6'37'15,"17"14"1"-15,16-1-1 16,20-1-31-16,22-6-4 16,25-6-5-16,36 1-32 15,10-7-2-15,9-1 0 16,19-9-2-16</inkml:trace>
  <inkml:trace contextRef="#ctx0" brushRef="#br0" timeOffset="41789.0646">27427 2553 80 0,'24'-8'37'15,"-24"8"3"-15,33 22-12 16,-33-5-19-16,18 42-1 16,-18-2-1-16,8 24-2 15,-6 3-2-15,8 16 0 16,-2 0-1-16,0-6-1 16,4-9 0-16,1-16-1 15,5-15 0-15,-4-16-3 16,0-5-2-16,-14-33-17 15,0 0-18-15,20-31-1 16,-15-5 0-16,-5-15 1 16</inkml:trace>
  <inkml:trace contextRef="#ctx0" brushRef="#br0" timeOffset="42215.2715">27218 2651 75 0,'-2'-37'36'0,"29"15"0"16,27 5 0-16,17-1-33 16,32 16 0-16,3-2 0 15,11 12 0-15,-15 0 0 16,-7 13 0-16,-18 3-1 16,-12 13 0-16,-29 2-1 15,-18 10 1-15,-38 1-1 0,-14 3 1 16,-13-6 0-1,-10-4 0-15,-1 0-2 0,5-16 2 16,12 1-2 0,17-16 1-16,24-12-1 0,0 0 0 15,51 17 0-15,-3-3-1 16,5 2 1-16,6 13 0 16,-2 5 0-16,-5 13 1 15,-13-2 1-15,-13 12 0 16,-20 0 0-16,-12-2 1 15,-14-8-1-15,-17-2 1 16,-11-12-1-16,-5-5 0 16,-6-9-2-16,-6-7-3 0,5 0-3 15,-21-6-35 1,32-6 0-16,-6-8-2 16,9-2 1-16</inkml:trace>
  <inkml:trace contextRef="#ctx0" brushRef="#br1" timeOffset="72095.6837">3741 12921 52 0,'0'0'38'16,"23"-25"1"-16,-23 25 1 15,0 0-18-15,10 17-13 0,-10-17-3 16,-13 28-1-16,13-28-1 16,-14 22 0-16,14-22-2 15,0 0-1 1,0 0 1-16,0 0-1 0,0 0 1 16,-18-20-1-16,10-4 0 15,0-3-1-15,-6-5 1 16,-9 1 0-16,-5-2-1 15,-11 11 0-15,-15 10 0 16,-7 26 0-16,-6 25 1 16,-4 32-1-16,4 25 1 15,3 30-1-15,11 9 2 0,14 12-2 16,21-1 1-16,22-13-1 16,16-23 1-16,19-28-2 15,12-31 2 1,15-35-1-16,5-28 0 0,-8-31 1 15,0-27-1-15,-12-25 0 16,-9-17 1-16,-18-11 0 16,-11 1-1-16,-13 12 1 15,-12 16 0-15,-3 23-1 16,-9 24 1-16,4 41 0 16,2 34 0-16,17 33 0 15,8 23 0-15,17 10 0 16,10 10 0-16,17 4-1 0,8 0 0 15,12-18 0 1,2-11 0-16,-5-24-1 16,-3-18-1-16,-8-13 0 15,-6-12-4-15,-23-38-4 0,17-9-33 16,-39-12 0-16,-4-4 0 16,-16-12-1-16</inkml:trace>
  <inkml:trace contextRef="#ctx0" brushRef="#br1" timeOffset="72808.7318">2915 12519 61 0,'0'0'36'15,"-31"-2"0"-15,31 2 2 16,0 0-28-16,-32-6-3 0,32 6-1 15,0 0-2-15,40-14 0 16,-7 7-1-16,25-3 0 16,7-8-2-16,22-2 2 15,7 1-1-15,11-1 0 16,-10 1 0-16,-10 3-1 16,-8 2 1-16,-20 2 0 15,-23 1 0-15,-34 11-1 16,-8-18 0-16,-30 8 0 15,-13-4-1-15,-8-1-2 16,5-1-8-16,-23-13-30 16,24-1 0-16,11 3-1 0,19 9 0 15</inkml:trace>
  <inkml:trace contextRef="#ctx0" brushRef="#br1" timeOffset="73524.446">5747 13186 35 0,'8'-39'34'16,"4"4"2"-16,-4 5 2 16,-22-11-23-16,14 41 0 15,-26-25-1-15,8 46-2 16,-29 5-2-16,9 27-3 15,-9 11-3-15,2 19 0 16,5 5-3-16,12 2 0 16,9-3-1-16,19-7 0 0,14-21 0 15,19-18 0 1,13-23-1-16,11-22 1 16,4-18 0-16,8-19 1 15,-2-20-1-15,-2-15 0 0,-5-3 0 16,-13 11 1-16,-8 5-1 15,-9 14 1-15,-10 19 1 16,-20 30-2-16,26 30 1 16,-21 29 0-16,-1 13 0 15,6 5 0-15,-2-5 0 16,4 5-1-16,-4-14 0 16,4-18 0-16,4-23 0 15,1-30 0-15,5-22 0 16,2-25 1-16,1-19-1 15,-3-20 0-15,10-5 1 16,-1 1 0-16,3 4 0 16,5 21 0-16,1 20 0 0,3 36 0 15,-7 40 0-15,3 36 0 16,-1 28-1-16,-5 21 1 16,-1 7-1-16,-4 1-2 15,5 0-3-15,-7-36-13 16,13-5-24-16,7-40-1 15,5-25-1-15,20-39 0 16</inkml:trace>
  <inkml:trace contextRef="#ctx0" brushRef="#br1" timeOffset="74151.7191">9339 13202 45 0,'-14'-49'37'16,"0"-2"0"-16,2 12 2 16,-20-3-14-16,32 42-12 15,-65-7-2-15,24 44-3 16,-18 18-2-16,-1 35-1 15,-9 14 0-15,16 14-3 16,0 6 1-16,15-5-3 16,24-7 1-16,20-29-1 15,20-27 1-15,21-28-1 16,13-30-1-16,11-24 2 16,-4-27-1-16,2-17 1 0,-14-24-2 15,-5-6 2-15,-11-1 0 16,-19 11 0-16,-6 16 0 15,-14 21 0 1,-2 23 1-16,2 30-1 0,-16 41 0 16,14 20 1-16,8 12 0 15,6 9-3-15,1 5 2 16,13-1-1-16,2-8 0 16,3-15-1-16,3-10 1 15,-8-17-4-15,7-5-2 16,-33-31-10-16,46 12-27 15,-25-18 0-15,9-4-1 16,3-12 1-16</inkml:trace>
  <inkml:trace contextRef="#ctx0" brushRef="#br1" timeOffset="74620.7236">11477 13180 74 0,'24'-25'40'15,"-11"1"0"-15,7 13 0 16,-20 11-29-16,26-8-2 0,-26 8-1 16,14 51-1-16,-14-2-2 15,6 12-1-15,2 7-1 16,5 3-1-16,1 0 0 16,6-5-2-16,6-17 1 15,3-15 0-15,5-20 0 16,-1-16-1-16,7-20 1 15,-1-11 0-15,1-18 0 16,-1-18 0-16,-7-12 0 16,-4-19-2-16,-11-2 0 15,-9-4-2-15,-2 10 1 16,-18 2-4-16,6 27-2 16,-15-1-10-16,7 38-25 0,14 30 0 15,-20 8 1-15,14 21 1 16</inkml:trace>
  <inkml:trace contextRef="#ctx0" brushRef="#br1" timeOffset="74996.3899">11443 12468 78 0,'-33'-2'37'15,"7"0"2"-15,8-4 0 16,18 6-31-16,0 0-3 16,52-14 0-16,-1 5 0 15,20 5-3-15,10-8 1 16,22 0-2-16,3 0 1 15,5 1-1-15,-6-1 0 16,-18-2 0-16,-18-6-1 16,-28-1 1-16,-27-7-1 15,-30-3 0-15,-27-6-1 16,-22-5 0-16,-5 3-3 0,-13-14-6 16,18 16-30-16,-2 8 0 15,16 13 0-15,17 8-1 16</inkml:trace>
  <inkml:trace contextRef="#ctx0" brushRef="#br1" timeOffset="75452.1427">13143 13092 69 0,'26'-25'37'16,"0"5"2"-16,-6 2-1 15,5 14-26-15,-25 4-3 16,22-7-1-16,-22 7-2 15,18 41 0-15,-12-6-3 16,7 8 0-16,1 0 0 16,6 3-2-16,2-1 1 15,9-6-1-15,3-19 0 16,9-20 0-16,9-18 0 0,-5-19 0 16,4-14 0-1,-3-18-1-15,-3-8 0 16,-5-3 0-16,-9 3 0 15,-9 9-1-15,-4 13 0 0,-12 12-3 16,2 17-2-16,-6 6-3 16,15 38-21-16,-17-18-11 15,8 51-1-15,-4-10 0 16,4 16 1-16</inkml:trace>
  <inkml:trace contextRef="#ctx0" brushRef="#br1" timeOffset="75912.3437">14271 12843 71 0,'0'-20'37'0,"-16"16"2"16,-12 12-1-16,-13-6-25 16,5 22-6-16,-9-7-3 15,11 11 0-15,5-1-2 16,21-1-1-16,14-1-1 15,20-5 0-15,13 0 0 0,6-3-1 16,9 3 2-16,-7 3-1 16,-1-1 2-16,-11 7-1 15,-19 3 2-15,-12 5-1 16,-20 0 1-16,-12 1-1 16,-11-3 0-16,-6-8 0 15,-3-3-2-15,3-6-1 16,7-5-5-16,-1-28-18 15,23 7-17-15,16 8 0 16,2-26 0-16,16 11-1 16</inkml:trace>
  <inkml:trace contextRef="#ctx0" brushRef="#br1" timeOffset="76057.1911">14464 13445 91 0,'14'24'40'16,"-6"-1"0"-16,-8-23-1 15,6 20-37-15,-6-20-9 16,0 0-30-16,0 0-1 16,10-27-2-16,6 5 1 15</inkml:trace>
  <inkml:trace contextRef="#ctx0" brushRef="#br1" timeOffset="76564.7364">15714 12674 54 0,'26'-31'38'0,"-4"1"-1"16,-10-7 1-16,13 25-23 16,-43-11-1-16,18 23-3 15,-21 25-1-15,9 26-3 0,-10 8-3 16,8 21 0-16,2 17-1 16,12 11-1-16,8 3-2 15,18-1 2 1,6-6-2-16,9-17 1 0,4-15-1 15,1-17-1-15,3-17-1 16,-7-23-1-16,-3-11-3 16,-21-31-4-16,12 5-13 15,-32-37-18-15,-6-4 0 16,-18-19 1-16,-6 13 4 16,-21-17 28-16,2 15 6 15,-8 16 7-15,-9-5 13 16,17 32 18-16,12 10 1 0,15 13 1 15,24 5-5 1,30-20-29-16,25 24-26 16,22-10-13-16,20 0-1 15,23-8-1-15,30-1 0 0</inkml:trace>
  <inkml:trace contextRef="#ctx0" brushRef="#br1" timeOffset="78263.9817">18911 12725 89 0,'0'0'38'0,"-39"-10"2"16,-11 28-1-16,-17 15-28 16,-18 18-7-16,-14 16-1 15,-3 10 0-15,1 1-2 0,10 5 1 16,20-9-1-1,30-7 0-15,29-24-2 16,37-23 1-16,35-26-2 16,25-24 0-16,19-17 0 15,7-18 0-15,1-5 1 0,-7-5-1 16,-14 8 1-16,-18 9 1 16,-22 16 1-16,-17 33 1 15,-10 28-1-15,-11 28 2 16,-3 22-1-16,8 19 1 15,0 18-1-15,7 12 0 16,-1 14 0-16,8-3-1 16,-3-5 1-16,-7-5-1 15,-8-17 0-15,-14-9-1 16,-14-19 1-16,-18-17 0 16,-9-25-1-16,-10-23 0 15,-3-18 0-15,-3-33 0 0,6-18-1 16,9-29 1-16,17-21 0 15,17-27-1-15,14-12 0 16,15-4 1-16,17 0-1 16,11 7 0-16,14 13 1 15,5 17-1-15,7 22 1 16,-2 31-1-16,0 24 2 16,0 27 0-16,-10 20 0 15,-10 25-1-15,-13 24 1 16,-9 18 0-16,-15 9-1 15,-6 12 2-15,-10-5-2 16,-6-9 0-16,-6-13 1 16,0-16-1-16,4-22 0 0,8-31 0 15,0 0 0-15,6-35 0 16,8-16 0-16,4-14-1 16,4-6 0-16,9-9-1 15,9-2 1-15,5 3 0 16,9 4 0-16,-3 15-1 15,6 11 1-15,-2 5 0 16,3 15 1-16,-11 5 0 16,-3 13 1-16,-11-1 0 15,-7 10 0-15,-26 2 0 16,12 33 1-16,-30 6 0 16,-14 11-1-16,-7 16 1 15,-9 9-1-15,3 9 1 0,0-1-2 16,11-1 0-16,14-9 0 15,16-12 0 1,22-18 0-16,16-18 0 0,17-27 0 16,2-17 0-16,6-15-1 15,-1-19 1-15,-5-13 0 16,-2-17-1-16,-15 7 1 16,-6-1 0-16,-11 14 1 15,-5 14-1-15,-8 10 1 16,-6 39-1-16,0 0 1 15,0 18 0-15,0 25-1 16,2 10 1-16,10 6-1 16,0 3-1-16,4 1 1 15,7-6 0-15,3-10-2 16,-4-17 0-16,9-17-3 16,-3-28-2-16,9-5-4 15,-17-41-10-15,14 6-21 0,-15-31 1 16,9-10-1-16,-4-14 2 15,17 14 29-15,-23 2 9 16,0 9 5-16,3 28 11 16,-13 6 22-16,4 28 2 15,-12 23 2-15,0 23-1 16,-25 5-24-16,19 27-6 16,-10 2-2-16,4 23-1 15,-6 0 0-15,10 11-3 16,0-3 1-16,2 4-2 15,6-1-2-15,6-3 1 16,2-4-1-16,0-11 0 16,4-4 0-16,0-9 0 0,2-1 0 15,-6-10 0-15,-2-3 0 16,-3-9-1-16,-1-8 2 16,-4-11-2-16,2-18 1 15,0 0-1-15,-23-16 0 16,15-17 0-16,2-26 0 15,0-22 0-15,4-17-1 16,2-23 0-16,8-19-1 16,6-7 1-16,11 4 0 15,1 2 1-15,14 19-1 16,1 18 1-16,8 21 1 16,7 30 1-16,1 32 2 0,-6 27-2 15,-11 17 3-15,-1 30-2 16,-21 18 1-16,-16 23 0 15,-16 8-1-15,-11 8 0 16,-13-6 0-16,-3-4-1 16,-9-19-1-16,3-20 0 15,5-18 0-15,5-26-1 16,11-19 0-16,6-23-2 16,13-7-1-16,1-24-4 15,17 8-7-15,-5-20-26 16,16-5-1-16,-2-13 0 15,19 5 1-15</inkml:trace>
  <inkml:trace contextRef="#ctx0" brushRef="#br1" timeOffset="78584.7891">21296 12246 76 0,'34'-10'40'16,"-7"26"2"-16,-9 14 1 16,8 40-23-16,-38-9-8 15,6 27-5-15,-2-1-2 16,2 7-1-16,-4-6-2 15,8-7 0-15,2-19-3 16,8-20 1-16,10-21-1 16,8-23 1-16,-1-15 0 15,9-23-1-15,0-17 1 16,5-15-1-16,7 3 1 16,-1 2-1-16,0 13 2 0,-5 14-1 15,-1 15 1-15,1 25 0 16,-3 23-1-16,-9 22 2 15,-6 10-1-15,-1 6 0 16,-5 8-1-16,-10-6-1 16,6 3-2-16,-16-24-9 15,2 7-30-15,-4-20-2 16,4-7 1-16,2-22-1 16</inkml:trace>
  <inkml:trace contextRef="#ctx0" brushRef="#br1" timeOffset="79284.605">22992 12501 82 0,'-21'4'39'15,"21"-4"2"-15,0 0-2 16,0 0-29-16,39-15-3 16,14 13-3-16,9-12-2 15,15-2 0-15,8 4-3 16,-1-1-1-16,7 13-5 15,-31-6-33-15,5 14 1 0,-18-6-2 16,-9 0 1-16</inkml:trace>
  <inkml:trace contextRef="#ctx0" brushRef="#br1" timeOffset="79796.3889">24568 12105 69 0,'0'0'37'16,"28"-16"2"-16,-28 16 0 15,23 12-29-15,-23 6-2 16,8 35-1-16,-8 9 1 15,6 17-4-15,0 3 0 16,6 15-2-16,-4 1 0 16,4-2-1-16,-4-16 1 15,5-15-2-15,-1-20-2 16,-4-21 1-16,-8-24 0 16,12-18 0-16,-4-23 0 15,-2-26-2-15,8-9-1 16,-1-26 2-16,13-6-1 15,6-4 1-15,7 8 0 0,7 13 1 16,7 17 1-16,4 23 1 16,8 19 1-16,-5 30 0 15,-1 24 1 1,-8 29-1-16,-11 14 2 0,-1 15-2 16,-13 5 0-16,-10 1-1 15,-5 4 0-15,-11-1-2 16,0-11-1-16,-7-19-3 15,7-2-8-15,-12-24-27 16,12-33-1-16,0 0 0 16,0 0 0-16</inkml:trace>
  <inkml:trace contextRef="#ctx0" brushRef="#br1" timeOffset="80096.6892">25603 12348 79 0,'12'34'42'0,"-20"13"0"0,-16 8 0 16,8 21-31-16,-10-11-3 16,17 13-4-16,7-9 0 15,15-6-3-15,13-18-1 16,21-23 0-16,15-20-1 16,-1-22 0-16,4-19 1 15,-14-24 0-15,-9-10-1 16,-11-15 0-16,-19-8 1 0,-18 6 0 15,-13 3-1-15,-15 13 1 16,1 7-2-16,-9 8 0 16,12 22-2-1,-1 3-2-15,31 34-9 16,-20-4-25-16,20 4-1 0,26 4 0 16,1-2 0-16</inkml:trace>
  <inkml:trace contextRef="#ctx0" brushRef="#br1" timeOffset="80301.3128">26124 11758 86 0,'20'-6'42'15,"-20"6"0"-15,25 17 1 0,-29 19-34 16,16 23-3-16,-4 13-2 16,4 14-1-1,0 1-1-15,4-1-1 16,1 4 0-16,-3-13-4 0,6-8-2 15,-14-38-12-15,8 2-24 16,-14-33-2-16,4 18 1 16,-4-18-1-16</inkml:trace>
  <inkml:trace contextRef="#ctx0" brushRef="#br1" timeOffset="80448.7344">25956 12313 83 0,'0'0'42'0,"0"0"-2"15,49 20 1-15,5-36-32 16,17 10-6-16,16 2-3 16,4-14-6-16,27 5-33 15,-9-7-2-15,-1 8 1 0,-5-5-1 16</inkml:trace>
  <inkml:trace contextRef="#ctx0" brushRef="#br1" timeOffset="80856.9388">28474 11475 50 0,'-10'-45'40'16,"-14"13"-1"-16,-15 9 1 16,7 25-21-16,-37-8-6 15,12 33-4-15,-16 17-3 16,15 34-2-16,1 24-2 16,21 20 1-16,11 11-1 15,17 16-1-15,10 6 1 16,10 6 0-16,4-8-1 15,3-7 0-15,1-21 1 16,-6-13-1-16,-8-16 0 16,-2-17-1-16,-10-16-1 15,-8-22-1-15,-6-12-3 0,-11-31-3 16,11 2-28-16,-20-33-6 16,1-10 0-16,-12-26-1 15</inkml:trace>
  <inkml:trace contextRef="#ctx0" brushRef="#br1" timeOffset="81021.0059">27506 12564 73 0,'0'0'40'0,"0"0"-1"15,44-23 1-15,13 25-31 16,8-18-5-16,16 6-1 16,6-6-3-16,2-5-2 15,7-1-5-15,-23-25-14 16,1 14-19-16,-9-18 0 0,-2-16-1 15,-10-19 1-15</inkml:trace>
  <inkml:trace contextRef="#ctx0" brushRef="#br1" timeOffset="81224.9524">28582 11654 74 0,'0'0'41'0,"20"-22"2"16,-8 44-1-16,-12 7-32 15,8 30-2-15,-8 10-3 16,2 23 0-16,-4 8-2 15,2 10-1-15,0 4 1 16,2-6-2-16,-2-10-1 16,4-22 0-16,-2-11-2 0,-2-24-3 15,8 0-6 1,-8-41-31-16,0 0-2 16,0 0 1-16,-4-45 0 15</inkml:trace>
  <inkml:trace contextRef="#ctx0" brushRef="#br1" timeOffset="82004.916">28817 12172 63 0,'48'-38'40'16,"5"1"0"-16,10 19 1 15,-4-15-28-15,20 31-3 0,-14 0-1 16,7 28-3-1,-17 15-1-15,-6 18-2 16,-13 4 1-16,-7 5-2 16,-15 5 0-16,-8-1-1 0,-10-7 1 15,2-10-2-15,-6-16 2 16,2-11-2-16,6-28 0 16,-17 6 0-16,3-28-2 15,0-13 2-15,-12-8-2 16,-1-4 1-16,-9 1 0 15,-5 5 1-15,-5 12-1 16,-5 15 1-16,-2 26 2 16,7 13-2-16,9 11 2 15,15 11-2-15,10 2 1 16,22 4-1-16,14-6 1 16,21-8-1-16,18-15-2 15,2-14 0-15,8-9 0 0,-1-20-1 16,1-15-3-16,-8-32-1 15,6-13-3-15,-18-46 0 16,14-7 1-16,-15-17 3 16,1 6 2-16,-4 11 4 15,-9 14 3-15,-7 34 3 16,-13 19 2-16,0 63 3 16,-26 32-1-16,10 46-2 15,-22 22-2-15,4 22-2 16,-5 8-1-16,13 11 0 15,-2 4 0-15,16-9-2 16,3-18 0-16,9-26 0 16,8-19-1-16,-3-22 0 0,1-16-2 15,-26-33-2-15,32-12-3 16,-48-41-7-16,20 4-14 16,-48-41-1-16,21 17 13 15,-40-15 9-15,-9 11 2 16,-1 17 6-16,-6 3 2 15,20 31 8-15,-14-7 15 16,49 41 3-16,-1-18-15 16,62 16-6-16,25-12-2 15,34-8-3-15,17-2-1 16,23-5-1-16,6-3-1 16,-9-1-1-16,-11 7-4 15,-43-15-37-15,-20 25-2 0,-59 8 0 16,0 0 0-16</inkml:trace>
  <inkml:trace contextRef="#ctx0" brushRef="#br1" timeOffset="90935.8206">4858 5358 60 0,'0'0'34'0,"0"0"1"16,0 0-11-16,0 0-15 16,0 0-1-16,12-28-2 15,14 26 0-15,-2-14-1 16,21 10-1-16,10-7-1 15,24 1 0-15,14-6 0 16,29 1 0-16,25-11-1 16,34-3 0-16,19-7 0 15,27-7-1-15,14-4 0 0,21 6 0 16,-1 4-1-16,-6 17 1 16,-26-1 0-16,-20 17-1 15,-33 8 1 1,-32 12-1-16,-34 3 1 0,-35-1-2 15,-23 0 0-15,-32-28-5 16,3 20-17-16,-35-30-17 16,-5-1 1-16,-11-7-2 15,-4 3 0-15</inkml:trace>
  <inkml:trace contextRef="#ctx0" brushRef="#br1" timeOffset="91891.904">9090 9905 35 0,'0'0'31'16,"0"0"2"-16,0 0-5 0,0 0-11 15,0 0-6-15,0 0-2 16,0 0-2-16,0 0 0 16,0 0-2-16,20 23 1 15,-20-23-1-15,33 4 0 16,-1 0-1-16,19 2 0 16,22-2 0-16,32 2-1 15,23-6-1-15,30-4 1 16,22-4-1-16,33-4 0 15,22-5 1-15,10-1-1 16,2-2 0-16,-7-1 0 16,-16 1-1-16,-17 5 0 15,-27 3 1-15,-36 10-1 0,-36 2-1 16,-27 2 1-16,-29-2-2 16,-33-2-1-16,-19 2-3 15,-25-14-7 1,-1 12-29-16,-15-4-1 0,7 6 1 15,-4 2-2-15</inkml:trace>
  <inkml:trace contextRef="#ctx0" brushRef="#br1" timeOffset="96124.3548">20206 7008 28 0,'0'0'26'0,"-21"8"1"15,21-8-1-15,0 0-12 16,0 0-2-16,0 0-4 15,0 0 0-15,27-16-1 0,-21-7-1 16,20 3 1-16,-6-13-2 16,13 3 0-16,1-13-1 15,11 2-1 1,3-10 0-16,9 2 0 0,4-8 0 16,14 2-1-16,-8-6-1 15,16 0-1-15,-2-4 1 16,8 5 0-16,-2-1-1 15,-4 6 1-15,-4 0-1 16,-4 2 0-16,0-2 2 16,-6 2-1-16,2-2 0 15,0-6-1-15,0-2 1 16,2-3 0-16,-2 5 0 0,2 2-1 16,-2 4 1-16,6 2 0 15,-11 4 0-15,1 4-1 16,6 0 1-1,4 3-1-15,-4-5 1 0,4 0-1 16,2-2-1-16,0-4 1 16,-2 0-1-16,8-2 1 15,-6-4 0-15,6 0 0 16,-1-1-1-16,15-5 2 16,-2-6 0-16,10 4 0 15,-1-1 0-15,3-1 0 16,-5 2 1-16,-3 3-1 0,-6 1 0 15,-16 8 0-15,-2 4 0 16,-10 8 0 0,-10 3 0-16,-9 7-1 15,-9 6 0-15,-5 3-1 16,-3 8 1-16,-11 4-2 0,-2 9-1 16,-18 3-4-16,20 7-30 15,-20-7-1-15,0 0-1 16,-20 18 0-16</inkml:trace>
  <inkml:trace contextRef="#ctx0" brushRef="#br1" timeOffset="97088.4724">19825 3717 44 0,'22'-20'35'16,"-2"3"-2"-16,-3 5 1 16,-22-8-16-16,5 20-6 15,0 0-3-15,0 47-3 0,-30-17 0 16,8 15-4-16,-9 0 1 16,3 8-1-16,-6 0 1 15,3-6-2 1,3-8 1-16,8-9-1 0,3-11 0 15,17-19 1-15,-18 0-1 16,22-17 0-16,8-17 0 16,1-7 0-16,13-14-1 15,8-10 1-15,1-1-1 16,9-1 0-16,1 4 0 16,1 12 0-16,-7 8 0 15,1 15 0-15,-7 17 1 16,-1 17-1-16,-7 11 1 0,1 13 0 15,-10 7-1-15,2 6 2 16,-3 2-2 0,1 0-1-16,-2-1-2 15,-6-21-9-15,10 10-27 0,-5-13 0 16,3-10-1-16,2-12-1 16</inkml:trace>
  <inkml:trace contextRef="#ctx0" brushRef="#br1" timeOffset="98016.5324">26466 6794 58 0,'5'-21'34'0,"-5"21"0"15,26-28 0-15,-12 5-26 16,31 15-3-16,1-8 0 16,17 8-1-16,-4 0 0 15,8 12 0-15,-7 2 1 16,-3 16 0-16,-18-1 0 15,-7 24 1-15,-24 1-1 16,-2 12 1-16,-24-3-1 16,-4 6 0-16,-17-2-1 15,-5-2-1-15,-3-8 0 16,-2-12-1-16,3-11-1 16,5-5-1-16,7-9 0 0,3-6-2 15,31-6-8-15,-40 14-32 16,40-14 1-16,-22 6-2 15,22-6 1 1</inkml:trace>
  <inkml:trace contextRef="#ctx0" brushRef="#br1" timeOffset="99973.1551">22690 3740 62 0,'0'0'37'16,"0"-27"1"-16,0 27-2 15,0 0-22-15,0 0-2 16,0 37-5-16,0-37 1 15,-6 45-4-15,2-21 0 16,8 7-1-16,-8-9 0 16,8-3-2-16,-4-19 1 15,2 24 0-15,-2-24-2 16,0 0 1-16,12-25-1 16,-12-3 1-16,0-3-1 15,0-7 0-15,-12 1 0 0,2 2 0 16,-7 5 0-16,-9 19 1 15,-8 11 0-15,1 21-1 16,-7 12 1-16,3 18 0 16,5 10 0-16,7 8 0 15,9 0 0-15,10-3-1 16,12-5 1-16,14-14-1 16,11-15 1-16,5-20-1 15,13-18 0-15,-2-18 1 16,5-13-2-16,-11-16 2 15,-3-6-1-15,-7-8 1 16,-17 2-1-16,-6 12 0 16,-14 4 1-16,-2 12 0 0,-6 8 0 15,14 29 0-15,-29-10 0 16,21 28-1-16,8 9 1 16,6 8-1-16,8 7 1 15,11 3-1-15,13 2 0 16,3 0 0-16,3-12 0 15,3-3 0-15,-1-13 0 16,-1-5-1-16,-4-8 0 16,-9-12-1-16,0 0-2 15,-19-17-3-15,7 17-10 16,-22-24-25-16,-4 3-1 16,-19-9 0-16,-1 3 1 0</inkml:trace>
  <inkml:trace contextRef="#ctx0" brushRef="#br1" timeOffset="100280.651">22037 3593 83 0,'-26'4'38'15,"26"-4"1"-15,0 0 0 16,26-10-30-16,15 8-4 15,16-4-1-15,16 1 0 16,6-11-2-16,10-4 0 0,-4 1-1 16,-6-7 0-16,-12 1 0 15,-9 1 0 1,-23-5-1-16,-17 5 1 0,-18-5 1 16,-20 5-1-16,-17-5-1 15,-7 1 0-15,-11 3-1 16,2-9-3-16,13 15-26 15,1-15-10-15,13 7-1 16,8 1 0-16</inkml:trace>
  <inkml:trace contextRef="#ctx0" brushRef="#br1" timeOffset="117492.8031">20579 7008 1 0,'0'0'17'16,"0"0"7"-16,-7-18-5 15,7 18-1-15,0 0 0 16,0 0 0-16,-12-23-2 16,12 23-1-16,0 0-2 15,0 0-3-15,0 0-2 16,0 0 0-16,-20-12-2 16,20 12 1-16,0 0-2 0,0 0 1 15,0 0-2-15,0 0 0 16,0 0-1-16,0 0 0 15,0 0-1-15,0 0 0 16,0 0 0-16,0 0-2 16,0 0 2-16,0 0-1 15,0 0 1-15,0 0-1 16,20 4 0-16,-20-4 1 16,0 0-1-16,23 4 1 15,-23-4-1-15,16 4 1 16,-16-4-1-16,20 8 0 15,-20-8 0-15,20 11-1 16,-20-11 2-16,27 14-2 0,-27-14 1 16,38 8 0-16,-18-4-1 15,-1-2 1 1,5 0 0-16,-2 4-1 16,-2-4 1-16,-3 4 0 0,3-2-1 15,-4 5 0-15,-16-9 0 16,26 10 0-16,-26-10 0 15,31 10 0-15,-31-10 0 16,28 8 0-16,-28-8 0 16,29 6 0-16,-29-6 0 15,28 6 0-15,-28-6 0 16,26 4 0-16,-26-4 0 16,21 2 0-16,-21-2 0 0,26 5 0 15,-26-5 0-15,32 6 0 16,-32-6 0-1,25 6 0-15,-25-6 0 16,32 4 0-16,-32-4 0 0,30 0 0 16,-30 0 0-16,31 0 0 15,-13 0 0-15,-18 0 0 16,33 0 0-16,-13 0 0 16,0-2 0-16,-2 2 0 15,-2-4 0-15,1-2 0 16,3 2 0-16,0-1 0 15,-4 1 0-15,3-2 0 0,-19 6 0 16,32-10 0-16,-14 6 0 16,-18 4 0-16,27 0 0 15,-27 0 0 1,28-8 0-16,-28 8 0 16,26-6 0-16,-26 6 0 0,23-4 0 15,-23 4 0-15,32-8 0 16,-32 8 0-16,34-9 0 15,-19 5 0-15,3 0 0 16,2-4 0-16,-2 2 0 16,-18 6 0-16,27-14 0 15,-27 14 0-15,28-9 0 16,-28 9 0-16,26-10 0 16,-26 10 0-16,23-6 0 15,-23 6 0-15,28-8 0 16,-28 8 0-16,22-8 0 15,-22 8 0-15,23-4 0 0,-23 4 0 16,28-4 0-16,-28 4 0 16,26-2 0-16,-26 2 0 15,27-10 0-15,-27 10 0 16,30-7 0-16,-30 7 0 16,20-10 0-16,-20 10 0 15,19-10 0-15,-19 10 0 16,0 0 0-16,0 0 0 15,20 2 0-15,-20-2 0 16,0 0 0-16,0 0 0 16,0 0 0-16,0 0 0 15,0 0 0-15,0 0 0 16,0 0 0-16,0 0 0 0,16 10 0 16,-16-10 0-16,0 0 0 15,0 0 0-15,0 0 0 16,0 0 0-16,0 0 0 15,0 0 0-15,18-18 0 16,-18 18 0-16,0 0 0 16,0 0 0-16,21-12 0 15,-21 12 0-15,20-13 0 16,-20 13 0-16,20-14 0 16,-20 14 0-16,24-16 0 15,-24 16 0-15,25-12 0 16,-25 12 0-16,32-11 0 15,-12 1 0-15,-5 6 0 0,5-6 0 16,0 4 0-16,-2-6 0 16,3 3 0-16,-3 5 0 15,2-4 0-15,-2 4 0 16,-3-6 0-16,-15 10 0 16,34-10 0-16,-16 4 0 15,-18 6 0-15,33-13 0 16,-33 13 0-16,32-16 0 15,-32 16 0-15,26-12 0 16,-26 12 0-16,21-14 0 16,-21 14 0-16,18-9 0 15,-18 9 0-15,20-14 0 16,-20 14 0-16,20-14 0 0,-20 14 0 16,19-12 0-16,-19 12 0 15,26-11 0 1,-26 11 0-16,22-12 0 15,-22 12 0-15,29-14 0 0,-29 14 0 16,28-12 0-16,-28 12 0 16,34-13 0-16,-34 13 0 15,31-16 0-15,-31 16 0 16,34-10 0-16,-34 10 0 16,33-14 0-16,-13 6 0 15,4-3 0-15,-5 3 0 16,7 2 0-16,-4-4 0 15,-2 2 0-15,5-2 0 0,-5 3 0 16,0 1 0-16,-1-2 0 16,5 0 0-1,0-2 0-15,2 0 0 16,3 1 0-16,-1-1 0 0,3 0 0 16,1-2 0-16,-4 2 0 15,3 3 0-15,-3-5 0 16,-2 0 0-16,-1 0 0 15,-3 2 0-15,4-1 0 16,-1 1 0-16,-3 0 0 16,2-2 0-16,1 2 0 15,-3 5 0-15,-2-7 0 0,4 2 0 16,-5 0 0-16,-3 2 0 16,2 0 0-16,2-3 0 15,-3-1 0 1,3-2 0-16,2 2 0 0,2-1 0 15,-1-3 0-15,7 0 0 16,-3-1 0-16,-1-3 0 16,0 2 0-16,-1 3 0 15,1-3 0-15,-4 4 0 16,-2-2 0-16,-3 1 0 16,3 1 0-16,-20 14 0 15,36-27 0-15,-36 27 0 16,37-30 0-16,-17 10 0 15,2 5 0-15,1-7 0 16,-3 5 0-16,6-5 0 16,-5 0 0-16,9 1 0 15,-8-5 0-15,3 1 0 0,3-3 0 16,-2 5 0-16,3-7 0 16,-7 7 0-16,4 3 0 15,-6-2 0-15,5 1 0 16,-9 3 0-16,2-3 0 15,2 1 0-15,-7 2 0 16,7-5 0-16,-2-1 0 16,4-1 0-16,1 1 0 15,-3 3 0-15,2 1 0 16,1-2 0-16,-1 3 0 16,4-1 0-16,-6 2 0 15,-1 1 0-15,1-1 0 16,-2 0 0-16,2 3 0 0,-1-1 0 15,1-4 0-15,0 1 0 16,2 1 0-16,1-3 0 16,-3-1 0-16,2-2 0 15,-3 3 0-15,1-5 0 16,0 5 0-16,-2-3 0 16,-1-3 0-16,-1 5 0 15,2-1 0-15,-2 3 0 16,2-4 0-16,1 3 0 15,-5-1 0-15,6 1 0 16,-6 1 0-16,3-2 0 16,-3 3 0-16,0-3 0 15,-2 3 0-15,2-5 0 0,-2 2 0 16,-1 1 0-16,3 1 0 16,-4 1 0-16,8-5 0 15,-10 4 0-15,8 1 0 16,-3-3 0-16,1-1 0 15,-2-1 0-15,-2-3 0 16,8 1 0-16,-4 3 0 16,3-5 0-16,-3 1 0 15,-2-1 0-15,2 5 0 16,0-1 0-16,-2 2 0 16,-3-3 0-16,3 1 0 15,0 1 0-15,2-1 0 16,-6 5 0-16,4-5 0 0,-6 4 0 15,1-1 0-15,1 3 0 16,2 1 0-16,-2-1 0 16,-8 18 0-1,12-32 0-15,-12 32 0 0,10-27 0 16,-10 27 0-16,10-25 0 16,-10 25 0-16,6-26 0 15,-6 26 0-15,6-24 0 16,-6 24 0-16,4-27 0 15,-4 27 0-15,9-35 0 16,-3 15 0-16,-2 2 0 16,2 1 0-16,0-3 0 0,0 2 0 15,-6 18 0-15,12-31 0 16,-12 31 0-16,8-24 0 16,-8 24 0-1,6-27 0-15,-6 27 0 16,8-24 0-16,-8 24 0 0,6-21 0 15,-6 21 0-15,4-24 0 16,-4 24 0-16,3-23 0 16,-3 23 0-16,6-32 0 15,-6 32 0-15,12-33 0 16,-12 33 0-16,8-33 0 16,-2 15 0-16,-6 18 0 15,12-33 0-15,-10 15 0 0,-2 18 0 16,12-33 0-1,-10 15 0-15,2 0 0 16,2 1 0-16,-6-1 0 16,0 18 0-16,0-28 0 0,0 28 0 15,0-19 0-15,0 19 0 16,0 0 0-16,-10 37-5 16,-18-7-38-16,8 17-2 15,-27-4 0-15,-4 14-1 16</inkml:trace>
  <inkml:trace contextRef="#ctx0" brushRef="#br1" timeOffset="118544.4184">21434 7257 37 0,'0'0'31'16,"0"0"1"-16,-25 8-5 16,25-8-2-16,0 0-4 0,0 0-7 15,-20-8-3-15,20 8-2 16,14-17-2-1,8 5-1-15,1-10 0 16,17 1-1-16,11-13-2 0,22-9 1 16,14-12-1-16,22-6 0 15,15-7 0-15,14-5-1 16,0-7 0-16,-1 5 0 16,-7 2-1-16,-13 13 0 15,-19 10-1-15,-25 11 0 16,-15 12 0-16,-29 7-2 15,-3 24-7-15,-26-4-32 16,0 0-2-16,-16 31 1 16,-10-13-2-16</inkml:trace>
  <inkml:trace contextRef="#ctx0" brushRef="#br1" timeOffset="120617.1669">22438 14356 18 0,'5'-26'31'16,"-10"1"3"-16,5 1 1 16,0 24-16-16,-2-41-1 0,2 41-2 15,-14-21-2-15,14 21-4 16,-52 7-3-16,9 15-2 16,-18 4-1-16,-4 11-1 15,-12 6-1-15,4 4-1 16,5-2 0-16,13 0-1 15,20-3 1-15,25-7-1 16,31-8 0-16,27-5 0 16,25-2 0-16,18 1 0 15,13 7 0-15,7 3 1 16,-6 4 0-16,-13 5-2 16,-13 1 3-16,-19 4-1 0,-27 2 2 15,-23 6-2-15,-22-8 1 16,-19-2-1-16,-17-11 0 15,-17-3 1-15,-8-3-2 16,-4-7 1-16,-2-7-1 16,0-12 0-16,10-8-1 15,10-1-1-15,23-7-2 16,10-14-3-16,34 7-5 16,-2-18-28-16,34-1 1 15,11-13-2-15,22 1 2 16</inkml:trace>
  <inkml:trace contextRef="#ctx0" brushRef="#br1" timeOffset="120857.2434">22981 14209 67 0,'43'-34'39'16,"-11"7"1"-16,-5 9-1 16,-13-3-19-16,6 25-11 15,-20-4-2-15,12 51-2 16,-12 2-1-16,0 19-1 15,0 11-1-15,-4 11-1 16,2 8 0-16,-4 0-2 16,0-4 2-16,4-8-4 15,8-17 0-15,0-26-5 16,15 4-3-16,-21-51-29 16,38 22 0-16,-10-38 0 0,11-11 0 15</inkml:trace>
  <inkml:trace contextRef="#ctx0" brushRef="#br1" timeOffset="121840.9172">23569 14507 57 0,'0'0'39'0,"0"0"-1"15,-2 20 2-15,-30 17-12 16,-1 30-19-16,-19-6-2 16,17 15-2-16,-3-3-1 15,21 1-3-15,11-13 1 16,18-10-2-16,19-19 0 15,15-19 1-15,13-13-1 16,2-15 0-16,2-15-1 16,-6-15 1-16,-3-8-1 0,-13-14 1 15,-3-3-1 1,-19-1 0-16,-5-2-1 16,-6 7 1-16,-4 7 1 0,-2 8 0 15,-2 8 0-15,0 11 0 16,-2 13 0-16,2 19 1 15,6-18 0-15,-6 18-1 16,0 0 1-16,28 41 0 16,-11-6 0-16,-3 15 1 15,6 10-1-15,2 15 0 16,-2 5 1-16,3 15 0 16,-3 5-1-16,-4-4-1 15,2-4 1-15,-5-6-1 16,1-9 1-16,-2-12-1 15,0-12 0-15,-6-18 0 16,-4-17 1-16,-2-18-1 0,0 0 0 16,-2-55 0-16,-2-6-1 15,2-21 1-15,2-15-2 16,8-22 2-16,6-7-1 16,9 2 0-16,5 3 0 15,5 13 1-15,11 16 0 16,3 21 0-16,5 18 0 15,-7 27 0-15,6 19 0 16,-9 14 1-16,-9 17-1 16,-7 15 1-16,-14 14 0 15,-12 8 0-15,-18 6 0 16,-9-1 0-16,-17-5 0 0,1-8-1 16,-13-10 1-16,11-13-1 15,0-10 0-15,11-11 1 16,6-7-1-16,28-2 0 15,-25-2 0-15,25 2 1 16,19 8-1-16,5-2 0 16,10 4 0-16,13-2-1 15,10-2 1-15,16-6 0 16,12-10 0-16,2-6 0 16,8-15 0-16,-2-7 1 15,-8-22-1-15,-6-13 0 16,-16-6 0-16,-20 1 0 15,-17-2 1-15,-20 5-1 0,-18 12 0 16,-10 12 0-16,-11 26 0 16,-1 27 0-16,3 21 1 15,11 20-1-15,20 18 1 16,25 12 0-16,27 3 0 16,27 1 0-16,25-9 0 15,29-13 1-15,19-19-1 16,22-19-1-16,3-20 0 15,-1-19 0-15,-12-11 0 16,-14-7 0-16,-26-5 0 16,-23 0 0-16,-24 12-2 15,-43-9-9-15,-11 31-31 16,-23 11-2-16,-37 11-1 0,-15 5 0 16</inkml:trace>
  <inkml:trace contextRef="#ctx0" brushRef="#br1" timeOffset="133549.1069">11947 16370 57 0,'14'-63'38'0,"-6"4"-1"16,3 18 2-16,-22-6-26 16,11 47-2-16,0 0-2 15,4 25-2-15,-12 30 0 0,10 37-3 16,-4 18-1-16,4 30-2 15,-2 15 0-15,8 8 1 16,-3-8-2-16,7-10 1 16,-4-18-1-16,4-21-1 15,-4-23 1-15,-2-32-2 16,0-22 0-16,-6-29-1 16,0 0-4-16,-20-55 1 15,12 0-2-15,-18-41 0 16,9-10-1-16,-17-31 2 15,8 5 2-15,1-7 2 16,3 7 4-16,4 15 1 16,-1 11 3-16,19 39 1 0,-12 14 2 15,12 53-1-15,23-16 0 16,3 44-1-16,2 15-1 16,17 26-1-16,1 9-1 15,19 22 1-15,8 6-3 16,6 4 1-16,6-4 0 15,0-8-1-15,-1-17 0 16,-1-22-1-16,-10-14 0 16,-7-26 1-16,-11-28 0 15,-10-29-1-15,-13-23 0 16,-12-23 0-16,-14-20 0 16,-6-24-1-16,-6-7 2 15,-14-4-3-15,0 13 1 0,-5 14-1 16,5 26-3-16,-6 13-2 15,16 46-5-15,-13 15-27 16,15 32-2-16,-4 9 0 16,12 22 1-16</inkml:trace>
  <inkml:trace contextRef="#ctx0" brushRef="#br1" timeOffset="134129.2367">13013 17477 85 0,'20'0'39'0,"8"-8"0"0,1-20 0 15,13-7-32-15,-3-24-3 16,14-4 1-16,-1-19-2 16,5-12 0-1,-4-7-2-15,-5-5 0 0,-9 0 0 16,-9 10-1-16,-16 8 0 15,-14 15 1-15,-14 13-1 16,-6 12 0-16,-13 27 1 16,-11 25 0-16,-3 25-1 15,1 26 1-15,1 22 0 16,7 27 0-16,11 12-2 16,13 9 2-16,14-1-1 0,20-8 0 15,13-10 1-15,19-26-2 16,7-15 0-1,6-32 0-15,6-13-2 16,-6-28-2-16,4-10-3 16,-17-45-10-16,11 3-22 0,-24-31-1 15,1-5 1-15,-15-10 2 16,5 20 22-16,-12-4 10 16,-4 11 7-16,3 34 11 15,-11 2 25-15,-6 43 1 16,0 0 1-16,20 37 1 15,-26-6-23-15,14 38-6 16,-10-2-3-16,10 15-2 16,-2-3-3-16,8 1 0 15,0-9-2-15,9-12 0 16,-1-14-1-16,4-24-4 16,7-11-2-16,-13-49-14 0,12 6-20 15,-19-28-1-15,5-14 1 16,-18-33-1-16</inkml:trace>
  <inkml:trace contextRef="#ctx0" brushRef="#br1" timeOffset="134277.3951">14042 16038 85 0,'-22'-24'39'0,"-4"13"-2"16,7 13 1-16,-1-4-33 15,20 2-5-15,0 0-4 16,0 0-13-16,6 23-18 15,-6-23-2-15,37 28 0 16,-13-22 0-16</inkml:trace>
  <inkml:trace contextRef="#ctx0" brushRef="#br1" timeOffset="134504.6803">14269 15999 85 0,'18'13'39'0,"3"23"2"15,-13 9-1-15,12 37-27 16,-16-5-5-16,12 23-2 15,-6 4-2-15,5 12-1 16,-3 0-1-16,2 1-1 16,-2-3-1-16,2-10 0 15,-6-8-1-15,-2-21-1 16,4-10-2-16,-10-26-2 16,7-2-4-16,-26-47-18 0,19 10-13 15,-26-62 0-15,6-1 1 16,-11-28 0-16</inkml:trace>
  <inkml:trace contextRef="#ctx0" brushRef="#br1" timeOffset="135380.7345">14204 16591 70 0,'-14'-43'36'15,"10"26"2"-15,4 17-1 16,0 0-25-16,26-28-5 16,3 24-2-16,-1-14-1 15,11 3 0-15,7-11 0 16,11 1-2-16,-4-3 1 15,1 9-1-15,-3 1 1 16,0 10-1-16,-3 22 0 0,-3 17 1 16,-5 18-2-16,-3 24 2 15,-7 9-2-15,7 20 1 16,-5 0-1 0,0 10 1-16,-9-14-2 0,3-13 1 15,-2-13-1-15,-5-17 0 16,-3-13 0-16,-16-42 0 15,32 8 0-15,-15-34 0 16,3-21 0-16,0-10 0 16,2-10 0-16,1-3 0 15,3 1 0-15,-4 12 0 16,-4 16 0-16,-5 15 0 16,-13 26 0-16,28 34 0 0,-14 9 0 15,10 14 1 1,1-2-1-16,9 6 1 0,5-7-1 15,13-6 0 1,1-19 0-16,6-21 0 0,4-20 1 16,-3-19-1-16,-1-13 0 15,-10-22 0-15,-5-17 0 16,-11-13 0-16,-7-4 0 16,-18 0-1-16,-4 14 2 15,-10 9-2-15,-14 16 1 16,-4 28 0-16,1 27 1 15,-3 33-1-15,0 15 0 0,9 22 0 16,5 3-1-16,16 2 1 16,9 2 0-16,13-7 0 15,20-11-1 1,13-17 1-16,8-17 1 0,10-21-1 16,6-11 0-16,-4-17 0 15,-6-7 0-15,-8-10 0 16,-12 2 1-16,-13 1-1 15,-15 9 0-15,-5 8 1 16,-20 27-1-16,0 0 1 16,8 31-1-16,-4 10 1 15,4 4 0-15,10 12 0 16,3 6 0-16,11 4-1 16,8-6 1-16,5-10-1 15,2-10 0-15,7-8 0 16,-3-5 0-16,-6-13 0 15,-11-7 0-15,-2-2 0 0,-7-4 0 16,-5-2 0-16,-20 0 0 16,20 2 0-16,-20-2 0 15,0 0 0-15,0 0 0 16,0 0 0-16,0 0 0 16,0 0-1-16,0 26-23 15,0-26-20-15,-28 11 0 16,-2-5-2-16,9 6 0 15</inkml:trace>
  <inkml:trace contextRef="#ctx0" brushRef="#br1" timeOffset="138077.5888">17728 16201 75 0,'-93'-71'37'0,"-9"-11"0"16,-11-11 0-16,-9-5-34 15,-22 8-3 1,-8 10 0-16,-20 1 0 16,-30 5 0-16,-27 1 0 0,-23 14 0 15,-25 4 0-15,-23 6 1 16,-16 0-1-16,-21 2 1 15,-17 0 1-15,-1 9-1 16,-11 9 1-16,-3 11 0 16,0 12 0-16,4 20 0 15,5 14-1-15,1 27 0 16,13 21-1-16,13 30 1 16,17 16-1-16,22 25 0 15,27 10 0-15,36 16 1 16,38 9-2-16,46 16 2 15,45 9-2-15,60 1 1 16,48-2 1-16,53 2 0 0,48 0-2 16,49 2 2-16,47-8 0 15,44-8 0-15,36-13 1 16,42-14-1-16,35-10 0 16,33-20 1-16,27-21-1 15,30-24 0-15,28-21 1 16,20-24-2-16,19-24 1 15,6-21 0-15,5-21 0 0,-5-23-1 16,-20-13 0 0,-25-17 1-16,-39-16-1 15,-41-18 1-15,-58-16-1 16,-54-16 1-16,-63-15-1 16,-53-21 1-16,-59-28-1 0,-56-14 1 15,-57-8 0-15,-65-4-1 16,-55 3 1-16,-60 5 0 15,-55 10-1-15,-51 16 0 16,-38 29 0-16,-39 17-3 16,-9 29-4-16,-19 21-31 15,20 19-2-15,8 18-1 16,33 28 0-16</inkml:trace>
  <inkml:trace contextRef="#ctx0" brushRef="#br1" timeOffset="180381.6533">19657 855 71 0,'-8'-39'38'0,"3"-10"-1"0,1 16 1 16,-10-9-29 0,14 42 0-16,0 0-1 0,23 32 0 15,-17 23-2 1,8 33-1-16,-8 22 0 0,8 25-1 15,-6 11-1-15,4 5-2 16,0-4 1-16,1-14-1 16,-5-13 0-16,0-12-1 15,4-22 0-15,-6-17-1 16,2-16 0-16,-2-31-3 16,-6-22-3-16,20-26-6 15,7-9-28-15,-9-48 0 16,8-5-1-16,-5-32 1 0</inkml:trace>
  <inkml:trace contextRef="#ctx0" brushRef="#br1" timeOffset="180720.8983">20127 1081 79 0,'26'-31'38'0,"-26"31"1"16,28-2 0-16,-28 2-27 16,-28 70-4-16,-10-11-1 15,-1 20-1-15,-14-1-1 16,1 7-3-16,-1-9 1 15,6-13-1-15,3-8-3 16,13-16 2-16,15-17-1 16,16-22 0-16,0 0 1 15,16 6-2-15,7-10 2 0,3 6-1 16,4 4 1 0,5 7 0-16,-1 11 0 15,-1 11-1-15,1 6 2 16,-3 10-1-16,1 2 0 0,-4 0 0 15,3-4-1-15,-3-5 0 16,-4-11 0-16,-3-7-1 16,-1-5-2-16,-20-21-3 15,47 8-18-15,-31-36-18 16,6-3 0-16,-10-20 0 16,8-4 0-16</inkml:trace>
  <inkml:trace contextRef="#ctx0" brushRef="#br1" timeOffset="181108.7556">20489 1530 99 0,'0'0'41'0,"37"38"1"0,-25-9 1 15,28 28-36-15,-33 6 1 16,11 21-3-16,-10 5-1 16,0 5-1-16,-2-6-2 15,0-3 1-15,-6-17-2 16,2-19-1-16,2-13-2 15,-4-36 0-15,0 0-4 16,8-49-3-16,11 13-14 16,-21-54-18-16,6-2 0 15,-6-26 1-15,14 12 21 16,-24-27 10-16,12 17 7 16,-2 8 6-16,-9-14 15 15,11 34 19-15,0 7 1 0,6 24 2 16,-16-13-21-16,27 40-8 15,-17-11-4-15,6 23-2 16,-6 18-1-16,8-19-2 16,-8 19-2-16,0 0-1 15,0 35-3-15,0-35-2 16,-2 51-8-16,-4-33-26 16,0 7 1-16,6-25-2 15,-19 28 2-15</inkml:trace>
  <inkml:trace contextRef="#ctx0" brushRef="#br1" timeOffset="182005.1511">20925 1273 86 0,'0'0'39'15,"0"0"2"-15,26 24-1 16,-24 3-32-16,15 30 1 16,-9 2-3-16,4 20 0 15,-10 1-3-15,8 16 0 0,-6-7-2 16,0-9 0 0,-4-15 0-16,0-14-1 15,2-20 0-15,-2-31 0 0,0 0 0 16,14-35 0-16,-4-20 0 15,-2-12-1-15,3-11 1 16,3-11 0-16,0 1 0 16,6 10 0-16,-1 7 1 15,1 16-1-15,-2 22 1 16,10 19 0-16,-5 24 0 16,1 23 0-16,6 20 1 0,-3 14-1 15,1 4 0 1,7 5 0-16,1-3-1 15,7-5 1-15,-3-15-1 16,5-17 0-16,3-19 0 16,3-21 1-16,-5-19-1 0,1-16 0 15,-4-20 0-15,-13-18-1 16,2-5 1-16,-13-7 0 16,-13 7 0-16,-6 4-1 15,-8 21 0-15,-6 15 1 16,-5 25 0-16,-5 34 1 15,4 25-1-15,3 20 1 16,7 19-1-16,6 15 1 16,14 0-1-16,5 2 0 15,17-2 0-15,7-17 0 16,9-16 0-16,7-20 0 16,4-12-4-16,-11-31-5 0,17 2-27 15,-24-35-7-15,-1-10 0 16,-16-34 0-16</inkml:trace>
  <inkml:trace contextRef="#ctx0" brushRef="#br1" timeOffset="182545.426">22246 1332 101 0,'0'0'42'16,"0"0"1"-16,14 47 0 16,4 8-34-16,-16 12-2 15,15 17-1-15,-9 3-2 16,6 7-4-16,-2-6 0 15,2-9 0-15,-2-14 0 16,-5-14 0-16,-1-20 0 0,-6-31 0 16,0 0 0-16,22-43 0 15,-10-12 0-15,-6-18 0 16,8-9 0 0,3-12 0-16,3-3-1 0,2 9 0 15,8 12 1-15,-9 13 0 16,7 26 1-16,4 25 0 15,-5 20-1-15,3 29 0 16,-10 20 0-16,-1 17 0 16,-9 7 0-16,2 9 0 15,-6-2 0-15,-2-3 0 16,-8-13 0-16,2-13 0 16,-4-19 0-16,6-19 0 0,0-21 0 15,2-25 0-15,4-17 0 16,2-24 0-1,8-15 0-15,3-9 0 16,3-2 0-16,6-2 0 0,7 13 0 16,-1 12 0-16,5 14 0 15,-3 28 0-15,1 23 0 16,1 22 0-16,-5 17 0 16,-5 20 0-16,-4 14 0 15,-4 3 0-15,-13 9 0 16,1-9 0-16,-2 3 0 15,-8-22-9-15,12 4-26 16,-18-30-9-16,8-9 1 0,0-18-1 16</inkml:trace>
  <inkml:trace contextRef="#ctx0" brushRef="#br1" timeOffset="183146.8905">23075 1611 101 0,'8'-57'41'15,"0"-6"1"-15,16 14-1 16,-3-6-32-16,25 18-3 15,-3 4-2-15,5 9-1 16,9 10-1-16,-2 18 0 16,3 14 1-16,1 19-2 15,-8 14-1-15,-9 14 0 16,-5 2 0-16,-1 5 0 0,-13-1 0 16,-3-8 0-16,-8-8 0 15,-6-12 0-15,-4-18 0 16,-2-5 0-1,0-20 0-15,-26-12 0 16,6-7 0-16,-13-11 0 0,-5 3 0 16,-7-9 0-16,-4 11 0 15,-9 3 0-15,1 18 0 16,2 20 0-16,3 15 0 16,7 13 0-16,13 9 0 15,13 7 0-15,17-1 0 16,16-2 0-16,19-10 0 15,12-19 0-15,13-20 0 16,3-14 0-16,10-18 0 16,-6-27-1-16,0-14-5 15,-11-33-2-15,-3-4-2 16,-17-35-1-16,5 7 2 0,-17-13 4 16,-4 10 3-16,-5 13 2 15,-3 14 4-15,-2 35 3 16,-12 12 3-16,4 59 0 15,0 0 0-15,-4 57-3 16,-12 16-3-16,9 25-4 16,-1 14 0-16,2 17 0 15,0-1 0-15,6 4 0 16,6-11 0-16,2-19 0 16,5-15 0-16,-1-27 0 15,6-10-1-15,-18-50-24 16,0 0-19-16,-4-34-1 15,-4-7 0-15,-17-20 1 0</inkml:trace>
  <inkml:trace contextRef="#ctx0" brushRef="#br1" timeOffset="183433.8605">23567 1585 103 0,'-20'-5'42'16,"20"5"0"-16,0 0 0 15,34-38-36-15,-3 15-1 16,15-1-1-16,1-1-1 15,6 3 0-15,5-1 0 16,-1 3-1-16,-4 10-2 16,3 22 0-16,-5 9 0 15,-2 23 0-15,-7 9 0 16,-5 13 0-16,-7 9 0 0,0 3 0 16,-5-1 0-16,-11-4 0 15,-2-17 0-15,-4-10 0 16,-2-19 0-16,-6-27 0 15,0 0 0-15,-14-27-10 16,8-1-35-16,-6-33 0 16,6 0-1-16,-2-27 1 15</inkml:trace>
  <inkml:trace contextRef="#ctx0" brushRef="#br1" timeOffset="183724.9826">24373 1213 107 0,'27'-4'43'0,"15"11"0"0,-9-8 1 16,13 12-39-16,-5-7-1 16,-1 8-1-1,-9 8 1-15,-11 9-2 16,-14 10-2-16,-18 10 0 0,-8 8 0 16,-11 10 0-16,-3 10 0 15,1 11 0-15,7-4 0 16,6-3 0-16,14-7 0 15,14-15 0-15,10-8 0 16,13-17 0-16,5-13 0 16,7-21 0-16,9-8 0 15,-5-23-3-15,18 0-10 16,-13-32-30-16,9-2-1 0,-6-23 0 16,12 3 0-1</inkml:trace>
  <inkml:trace contextRef="#ctx0" brushRef="#br1" timeOffset="183981.3561">25218 1328 110 0,'-16'10'42'16,"-30"8"2"-16,-7 21-2 16,-12-2-35-16,14 10-3 15,-1 3-2-15,25-3 0 16,13-2 0-16,34-10-2 16,15-7 0-16,22-1 0 15,14-5 0-15,8-5 0 16,0 5 0-16,0 5 0 0,-13 7 0 15,-15 3 0 1,-23 8 0-16,-17-4 0 0,-22 5 0 16,-23 1 0-1,-17-8 0-15,-11-14 0 0,-1-3 0 16,-28-30-40-16,30 4-5 16,-4-23 0-16,18-3 0 15</inkml:trace>
  <inkml:trace contextRef="#ctx0" brushRef="#br1" timeOffset="184733.2848">27660 577 59 0,'-20'-47'42'16,"1"19"0"-16,-21-1 1 15,-3 44-15-15,-24-9-19 16,-3 51-1-16,-14 20-2 16,-5 33-1-16,-6 21-1 15,14 24-2-15,16 8 0 16,19 4-1-16,27-2 1 16,30-24-2-16,29-17 1 15,27-22-1-15,16-28 0 16,10-29 0-16,6-25 0 0,-1-30-1 15,-7-21 1-15,-14-24-2 16,-16-22 2-16,-15-19-1 16,-9-4 0-16,-15-2 0 15,-10 10-1-15,-6 13 2 16,0 13-1-16,-4 16 2 16,2 25-1-16,-4 25 2 15,8 29-1-15,-1 15 0 16,7 11 1-16,10 19-1 15,-4-1 1-15,7 9-2 16,-1-3 0-16,6-9 0 16,-7-7-1-16,-5-14-1 15,-4-6-1-15,-16-43-3 0,20 44-15 16,-20-44-23-16,-34-26 0 16,2-11 0-1,3-8 1-15</inkml:trace>
  <inkml:trace contextRef="#ctx0" brushRef="#br1" timeOffset="186128.9442">27660 1405 96 0,'8'-33'42'15,"20"7"0"-15,1-7 1 16,11 23-36-16,5 0-1 16,5 16-2-16,-5 6-1 15,4 15 0-15,-13 10-1 0,-1 16 0 16,-11 4-1-1,2 6-1-15,-10-2 1 16,-9-2-1-16,1-12 0 16,-2-6 0-16,-6-9 0 15,6-13 0-15,-6-19 0 0,0 0-1 16,12-45 1-16,-8 8 0 16,6-14-1-16,0-8 0 15,8-4 1-15,5-6-1 16,11 5-1-16,-1-1 1 15,13 10 0-15,-1 8 0 16,8 6 0-16,-1 15 1 16,-5 3-1-16,-7 11 1 15,-13 16 1-15,-5 11 0 0,-18 13 1 16,-6 7-2 0,-22 22 2-16,-5 6 0 15,-3 10 0-15,-5 9 0 0,11-4-2 16,6-3 1-16,12-8-1 15,14-8 0-15,16-16 0 16,15-22 0-16,15-13-1 16,-1-25 1-16,2-15-1 15,-5-11 0-15,-5-16 2 16,-9-10-2-16,-12-5 0 16,-13 5 1-16,-7 2 0 15,-4 9 0-15,-7 12 1 16,1 17 0-16,8 29-1 15,-22-6 1-15,16 24-1 16,6 15 2-16,0 10-2 16,2 6 0-16,10 8 0 0,4-2-1 15,7-2-1-15,3-14 0 16,8 3-1-16,-7-25-4 16,19 3-2-16,-17-34-6 15,27 12-21-15,-37-45 7 16,27 20 15-16,-23-24 6 15,-1 4 6-15,-4 3 4 16,-10-1 5-16,-8 45 7 16,-2-43 21-16,16 74-7 15,-32-11-12-15,26 39-7 16,-8 14-3-16,10 23-2 16,-1 12-1-16,9 7-1 15,6-1-1-15,-2-8 0 0,5-10-1 16,-1-15 0-16,0-18 0 15,-9-26 0-15,-17-37 0 16,22-6 0-16,-24-33 0 16,-4-34-2-16,-13-23 0 15,1-28 0-15,-4-15 0 16,2-8 0-16,8 2-1 16,5 5 2-16,14 19-1 15,5 19 1-15,16 31 0 16,9 30 1-16,11 25-1 15,3 24 2-15,0 23 1 16,-3 18-2-16,-7 14 3 16,-9 22-2-16,-12-1 2 0,-14 4-2 15,-18-5 1-15,-12-5 0 16,-13-13-2-16,-3-14 1 16,1-18-1-1,-1-25-1-15,3-22-1 0,3-17-1 16,16-14-2-16,2-34-5 15,24 15-14-15,-8-48-20 16,20 2 0-16,0-10 1 16,25 30 29-16,-17-8 10 15,3 15 3-15,9 28 7 16,-20-4 15-16,19 52 22 16,-9 9 0-16,5 33 0 15,-23-6-28-15,22 38-7 0,-9 6-1 16,1 15-3-16,-6 8 0 15,-8 8-1-15,-4-4-2 16,-2-5-1 0,1-15 0-16,-7-19 0 0,6-10 0 15,-6-26 0-15,0-25 0 16,20-9 0-16,-2-25 0 16,4-19 0-16,3-10 0 15,9 1 0-15,5-7-1 16,7 8 0-16,-1 6 1 15,1 12 0-15,-7 21 0 16,1 20 0-16,-7 22 0 0,-1 11 1 16,-11 9 0-1,-3 17-1-15,-6-2-1 16,0 7 1-16,-4-7-2 16,-8-12-2-16,8 1-6 0,-16-27-34 15,8-17-1-15,21-2 0 16,11-15 0-16</inkml:trace>
  <inkml:trace contextRef="#ctx0" brushRef="#br1" timeOffset="186413.7517">30669 1197 94 0,'-21'0'43'16,"-17"0"2"-16,10 16-1 0,-9-5-36 15,17 9-4 1,8 0-1-16,18 3-1 15,14 1 0-15,23 1-2 16,19 7 0-16,11 3 0 0,16 8 0 16,3 6 1-16,-7 2-1 15,-8-2 2-15,-21 2-1 16,-13-6 0-16,-31 1 0 16,-28-11 1-16,-20-4-1 15,-21-17-1-15,-8-6-1 16,-10-12-3-16,6 4-7 15,-18-22-34-15,24-5 0 16,4-12-1-16,11-7 0 16</inkml:trace>
  <inkml:trace contextRef="#ctx0" brushRef="#br1" timeOffset="190525.6929">18481 528 54 0,'0'0'34'0,"-12"17"1"16,12-17 0-16,0 0-21 16,-22 14-6-16,22 4 1 15,0-18-1-15,-8 31 0 16,-4-11-1-16,8 17-1 0,-6-2-1 16,7 18-1-16,-7-2-1 15,4 14 0-15,0 2-1 16,0 2-1-16,0 5 2 15,4 5-2-15,-4 5 1 16,6 4 0-16,-4 7-1 16,2 3 0-16,2 4 0 15,-2 6 0-15,-2-2-1 16,10-2 0-16,-4-4 0 16,8-10 0-16,-2-4 1 15,-2-7-1-15,2-3 0 16,0-3 0-16,1-10 1 15,-7 4-1-15,10-13 1 0,-6-1-1 16,8-1 0-16,4-7 0 16,2-4 0-16,1-8 0 15,5-1 0-15,7-5 0 16,-5 1 0-16,10-3 0 16,-5-1 0-16,5-3 1 15,7-1-1-15,3-8 0 16,5 1 0-16,10-9 0 15,4 0 0-15,10 2 0 16,8-6 1-16,6 2-1 16,10-4 1-16,15 0-1 15,7 0 0-15,7-6 0 16,10 8 0-16,10-8 0 0,2 7 0 16,10-5 0-16,2 0 1 15,4 0-1-15,4 2 0 16,-3 6 0-16,1-4 0 15,6 6 0-15,6-10 0 16,-5 10 0-16,13-4 0 16,-7 2 0-16,3 0 0 15,8 0 0-15,-5-4 0 16,9 0 0-16,-1 6 0 16,2-8 0-16,-3 6 0 15,1-2 0-15,7 0 0 16,-1 2 0-16,4-4 0 0,-3 4 0 15,-1-2 0-15,-1-2 0 16,-5 4 0-16,0 0 0 16,1-4 0-16,1-2 0 15,-7 0-1-15,3-6 1 16,1 4-1-16,-7 0 0 16,3-5 1-16,-3 3 0 15,-5-4 0-15,-4 6 0 16,-2-2-1-16,-7-4 0 15,3 1 1-15,0-7-1 16,0 2 1-16,-5-3-1 16,1 1 0-16,-4-4 0 15,-4 7 1-15,0 3 0 0,-8 4-1 16,0-2 1-16,2 2-1 16,-4 1 1-1,-6 1-1-15,2 0 1 16,2 2-1-16,-12 2 1 0,1-6 0 15,-9 8-1-15,-6-2 1 16,-1 4 1-16,-5-2-2 16,1 0 1-16,-7-2 0 15,3 0 0-15,-9-4 0 16,-3 0 0-16,-8-1 0 16,-12-1 0-16,-2-2 0 15,-16 0 0-15,-8-4-1 16,-13 3 1-16,-11-5 0 0,-5-2 0 15,-8 0 1-15,-3-3-1 16,-9-5 0 0,-2-3 1-16,0-4 0 15,0-5 0-15,-6 1-1 0,4-8 0 16,-4-4-1-16,6-2 2 16,-2-8-2-16,-4-4 1 15,2-4-1-15,-2-1 1 16,6-15 0-16,-6 5 0 15,6-7 0-15,-6-3 0 16,2 2 0-16,-2 1-1 16,0-1 0-16,-2 4 1 15,-4 5 0-15,-2 2 0 16,2 3-1-16,-6 11 2 16,0-4-2-16,-4 2 1 15,5 4 0-15,-3 10 0 16,-4 2 1-16,-2 6-1 0,-2 0 0 15,-1 2-1-15,-3 11 2 16,-4 14-2-16,-3-3 2 16,-9 3-1-16,-5 0 0 15,-4 6-1-15,-9 3 2 16,-7-1-1-16,-4 2 0 16,-14-2 0-16,0-4 0 15,-11 6 0-15,-5-4 1 16,-10 4-1-16,-1 2 0 15,-11-7 0-15,-9 5 0 16,-4-4 0-16,-12 2 0 16,-4-6 1-16,-4 12-1 15,-2-8 0-15,-6-2 1 0,-4 12 0 16,2-2-1-16,-9-2 1 16,3 2-1-16,-10-2 1 15,0-3-1-15,-3-3 1 16,-11 8-1-16,-5-4 1 15,2-4 0-15,-3 6-1 16,-5 0 1-16,7-8 0 16,-7 2-1-16,0-1 0 15,1-3 1-15,9-10-1 16,-4 5 1-16,-1-9 0 16,5 4-1-16,1 5 0 15,-1 1 1-15,1 0-1 16,1 5 0-16,5-1 0 0,-1 4 0 15,-5 0 0-15,1 4 0 16,-1 0 0-16,5-2 0 16,-9 8 0-16,7 0 0 15,-3 8 0-15,-3 0 0 16,7-4 0-16,3 4 0 16,5 3 0-16,-3 3 0 15,9-2 0-15,2 0 0 16,2-5 0-16,7 5 0 15,3 6 0-15,2-3 0 16,10-3 0-16,0-4 0 16,4 4 0-16,4-6 0 0,5 1 0 15,1-1 0-15,4-2 0 16,3-4 0-16,5 6 0 16,4 0 0-16,3-8 0 15,3 4 0-15,3 2 0 16,9 1 0-16,-1-1 0 15,0-4 0-15,7-2-1 16,-7 4 1-16,6 6-1 16,2-4 2-16,5 0-1 15,1-2 0-15,12 6 0 16,6 1 0-16,8 3 0 16,9 4 0-16,9-1 0 15,7-3 0-15,7 12-1 0,1-7 1 16,11 3 1-16,-3 3-1 15,8 1 0-15,0 9-1 16,0-1 1 0,5 15 0-16,-1-10 0 0,2 18-1 15,-2-2 1-15,4 4 0 16,2 1 0-16,0 3 0 16,6 0 0-16,6 0 1 15,2 11-1-15,4 1 0 16,-2 7 1-16,8 5-1 15,1 5 0-15,7-6 1 16,0 7-1-16,11-3 0 16,3-10 0-16,3 1 0 0,14-11 0 15,1-3 0-15,9-6 0 16,6-2 0 0,8-4 0-16,4 2 0 15,2-2 0-15,5-2 0 0,5-4 0 16,2-2 0-16,7-2 0 15,5-2 0-15,6 0 0 16,1-1 0-16,6-5 0 16,5-2 0-16,1 1 0 15,0 3 0-15,3-6 0 16,-3-1 0-16,8-9 0 16,6 1 0-16,0-5 0 15,7 3 0-15,5-8 0 0,2-5 0 16,5 1 0-1,5 0 0-15,2 2 0 16,-4-2 0-16,4-4 0 16,0 1 0-16,-3-1 0 0,7 2 0 15,0-2 0-15,-2 2 0 16,-3 2 0-16,7-2 0 16,-4-1 0-16,2-1 0 15,-1 0 0-15,1 0 0 16,4 0 0-16,0-6 0 15,5 0 0-15,3-2 0 16,-6 4 0-16,3-2 0 16,-3 2 0-16,-6 2 0 15,-1 0 0-15,3 0 0 16,-4-2 0-16,-2 2 0 16,5-6-1-16,-5 2 1 15,6 0-1-15,2-4 1 0,3-2-1 16,-3-2 1-16,0 4 0 15,3-2-1-15,-3-4 0 16,6 1 1-16,-1-3-1 16,5 2 1-16,-4-2-1 15,-1-4 1-15,-1 3-1 16,-8 5 0-16,-1-2 1 16,-7 0-1-16,-4 0 1 15,-6 1 0-15,-10-1-1 16,-4 8 0-16,-5-4 1 15,-3-2 0-15,-6 4 0 16,-3 0 0-16,-9 0 0 0,-3 2-1 16,-3-4 1-16,-9 3 0 15,2-1 0-15,-7-4 0 16,3-2 0-16,-8-2 0 16,-4 2 0-1,2-3-1-15,-10-1 1 0,-4-2 0 16,-4-1 0-16,-6-7 0 15,-2-4 0-15,-8-1 0 16,-1-4 0-16,-3-5 1 16,-5 1-1-16,-1-10 0 15,-8 0 0-15,-3-4 1 16,-6-8 0-16,-5 0-1 16,-3-12 0-16,-4-1 0 0,0-9 1 15,-8-3-2-15,-3-8 1 16,-3 3 0-16,2-1-1 15,-4-2 0 1,0 6 1-16,-6-1 1 0,-5 7-2 16,-3 5 1-16,0 6 0 15,-4 5 0-15,-3 7 0 16,-3 10-1-16,-2 2 1 16,4 3-2-16,-1 7 0 15,7 11-4-15,-10-15-9 16,26 39-28-16,-12-31-1 15,12 31 0-15,0 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6:09:21.95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2617 1952 62 0,'0'0'38'0,"0"0"1"15,0 0 0-15,6 38-24 0,-6-38-2 16,-2 45-5-16,-4-22 0 16,12 11-3-16,-6-7-1 15,8-3-1-15,-8-24-1 16,12 21-1-16,-12-21 0 16,26-27 0-16,-13-3-1 15,1-9 1-15,0-6 0 16,-2-4-1-16,-6 0 0 15,-10 10 1-15,-12 15-1 16,-21 28 0-16,-23 29-1 16,-13 30 2-16,-19 26-2 15,-3 24 1-15,8 13 1 0,22 13-1 16,21 5 1-16,36-15 0 16,40-19 0-16,27-22 0 15,32-25 0-15,28-24-1 16,5-13-1-16,0-32-1 15,-7-14 1-15,-18-9-3 16,-13-2-2-16,-22-26-6 16,1 13-31-16,-44-10 1 15,-7 1-1-15,-18-4 0 16</inkml:trace>
  <inkml:trace contextRef="#ctx0" brushRef="#br0" timeOffset="479.8124">3314 1373 81 0,'-19'-17'41'15,"19"17"-1"-15,-30-4 1 16,56 22-34-16,-15 3 0 16,29 24-2-16,11 10-1 15,22 22 0-15,4 19-1 0,16 24 0 16,4 15-1-16,-10 14 1 16,-2 10-2-16,-8 8 0 15,-18 6 0 1,-18-1-1-16,-17-9 1 0,-10-12-1 15,-14-15 1-15,-12-14 0 16,-8-20 1-16,-7-12-1 16,-7-18 1-16,3-17 0 15,3-11-1-15,-4-13-1 16,7-5 0-16,7-17 0 16,-2 3 0-16,20-12 0 15,-22 6 0-15,22-6 0 16,-19-2-1-16,19 2-3 0,0 0-3 15,-32-29-25-15,32 29-12 16,-20-42-1 0,8 21-1-16,-3-11 1 15</inkml:trace>
  <inkml:trace contextRef="#ctx0" brushRef="#br0" timeOffset="7237.5753">7064 2168 61 0,'0'-27'38'0,"0"27"1"15,0 0-1-15,-8 21-28 16,6 25-2-16,4 30-2 16,-2 14 0-16,8 24-2 15,4 4 0-15,13 8-2 16,1-7 0-16,6-13-1 16,-5-21 0-16,5-17 0 15,-4-22-1-15,-3-27 0 16,-9-13 0-16,-16-6-1 15,16-35 0-15,-22-7-3 16,0 3-3-16,-28-33-31 16,17 1-3-16,-19-21 1 0,-1 1-1 15</inkml:trace>
  <inkml:trace contextRef="#ctx0" brushRef="#br0" timeOffset="7494.0611">6985 1886 57 0,'65'-16'37'16,"12"14"0"-16,4 6 1 16,24 31-31-16,-22 5 0 15,2 26 0-15,-24 3-1 16,-10 17 1-16,-37-3-3 16,-24 3 0-16,-29-7-1 0,-25-15-2 15,-13-9 2-15,-10-13-2 16,-3-13 0-16,-7-11-2 15,16-7-1 1,10-16-4-16,25 14-10 16,7-28-25-16,39 19 1 0,-22-41-2 15,38 15 0-15</inkml:trace>
  <inkml:trace contextRef="#ctx0" brushRef="#br0" timeOffset="9718.0245">6689 3299 46 0,'-32'0'37'15,"6"0"1"-15,1-2 0 16,25 2-24-16,0 0-4 16,0 0-1-1,63-2-2-15,28 4-1 16,15-10-2-16,39 2 1 0,17-2-3 16,9-2 0-16,-3 3-1 15,-16-1-1-15,-25 4-2 16,-33-4-1-16,-27 16-4 15,-67-8-28-15,18 8-5 16,-38-4-1-16,-3 3-1 16</inkml:trace>
  <inkml:trace contextRef="#ctx0" brushRef="#br0" timeOffset="11121.2005">18560 1676 40 0,'-10'-61'34'16,"-6"0"1"-16,0 8 1 15,-21-14-23-15,17 36-1 16,-31-16 0-16,9 37-3 16,-21-2-1-16,10 24-3 15,-13 4-1-15,7 17-1 16,2 12-1-16,17 20 1 0,13 21-2 15,19 24 2 1,14 14-1-16,17 17-1 16,15 8 1-16,7 10 0 15,7-2 0-15,1-8-1 0,-8-15 1 16,-7-24-1-16,-16-18 0 16,-10-17 1-16,-10-13-2 15,-16-16 1-15,-6-17 0 16,-14-11-1-16,-5-10 0 15,1-12-1-15,-1-4-2 16,-1-12-2-16,13 8-5 16,-23-19-30-16,31-2-1 15,-3-16 0-15,8 1 0 0</inkml:trace>
  <inkml:trace contextRef="#ctx0" brushRef="#br0" timeOffset="11470.1708">17872 2494 79 0,'0'0'39'0,"24"-23"1"16,-14 5 0-16,14 22-32 15,-24-4-1-15,53-10-1 16,-19 0-2-16,15 8 0 16,-2-6-1-16,11 6-1 15,-3-3-1-15,2-3 0 16,-6 0-1-16,-5 0 1 15,-11 2-1-15,-3 0 0 16,-12 2-1-16,-20 4 1 16,0 0 0-16,18-2 0 0,-18 2 1 15,0 0-1-15,0 0 0 16,0 0 1-16,0 0-1 16,0 0 0-16,0 0-1 15,0 0 0-15,0 0-1 16,0 0-3-16,0 0-6 15,0 0-30-15,0 0 0 16,0 0-1-16,0 0 1 16</inkml:trace>
  <inkml:trace contextRef="#ctx0" brushRef="#br0" timeOffset="12293.2459">18631 2317 63 0,'0'0'37'0,"0"0"1"15,0 0 0-15,-6-27-24 16,25 39-4-16,-19-12-3 15,32 35-1-15,-18-5 0 16,12 11-3-16,-9 2 1 16,3 10-2-16,-6-4 1 15,0 2-1-15,-6-8 0 16,-4-6-1-16,-4-13 0 16,0-24 0-16,-6 22 0 15,6-22-1-15,0 0 1 0,-6-36-1 16,4 11 0-16,4-5 0 15,-2-3 0-15,6-4 0 16,5 3-1 0,3 5 1-16,2-1-1 0,8 5 1 15,7 1-2-15,3 1 2 16,13-1-1-16,-1 1 0 16,5-5 0-16,2-1 1 15,7-1 0-15,-1-3 0 16,4-2-1-16,-4 1 1 15,-7 3 0-15,-11 1 1 16,-3 7-1-16,-17 7 0 16,-21 16 0-16,0 0 1 15,-33 26-1-15,-7 5 1 0,-11 10 0 16,-2 12 0-16,-11 6 0 16,11 4 0-1,6 0 0-15,15-2-1 0,12-4 1 16,18-4-1-16,12-8 1 15,14-6-1-15,15-15 0 16,7-9 1-16,7-9-1 16,-1-6-1-16,-1-4 0 15,-10-8-1-15,-1 3-1 16,-14-11-5-16,1 26-9 16,-27-6-24-16,10-18-1 0,-10 18 1 15,-16-19-1 1</inkml:trace>
  <inkml:trace contextRef="#ctx0" brushRef="#br0" timeOffset="13636.3844">7947 2555 21 0,'13'-33'35'15,"-1"-1"2"-15,-6 1-1 16,-6 33-17-16,-14-43-2 16,14 43-4-16,-25 4-2 15,5 25-4-15,-24 6 0 16,9 28-4-16,-11 6 1 15,9 11-2-15,3 3 1 16,15-3-1-16,-1-9 0 0,32-10-2 16,8-16 0-16,15-22 1 15,10-17-1-15,11-14 1 16,-1-15-1 0,2-12 0-16,-3-11 0 0,-9-7 0 15,-7-5 1-15,-11-1-1 16,-7 2-1-16,-8-2 0 15,-10 4 0-15,4 8 1 16,0 4-2-16,1 5 2 16,5 13-1-16,2 1 1 15,4 7-1-15,4 7 1 16,3 4 0-16,-3 10 0 16,-22-4 1-16,30 43 0 15,-28-8 2-15,-4 18-2 16,-4 6 1-16,-2 4-1 15,-2 4 1-15,4-2-1 16,6-7 0-16,4-12-1 0,14-15 0 16,9-13 1-16,13-16-1 15,5-14 0-15,1-12 1 16,5-15-1-16,-9-8 0 16,-3-6 0-16,-7 0 0 15,-13 2-1-15,-11 8 1 16,-8 13-1-16,-8 13 1 15,-11 17 0-15,19 0 0 16,-32 47 1-16,18-6 0 16,14 4-1-16,6 8 0 15,16-2 1-15,11-12-1 16,17-5 0-16,9-21 1 0,14-15-1 16,-2-15 0-16,0-13 1 15,-10-15-1-15,-9-8 0 16,-13-10 0-16,-13-3-1 15,-26-3 0-15,-14 2 0 16,-10 4-2-16,-5 9 0 16,-3 12-5-16,-1 1-3 15,33 41-29-15,-36-21-1 16,32 38 0-16,-2 7 0 16</inkml:trace>
  <inkml:trace contextRef="#ctx0" brushRef="#br0" timeOffset="14413.2607">9200 2871 72 0,'0'0'39'0,"28"16"1"16,-2-22-1-16,-14-22-30 16,21 9-2-16,-7-21-2 15,11-1-2-15,-7-6-2 16,7-4 0-16,-9-6-2 15,4-2 2-15,-7-6-2 16,-5 1 1-16,-6 5-1 16,-8 10 1-16,-6 11-1 15,-6 13 1-15,6 25 0 16,-34 2 0-16,7 27 0 0,-5 17 1 16,0 10 0-16,7 13 0 15,3 4 1-15,8 3 0 16,8-5 0-16,12-2-1 15,8-7 1-15,14-9-2 16,-1-13 1-16,11-17 0 16,3-17-1-16,9-12 0 15,-3-15 1-15,4-19-2 16,-5-9 0-16,1-12 1 16,-3-5-2-16,-3-9 1 15,-3 1-1-15,-11 1 1 16,-1 8-1-16,-6 12 2 15,-8 8-1-15,-5 16 1 0,-7 29 0 16,0 0 0-16,-5 17 0 16,-3 25 1-16,-4 11 1 15,4 9-1-15,0 9 2 16,4 7-2-16,10-3 1 16,8 0 0-16,11-17-1 15,3-6 0-15,10-13-1 16,5-14 0-16,4-17 0 15,7-16 0-15,-3-11 1 16,2-17-1-16,-1-7-1 16,-5-16 0-16,2-4 0 15,-9-5 0-15,-10 1 0 16,-13-2-1-16,-5 12 0 0,-10 10 2 16,-10 16-1-16,-11 19 0 15,-9 16 1-15,-4 16 0 16,-5 21 2-1,9 12-1-15,2 12 0 0,9 1 0 16,9 1 1-16,14-2-2 16,12-10 2-16,3-2-3 15,17-14-1-15,-5-13-4 16,15 5-5-16,-11-27-29 16,11-2-2-16,-5-22 1 15,6-9-1-15</inkml:trace>
  <inkml:trace contextRef="#ctx0" brushRef="#br0" timeOffset="14740.6465">11041 2441 71 0,'-20'4'42'0,"-20"10"-1"16,-5 19 1-16,-16 4-30 16,15 22-5-16,-5-6 0 15,17 6-2-15,9-12-2 16,25-7-2-16,25-19 1 15,21-21-3-15,13-16 0 16,4-19 1-16,2-16-2 16,-3-22 1-16,-9-21-1 15,-4-12 1-15,-15-6 0 16,-14 8 1-16,-7 8 1 0,-7 20 0 16,-6 23 0-1,0 53 1-15,-25 13 0 16,-1 54 0-16,-8 35 0 0,3 24-3 15,-1 17 0-15,7-6-4 16,23 13-5-16,13-31-32 16,21-15 1-16,21-33-3 15,32-26 1-15</inkml:trace>
  <inkml:trace contextRef="#ctx0" brushRef="#br0" timeOffset="15628.4055">19819 2588 72 0,'0'0'39'16,"0"0"-1"-16,0 0 1 16,30-15-29-16,-14-9-2 15,17 10-3-15,1-13-2 0,11-3 1 16,7-9-3-16,1-4 1 15,-6-4-2-15,-3-2 1 16,-17 2 0-16,-9 7-1 16,-18 9 0-1,-24 15 1-15,-17 16 0 0,-18 18 0 16,-16 17 0-16,2 12 0 16,0 12 1-16,13 14-1 15,9-6 2-15,23 5-2 16,22-5 0-16,26-6-1 15,14-8 1-15,17-10-2 16,8-4-2-16,7-25-3 16,14 17-11-16,-14-36-24 0,9-3-1 15,-16-14 2 1,0-11-2-16</inkml:trace>
  <inkml:trace contextRef="#ctx0" brushRef="#br0" timeOffset="16064.8088">21338 1754 55 0,'27'-45'36'16,"-7"8"2"-16,-8 1 0 16,-12 36-26-16,-26-47 0 0,5 53-2 15,-39-6-1-15,3 30-2 16,-20 3-1-16,8 28-3 16,-6 6 0-16,16 19-1 15,11 8 0-15,23 6 0 16,17 8-1-16,16 6 0 15,13 2 1-15,17-4-1 16,-1-2 0-16,5-6-1 16,-5-8 1-16,-3-8-1 15,-12-9 0-15,-7-11 0 16,-15-19-1-16,-19-13 0 16,-7-13-3-16,-19-27-2 15,1 10-7-15,-9-37-29 0,0-6 1 16,-7-22-1-16,9-6 0 15</inkml:trace>
  <inkml:trace contextRef="#ctx0" brushRef="#br0" timeOffset="16859.6793">21018 2380 70 0,'77'-27'40'0,"-4"-5"-2"16,-2 9 3-16,-18-11-30 15,12 23-1-15,-25-9-2 16,-6 18-1-16,-34 2-2 16,0 0-1-16,-8 35 0 0,-18-1-2 15,-6 7 1-15,3 12-2 16,-3 2 1-16,12 4-1 16,9 0 0-1,16-2-1-15,15-8 1 0,14-10-1 16,11-10 0-16,7-11 1 15,7-14-1-15,-8-12 0 16,2-11 0-16,-7-15 0 16,-11-9 0-16,-5-8 0 15,-10 0-1-15,-12-2 1 16,-8 6 0-16,-2 4 0 16,-4 7 0-16,-6 15 0 15,12 21 0-15,0 0 1 0,-20 10-1 16,26 15-1-16,0 3 2 15,10 3-1-15,7-2 1 16,13 5-1 0,9-13 0-16,13-7 0 0,1-18 1 15,6-8-1-15,2-9 0 16,2-17 0-16,-4-13-1 16,-11-13 1-16,-7-13 0 15,-11-11-1-15,-15 1 1 16,-13 3 0-16,-16 8 0 15,-11 15 0-15,-9 18 0 16,-9 19 0-16,-9 30 1 0,5 33-1 16,-3 20 0-16,11 18 1 15,9 9-1-15,22 2 1 16,10 1-1 0,18-7 0-16,17-9 1 0,18-28-2 15,10-20 2-15,8-21-1 16,0-22 0-16,-8-21-1 15,-5-27 0-15,-15-29 1 16,-12-19-1-16,-13-9 1 16,-12-1-1-16,-14 4 0 15,-2 11 1-15,-8 20 0 16,2 32 1-16,8 57-1 16,-26 8 1-16,19 57 0 0,1 25-1 15,2 24 1-15,10 16-2 16,11 3 1-1,9 2-2-15,8-15-2 16,11 4-6-16,-13-36-33 0,7-11 0 16,-11-20-1-16,-11-12 0 15</inkml:trace>
  <inkml:trace contextRef="#ctx0" brushRef="#br0" timeOffset="17303.8965">18303 3611 81 0,'-32'16'40'0,"32"-16"1"15,20 0 0-15,31-2-33 16,22-8 0-16,56 8 0 15,35-10-1-15,61 4-1 16,53-8-2-16,52 5 0 0,41-7-1 16,20 8 0-16,10-4-2 15,4 3-1-15,-20-1 0 16,-38 0-3-16,-41 10-3 16,-69-15-8-16,-61 17-30 15,-60-12 0-15,-48 4 0 16,-68 8-1-16</inkml:trace>
  <inkml:trace contextRef="#ctx0" brushRef="#br0" timeOffset="18708.1817">6298 4675 26 0,'6'-26'35'0,"0"2"2"16,2 1 0-16,-16-12-14 15,8 35-7-15,8-34-4 16,-8 34-2-16,0 0-3 16,25 10-1-16,-23 19-2 15,8 23 0-15,-14 16-1 16,8 19 1-16,-10 7 0 15,6 12 0-15,0-2-1 0,2-4-1 16,10-12 0-16,8-9 0 16,17-24-1-16,5-14-1 15,9-16 1-15,0-15-1 16,3-12-1-16,-3-8 1 16,2-7-1-16,-7-9-1 15,-9 5-1-15,-13-9-2 16,6 11-4-16,-36-7-31 15,6 26-2-15,-26-33 0 16,-2 17-1-16</inkml:trace>
  <inkml:trace contextRef="#ctx0" brushRef="#br0" timeOffset="18872.2499">6246 5075 86 0,'-21'-8'39'0,"21"8"2"0,33-10-1 15,15 4-36-15,3-9-3 16,14 3-1-16,14 6-4 16,-8-16-33-16,20 5-2 15,-10-5-1-15,2 3-1 16</inkml:trace>
  <inkml:trace contextRef="#ctx0" brushRef="#br0" timeOffset="19075.3641">7143 4892 80 0,'35'18'41'16,"-1"-26"-1"-16,13 2 1 16,7-5-36-16,15-1-2 15,-2-2-4-15,-10-8-7 16,4 15-30-16,-17-1-2 15,-16 10 0-15,-28-2-2 16</inkml:trace>
  <inkml:trace contextRef="#ctx0" brushRef="#br0" timeOffset="19228.2369">7147 5240 85 0,'33'8'40'0,"11"-20"-2"0,5-8 0 15,8-5-41-15,17-1-33 16,-15 1-2-16,-2-5 0 16,-12-7-2-16</inkml:trace>
  <inkml:trace contextRef="#ctx0" brushRef="#br0" timeOffset="19675.2735">7913 4684 80 0,'26'-17'41'16,"1"-9"0"-16,17 7 1 16,-5-11-35-16,16 12-2 15,3 3 0-15,1 11-2 16,-2 8-1-16,-3 9 0 15,-17 15-1-15,-9 11 1 16,-22 10-2-16,-12 18 1 16,-22 4 1-16,-17 11-1 15,-13 2 1-15,-3 1-1 16,-4-1 0-16,2-1 1 16,10-11-1-16,5-11 0 15,17-8-1-15,13-16 0 16,12-9 1-16,10-8 0 0,-4-20-1 15,35 9 1-15,-5-17-1 16,9-7 1-16,7-5-1 16,1 1 0-1,1-5 0-15,1 0-1 0,-9 3-1 16,-1 5-1-16,0 4-3 16,-17-9-7-16,16 13-30 15,-13-16 1-15,9 5-1 16,3-15 1-16</inkml:trace>
  <inkml:trace contextRef="#ctx0" brushRef="#br0" timeOffset="19999.3656">9023 4810 79 0,'0'0'40'0,"0"0"3"16,-46-8-2-1,21 22-32-15,-19-2-3 0,14 17-1 16,-1-7-1-16,13 7-2 15,12 2 0-15,22-3-1 16,12 1 0-16,13-1-1 16,10 3 1-16,7-1 0 15,3 7 0-15,-2-2 1 16,-4 3 0-16,-13 7 0 16,-16-8 0-16,-13 4 1 15,-13-9-1-15,-15 1-1 0,-17-11 1 16,-11-5-2-16,-5-5 1 15,-9-4-2-15,4-2-1 16,-5-12-3 0,15 18-10-16,-12-26-28 0,13 8-1 15,-9-4 0-15,-1-2-1 16</inkml:trace>
  <inkml:trace contextRef="#ctx0" brushRef="#br0" timeOffset="22962.6449">17762 5063 51 0,'6'-19'37'15,"-2"1"1"-15,-2-2 2 16,17 16-24-16,-26-19-4 16,7 23-2-16,0 0-1 15,27 15-3-15,-21 11 0 16,14 15-2-16,-6 6 0 0,9 12-2 16,-1 2 1-16,4 6 0 15,1-8-1 1,5-10-1-16,-6-14 0 15,-1-11 0-15,1-17 0 0,-4-14 1 16,-3-17-1-16,1-13 0 16,-2-6-1-16,-4-9 0 15,-2-4 0-15,-4-3 0 16,-1-6 0-16,-1 8-1 16,-6 4 0-16,0 6 0 15,0 12-2-15,0 1-1 16,6 17-2-16,-6-5-8 15,0 22-28-15,26 16-2 0,-12 5 1 16,4 3 1-16</inkml:trace>
  <inkml:trace contextRef="#ctx0" brushRef="#br0" timeOffset="23398.4344">18710 5191 83 0,'-8'-24'39'0,"8"24"2"0,-32-4-2 15,-5-4-28-15,15 26-2 16,-12-4-3-16,3 15-2 16,-1 7-1-16,5 9-1 15,7 4-1-15,14 10 0 16,10 3-1-16,12 1 1 16,7 4-1-16,11-2 0 15,-1-1 0-15,1-1 0 16,-6-6 0-16,-7-2 1 15,-13-6 0-15,-16-4-1 16,-15-7 0-16,-17-7 1 16,-5-7-2-16,-9-11-1 15,3-5-2-15,-8-22-8 0,11 1-29 16,-1-15-1-16,16-3 0 16,-1-6-1-16</inkml:trace>
  <inkml:trace contextRef="#ctx0" brushRef="#br0" timeOffset="23570.7153">18230 5813 94 0,'45'2'41'0,"3"-4"1"16,17 2-1-16,-20-10-35 16,28 4-1-16,-6-4-3 15,-3-3-2-15,-5 7-5 16,-28-16-26-16,-3 12-10 0,-28 10 0 15,0 0-1-15</inkml:trace>
  <inkml:trace contextRef="#ctx0" brushRef="#br0" timeOffset="24899.1758">19270 5087 77 0,'0'0'38'0,"0"0"0"16,20-16-7-16,16 22-19 15,-11-16-5-15,31 10 0 16,-3-8-3-16,8 2-2 16,2 0 0-16,2 3-3 15,-5 3-2-15,-21-12-7 16,7 10-28-16,-46 2-1 16,0 0 0-16,-20 23-1 15</inkml:trace>
  <inkml:trace contextRef="#ctx0" brushRef="#br0" timeOffset="25074.6262">19332 5230 87 0,'29'2'41'15,"21"-2"0"-15,7-8 0 16,34 2-33-16,-12-10-1 16,6 7-3-16,-6-5-3 15,-10 2-2-15,-8 10-6 16,-34-6-33-16,-3 6-1 15,-24 2 0-15,-29 6-1 16</inkml:trace>
  <inkml:trace contextRef="#ctx0" brushRef="#br0" timeOffset="25629.7679">16903 5958 56 0,'0'0'37'15,"0"-22"3"-15,26-7-2 16,21-4-23-16,16-28-4 16,44-2-3-16,9-21 0 0,30-3-3 15,10-5-1-15,14 0-2 16,-8 3 0-16,-10 9-1 15,-16 7-2-15,-25 11-1 16,-18 11-3-16,-38-2-3 16,0 29-9-16,-33-7-23 15,-10 11 1-15,-16 0-2 16,4 20 2-16</inkml:trace>
  <inkml:trace contextRef="#ctx0" brushRef="#br0" timeOffset="25965.8128">18421 4869 66 0,'0'0'39'0,"0"-18"-1"16,0 18 1-16,14-35-28 16,24 27-3-16,-5-12-3 15,21 7-1-15,3-7-2 16,10 2-1-16,2 1 0 15,-2 3 0-15,-4 4 0 16,-15 4 0-16,-15 4 1 16,-9 10 0-16,-24-8 0 15,0 39 1-15,-20-11 0 16,-5 11 0-16,-11 0-1 16,6 7 0-16,-1-3-1 0,-1-6-1 15,11-6-1-15,3-9-2 16,12-2-3-16,6-20-6 15,0 0-28-15,12-20-3 16,-12 20 2-16,14-39-1 16</inkml:trace>
  <inkml:trace contextRef="#ctx0" brushRef="#br0" timeOffset="26438.0918">19182 4337 42 0,'0'0'37'0,"17"-20"1"15,-17 20 1-15,-25-2-16 16,11 36-7-16,-32-15-5 0,13 25-2 16,-19-3-4-16,19 12-1 15,-1-2-1 1,19-4 0-16,15-10-2 15,23-11 0-15,19-18 0 0,21-16-1 16,8-16 0-16,2-11 1 16,0-16 0-16,-4-8-1 15,-19-6 1-15,-13 2-1 16,-23 4 0-16,-20 3 0 16,-14 14-1-16,-13 5-3 15,5 39-13-15,-17-12-24 16,5 18-1-16,-3 8-1 15,7 11 0-15</inkml:trace>
  <inkml:trace contextRef="#ctx0" brushRef="#br0" timeOffset="28293.9673">20475 5140 10 0,'0'0'30'0,"0"0"1"16,0 0 4-16,0 0-19 0,-12-40 1 16,30 40 1-16,-26-25-1 15,28 27-3-15,-26-22-3 16,25 22-3-16,-19-2-3 15,26 6 1-15,-6 8-1 16,0 17-1-16,-1 7 0 16,7 13-2-16,-6 4 1 15,5 3 0-15,-3-1-1 0,-2-8 0 16,0-5-1 0,-3-13 0-16,-3-11 0 15,6-17 0-15,-20-3 0 16,34-31 0-16,-21-8 0 15,7-6 0-15,0-16-1 0,0-10 0 16,-1-9-1-16,5-5 1 16,2 7-1-16,-1 5-1 15,-3 12-1-15,-2 12-1 16,6 18-2-16,-15 7-5 16,25 32-30-16,-26 14-2 15,-2 15 0-15,-8 16 2 16</inkml:trace>
  <inkml:trace contextRef="#ctx0" brushRef="#br0" timeOffset="28629.258">21306 5395 86 0,'14'-18'40'16,"-14"18"0"-16,24-23 1 16,-24 23-31-16,8 21-2 15,-3 16-2-15,-12 7-2 16,7 13-1-16,-4 7-1 16,8 9 1-16,1-4-2 15,9-9 0-15,6-12 0 16,8-13 0-16,11-15-1 0,11-15 1 15,-1-16-1-15,2-11 0 16,-5-13-1-16,-7-12-3 16,1 3-8-1,-29-18-30-15,3-1 0 0,-22-12-1 16,-5 9 0-16</inkml:trace>
  <inkml:trace contextRef="#ctx0" brushRef="#br0" timeOffset="28781.6666">21344 5142 105 0,'0'0'41'0,"-20"2"0"15,20-2-3-15,0 0-35 0,0 0-9 16,26 0-32-16,-7 4-3 16,-19-4 0-16,32 9-1 15</inkml:trace>
  <inkml:trace contextRef="#ctx0" brushRef="#br0" timeOffset="29337.6908">22193 5230 87 0,'0'0'41'16,"0"0"-1"-16,0 0 0 15,41-16-30-15,-9 1-2 16,27 1-4-16,6-6-2 16,8-1 0-16,6-1-2 15,4 2 0-15,-10 3-3 16,-14-1-2-16,-1 16-7 15,-39-4-28-15,-19 6-1 16,0 0 1-16,-31 0-1 16</inkml:trace>
  <inkml:trace contextRef="#ctx0" brushRef="#br0" timeOffset="29569.2394">22416 4922 93 0,'0'0'43'15,"0"0"0"-15,0 0 1 16,2 19-33-16,8 27-5 16,-8 1 0-16,6 14-1 15,-3-3-1-15,7 11-4 16,0-2 0-16,-4-8 0 16,4-14 0-16,-4-12-1 15,12 1-6-15,-20-34-25 0,19 21-11 16,-19-21-1-16,22-17 1 15,-12-11-1-15</inkml:trace>
  <inkml:trace contextRef="#ctx0" brushRef="#br0" timeOffset="33007.9989">23776 5161 16 0,'0'0'29'0,"0"0"0"16,0 0-5 0,0 0-5-16,2-17-2 15,-2 17-2-15,0 0-1 0,24 4-2 16,-24-4-2-16,0 0-1 16,0 0-1-16,16-6-2 15,-16 6-1-15,0 0 0 16,17-24-3-16,-17 24 1 15,14-21-1-15,-14 21 1 16,0-26-2-16,0 26 0 16,-21-20 1-16,-5 18-1 15,-12 6 1-15,-7 8-1 0,-6 6 1 16,3 9-1 0,-3 5 1-16,9 7-2 15,11 0 0-15,11 0 1 16,12-3-1-16,16-3 0 0,10-7 0 15,4-9 0-15,11-9 0 16,1-10 0-16,1-10 0 16,-5-9-1-16,1-5 1 15,-7-7 0-15,-10 3 0 16,-6-1-1-16,-8 4 1 16,-8 5 0-16,8 22 0 15,-26-12 1-15,26 12-1 16,-19 39 0-16,19-5 0 15,11 17 1-15,11 6-1 16,10 15 0-16,7 5 0 16,7 9 1-16,-1-3-1 15,-9 3 1-15,-5-3 0 0,-11-9 1 16,-14-3-1-16,-12-12 1 16,-10-8 0-16,-10-14 0 15,-11-10-1-15,-8-9-1 16,-9-10 0-16,-3-10 0 15,-2-4 0-15,0-12 0 16,-3-1-1-16,-1-9-3 16,18 9-4-16,-13-26-23 15,31 13-12-15,1-7-1 16,18 2 1-16,4-3 0 16</inkml:trace>
  <inkml:trace contextRef="#ctx0" brushRef="#br0" timeOffset="33488.1175">24438 4769 65 0,'0'0'39'0,"17"-12"1"16,-17 12 0-16,28 16-26 16,-28-16-2-1,2 43-2-15,-10-10-3 16,2 18-1-16,-8 4-1 0,1 16-1 15,-1 3-1-15,0 11-1 16,2-5 1-16,6-1-2 16,12-5 0-16,8-3 0 15,6-10 0-15,17-10 0 16,3-16-1-16,19-9 0 16,0-14 0-16,8-9 0 15,4-8 0-15,-1-11 0 0,-3 2 0 16,-8-9 0-16,-8 5-2 15,-17-10-3-15,-3 11-3 16,-37-28-11-16,3 23-25 16,-25-9 1-16,-12-1-1 15,-13 1 1-15</inkml:trace>
  <inkml:trace contextRef="#ctx0" brushRef="#br0" timeOffset="33701.6205">24221 5236 103 0,'47'-12'43'0,"4"4"-1"15,10-6 1-15,20 5-38 16,6-7-1 0,6 2-2-16,-4 0-1 15,-14 5-2-15,-4 5-4 0,-33-12-8 16,-11 22-29-16,-27-6 0 15,0 0-1-15,-47 22 0 16</inkml:trace>
  <inkml:trace contextRef="#ctx0" brushRef="#br0" timeOffset="35655.2587">19278 7512 9 0,'0'-31'31'0,"12"4"2"15,0-5 3-15,-4-15-14 16,18 33 0-16,-26-23-1 0,21 31-2 15,-23-21-5-15,18 33-4 16,-16-6-2 0,20 35-2-16,-10 8-2 15,-2 22-1-15,-2 15 0 0,-6 24-1 16,-6 12 0-16,0 10 0 16,-6-3-1-16,4-5 0 15,0-14 0-15,8-16-1 16,6-19 0-16,8-22 1 15,11-15-2-15,9-23 1 16,11-12 0-16,7-13-2 16,1-10 0-16,0-11-1 15,5 2-3-15,-11-18-3 0,10 19-16 16,-27-17-16 0,-6 2-1-16,-22 0 0 15,-6 4 1-15</inkml:trace>
  <inkml:trace contextRef="#ctx0" brushRef="#br0" timeOffset="35844.1813">19330 7925 89 0,'0'0'40'0,"0"0"1"16,0 0 0-16,19-24-34 15,21 28-1-15,-1-12-2 16,13 2-3-16,7 2-3 15,0-13-7-15,26 5-31 16,-20 2 1-16,0 0-2 16,-7-7 0-16</inkml:trace>
  <inkml:trace contextRef="#ctx0" brushRef="#br0" timeOffset="36083.8656">20441 7648 93 0,'-31'19'40'0,"31"-19"0"16,0 0 0-16,0 0-34 15,23-1-3-15,11-3-2 16,5 2-4-16,-5-16-12 0,9 14-24 15,-3 2 0-15,-10 4-1 16,-30-2 1-16</inkml:trace>
  <inkml:trace contextRef="#ctx0" brushRef="#br0" timeOffset="36240.1886">20376 7991 95 0,'0'0'40'16,"0"0"1"-16,0 0-1 15,40-2-35-15,-9-15-2 16,11 3-3-16,3 12-8 16,-11-16-30-16,3 9-2 0,-9-7 0 15,-3 0-1-15</inkml:trace>
  <inkml:trace contextRef="#ctx0" brushRef="#br0" timeOffset="36625.2252">21095 7709 85 0,'0'0'39'0,"0"0"1"16,31-6-1-16,-7-10-31 15,20 10-2-15,-3-9-2 16,4 3-2-16,5 6-3 16,-15-8-5-16,15 22-23 0,-23-8-10 15,-5 2-1-15,-22-2 0 16</inkml:trace>
  <inkml:trace contextRef="#ctx0" brushRef="#br0" timeOffset="37018.468">21715 7416 98 0,'0'0'41'0,"10"-21"1"0,-10 21 0 16,19 4-34-1,-19-4-1-15,24 39-3 16,-16-10 0-16,4 14-1 16,-4 5-1-16,0 9-1 0,-4-3 1 15,2 1-2-15,-4-7 1 16,3-7-1-16,1-10 0 16,2-11 0-16,-8-20 0 15,34-4 0-15,-14-14 0 16,3-15 0-16,3-10 0 15,0-8 0-15,-5-12 0 16,5-2 0-16,-6 0 0 16,0 4 0-16,-3 10-3 15,-7 4-2-15,8 16-3 16,-16-1-33-16,18 25-1 16,-20 7-1-16,23 7 1 15</inkml:trace>
  <inkml:trace contextRef="#ctx0" brushRef="#br0" timeOffset="37555.1063">22447 7646 92 0,'0'0'40'0,"0"0"0"15,0 0 1-15,-4 18-32 16,-9 5-4-16,7 14 0 15,-2 7-2-15,2 7 0 16,6 0-1-16,2 4 0 16,8-8-1-16,6-4 0 15,7-12 0-15,5-11-1 16,3-12 0-16,1-12-2 16,-2-6-2-16,-7-23-4 15,13 3-33-15,-20-19-1 16,-6-2 0-16,-6-14 0 15</inkml:trace>
  <inkml:trace contextRef="#ctx0" brushRef="#br0" timeOffset="37703.7293">22528 7481 112 0,'-19'2'41'0,"19"-2"0"0,0 0-12 15,0 0-25-15,0 0-3 16,0 0-10-16,0 0-28 15,19-6-3-15,-19 6-1 16,0 0-1-16</inkml:trace>
  <inkml:trace contextRef="#ctx0" brushRef="#br0" timeOffset="38079.0213">21567 7063 98 0,'0'0'40'0,"45"-29"0"16,-3 3-1-16,9 6-35 15,12-3-1-15,10 3 0 16,0-1-2-16,-2 1 0 15,-4 4-2-15,-3 1-1 16,-7 11-1-16,-18-6-1 16,-5 16-2-16,-34-6-1 15,0 0 0-15,0 0 0 16,-24-2 1-16,-11-8 0 16,1 2 1-16,-9-11 1 0,5-5 3 15,3-7-1-15,11-1 0 16,2-11-14-16,8 0-16 15,14 13 1-15,-5-3-2 16,5 33 1-16</inkml:trace>
  <inkml:trace contextRef="#ctx0" brushRef="#br0" timeOffset="38615.5381">21403 8576 82 0,'14'-17'39'16,"13"1"1"-16,11-6 0 15,19 8-31-15,4-9-1 16,22 9-2-16,2-3-2 15,8 9-1-15,-2 2-2 0,-4 2-4 16,-2 12-5-16,-34-6-31 16,2 4-1-16,-23 1-1 15,-30-7 0 1</inkml:trace>
  <inkml:trace contextRef="#ctx0" brushRef="#br0" timeOffset="39463.0209">21859 8935 68 0,'22'-19'36'0,"-22"19"1"16,12-30-10-16,-12 30-13 15,7-17-2-15,-7 17-2 16,6-20-2-16,-6 20-2 16,0-20-1-16,0 20-2 15,0 0 1-15,-25-11-2 16,3 16 1-16,-4 11-1 16,-11 10 0-16,3 3-1 15,-3 3 0-15,7 7 0 16,0 0 0-16,17-6-1 15,5-3 0-15,16-11 1 0,13-9-2 16,15-14 1-16,3-5-1 16,13-11 0-16,-3-12 0 15,2-3 0-15,-3-2 0 16,-9-2 0-16,-3 5 1 16,-10 9 0-16,-13 3 0 15,-13 22 1-15,0 0 0 16,0 0 0-16,14 28-1 15,-8 9 1-15,4 12-1 16,6 12 1-16,-2 9-1 16,5 9 0-16,-3-1 1 15,-4 1 0-15,-6-6 0 0,-14-7 1 16,-10-11-1-16,-13-10 0 16,-15-11 1-16,-9-13-1 15,-14-7-1-15,-6-14-3 16,4-8-1-16,-8-23-8 15,14-1-29-15,7-13-2 16,25-10 0-16,13-7 0 16</inkml:trace>
  <inkml:trace contextRef="#ctx0" brushRef="#br0" timeOffset="39951.4874">23454 8172 82 0,'-25'-14'39'16,"25"14"1"-16,0 0-1 16,0-19-32-16,29 26-1 15,9-9-4-15,7-2-3 16,13 8-5-16,-13-9-29 0,8 3-4 15,-5 2-1-15,-17 3 1 16</inkml:trace>
  <inkml:trace contextRef="#ctx0" brushRef="#br0" timeOffset="40106.492">23364 8352 90 0,'-30'12'40'0,"14"-10"-1"16,16-2 1-16,22-12-35 15,15 1-4-15,11 7-9 16,11-12-30-16,-2-4 0 16,1-1-2-16,-9-3 0 15</inkml:trace>
  <inkml:trace contextRef="#ctx0" brushRef="#br0" timeOffset="40475.7265">24341 7803 85 0,'24'-10'38'0,"7"0"-1"16,3 4 0-16,5-3-36 15,1 1-1-15,13 10-9 16,-7-6-27-16,-7-2-2 16,0 0 1-16,-1-6-1 15</inkml:trace>
  <inkml:trace contextRef="#ctx0" brushRef="#br0" timeOffset="40934.5312">25301 7263 82 0,'17'-14'41'16,"-17"14"-1"-16,0 0 2 16,4-25-32-16,-14 50-2 15,-19 3-3-15,1 23-1 16,-11 4 0-16,-3 18-3 15,-1 3 1-15,5 7-2 16,11-5 1-16,13 1-2 16,20-9 1-16,15-17 0 0,17-12 0 15,21-17 0-15,6-14-1 16,8-14 1-16,4-14 0 16,-4-15 0-16,-7-5 0 15,-9-7 0-15,-12 2-1 16,-19-2 1-16,-16 10 0 15,-12 9 0-15,-18 12 0 16,-19 12 1-16,-11 14-1 16,-5 10 1-16,-2 13-1 15,-3 4 1-15,7 12-2 16,10-3 1-16,17-3-2 16,18-10-2-16,28 4-3 15,-20-39-15-15,59 26-21 0,-10-26 1 16,11-8 0-16,-5-18 0 15</inkml:trace>
  <inkml:trace contextRef="#ctx0" brushRef="#br0" timeOffset="41258.157">26041 7306 90 0,'0'0'41'0,"-41"30"2"15,1 9-1-15,3 16-35 16,-17 8-1-16,15 13-2 16,-1-1-1-16,15 0-2 0,19-9 0 15,23-15-1-15,13-13 1 16,27-17-1 0,14-13 0-16,8-16-1 15,6-15 2-15,-6-17-1 0,-14-9 0 16,-13-15 0-16,-19-1 0 15,-21-4 0-15,-26 4 1 16,-23 2-1-16,-11 11-1 16,-15 6-2-16,6 19-4 15,-22 5-34-15,30 14 0 16,-3 5-1-16,21 8 0 16</inkml:trace>
  <inkml:trace contextRef="#ctx0" brushRef="#br0" timeOffset="42233.6867">26308 7283 36 0,'7'-22'35'0,"-7"22"3"15,0 0-1-15,0 0-17 16,0 0-4-16,0 0-3 16,0 0-3-16,0 39-3 15,-2-15-2-15,2 11-2 16,0 3 0-16,6 3-2 15,-6 2 0-15,6-2-1 16,-4-5 0-16,0-7 0 16,2-5 1-16,-2-7-2 15,-2-17 2-15,0 0-1 16,18-4 1-16,-6-15 0 16,-4-11-1-16,6-7 0 0,-1-2 1 15,5-4 0-15,-2-3-1 16,2 11 0-16,-4 6 0 15,3 7 0 1,-17 22 0-16,32-10 0 0,-32 10 0 16,28 36 1-16,-15-7-1 15,-1 6 1-15,-4 1 0 16,0 1-1-16,-4-4 1 16,-4-1-1-16,0-7 1 15,0-25-1-15,-6 18 0 16,6-18 2-16,0-20-2 15,6-3 0-15,6-11 0 16,4-3 0-16,9-6-1 0,1-4 1 16,6 6-1-16,1-1 0 15,1 15 1 1,-3 7-1-16,-5 16 1 0,-6 20 1 16,-7 13-1-16,-7 17 1 15,-12 9-1-15,1 9 0 16,-9 5 1-16,-6-4-2 15,2-4 0-15,-3-18-3 16,13 0-3-16,-16-29-33 16,24-14-3-16,0 0 2 15,32-24-2-15</inkml:trace>
  <inkml:trace contextRef="#ctx0" brushRef="#br0" timeOffset="42457.9928">27301 7136 93 0,'14'39'42'0,"-28"2"0"16,-12 20 1-16,-13 8-36 15,-1 11-2-15,-11 1-1 16,-3 1-1-16,5-4-2 16,6-3-1-16,5-10-1 15,12-22-2-15,19-6-3 16,7-37-4-16,39 24-9 15,1-46-23-15,17-9-1 0,2-18 1 16,14-8 2 0</inkml:trace>
  <inkml:trace contextRef="#ctx0" brushRef="#br0" timeOffset="42705.6245">27478 7454 86 0,'0'0'42'16,"-27"3"-1"-16,-5 25 0 15,-21-10-31-15,15 19-5 16,-1 0-1-16,13 1-2 15,14-11 1-15,22-3-3 16,16-5 0-16,13-3 0 16,9 2 0-16,3-3 0 15,-5 3 1-15,-1 7 0 16,-17 1-1-16,-22 7 1 0,-20 3 0 16,-24 3 0-1,-9 0 0-15,-10-7-2 16,-9-3-1-16,-7-17-5 15,26-2-35-15,-22-5-1 0,14-1 0 16,-3-6 0-16</inkml:trace>
  <inkml:trace contextRef="#ctx0" brushRef="#br0" timeOffset="43236.9796">24272 8631 69 0,'-32'-8'38'16,"32"8"3"-16,0-23-1 15,48 9-27-15,23-8-5 16,55 7 0-16,22-15-1 16,48 5-2-16,27-7-1 15,33 1-2-15,19-6 0 16,5 5-2-16,-13-1 1 15,-26 5-2-15,-36 9-2 16,-37-1-2-16,-44 26-7 16,-62-10-30-16,-39 12-1 15,-52-2 1-15,-21 8-1 16</inkml:trace>
  <inkml:trace contextRef="#ctx0" brushRef="#br0" timeOffset="43630.0332">24327 9253 75 0,'0'0'40'16,"0"0"0"-16,0 0-1 15,32-6-31-15,-1-5-2 16,23 1-3-16,5-4-2 16,6-6-3-16,8 13-7 15,-22-7-29-15,15-4-2 0,-19-1 0 16,-4 1-1-16</inkml:trace>
  <inkml:trace contextRef="#ctx0" brushRef="#br0" timeOffset="43877.0656">25162 8845 58 0,'26'-16'40'16,"-26"16"2"-16,28-13 0 16,-28 13-18-16,12 23-13 15,-24 7-4-15,4 19-2 16,-12 0-2-16,8 14 0 15,-8 1-3-15,7-3 1 16,1-4-2-16,0-10-1 16,12-6-3-16,-2-23-6 15,28-2-31-15,-26-16 0 0,33-12 0 16,-15-12-1-16</inkml:trace>
  <inkml:trace contextRef="#ctx0" brushRef="#br0" timeOffset="44161.1043">25451 8963 65 0,'0'0'42'16,"6"37"0"-16,-24-6 1 15,4 22-21-15,-6-5-15 16,12 18-1-16,-4-5-3 16,18 0 0-16,8-16-1 15,8-10-2-15,15-17 0 16,9-18 1-16,5-12-1 0,3-19-1 15,-3-8 2-15,-12-12-2 16,-5-4 2-16,-16 2-1 16,-16 6 0-16,-10 1 0 15,-10 7-1-15,-8 6-1 16,5 9-2-16,-11-1-4 16,32 25-25-16,-28-10-8 15,28 10-2-15,0 0 1 16</inkml:trace>
  <inkml:trace contextRef="#ctx0" brushRef="#br0" timeOffset="45613.4449">26223 8924 70 0,'-6'-22'40'16,"6"22"0"-16,0 0-1 15,0 0-28-15,0 0-4 16,4 18 0-16,-4-18-3 15,2 43 0-15,0-16-2 16,8 5 0-16,-1-5 0 16,7-1-1-16,-16-26-1 0,28 27 1 15,-28-27-1-15,27-2 0 16,-27 2 0-16,24-27 0 16,-16 5 0-16,-6-3-1 15,2-1 1-15,-2-3-1 16,2 3 0-16,-4 1 1 15,2-1 0-15,4 8 0 16,-6 18 0-16,14-21 0 16,-14 21 1-16,23 12-1 15,-23-12 1-15,14 37 0 16,-8-12 0-16,-4 3 0 16,-2-3 0-16,-2 3 0 15,2-8-1-15,-4-1 0 0,4-19 1 16,0 0-2-16,0 0 1 15,20-8-1 1,-2-9-1-16,3-13 2 16,9-1-1-16,0-6 1 0,7-3 0 15,-3 5 0-15,-1 2 0 16,-3 11 0-16,1 2 1 16,-9 18-1-16,-22 2 1 15,28 22-1-15,-24 7 0 16,-8 1 1-16,-4 7-1 15,-6-3 0-15,0 9-1 16,0-14-3-16,11 8-7 0,-13-19-30 16,16-18-1-16,0 0-1 15,27 16 0-15</inkml:trace>
  <inkml:trace contextRef="#ctx0" brushRef="#br0" timeOffset="45890.7762">27202 8739 71 0,'0'0'43'0,"2"31"-1"16,-16-11 2-16,0 23-25 0,-17 0-11 15,-3 16-3-15,-5 6-1 16,-5 8-1-1,-3 3-1-15,3 1-1 16,5-1-1-16,3-5 0 0,11-10 0 16,1-14-1-16,16-8-3 15,8-39-4-15,12 30-33 16,-12-30-3-16,28-30 1 16,-5 1-1-16</inkml:trace>
  <inkml:trace contextRef="#ctx0" brushRef="#br0" timeOffset="46305.6975">27401 9028 74 0,'0'0'42'0,"-15"13"-1"16,-9-9 1-16,24-4-32 15,-28 24-2-15,11-10-3 16,-7-1-2-16,0 3-1 16,24-16-1-16,-26 29 0 15,26-29-1-15,18 28-1 16,-2-12 1-16,14-1 0 16,-1 5 0-16,9 0-1 15,-1-3 2-15,-1 1-2 16,-5 5 1-16,-5 3 1 15,-14-3-1-15,-10 3 1 16,-10-4 0-16,-12-1 0 0,-11-3-1 16,-9-2 1-16,-1-7 0 15,-5-3-1-15,3-6-1 16,3-10-1-16,7-1-1 16,1-15-5-16,32 26-12 15,-14-39-22-15,14 6 0 16,6-13-1-16,10 5 1 15</inkml:trace>
  <inkml:trace contextRef="#ctx0" brushRef="#br0" timeOffset="46741.2368">27552 8639 85 0,'25'-16'40'16,"-5"6"-1"-16,4 20-5 15,-5-20-27-15,15 14-1 16,-8-2-2-16,-5 12 0 16,-21-14-1-16,18 43-1 15,-30-7 1-15,-2-1-2 16,-11 6 1-16,-9 2-1 15,-9-1 1-15,7-3-1 0,-3-4 1 16,13-7-1-16,2-11 1 16,11 3-1-16,13-20 1 15,3 21-2-15,-3-21 1 16,36 6 0 0,-6-8-1-16,-1-2 1 0,9-1 0 15,3-3-1-15,3 0 0 16,-5 0 0-16,1 2 0 15,-7-4-2-15,-1 4 0 16,-12-5-4-16,5 20-11 16,-25-9-26-16,0 0-1 15,-23-5 0-15,-1 7 0 16</inkml:trace>
  <inkml:trace contextRef="#ctx0" brushRef="#br0" timeOffset="49381.4175">28379 7766 63 0,'0'0'38'16,"0"0"0"-16,0 0 1 15,22 17-28 1,-22-17-3-16,37-2-3 0,-9-4 0 15,19 3-2-15,2-5-2 16,3 0 0-16,1 0-2 16,-13-4-3-16,1 16-4 15,-41-4-23-15,0 0-8 16,0 0 0-16,-49 33-1 16</inkml:trace>
  <inkml:trace contextRef="#ctx0" brushRef="#br0" timeOffset="49576.7525">28294 7995 66 0,'0'0'39'0,"22"16"-1"16,3-28 1-1,21 12-29-15,-21-17-2 0,23 9-3 16,-9-6-1-16,1 8-2 16,-9-4-1-16,-3 4-2 15,-4 8-2-15,-24-2-2 16,25 14-10-16,-25-14-24 15,0 0 0-15,-23 20-1 16,23-20 1-16</inkml:trace>
  <inkml:trace contextRef="#ctx0" brushRef="#br0" timeOffset="51063.6425">30124 7479 35 0,'0'0'32'16,"20"-29"2"-16,-6 1-13 16,6 22-3-16,-18-25-5 15,21 25-2-15,-21-20-2 16,-2 26-3-16,18-15 0 15,-18 15-1-15,0 0-1 16,0 0-1-16,0 0 0 16,0 0-1-16,0 0-1 0,0 0 1 15,0 0-1 1,16-10-1-16,-16 10 1 16,0 0 0-16,0 0 0 15,0 0 0-15,0 0 0 0,0 0 0 16,0 0 0-16,0 0 0 15,0 0 1-15,18-14-1 16,-18 14 0-16,0 0 0 16,0 0 0-16,0 0 0 15,-20-8 0-15,-4 14 1 16,-5 8-1-16,-15 12 1 16,-9 9-1-16,-10 16 1 15,-5 12 0-15,3 15-1 16,0 12 0-16,12 7 0 0,7 7 0 15,21-2-1 1,23-8 1-16,16-8-1 16,25-13 0-16,20-20 0 0,14-14 0 15,12-19 0-15,12-22 0 16,-4-14 0-16,0-13 0 16,-8-15 0-16,-14-7 0 15,-14-4 0-15,-18-5 1 16,-13 7-1-16,-20 4 1 15,-24 5-1-15,-15 19 0 16,-13 13 1-16,-13 18-1 16,-8 16 1-16,-4 17-1 15,0 10 0-15,11 8 0 16,15 2 1-16,17-2-2 16,11-8 0-16,17-4-1 0,13-16-2 15,15 1-5-15,-28-30-33 16,57 15 0-16,-23-24-2 15,3-9 2-15</inkml:trace>
  <inkml:trace contextRef="#ctx0" brushRef="#br0" timeOffset="51571.9989">31027 7601 56 0,'0'0'38'16,"0"0"0"-16,0 0 1 15,0 17-26-15,-38-15-2 16,12 20-2-16,-19-4-3 15,8 7-1-15,-3-1-1 16,5 5-2-16,9-1 0 16,14-5-2-16,24-1 1 15,21-3-1-15,7-1 0 16,11-2 0-16,8 3 0 16,5 5 0-16,-5-4 1 0,-6 1 0 15,-13 5 0-15,-21 3 1 16,-13 2 0-16,-17 7 0 15,-11-7 0-15,-16-1 0 16,-9-3-1-16,-4 1 1 16,1-7-1-16,3-5 0 15,9-6-1-15,11-8 1 16,5-2 0-16,22 0-2 16,-26-8 1-16,26 8-1 15,0 0-2-15,0 0-1 16,0 0-4-16,-23-20-34 15,23 20-1-15,0 0 0 16,0 0 0-16</inkml:trace>
  <inkml:trace contextRef="#ctx0" brushRef="#br0" timeOffset="53239.849">7787 11691 62 0,'19'-36'38'15,"-5"7"0"-15,-8-8-11 16,16 35-9-16,-22 2-7 15,0 0-3-15,-8 29-3 16,10 28-1-16,-4 20-1 0,2 27 0 16,-4 27 0-16,-4 24 0 15,0 12-1-15,8 6-1 16,2-8 0 0,8-18 0-16,6-27 0 0,11-26-1 15,17-39 0-15,15-30 0 16,12-31 0-16,0-25-1 15,-2-16 0-15,1-18-2 16,-5 2-1-16,-20-21-7 16,8 17-28-16,-41 0-2 15,-18 18 1-15,-23 10 0 16</inkml:trace>
  <inkml:trace contextRef="#ctx0" brushRef="#br0" timeOffset="53403.8647">7670 12792 68 0,'0'0'39'0,"34"-22"-1"0,17-15 1 16,16-10-28-16,12-4-7 15,18 6-1-15,2 1-4 16,-9-3-9-16,13 20-26 16,-30 9-3-16,-16 18 1 15,-21 16-1-15</inkml:trace>
  <inkml:trace contextRef="#ctx0" brushRef="#br0" timeOffset="53892.5894">8790 12823 56 0,'8'-21'38'0,"-8"21"1"16,0 0-1-16,0 0-21 15,17 25-5-15,-17-3-4 16,14 19-2-16,-4 2-2 15,0 12-1-15,-4 0-1 16,2 8 0-16,-4-2-1 16,-4-2-1-16,0-10-2 15,-6-14 0-15,4 4-6 16,-18-25-28-16,20-14-4 0,-26 16-1 16,26-16 1-16</inkml:trace>
  <inkml:trace contextRef="#ctx0" brushRef="#br0" timeOffset="54296.4646">8493 13202 72 0,'-5'-26'38'15,"30"9"0"-15,21 9-2 16,7-27-30-16,18 7 0 16,2-11-2-16,12 8 0 15,-8 1-2-15,-2-1-1 16,-12 7 0-16,-9 4 0 15,-15 9 1-15,-11 11 0 0,-28 0 0 16,0 35 1-16,-28-4-2 16,-6 20 2-16,-9 4 0 15,4 10-2-15,-1 2 1 16,10-6-1-16,11-10-1 16,19-8 1-16,10-16 0 15,21-17-1-15,9-20 0 16,7-11 0-16,2-16 0 15,-1-7 0-15,-5 3 1 16,-9-6-1-16,-13 6 0 16,-15 7 0-16,-13 13 0 15,-17 7-1-15,-10 12 0 16,-5 2-2-16,5 4-1 0,-5 0-5 16,21 22-12-16,-4-23-20 15,22-3 0 1,0 0 0-16,16-17 0 15</inkml:trace>
  <inkml:trace contextRef="#ctx0" brushRef="#br0" timeOffset="54508.9416">9404 12692 83 0,'0'0'41'16,"0"0"0"-16,-8 31-1 15,-4 1-31-15,14 24-2 16,-4 3-3-16,4 18 0 0,4 5-3 15,6-1 0-15,5-3-1 16,-3-9-1 0,8-6-2-16,-10-22-4 0,14 8-9 15,-26-49-25-15,21 20 1 16,-21-20-2-16,-19-28 2 16</inkml:trace>
  <inkml:trace contextRef="#ctx0" brushRef="#br0" timeOffset="55090.9298">9279 13161 67 0,'0'0'37'16,"32"-26"0"-16,3 3 0 15,17 7-31-15,1-10-1 0,16 11-1 16,-4-11 0-16,3 7 0 16,-17-1 0-1,-6 16-1-15,-13 4 1 16,-16 16-1-16,-22 7 0 0,-8 17 1 15,-14 3-1-15,3 16 0 16,-1-4-1-16,6 3-1 16,6-5-1-16,16-7 1 15,18-13-1-15,14-17 1 16,15-18-1-16,4-12 0 16,-1-10 0-16,1-9 0 15,0-8 0-15,-13-4 1 16,-3 2-1-16,-17 3-1 15,-8 13 1-15,-16 3 0 16,4 24 0-16,-22-8 1 16,2 20 0-16,3 16-1 15,5 3 1-15,10 6 0 0,8 1-1 16,14-3 1-16,13-6-1 16,18-15 0-16,11-16 0 15,7-17 0-15,4-11 1 16,-2-11-1-16,-10-18 0 15,-10-10-1-15,-13-7 2 16,-18-1-2-16,-24 9 1 16,-16 9 0-16,-16 16-1 15,-9 13 0-15,0 28 1 16,-7 24 0-16,13 23 0 16,5 24 1-16,15 9-1 15,13 6 0-15,19 3 0 16,15-7 0-16,15-9-3 0,9-26-3 15,19 2-6-15,-2-33-30 16,8-12 1-16,-12-20-1 16,8-15 0-16</inkml:trace>
  <inkml:trace contextRef="#ctx0" brushRef="#br0" timeOffset="55387.5618">11574 12584 85 0,'39'2'39'0,"-3"-4"0"16,13 2-1-16,-3-8-33 16,15 2-3-16,-2 4-2 15,-4-10-4-15,6 16-23 16,-21-8-11-16,-14 4-1 16,-26 0 0-16</inkml:trace>
  <inkml:trace contextRef="#ctx0" brushRef="#br0" timeOffset="55537.6049">11568 12915 95 0,'0'0'39'15,"18"18"-1"-15,15-49-8 0,18 19-29 16,11 0-4-16,-9-21-11 16,4 11-24-16,-3-5 0 15,-9 7-1-15,-13 2 1 16</inkml:trace>
  <inkml:trace contextRef="#ctx0" brushRef="#br0" timeOffset="56023.5949">12849 11918 41 0,'32'-31'36'15,"-3"2"2"-15,3 1 0 16,0 18-15-16,-15-13-9 16,17 35-4-16,-28 7-1 0,2 36-2 15,-22 16-2-15,0 23-1 16,-12 16 0-16,3 14-2 16,1 1 0-16,10-1-1 15,6-12 0-15,14-20-1 16,22-19 1-16,17-26-1 15,18-24 0-15,8-17 0 16,10-16 0-16,2-15 0 16,-6-11-1-16,-6-9-1 15,-4-4-1-15,-27-4-3 16,-3 14-3-16,-47-10-26 16,-3 16-6-16,-29 1 0 15,-11 11 1-15</inkml:trace>
  <inkml:trace contextRef="#ctx0" brushRef="#br0" timeOffset="56183.1232">12908 12537 82 0,'0'0'38'15,"20"-30"2"-15,22 7-1 16,27 1-31-16,4-9-4 16,12 7-2-16,4 5-4 15,-10-9-8-15,2 20-28 16,-16 4-2-16,-14 10 1 15,-17 8 0-15</inkml:trace>
  <inkml:trace contextRef="#ctx0" brushRef="#br0" timeOffset="56671.2976">13842 12735 91 0,'0'0'41'16,"28"8"1"-16,-10 9 0 16,-10 5-35-16,11 23-2 15,-5 6-1-15,4 12-1 16,-2 10-1-16,-2 7-1 16,2-1-1-16,-7-7 1 0,3-9-1 15,-4-10-1-15,2-14-1 16,-4-17 0-16,-6-22-2 15,0 0-1-15,-4-18-5 16,-22-31-10-16,11 12-21 16,-17-24 1-16,6 12 14 15,-31-30 13-15,17 13 6 16,-7-5 5-16,4 0 5 16,21 20 11-16,8-8 21 15,26 10 1-15,4-8-13 16,47 32-11-16,-8-6-4 15,30 19-2-15,-8 2-1 16,6 24 0-16,-20 5 0 0,-7 21-1 16,-29 5 0-16,-21 10-1 15,-24 0-2 1,-15 0 1-16,-15-6-3 16,-9-12 0-16,4 0-5 0,-16-27-34 15,27 0 0-15,3-16-2 16,21-4 1-16</inkml:trace>
  <inkml:trace contextRef="#ctx0" brushRef="#br0" timeOffset="57167.9216">14857 12507 56 0,'0'0'38'0,"38"-10"-1"16,-5 1-1-16,23 9-22 16,-13-22-4-16,28 16-2 15,-6-12-4-15,8 9-2 16,-7-3-3-16,-9 0-2 16,2 12-5-16,-31-8-29 15,3 2 0-15,-31 6-1 16,20-11 1-16</inkml:trace>
  <inkml:trace contextRef="#ctx0" brushRef="#br0" timeOffset="57384.5293">15183 12166 72 0,'0'0'40'15,"0"0"0"-15,8 39 0 16,-2 2-23-16,-6 0-10 15,14 16-4-15,-6 0 0 16,4 4-1-16,-1-2-3 16,1-10-1-16,8-8-4 15,-12-23-5-15,20 2-29 16,-3-19 0-16,7-2 0 16,1-15 0-16</inkml:trace>
  <inkml:trace contextRef="#ctx0" brushRef="#br0" timeOffset="57992.2149">16062 11860 50 0,'10'-22'39'0,"-6"2"0"0,-4 20 0 16,9-35-14-16,11 43-11 15,-20-8-5-15,8 37-2 16,-4 2-3-16,4 20 0 15,-6 10-1-15,4 13 0 16,-2 7-1-16,4 7 0 16,-8 2-1-16,6-10 0 15,2-5 0-15,3-11-1 16,5-11 1-16,8-10-2 16,2-13 2-16,1-13-1 15,11-13-1-15,-3-14 1 16,9-6-1-16,-9-12 0 15,5-5-2-15,-9-10-1 0,1 5-2 16,-18-19-4 0,5 24-16-16,-19-21-14 15,-11 11-1-15,-11-2 0 16,-12 7 2-16</inkml:trace>
  <inkml:trace contextRef="#ctx0" brushRef="#br0" timeOffset="58152.4405">16036 12360 84 0,'-28'6'39'0,"28"-6"0"16,0 0 1-16,20-8-33 16,32 6-2-16,1-6-2 15,12 2-3-15,6 0-2 16,-6-11-8-16,8 11-28 0,-21 0-1 16,-7 2 0-1,-13 4-1-15</inkml:trace>
  <inkml:trace contextRef="#ctx0" brushRef="#br0" timeOffset="58623.4832">16976 12454 44 0,'0'0'35'16,"0"-19"4"-16,0 19-1 15,0 0-13-15,-34-24-11 16,34 24-3-16,-23 14-4 15,13 7-2-15,-8-1-1 16,4 17-1-16,2 1-1 16,5 11-1-16,1 2 1 15,8 8-1-15,2 3 0 16,7 1 0-16,-1 2 0 16,8-6-1-16,-6-4 0 15,-2 0 1-15,-4-10-2 16,0-6 2-16,-6-9-1 0,0-5-1 15,0-25 1-15,-14 28-2 16,14-28-1-16,-20 5-2 16,20-5-7-1,0 0-28-15,-20-25-1 0,12-3 0 16,10-5 1-16</inkml:trace>
  <inkml:trace contextRef="#ctx0" brushRef="#br0" timeOffset="58902.8718">17193 12531 84 0,'0'0'39'15,"0"0"2"-15,-29 0-1 0,5 0-30 16,6 35-3-16,-2 0-1 16,10 13-3-16,1 1 0 15,13-2 0-15,9 10-2 16,7 0 0-16,0-4 0 15,6 0-1-15,-7-2 0 16,1 2 0-16,-14-6 0 16,-4 0 0-16,-8-8-1 15,-10-14-1-15,-2 1-2 16,-15-22-7-16,13 6-30 16,-25-20 0-16,3-2 0 15,-13-13 0-15</inkml:trace>
  <inkml:trace contextRef="#ctx0" brushRef="#br0" timeOffset="59091.9348">16484 12923 82 0,'10'-19'40'0,"22"1"1"16,13 0 0-16,20 7-29 16,6-7-5-16,20 6-2 15,2 0-2-15,4 5-1 16,-2-1-1-16,-7 2-3 15,-9 10-4-15,-27-16-33 16,1 14-2-16,-27-4 0 16,-6-2-2-16</inkml:trace>
  <inkml:trace contextRef="#ctx0" brushRef="#br0" timeOffset="60785.4182">18356 12352 66 0,'0'0'34'15,"-20"12"1"-15,20-12-1 16,34 6-28-16,-10-12-2 16,17 6-2-16,5-6 0 15,5 2-1-15,-4-4-2 16,-1-9-5-16,7 15-13 16,-15-8-15-16,-19 0-1 0,-19 10-1 15,0 0 2-15</inkml:trace>
  <inkml:trace contextRef="#ctx0" brushRef="#br0" timeOffset="60927.0944">18408 12452 66 0,'-20'14'36'15,"20"-14"0"-15,0 0 0 16,25 8-30-16,21-6-2 16,-1-4-3-16,3-10-14 15,9 4-20-15,10-2-2 16,0-3-1-16,4-1-1 15</inkml:trace>
  <inkml:trace contextRef="#ctx0" brushRef="#br0" timeOffset="61450.792">19571 12142 73 0,'-20'-4'37'0,"20"4"0"16,14-21 0-16,-8-5-28 15,41 10-3-15,4-9-1 16,16 13 0-16,4 0-1 0,3 14-1 16,-9 10 0-16,-6 18-1 15,-16 11 0-15,-23 14 0 16,-24 8-2-16,-18 7 2 16,-23 1-1-16,-12 1 0 15,-10-5 0-15,-4-4 0 16,-3-4-1-16,9-8 0 15,12-6 2-15,10-10-2 16,17-7 1-16,12-9 0 16,14-19 0-16,24 20 1 15,5-20-1-15,21-4 0 16,1-6 0-16,8-3-1 0,1 1 1 16,-1 0-2-16,-6 2-1 15,-2-2-1-15,-5 9-2 16,-20-15-8-16,9 14-28 15,-11-8 0-15,3-2-1 16,-5-11 1-16</inkml:trace>
  <inkml:trace contextRef="#ctx0" brushRef="#br0" timeOffset="61775.0885">20382 12344 80 0,'0'0'38'16,"-30"-19"2"-16,1 15-1 15,-1 21-30-15,-9-13-2 0,17 12-3 16,-4 0-1-16,18 1-1 16,10 1-1-16,26 0 0 15,12 3 0-15,9 5-1 16,8 3 1-16,2 3-2 16,-5 1 3-16,-3 4-2 15,-17 3 2-15,-13 1-1 16,-15-4 0-16,-18 2 0 15,-15-9 1-15,-13-3-1 16,-7-3 1-16,-10-8-1 16,-1-7-1-16,3-3 0 15,4-8-3-15,5-10-3 16,27 12-10-16,5-21-25 0,14-1-1 16,14-7 1-16,23-1-1 15</inkml:trace>
  <inkml:trace contextRef="#ctx0" brushRef="#br0" timeOffset="62006.9712">20917 12480 80 0,'24'8'40'16,"5"-6"0"-16,3-6-1 15,15 0-24-15,7-4-10 0,11 0-3 16,0-2-1-16,2 0-2 16,-2 6-4-16,-21-15-15 15,-3 13-19 1,-17 0-1-16,-24 6 0 0,6-18 0 16</inkml:trace>
  <inkml:trace contextRef="#ctx0" brushRef="#br0" timeOffset="62195.0579">21259 12240 88 0,'-28'6'40'0,"16"14"2"15,-2 1-2-15,5 9-30 16,-5 9-4-16,6 16-3 16,-6 0 0-16,2 2-3 15,0-2-2-15,-2-12-5 16,20 12-20-16,-12-22-13 15,5-3-2-15,1-30 1 0,0 25 0 16</inkml:trace>
  <inkml:trace contextRef="#ctx0" brushRef="#br0" timeOffset="62895.2306">22351 12036 68 0,'13'-21'38'16,"1"1"0"-16,-6 0 1 16,-8 20-29-16,0 0-1 15,-16 42-1-15,-21-3-2 16,-5 22 0-16,-11 7-1 16,2 19-2-16,-1 3 0 15,9 2-1-15,13-7-1 16,26-9-1-16,22-13 1 15,22-12-1-15,19-16-1 16,18-21 1-16,10-10 0 16,10-18 0-16,-1-11 0 15,-9-13 0-15,-14-7-1 0,-14-4 1 16,-15 0 0-16,-22 8 0 16,-24 8 0-16,-16 7 0 15,-18 14 0-15,-15 14 0 16,-14 16 2-16,0 9-1 15,0 7-1-15,7 7 0 16,11 0 1-16,13 4-2 16,20-3 0-16,14-13-2 15,28 2-3-15,4-23-5 16,35 4-30-16,-14-14 0 16,16-4-1-16,-4-17 0 15</inkml:trace>
  <inkml:trace contextRef="#ctx0" brushRef="#br0" timeOffset="63215.0897">23281 12211 86 0,'-34'-20'39'16,"1"20"1"-16,-5 4-1 16,4 12-35-16,9 2-1 15,11 5-1-15,14-3 0 16,20 1-1-16,17 5-1 15,11 1 0-15,11 3 0 16,4 5 0-16,-4 0 1 16,-5 5 0-16,-9 1 0 15,-19 2 1-15,-20-2 0 0,-22 2-1 16,-20-7 2-16,-9-7-1 16,-20-9-1-1,-6-6 1-15,-8-9-2 16,6-7 0-16,1-1-1 0,13-15-3 15,22 8-5-15,3-13-31 16,28 1-2-16,18-13 1 16,24 3-1-16</inkml:trace>
  <inkml:trace contextRef="#ctx0" brushRef="#br0" timeOffset="63487.3233">24209 12097 80 0,'0'0'40'15,"12"18"-1"-15,-12-18 0 16,47 4-34-16,-16-8-1 15,21 2-2-15,1-2-2 16,-2-4-4-16,9 14-7 16,-21-14-28-16,-5 8 1 15,-34 0-2-15,0 0 1 16</inkml:trace>
  <inkml:trace contextRef="#ctx0" brushRef="#br0" timeOffset="63646.3741">23988 12405 76 0,'0'0'38'16,"25"6"-2"-16,15-12 2 16,-7-2-35-16,32 2-1 15,5-1-4-15,-11-11-7 16,6 8-26-16,-12 2-2 16,-7-5 0-16,-7 3-1 15</inkml:trace>
  <inkml:trace contextRef="#ctx0" brushRef="#br0" timeOffset="64350.863">25782 11703 67 0,'-15'-24'38'16,"-11"10"1"-16,-16 10 0 15,-41 0-31-15,20 24-3 16,-14 0-1-16,4 11 0 15,4 2-2-15,18 17 0 16,23-1-2-16,28 7 1 16,28 5-2-16,29 2 1 0,14 6 0 15,10 3 0-15,10 3 2 16,4-4-2 0,-14 1 1-16,-18-1 0 15,-22-4 1-15,-21-5-1 0,-28-9 1 16,-18-5 0-16,-25-17-2 15,-14-11 2-15,-8-16 0 16,0-14 0-16,2-20 0 16,17-13 0-16,15-16-1 15,23-13 0-15,26-19 0 16,24-11 0-16,19-2-1 16,24-2 0-16,8 8 0 15,14 6-1-15,-1 13 0 16,-9 13-1-16,-10 21 0 15,-18 17-3-15,-3 24-2 16,-39-4-19-16,9 26-15 16,-28 11-1-16,-2 13 0 0,-10 3 0 15</inkml:trace>
  <inkml:trace contextRef="#ctx0" brushRef="#br0" timeOffset="64762.3193">26604 12109 51 0,'19'-6'40'0,"-19"6"0"16,0 0 1-16,0 0-17 0,-21 2-16 15,-5 10-2-15,-7-6-3 16,-1 5 0-16,2 7-2 15,7 2 0-15,13 5-1 16,22 1 0-16,11 3 0 16,23 1 0-16,3-1-1 15,7 2 1-15,3-1 1 16,-4 7-1-16,-5-9 2 16,-11 5 0-16,-17-4 0 0,-14 5 1 15,-20-7-1 1,-10 3 1-16,-9-9 0 15,-9-3-2-15,-1-4 1 16,1-8-1-16,3-6-1 0,1-6-1 16,15 2-1-16,3-8-2 15,20 12-5-15,-28-14-32 16,28 14-2-16,0 0 0 16,0 0 0-16</inkml:trace>
  <inkml:trace contextRef="#ctx0" brushRef="#br0" timeOffset="65223.2243">25050 13439 76 0,'16'-23'40'16,"21"-3"1"-16,11-5-1 0,30 0-27 15,25-7-8-15,33 9 0 16,16-5-2-16,18 9 0 16,0 1-1-16,-6 11-1 15,-14 1 1-15,-24 12-2 16,-27 0-2-16,-36 4-1 15,-31 14-3-15,-50-13-6 16,-15 25-28-16,-46-9-1 16,-30 11 0-16,-31-3 0 15</inkml:trace>
  <inkml:trace contextRef="#ctx0" brushRef="#br0" timeOffset="65395.5036">25275 13506 73 0,'-87'18'41'15,"50"-4"1"-15,37-14-1 16,47-2-18-1,36-16-17-15,43 0-3 16,22-9 0-16,18-1-1 0,8-1-1 16,-10 3-2-16,-20 7 0 15,-28 1-3-15,-23 26-9 16,-47-16-29-16,-46 8 0 16,0 0-1-16,-66 26 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6:11:13.187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92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03-25T16:13:24.207"/>
    </inkml:context>
  </inkml:definitions>
  <inkml:trace contextRef="#ctx0" brushRef="#br0">1608 1442 73 0,'6'-31'39'15,"-6"1"0"-15,0 30 1 16,-10-21-30-16,14 48-2 16,-2 18-2-16,10 42 0 15,-4 17-1-15,10 27-1 16,2 11-1-16,5 16 0 0,1 1-3 16,5-11 1-16,-3-23-1 15,4-27 0 1,-7-23 0-16,-9-26-2 15,4-23 1-15,-20-26-3 0,26-22-1 16,-28-31-2-16,11 4-13 16,-22-49-21-16,-1-16 1 15,-18-27 0-15,-3 1 0 16</inkml:trace>
  <inkml:trace contextRef="#ctx0" brushRef="#br0" timeOffset="168.5772">1306 1456 95 0,'-51'-18'41'15,"51"18"-1"-15,0 0 0 0,31-4-34 16,43 2-3 0,42-4-1-16,30-3 0 15,24-5-2-15,12 2-2 16,3-6-4-16,3 18-9 0,-18-11-24 16,-18 7-2-16,-44 4 0 15,-39 12-1-15</inkml:trace>
  <inkml:trace contextRef="#ctx0" brushRef="#br0" timeOffset="324.1817">1689 2104 86 0,'0'0'38'16,"0"0"-1"-16,75-26 0 15,-2-21-36-15,38-22-11 16,21 4-26-16,-1-13 1 15,-3-1-2-15,-2-1 0 0</inkml:trace>
  <inkml:trace contextRef="#ctx0" brushRef="#br0" timeOffset="887.266">2915 1356 83 0,'6'49'41'0,"-12"4"1"15,12 23 0-15,-6 5-32 16,16 25-3-16,2 4-2 15,8 4-1-15,-5-5-1 16,5-12-2-16,0-9 0 16,-1-17-2-16,-5-18-1 15,-4-30-1-15,-16-23-2 0,0 0-1 16,18-31-2-16,-44-32-3 16,10 0-1-16,-41-35 1 15,6 0 3-15,-20-22 2 16,3 0 4-16,3 1 2 15,6-1 3-15,25 16 5 16,3-8 1-16,58 30-1 16,13-7-1-16,39 29-1 15,10 5-1-15,27 25 0 16,-1 14-1-16,9 20-1 16,-9 18 0-16,-21 17 0 15,-22 12 1-15,-27 16-2 16,-33 6 0-16,-38 1-1 0,-19-1 0 15,-16 1 0-15,-16-7-1 16,3-6 1-16,-1-10-1 16,16-12 0-16,24-7 0 15,17-7 0-15,20-5 1 16,27-6-1-16,23-5 1 16,17 7 0-16,14-2 0 15,16 5 1-15,5-1-1 16,7 2 1-16,-7-9-1 15,-11 9-1-15,-10 0 0 16,-12-5-3-16,-15 3-1 16,-19-8-4-16,-5 23-21 15,-32-33-14-15,-20 45 0 0,-31-17-1 16,-15 15 1-16</inkml:trace>
  <inkml:trace contextRef="#ctx0" brushRef="#br0" timeOffset="1203.302">1290 3681 107 0,'0'0'43'15,"18"24"-1"-15,34-53 0 16,72-15-35 0,65-26-2-16,60-13-1 15,51-23-1-15,42-9-1 0,17-9-2 16,15 0 0-16,5 7-1 16,-38 12 0-16,-31 25-2 15,-59 19-1-15,-50 26-4 16,-76 9-34-16,-44 34-2 15,-81-8 0-15,-22 41-1 16</inkml:trace>
  <inkml:trace contextRef="#ctx0" brushRef="#br0" timeOffset="2548.4003">7737 1578 1 0,'24'-30'27'16,"6"14"3"-16,-13 11-2 16,-17 5-13-16,24 2-2 15,-24-2-1-15,8 56-2 16,-20-18-1-16,16 21-3 15,-14 1-2-15,10 19-1 16,-2 1-2-16,4 19 2 16,2-5-1-16,-4 12 1 15,-6 6 0-15,6 17 0 16,0 1 1-16,8 15-2 16,-2 4 1-16,8 8-1 15,-2 0 0-15,13 4-1 0,3 2 0 16,0 0 0-16,-5 4 0 15,-1-1 0 1,-2-3 1-16,0 4-1 16,-3 0 1-16,1 6-1 0,-4-1 1 15,0 1-1-15,1 2 0 16,1-3 0-16,-6 1 0 16,-4 2 0-16,0-4 0 15,0 1 0-15,-4-7-1 16,4 4 1-16,4-4-1 15,-2-4 0-15,-1 6 1 16,5 1-2-16,-6 3 0 16,-6 4 2-16,6 7-2 15,-10-3 0-15,2-3 1 16,-4 5 0-16,0-2 0 16,6-11-1-16,2 3 1 15,2-4 0-15,2 2 1 0,0 3-1 16,-4 3-1-16,4 2 1 15,-4 3 0-15,4 7 1 16,0 1-1-16,6 3 1 16,0-5-1-16,1-3 0 15,3-1 2-15,2-3-1 16,2 1 0-16,-2 3 0 16,-5 1 0-16,3-5-1 15,4-3 1-15,4 3 0 16,1-8-1-16,3-8 1 15,3-20 0-15,5-12-1 16,2-15 0-16,-5-16 0 16,-1-11 0-16,-5-21-1 0,-3-7 0 15,-8-12-1-15,2 2-1 16,-16-17-3-16,13 11-7 16,-19-22-25-16,2-1-1 15,2-22 0-15,-31 25 1 16</inkml:trace>
  <inkml:trace contextRef="#ctx0" brushRef="#br0" timeOffset="3883.694">5630 12592 1 0,'0'0'6'0,"20"-4"15"0,-20 4-8 16,0 0-2-16,26-4 2 15,-26 4 1-15,25 2-2 16,-25-2 1-16,34 2-3 16,-34-2-1-16,45 2-2 15,-19-6-1-15,14 4-2 16,-1-8-1-16,12 4 1 15,-3-6-1-15,11 4-1 16,0-4 1-16,5 3-1 0,1-9 1 16,6 8-1-16,2-10-2 15,12 7 1-15,2-7-1 16,15 0 1 0,5-3-1-16,15 3 0 0,11-2 0 15,9 3 1-15,2-3 0 16,14 4 0-16,-2-1-1 15,10 1 1-15,7 2-1 16,5-1 1-16,-2 1-1 16,10 4 0-16,-3-2 1 15,7 4-1-15,9-1 1 16,1-1-1-16,1-2 1 16,0 0-1-16,9 2 1 0,1-5-1 15,12 3 0 1,4-4 1-16,-6 3-1 15,4-3 0-15,2 4 1 16,2 2 0-16,4-2-1 0,-2 5 1 16,-1-5-1-16,-1 2 1 15,4 0-1-15,9-2 0 16,3 3 1-16,4-3-1 16,-2 0 1-16,8 2-1 15,5-2 1-15,-3 1 0 16,4-3-1-16,-7 6 1 15,1-4 0-15,8 3 0 16,-3-3-1-16,5 6 1 16,1-4 0-16,13 6-1 15,3-2 0-15,2 2 1 16,7 0-1-16,-3 4 1 16,12-4-1-16,2-1 0 0,-2-1 0 15,2 0 1-15,5 0-1 16,-3-2 1-16,2-2-1 15,0 2 0-15,0-5 1 16,-2 1-1-16,0 0 1 16,-8-2-1-16,4-3 1 15,0 3-1-15,-4-4 1 16,5 3-1-16,-1-3 1 16,2 6 0-16,-2-4-1 15,0 5 1-15,-16 1-1 16,1 2 1-16,-21 2-1 15,-11 0 0-15,-30 8-1 0,-27 0 0 16,-21 2-1-16,-30-2-3 16,-21 14-7-16,-33-10-25 15,-22-4-1-15,-24 0 0 16,-21-2-1-16</inkml:trace>
  <inkml:trace contextRef="#ctx0" brushRef="#br0" timeOffset="4867.1811">4726 918 64 0,'-4'-43'37'0,"10"10"3"16,-14 7-1-16,28 40-23 15,-30 3-6-15,20 44-2 16,-4 12-2-16,2 29-1 16,-2 18-1-16,9 21 0 15,-3 10-2-15,2 4-1 0,4-10 0 16,2-19-1-16,-1-16-1 15,3-30-2-15,10-27-3 16,-7-51-9-16,9-11-27 16,-8-39 0-16,-1-10-1 15,-13-25 0-15</inkml:trace>
  <inkml:trace contextRef="#ctx0" brushRef="#br0" timeOffset="15287.139">2485 14996 38 0,'0'0'33'16,"0"0"2"-16,0 0-1 15,0 0-17-15,0 0-6 16,6 21-3-16,6 9 0 0,-18-9-3 16,16 15 0-16,-10-3-1 15,4 12 0-15,-8-6 0 16,8 1-1 0,-10-7 0-16,4-1-1 0,-4-9 0 15,6-23 0-15,-4 18 0 16,4-18-1-16,6-32 0 15,-2 3 0-15,-8-16 0 16,4-2 0-16,-6-6-1 16,4 4 1-16,-10 5-1 15,-2 15 1-15,-7 13 0 16,-3 24 0-16,-10 25 0 0,9 22 0 16,-1 10 1-1,6 20-2-15,0 3 1 16,20 6 0-16,8-8 0 15,12-11 0-15,18-16-2 0,3-18 2 16,8-17-1-16,3-18 1 16,1-16-1-16,-7-14 1 15,-1-7-1-15,-12-8 1 16,-7-3 0-16,-12-1-1 16,-8 2 1-16,-10 4-2 15,-4 1 1-15,-6 3 0 16,0 7 0-16,1 5 0 15,1 3 0-15,12 18-1 0,-20-21 1 16,20 21 0 0,0 0 0-16,0 0-1 15,0 0 1-15,0 0 0 16,0 0-1-16,0 23 1 0,0-23 0 16,14 32 1-16,-8-9-1 15,6 5 0-15,-3 5 0 16,5 0 1-16,4 1-1 15,8 1-1-15,-1-2 1 16,3 1-1-16,4-5 0 16,-5-5-1-16,3-3-1 15,-6-9-2-15,7 2-2 16,-31-14-6-16,46-16-28 16,-33-7 0-16,5 5-1 15,-10-13 2-15</inkml:trace>
  <inkml:trace contextRef="#ctx0" brushRef="#br0" timeOffset="15834.9762">3093 14756 50 0,'-14'-19'36'16,"14"19"1"-16,0 0-1 15,28 35-22-15,-28-35-3 16,59 57-3-16,-9-8 0 15,17 26-2-15,-8 5-1 0,18 20 0 16,-10 2-1-16,-4 12 0 16,-15 0-2-16,-9-2 1 15,-25-12-1 1,-10-8 0-16,-20-11-1 0,-6-13 1 16,-15-13-2-16,-3-16 0 15,-1-7-2-15,-4-14-2 16,11 9-19-16,-11-31-20 15,13-2 1-15,-2-11-1 16,9-7 0-16</inkml:trace>
  <inkml:trace contextRef="#ctx0" brushRef="#br0" timeOffset="18154.4364">7879 1256 50 0,'0'0'37'16,"0"0"1"-16,0 0-1 15,-23 35-25-15,7 36-3 16,-22 3-3-16,7 34 0 16,-11 6-1-16,-1 10-1 15,1-9-1-15,15-9 0 16,-5-19-1-16,18-22-1 15,4-28 0-15,10-37 0 16,18-37 0-16,10-24-1 16,4-24 0-16,5-23 0 15,3-13 0-15,-1-5 0 16,0 2 0-16,-5 17 1 0,-8 18-2 16,-7 22 2-16,-5 26 0 15,-14 41 0-15,26 14 0 16,-6 29 1-1,5 20 0-15,3 12-1 0,10 11 1 16,1 10-1-16,6-2 0 16,1-7-1-16,-5-17-2 15,-3-23-3-15,1 4-13 16,-19-45-24-16,4-8-1 16,-22-27 0-16,-8-10 0 15</inkml:trace>
  <inkml:trace contextRef="#ctx0" brushRef="#br0" timeOffset="19154.3102">5879 3420 19 0,'20'-27'32'16,"0"19"1"-16,-20 8 1 16,23-39-19-16,-1 37-2 15,-22-28-1-15,24 25-1 16,-28-19-2-16,4 24-1 15,4-24-1-15,-4 24-1 0,-24-7-2 16,6 11 1-16,-9 7-2 16,-7 17 0-16,-5 13-1 15,-1 20 1-15,-9 13-1 16,7 13-1-16,3-3 1 16,13 5-1-16,4-7 0 15,11-11-1-15,11-15 1 16,11-22 0-16,11-24-1 15,10-20 0-15,1-20 0 16,5-26 0-16,-5-19 0 16,-1-27 0-16,-4-24-1 15,-7-7 0-15,-9-3 1 16,-6 7 0-16,-6 13 0 0,-2 22 1 16,-2 21 0-16,-2 36 1 15,6 37-1-15,-8 35 0 16,8 26 0-16,6 27 1 15,2 16-2-15,12 18 1 16,-6 0 0-16,9 1-1 16,5-9 0-16,4-16-3 15,1-9-1-15,-11-38-7 16,16 0-31-16,-27-26 0 16,3-1-2-16,-14-24 1 15</inkml:trace>
  <inkml:trace contextRef="#ctx0" brushRef="#br0" timeOffset="19505.9768">5080 4724 56 0,'0'0'39'16,"7"29"0"-16,-9 26 2 16,-9 8-18-1,5 27-15-15,-8 6-2 16,14 14-1-16,0-2-1 0,10-6-2 15,11-17 1-15,9-19-4 16,10-17-2-16,5-27-3 16,12 1-10-16,-11-34-24 15,-7-7 0-15,-13-19-1 16,-1-8 0-16</inkml:trace>
  <inkml:trace contextRef="#ctx0" brushRef="#br0" timeOffset="20078.3178">5390 5000 65 0,'37'-9'41'0,"-37"9"0"16,28 31 1-16,-28-31-26 15,25 69-6-15,-19-24-2 16,6 16-3-16,-6-4-1 15,-2 1-2-15,0-11 0 16,-2-1-2-16,2-15-1 16,-4-31 0-16,0 0 0 15,8-18-1-15,-2-17 0 16,-4-20-1-16,4 0 0 0,0-12 0 16,5 7 1-1,-1 5 1-15,2 13 1 16,2 17 1-16,-14 25-1 0,31-6 3 15,-13 24-1-15,2 13 1 16,-4 4 0-16,2 11 0 16,-1-5-1-16,-3 4 0 15,0-10 0-15,-6-3-1 16,-2-9-1-16,-6-23 0 16,0 0-1-16,0 0 0 15,25-47 0-15,-19 2-1 16,8-12 1-16,0-8-1 15,4 0 0-15,9 5 1 16,1 9-1-16,4 13 2 16,1 15-1-16,5 21 2 15,-5 21 0-15,5 19 0 0,-10 7 1 16,-5 12-1-16,-7 2 0 16,-2 1-1-16,-2-3-1 15,-10-19-4-15,13 7-13 16,-15-45-22-16,0 0-2 15,14-26 0-15,-8-13 0 16</inkml:trace>
  <inkml:trace contextRef="#ctx0" brushRef="#br0" timeOffset="20282.373">6278 4394 81 0,'34'10'42'0,"17"25"0"16,0 8 0-16,9 22-34 15,-7 17-1-15,12 28-1 16,-14 10 0-16,-9 15-3 16,-17 7-1-16,-19 5-1 15,-19 0-3-15,-27-27-11 16,-3 0-28-16,-19-24-2 16,-9-12 0-16,-14-25-2 15</inkml:trace>
  <inkml:trace contextRef="#ctx0" brushRef="#br0" timeOffset="21914.2252">25672 11502 56 0,'-26'6'37'0,"26"-6"1"15,-20-6-2-15,1-1-28 16,19 7-2-16,0 0-1 16,47 17-1-16,-4-13-2 15,19 6 0-15,11-2-1 16,16 6 0-16,-3-1 0 16,5 5 0-16,-12 2 0 15,-12 13 1-15,-29 6 1 16,-20 20 0-16,-30 4 0 15,-16 13 1-15,-23-3-1 16,-8 4-1-16,-10-5 0 16,1-15 0-16,1-2-2 15,10-20-1-15,12-9-2 0,5-18-2 16,40-8-11-16,-20 6-25 16,20-6 1-16,18-36-2 15,6 9 1-15</inkml:trace>
  <inkml:trace contextRef="#ctx0" brushRef="#br0" timeOffset="22278.0395">27091 11426 64 0,'0'0'38'15,"0"0"0"-15,0 0 0 0,14 29-32 16,-12 24 0-16,-6 6-1 16,6 24 0-16,-4 1-1 15,4 10-1-15,4-2-1 16,8-1 0-16,4-11 0 15,4-9-1-15,3-16 0 16,15-16 0-16,5-13-2 16,2-19 0-16,9-9-3 15,-13-23-3-15,18 11-14 16,-27-29-20-16,0 0 1 16,-32-6 0-16,-10 6 0 15</inkml:trace>
  <inkml:trace contextRef="#ctx0" brushRef="#br0" timeOffset="22407.0174">26922 11995 64 0,'-54'8'36'16,"31"-4"-1"-16,23-4 1 15,57-20-34-15,8 2-4 16,32 5-22-16,2-7-11 16,1-7 0-16,3 3-1 15</inkml:trace>
  <inkml:trace contextRef="#ctx0" brushRef="#br0" timeOffset="22773.4168">28288 11487 66 0,'-26'-4'38'0,"7"16"2"15,1 11-1-15,-8 5-31 0,16 27-2 16,-7-2-2-16,9 13-1 15,4 1 0-15,14 2-2 16,3-5 0-16,7-5-2 16,6-8-1-16,1-21-2 15,19 3-7-15,-19-29-28 16,17-14-1-16,-3-17 0 16,11-9 1-16</inkml:trace>
  <inkml:trace contextRef="#ctx0" brushRef="#br0" timeOffset="23093.7401">28867 11597 45 0,'-40'-2'38'0,"-1"9"1"16,-11 7 0-16,1-4-18 16,11 21-12-16,-7-9-3 15,27 13-2-15,14-7-2 16,20-1-1-16,30-1-1 15,11-7 0-15,4 3-1 16,10 6 1-16,-4-3 0 16,-11 10 1-16,-21-1 0 15,-19 7 1-15,-22 2 0 16,-23 4 0-16,-15-2 0 16,-9-9 0-16,-10-5 0 15,8-13-2-15,-1-6-1 0,11-14-2 16,25-2-3-16,-4-30-20 15,32 5-15 1,10-16 0-16,22-8 0 16,7-16 0-16</inkml:trace>
  <inkml:trace contextRef="#ctx0" brushRef="#br0" timeOffset="23357.8469">29303 11239 85 0,'26'6'42'0,"7"18"-1"0,5-14-7 16,7 43-27-1,-11 6-2-15,-1 21-1 16,-13 4 0-16,-2 20 0 16,-18 4-4-16,-12 0 2 15,-14-4 0-15,-5-8-1 0,-11-13 0 16,-1-16-1-16,-11-7-1 15,-5-24-3-15,2-1-4 16,-10-23-35-16,10 2 1 16,1-10-2-16,7-2 2 15</inkml:trace>
  <inkml:trace contextRef="#ctx0" brushRef="#br0" timeOffset="29690.1431">4702 15147 42 0,'0'-22'35'16,"0"22"1"-16,-6-25-1 16,-13-3-19-16,19 28-5 0,0 0-4 15,12 18-1 1,-12-18-1-16,-2 45-2 15,-2-23-1-15,4 5 0 16,0 7-1-16,4-13 1 16,-2-3-1-16,-2-18 0 0,17 17 0 15,3-17 0-15,4-1-1 16,13-5 1-16,9 0 0 16,5 2 0-16,2 0-1 15,5 6 1-15,1 6 0 16,-8 3 0-16,-7 7 0 15,-7 8 1-15,-13 1 0 16,-10 10 0-16,-14-1 0 16,-12 3 0-16,-14-2 0 15,-5-3 0-15,-15-5-1 16,-1-9-1-16,-5-5-1 16,-1-13-2-16,6 0-2 0,-11-19-4 15,33 5-31-15,-15-14-1 16,9 5 0-16,3-9-1 15</inkml:trace>
  <inkml:trace contextRef="#ctx0" brushRef="#br0" timeOffset="29898.5538">4610 15184 69 0,'0'0'39'16,"0"0"0"-16,21-25-1 15,3 5-30-15,29 2-2 16,7-9-2-16,17 3-1 0,2 1-2 16,13-5-3-16,-1 13-2 15,-12-15-13-15,-6 15-21 16,-8 7 0-16,-7 4-1 16,-13 2 1-16</inkml:trace>
  <inkml:trace contextRef="#ctx0" brushRef="#br0" timeOffset="30605.7095">5642 15078 52 0,'0'0'36'16,"0"0"2"-16,0 0-3 15,0 0-20-15,14 18-4 16,-14-18-3-16,0 25-2 15,0-7-1-15,6 10-1 16,-6-7-2-16,2 1 0 0,2-5-1 16,-4-17 0-16,2 20-1 15,-2-20 1-15,0 0-1 16,8-26 0 0,2 7-1-16,-2-5 1 0,5-9-1 15,1 0 1-15,10 3-1 16,-8-1 0-16,7 7 1 15,-1 12-1-15,4-1 2 16,1 15 0-16,-1 13 0 16,-6 7 0-16,-2 0 1 15,-1 9-1-15,-9-4 0 16,0-3 0-16,-4 3 0 16,-8-9 1-16,4-18-2 0,-2 18 0 15,2-18 0 1,0 0 0-16,8-26 0 15,4-3 0-15,4-3-2 16,2-1 1-16,7 0 1 0,1 1 0 16,0 7-1-16,-1 9 1 15,3 12 0-15,-6 18 1 16,-3 7-1-16,1 7 2 16,-4 5-2-16,-8 3 1 15,4 3 0-15,-10-6-1 16,-2-3-1-16,-6-9-1 15,10 1-3-15,-4-22-11 0,0 0-24 16,0 0 0 0,0 0 0-16,2-35 0 15</inkml:trace>
  <inkml:trace contextRef="#ctx0" brushRef="#br0" timeOffset="30861.2847">6669 14778 77 0,'0'0'41'0,"14"33"1"15,-20 14-1-15,-26 6-31 16,5 24-3-16,-13 9-1 16,1 10-2-16,-7 3-1 15,1 1-2-15,-1-8 0 16,7-12-1-16,5-9-1 15,9-18-1-15,11-10-4 0,-6-29-3 16,20-14-32-16,0 0 0 16,26-12 0-16,-12-23 0 15</inkml:trace>
  <inkml:trace contextRef="#ctx0" brushRef="#br0" timeOffset="31204.953">6776 15298 59 0,'19'2'39'16,"-19"-2"0"-16,6 22 1 16,-27-11-19-16,-3 21-13 15,-10-15-2-15,9 9-2 16,-3-6-2-16,8 1 0 0,20-21-1 16,-12 20 0-16,12-20-1 15,40 4 0-15,-7-2 0 16,7 0 0-16,3 4 0 15,-1 3 0-15,1 3 1 16,-9 6 0-16,-8 5 0 16,-13 3 1-16,-7 3-1 15,-12 7 1-15,-13-5 0 16,-7-2-1-16,-8-3-1 16,3-6 0-16,-3-9-1 15,-3-13-2-15,9 0-3 16,2-31-7-16,15 10-28 15,1-23-1-15,10 7 1 0,-4-10-1 16</inkml:trace>
  <inkml:trace contextRef="#ctx0" brushRef="#br0" timeOffset="31649.3143">6997 14968 65 0,'27'-15'38'16,"3"-3"0"-16,4 6 0 15,-15-7-27-15,27 13-3 16,-19-2-2-16,11 12-1 0,-16 6 0 16,1 13-3-16,-19 5 2 15,-4 9-2 1,-14 2 0-16,-5 6 0 15,-7 0 0-15,0-1-1 0,3-9 0 16,-1-10 0-16,4-5 0 16,20-20-1-16,-16 24 1 15,16-24 0-15,0 0 0 16,0 0 0-16,22 11 0 16,4-11 0-16,0-4 0 15,5 2 0-15,9-1 0 16,1-1-1-16,-3-2 1 0,-3 0-1 15,3 4 1-15,-17-2-1 16,3 6 0 0,-24-2-2-16,28 4-1 15,-28-4-3-15,8 18-8 16,-8-18-28-16,-22 13-1 0,-4-7 0 16,-7 4-1-16</inkml:trace>
  <inkml:trace contextRef="#ctx0" brushRef="#br0" timeOffset="36025.5322">2819 17308 43 0,'8'-26'31'16,"-4"-5"2"-16,-2-12-11 15,23 25-7-15,-31-19-3 16,32 23-3-16,-28-8 0 15,22 32-3-15,-18 8 0 16,10 27-1-16,-12 12 1 16,11 14-3-16,-9 5 1 0,4 12-2 15,0-1-1-15,-4-13 0 16,4-11 1 0,-2-18-2-16,-2-15 0 15,-2-30 1-15,0 0 0 0,32-24-1 16,-13-17 1-16,9-6-1 15,6-6 0-15,9-4 0 16,10 4 0-16,7 12 0 16,-3 15-1-16,2 16 1 15,6 16 1-15,-6 18 0 16,-5 7 0-16,-15 12 0 16,-7 6 1-16,-12 3 0 15,-13-3 0-15,-14-4 0 0,-13-8 0 16,-20-2-1-1,-9-9 0-15,-4-8-1 16,-7-9 0-16,1-9-2 16,0-6-1-16,6-5-1 0,9 1-3 15,3-20-10-15,41 30-23 16,-26-41 1-16,32 22-2 16,2-9 2-16</inkml:trace>
  <inkml:trace contextRef="#ctx0" brushRef="#br0" timeOffset="36481.3601">3871 16905 65 0,'8'-17'36'0,"-8"17"1"15,18-8 0-15,4 20-29 16,1 3-2-16,19 23-1 16,-5 7-1-16,11 23-1 15,-5 11 1-15,10 17-1 16,-19 4-2-16,-3 12 1 15,-17 4 0-15,-12 0 0 16,-4-6 0-16,-12-6-1 16,-9-12 0-16,-11-8 1 0,1-11 0 15,-1-16-1-15,1-16 0 16,1-12 0-16,-2-11 0 16,9-8 0-16,7-6-2 15,18-4 1-15,-22 0-1 16,22 0-2-16,0 0 0 15,0 0-3-15,0 0-5 16,0 0-28-16,0 0-1 16,-14-18-1-16,14 18 1 15</inkml:trace>
  <inkml:trace contextRef="#ctx0" brushRef="#br0" timeOffset="37464.9573">4825 17506 54 0,'0'0'34'15,"25"-22"2"-15,-25 22 0 16,22-2-24-16,-22 2-2 16,20 36-3-16,-14-7-2 15,14 20-1-15,-9-4 0 16,9 8-1-16,-4 2-1 15,8-6 1-15,-12-9-2 16,3-13 1-16,-15-27 0 0,26 16 0 16,-26-16 0-16,26-36 0 15,-14 1 0-15,-7-10-1 16,3-12 0-16,4-8-1 16,2-5 0-16,0-9-2 15,6 5-1-15,-7-3-1 16,13 16-2-16,-6-2-5 15,19 26-28-15,-25 12-1 16,12 23 0-16,-8 8 0 16</inkml:trace>
  <inkml:trace contextRef="#ctx0" brushRef="#br0" timeOffset="37841.8544">5818 17422 53 0,'10'19'37'0,"-10"-19"-1"0,31-6 1 16,-11-15-23-16,24 17-8 15,-11-8-2-15,9 6-1 16,1 0-4-16,-1-9-4 15,9 16-22-15,-19-6-10 16,-13 5 1-16,-19 0-1 16</inkml:trace>
  <inkml:trace contextRef="#ctx0" brushRef="#br0" timeOffset="37997.2608">5707 17679 52 0,'0'0'33'15,"28"11"2"-15,12-16-2 0,11-13-24 16,8 2-8-16,12 4-4 16,-17-7-28-16,7-5-1 15,0 5 0-15,-8-3-1 16</inkml:trace>
  <inkml:trace contextRef="#ctx0" brushRef="#br0" timeOffset="38261.6829">6742 17100 69 0,'20'-22'37'0,"-2"18"1"16,-18 4 0-16,9 39-29 15,-16-3-3-15,5 23-2 16,-14 3 1-16,6 13-4 15,-2 5 2-15,-2-5-4 16,8-2 1-16,0-16-4 16,10-2-1-16,-10-32-21 15,16 3-13-15,-10-26 0 16,26-2 0-16,-8-22 0 16</inkml:trace>
  <inkml:trace contextRef="#ctx0" brushRef="#br0" timeOffset="38532.562">7030 17304 69 0,'-11'37'39'0,"-11"10"0"15,-4 20-1-15,-2-8-31 16,17 13-2-16,-3-9-1 16,16-4-2-16,12-18-1 15,15-17 1-15,19-16-3 16,5-20 2-16,4-12 0 15,0-13-1-15,-11-12 0 16,-17-10 1-16,-11 0-2 16,-18 4 1-16,-20 4-1 15,-13 6-1-15,-5 18-3 16,-19-9-10-16,16 28-22 0,-5 7-2 16,21 8 1-16,5 5-2 15</inkml:trace>
  <inkml:trace contextRef="#ctx0" brushRef="#br0" timeOffset="39148.118">7496 17153 70 0,'0'0'39'0,"22"2"-1"16,-14 21 0-16,-14-1-30 16,12 19-2-16,-6-4-2 15,2 10-1 1,-4-3-1-16,4-1-1 0,-2-8 2 16,0-7-3-16,4-11 0 15,-4-17-1-15,0 0 1 16,16-19 0-16,-4-7-1 15,5-5 1-15,3-11-3 16,2-3 3-16,1 0-1 16,1 4 1-16,-4 6 0 15,2 9-1-15,-22 26 2 0,27-12 0 16,-27 12 1-16,20 45-1 16,-14-9 1-16,0 7 0 15,-4-2-1-15,4 0 0 16,-4-3 0-16,2-11-1 15,-2-7 1-15,-2-20-1 16,0 0-1-16,17-8 1 16,-1-12-1-16,0-11 1 15,6-10 0-15,-1-1-1 16,9-3 0-16,-2-2 0 16,3 10 1-16,-5 11 0 15,-6 9 0-15,1 15 0 16,-3 10 0-16,-4 15 1 0,-2 7 0 15,-4 9-1 1,-2 4 0-16,-4-2 0 16,2 4 1-16,-4-11-4 15,6 3 0-15,-6-37-6 0,15 41-28 16,-15-41-3-16,24 2 1 16,-10-19-1-16</inkml:trace>
  <inkml:trace contextRef="#ctx0" brushRef="#br0" timeOffset="39380.9698">8568 16949 85 0,'0'47'41'16,"-15"-2"-1"0,1 45-5-16,-18-19-26 15,9 19-4-15,-11 6 1 16,6 4-3-16,1-4-1 0,-5-3-2 15,8-9 0-15,3-15-1 16,9-6-4-16,4-22-1 16,14-2-3-16,-6-39-26 15,20 6-5-15,5-36 0 16,17-9-1-16</inkml:trace>
  <inkml:trace contextRef="#ctx0" brushRef="#br0" timeOffset="39680.738">8813 17404 71 0,'0'0'38'0,"-17"18"1"16,-15 5 0-16,4 24-28 15,-11-11-5-15,5 7-3 0,3-4 0 16,17-4-2-16,14-7 1 16,20-7-2-16,13 1 0 15,9-2 0-15,7-1 0 16,4 5 1-16,-5 7-1 15,-5 4 1-15,-5 5 0 16,-17 7 1-16,-15-2 0 16,-6 6 0-16,-19-6 0 15,-7-4-1-15,-12-9 0 16,-3-13-1-16,-5-3-3 16,-7-20-3-16,8 20-12 15,-18-34-23-15,11 10 0 16,-3-9-1-16,4 3 0 0</inkml:trace>
  <inkml:trace contextRef="#ctx0" brushRef="#br0" timeOffset="43444.5991">15766 15145 52 0,'8'-22'35'16,"-5"-1"-2"-16,-1 3 3 15,-2 20-25-15,12-31-2 16,-12 31-3-16,-6 17 0 16,6 21 0-16,-13 1-1 15,9 14 0-15,-6-2-1 0,6 12 0 16,-4-8-2-16,8-8 0 15,0-16-1-15,0-31 0 16,0 0 0-16,28 0-1 16,-17-29 1-16,-5-10 0 15,-4-12-1-15,-4-6 1 16,-8 0 0-16,-5 4-1 16,-13 12 1-16,-10 19-1 15,-9 18 0-15,-10 20 1 16,-2 23-1-16,5 22 1 15,5 15-2-15,17 13 3 16,17-3-2-16,20 0 1 16,23-7 0-16,17-10 0 0,21-18-1 15,13-22 0-15,6-17 0 16,-3-20-2-16,-1-8 0 16,-8-19-3-16,-3 0-1 15,-31-16-6-15,6 17-22 16,-37-5-5-16,-8 11 0 15,-19 5 0-15</inkml:trace>
  <inkml:trace contextRef="#ctx0" brushRef="#br0" timeOffset="44036.831">16467 14713 65 0,'0'0'36'0,"0"-27"-1"15,0 27 2 1,11-18-27-16,23 28-2 16,-2 2-2-16,21 17 0 0,-2 4-1 15,10 24-2-15,-1 10 1 16,3 16-2-16,-12 7 1 15,-11 14 0-15,-21 0-1 16,-5 4 0-16,-20-2-1 16,-7-8 1-16,-7-12 0 15,-8-5-1-15,-3-17 1 16,5-9-1-16,-2-13 0 16,3-11 0-16,5-9 0 0,2-9-1 15,18-13 0-15,-26 18 1 16,26-18-1-1,-15 8 0-15,15-8 0 16,0 0 1-16,0 0-1 0,0 0-1 16,0 0 0-16,0 0-1 15,0 0-1-15,0 0-3 16,0 0-6-16,-10-26-29 16,10 26 0-16,-8-31-1 15,-6 9 1-15</inkml:trace>
  <inkml:trace contextRef="#ctx0" brushRef="#br0" timeOffset="50419.9747">17910 15121 20 0,'-20'-5'28'0,"20"5"-4"15,-18 9-2-15,-1-15-3 16,19 6-2-16,0 0-3 16,0 0-3-16,-20-2-3 15,20 2-2-15,26-21-2 16,-1 1 0-16,7-5-1 16,13 1 0-16,3 3 0 15,5 11 0-15,-2-2 0 16,1 18-1-16,-13 10 1 0,-5 13-1 15,-15 8 0-15,-13 10-1 16,-17 4 1-16,-15 10 0 16,-8-2-1-1,-11 6 1-15,-12-12-1 0,3 0 1 16,1-4-1-16,8-10 0 16,5-3 0-16,14-13 0 15,26-23-1-15,-7 22 1 16,7-22 0-16,41-6-1 15,-9-8 1-15,7 6-1 16,-1-4 0-16,1 5 1 16,-5 1-1-16,-7 2 0 15,3 4-1-15,-14 4-1 0,3 4-1 16,-19-8-2-16,34 11-6 16,-34-11-27-1,18-6 0-15,-18 6-1 16,37-27 0-16</inkml:trace>
  <inkml:trace contextRef="#ctx0" brushRef="#br0" timeOffset="50804.3149">18840 15178 44 0,'20'-11'36'15,"-20"11"1"-15,0 0 0 16,0 0-12-16,-42 1-16 0,17 15-2 15,-15-2-2-15,8 6-1 16,-1-3-2 0,13 5 0-16,20-22-1 15,-10 33-1-15,30-19 0 0,16 2 0 16,11-5 0-16,4 3 0 16,9 0 0-16,-7-2 0 15,-2 11 1-15,-9 3 0 16,-13 1 1-16,-15 12 0 15,-14-1 0-15,-12 5 1 16,-13-8-1-16,-3 3 0 16,-16-11 0-16,3-7-1 15,-4-11 0-15,-1-12-1 16,5-7 0-16,-1-12-3 0,13 4-1 16,-3-15-6-1,32 6-29-15,-14-3-1 16,20 9 0-16,2-1 0 0</inkml:trace>
  <inkml:trace contextRef="#ctx0" brushRef="#br0" timeOffset="51172.8571">19533 15357 65 0,'-12'21'36'16,"12"-21"1"-16,24 10-1 15,-24-10-25-15,59-8-3 16,-19 5-2-16,17 1-2 16,-2-4-1-16,10 4-2 15,-2-4 0-15,-9-4-2 16,-7 6-1-16,-15-10-4 16,1 16-13-16,-33-2-19 15,4-25 0-15,-23 11 1 0,-11-4-2 16</inkml:trace>
  <inkml:trace contextRef="#ctx0" brushRef="#br0" timeOffset="51400.0542">19742 15102 86 0,'0'0'39'0,"0"0"3"16,-6 29-1-16,-2-11-34 15,10 25 0-15,-9 0-2 16,1 10 0-16,0 6-2 15,0 2-1-15,2-6-1 16,0-8-1-16,4-2 0 16,0-15-2-16,8-3-2 0,-8-27-3 15,23 29-13-15,-23-29-21 16,16-31 0-16,-12 6 0 16,2-5 0-16</inkml:trace>
  <inkml:trace contextRef="#ctx0" brushRef="#br0" timeOffset="52771.635">21097 15013 64 0,'24'-17'35'16,"-24"17"0"-16,0 0-5 15,15-4-18-15,-15 4-3 16,-6 35-1-16,-2-9-3 16,7 11 0-16,-9-4-2 15,10 9 0-15,0-3-1 16,4-6 0-16,-2-9-1 16,-2-24 1-16,19 4-1 0,-19-4-1 15,32-42 2-15,-14 7-2 16,-5-8 2-16,1-6-1 15,-8 0-1 1,-4 0 0-16,-10 8 1 0,-6 7 0 16,-17 15-2-16,-3 13 2 15,-11 10-1-15,-8 23 0 16,1 8 1-16,1 18 0 16,4 10-1-16,9 10 1 15,10 9-1-15,9 5 1 16,13-3-1-16,6-4 0 15,14-3 0-15,5-12 0 16,9-12-2-16,2-18 0 0,9-9-3 16,1-26-1-16,13 2-3 15,-20-42-14-15,23 9-17 16,-9-22 0 0,-2 4 2-16,3-10 0 0</inkml:trace>
  <inkml:trace contextRef="#ctx0" brushRef="#br0" timeOffset="53367.731">21569 15108 73 0,'10'-18'40'15,"-10"18"-2"-15,-20 10 2 16,2 25-29-16,-21-7-4 16,5 23 0-16,-11 2-4 15,11 15 0-15,0-3-2 0,11-4 1 16,11-8-2-1,16-6 0-15,10-16-1 16,13-9 1-16,11-12-2 0,1-22 1 16,1-8-1-16,-1-17 1 15,1-6 0-15,-3-12-1 16,-5 0 1-16,-4-2 1 16,-3 6 0-16,-5 6-1 15,0 2 2-15,1 15-1 16,-1 9 0-16,0 13 2 15,4 12-1-15,-3 15 0 16,-1 3 0-16,-2 13 1 16,-4 12 0-16,-2 6 0 15,-10-2-1-15,-4 4 0 16,-4-8 0-16,0-10-1 0,-2-7 1 16,-2-13-2-16,10-19 1 15,0 0-1-15,6-27 1 16,6-10-1-16,7-9 1 15,1-5-1-15,8 0 0 16,1-4 1-16,5 10 0 16,-2 4-1-16,1 12 1 15,1 13 1-15,-7 12-1 16,-1 14 0-16,-2 11 1 16,-10 13 0-16,-3 5-1 15,-3 8 1-15,-8-2-1 16,-2 0 0-16,-4-1-1 15,-3-11-1-15,7-6-2 0,2-27-3 16,5 30-17-16,-5-30-17 16,12-28 1-16,-2-7 0 15,16-2 0-15</inkml:trace>
  <inkml:trace contextRef="#ctx0" brushRef="#br0" timeOffset="53711.5174">22621 15019 81 0,'0'0'39'0,"-22"22"-1"16,-17 1 0-16,7 13-30 15,-13-3-4-15,11 8 0 16,7-5-2-16,13 1-1 0,16-6-2 16,24-13 0-16,19-6 0 15,14-6 0-15,6-2 0 16,1-2 0-16,1 0 0 15,-14 5 2-15,-10 5-1 16,-17 12 2-16,-18 3 0 16,-16 7 1-16,-12 1-1 15,-11 2 1-15,-15-3-1 16,-1-5 0-16,-8-7 0 16,7-5-2-16,1-11 0 15,9-8-1-15,11-6-1 16,1-15-4-16,26 23-3 15,-6-49-30-15,18 15-2 0,-4-11 1 16,18 2 0-16</inkml:trace>
  <inkml:trace contextRef="#ctx0" brushRef="#br0" timeOffset="54043.8604">23030 14782 57 0,'0'0'37'0,"16"-26"2"16,-16 26 0-16,0 0-12 15,0 0-19-15,23 36-1 16,-21-9-1-16,6 16-3 0,-2 10 1 16,4 12-2-16,-6 6 0 15,0 9-1 1,-2-1 1-16,-2 3-2 15,0-3 0-15,0-5 1 0,0-13-2 16,0-10 1-16,0-14-1 16,4-11 1-16,-4-6-2 15,0-20 0-15,0 0-1 16,0 0-3-16,2-28-4 16,-24 4-30-16,16-1 0 15,-12-8-1-15,5 7 1 16</inkml:trace>
  <inkml:trace contextRef="#ctx0" brushRef="#br0" timeOffset="54539.5597">22828 15178 64 0,'0'0'37'0,"18"-8"0"16,10 3 0-16,-2-17-26 15,21 12-5-15,-10-6-2 0,5 3-3 16,1 9-4-16,-15-8-30 16,4 4-3-16,-13 0-1 15,-19 8 0-15</inkml:trace>
  <inkml:trace contextRef="#ctx0" brushRef="#br0" timeOffset="55036.3339">23857 15153 56 0,'-23'10'34'16,"23"-10"0"-16,27-12 0 16,-1-8-27-16,35 5-3 15,2-5-1-15,12 2-4 16,6 12-5-16,-20-7-26 16,-3-1-1-16,-17 14 0 15,-17 12-2-15</inkml:trace>
  <inkml:trace contextRef="#ctx0" brushRef="#br0" timeOffset="55155.838">23790 15341 57 0,'0'0'28'16,"47"-8"-26"-16,17-13-3 16,15 1-29-16,0-13-2 15</inkml:trace>
  <inkml:trace contextRef="#ctx0" brushRef="#br0" timeOffset="55704.3389">24874 15011 41 0,'20'-17'33'0,"-20"17"2"0,39-26-2 16,1 15-17-1,-15-25-6-15,35 19 0 16,-7-11-4-16,24 14 0 16,-4 1-3-16,6 13-1 0,-12 4 3 15,-2 19-3-15,-19 7 2 16,-15 19-3-16,-31 6 1 16,-19 7-1-16,-23 3 1 15,-15 2 0-15,-16 0-2 16,-10-5 1-16,2-3-1 15,4-10 1-15,12-7-1 16,17-7 1-16,17-12 0 16,31-23-1-16,0 22 1 0,31-24-1 15,11-4 0 1,5-2 1-16,11-5-1 16,-1-1-1-16,2 2 0 15,-12 0-2-15,7 4-2 0,-17-9-4 16,17 11-25-16,-23-14-5 15,1 3-1-15,-5-11 1 16</inkml:trace>
  <inkml:trace contextRef="#ctx0" brushRef="#br0" timeOffset="56039.8726">25926 14990 76 0,'-39'2'37'15,"0"10"1"-15,-3 9-2 16,-7-3-31-16,17 9-1 16,0-5-2-16,25 0 0 0,13-3-2 15,21-3 1-15,19 0-2 16,7-5 1-16,12 3-1 16,0 2 2-16,-2 1-1 15,-9 5 1-15,-15 4 0 16,-17 1 1-16,-18 1 0 15,-16 3 1-15,-25-4 0 16,-11-1 0-16,-11-6-1 16,-6-3 0-16,4-7-1 15,3-6-2-15,13-6 0 16,5-16-5-16,40 18-8 16,-13-37-25-16,26 8 0 15,13-9-1-15,21 1 0 0</inkml:trace>
  <inkml:trace contextRef="#ctx0" brushRef="#br0" timeOffset="56320.2622">26424 15092 60 0,'0'0'36'0,"20"6"1"16,7-4 0-16,5-18-24 15,25 12-6-15,-3-12-2 16,11 3-2-16,-6-3 0 16,0 8-3-1,0 0-1-15,-19-3-5 0,7 13-23 16,-47-2-8-16,18-16-1 15,-18 16 0-15</inkml:trace>
  <inkml:trace contextRef="#ctx0" brushRef="#br0" timeOffset="56527.5429">26568 14884 76 0,'-20'14'38'15,"20"-14"2"-15,-5 45-1 16,-1-12-31-1,17 16-2-15,-11 0-1 16,8 8-1-16,-4 2 0 0,-2-2-3 16,-2-2-2-16,0-16-2 15,2-9-1-15,-2-30-6 16,32 21-29-16,-32-21-1 16,43-21 0-16,-13-7 0 15</inkml:trace>
  <inkml:trace contextRef="#ctx0" brushRef="#br0" timeOffset="57287.9016">27668 14613 64 0,'20'-16'36'16,"-6"-3"1"-16,-14 19 0 16,-6-38-28-16,6 38-2 15,-54-11-2-15,9 21 0 16,-16 5-1-16,-2 15-1 16,-5 5-1-16,5 10 1 0,10 0-2 15,15 4 0-15,23-4 0 16,11-5-2-16,21-9 1 15,15-11 1-15,13-10-1 16,7-16 0-16,1-8 0 16,0-14 0-16,-5-5 0 15,-5-8 1-15,-3 0-1 16,-13 3 0-16,-7 3 2 16,-6 11-1-16,-14 24 0 15,0 0 1-15,0 0 0 16,-4 44 1-16,-6 1 0 15,2 10-2-15,-4 4 2 16,4 7-2-16,3-1 0 0,3-2-2 16,-4-8 1-16,2-12-3 15,8-8-1-15,-10-13-2 16,14 0-4 0,-8-22-30-16,0 0-1 0,6-34 0 15,13 7 1-15</inkml:trace>
  <inkml:trace contextRef="#ctx0" brushRef="#br0" timeOffset="57602.9704">28191 14670 59 0,'0'0'39'0,"-27"20"1"15,-3 7 1 1,-11-13-15-16,3 23-20 15,2-2 0-15,11 5-4 0,17-5 1 16,16-6-2-16,14-1 0 16,15-6-2-16,10-3 2 15,5-3-1-15,-1 0 0 16,-5 9 0-16,-13 1 1 16,-13 5 0-16,-14 2 0 15,-20 3 1-15,-18-1-2 16,-13 2 2-16,-12-5-3 15,-5-13-1-15,9 1-6 0,-10-18-32 16,22-4-1 0,-3-8-1-16,16-2 0 15</inkml:trace>
  <inkml:trace contextRef="#ctx0" brushRef="#br0" timeOffset="58255.8439">29105 14800 69 0,'-5'21'36'16,"5"-21"1"-16,27 14-1 0,25-12-29 16,-7-8-3-16,16 0-2 15,8 0 0-15,2-2-3 16,0 2-2-16,-15-5-5 15,1 20-10-15,-37-9-18 16,-20 0 1-16,-20 24-2 16,-23-6 2-16,-31-5 18 15,1 13 15-15,-6 3 3 16,-11-15 14-16,24 6 19 16,15-5 1-16,23-7 0 15,28-8 2-15,28 14-19 16,6-26-10-16,29 6-1 15,-4-3-5-15,6 1 1 0,0 2-4 16,-11 0 0-16,-9 6-2 16,-19-12-8-16,7 12-25 15,-33 0-1-15,26-6 1 16,-26 6-2-16</inkml:trace>
  <inkml:trace contextRef="#ctx0" brushRef="#br0" timeOffset="58579.7652">30213 14452 65 0,'18'-19'38'0,"-18"19"1"0,20-4 0 15,-20 4-26-15,6 47-4 16,-6-6-3-16,0 16 0 16,-6 6-3-16,6 5 0 15,-14 5 0-15,6 2-2 16,-4-5 0-16,0-9-1 16,4-6-2-16,-3-12-1 15,11-8-1-15,0-35-2 16,17 40-12-16,-1-56-22 0,10-6 0 15,-3-17 0-15,11-6 2 16</inkml:trace>
  <inkml:trace contextRef="#ctx0" brushRef="#br0" timeOffset="58802.6655">30675 14360 87 0,'20'6'41'16,"-20"29"0"-16,-14 0-1 15,8 32-31-15,-14 2-3 16,9 13 0-16,-17 3-2 16,8 5-2-16,0-6-1 15,3-11-1-15,5-10-2 0,4-16-1 16,8-8-2 0,0-39-4-16,28 39-20 15,-28-39-11-15,37-37-2 16,-11-6 1-16,5-4 1 0</inkml:trace>
  <inkml:trace contextRef="#ctx0" brushRef="#br0" timeOffset="59151.858">31218 14515 66 0,'0'0'40'16,"-23"16"-1"-16,-11 9 1 15,-17-9-20-15,9 21-14 16,-11 2-1-16,9 3-3 16,11-1 0-16,25-4-1 15,10-2-1-15,28-3 0 0,9-3 0 16,8-7 0-16,11-2 0 16,-3-5 0-16,-4-1 1 15,-11 0 0-15,-9-3 1 16,-31-11-1-16,12 26 2 15,-32-12-1-15,-11-4-1 16,-13 7 1-16,-5-7-1 16,-2-4 0-16,-1 0-2 15,7-8-2-15,7 4-4 16,-5-14-33-16,21 2-1 16,1-7-1-16,21 17 0 15</inkml:trace>
  <inkml:trace contextRef="#ctx0" brushRef="#br0" timeOffset="66346.9871">7427 10859 2 0,'28'-22'23'16,"23"30"-1"-16,-17-18-1 15,19 12-14-15,12 2-5 16,12 0-2-16,8 0-1 16,22 0-1-16,15-6 1 15,16-4 1-15,12-4 1 0,14-2 2 16,6 3 0-16,14-3 0 15,17-2-1-15,9 6 1 16,13 2 0 0,8 0 0-16,21 8-1 15,17 2 1-15,11 4-1 0,11 2 1 16,13 10 1-16,10-7 0 16,15 11 1-16,9-5-2 15,15 11 1-15,9-7 0 16,23 9 0-16,12-11-2 15,15 3 1-15,9-10-1 16,21-6 0-16,18-14-1 16,24-20-1-16,25-13 1 0,32-24-1 15,22-11 0-15,33-15 0 16,24-3 1 0,16-2-1-16,20 5 1 0,7 15 0 15,13 3 0-15,-1 20-2 16,8 14-1-16,-16 0-3 15,9 23-9-15,-15 6-17 16,-35-10-1-16,-16 16 0 16,-63-15 3-16</inkml:trace>
  <inkml:trace contextRef="#ctx0" brushRef="#br0" timeOffset="67465.8297">7658 9512 1 0,'6'24'13'0,"-6"-24"14"16,18 21-2-16,4-5-10 0,11-4-5 16,24 11-2-16,11-3-2 15,22 10 0-15,21-3-4 16,27 4 0 0,24 1-1-16,30 1 0 0,35-3 0 15,33 1-1-15,37-9 2 16,40-1-1-16,36-9 2 15,42 0-1-15,43-12 1 16,56 0 1-16,42-12 0 16,54-2 1-16,42-11-1 15,41 3 1-15,48-13-2 16,36 1 1-16,41-5 0 16,25 4-2-16,12-2 1 0,-8 7-2 15,8 5 0 1,-6 5-1-16,-18 14-3 15,-27-2-9-15,-56 12-21 16,-49 18-2-16,-79-8 1 0,-69 15-1 16</inkml:trace>
  <inkml:trace contextRef="#ctx0" brushRef="#br0" timeOffset="68114.417">7244 7795 31 0,'2'29'27'16,"37"23"0"-16,-5-15-1 16,23 4-25-16,28 6 0 15,25 2-1-15,35-4 0 16,32-5-1-16,33-3 0 15,44-12 1-15,48-9 1 16,44-14 2-16,53-10 2 16,37-23 2-16,58 1 0 15,33-17 2-15,75 8-1 16,34-18 1-16,67 14-1 16,37-16-1-16,60 10-2 0,51-2-1 15,57 2 1-15,50-4-2 16,19 4 0-16,22 0-3 15,-5 11 0-15,-11 15-4 16,-43 1-9-16,-46 14-23 16,-92 22-2-16,-105 6 0 15,-109 13 0-15</inkml:trace>
  <inkml:trace contextRef="#ctx0" brushRef="#br0" timeOffset="68670.3348">7234 6264 37 0,'45'14'36'0,"32"4"-1"15,24-1 0-15,53-23-13 16,49 24-20-16,58-4 1 16,67 5-1-16,57-11-1 15,61-6-1-15,57-6-1 16,54-5 1-16,51-13-1 15,58-9 3-15,49-13-1 0,49-5 2 16,39-10 0 0,52 4 2-16,30-7-1 15,43 3 1-15,20-4 1 16,7 10-3-16,-21 8-1 0,-25-4-9 16,-39 19-29-16,-72 9-2 15,-99 5 0-15,-111 12-1 16</inkml:trace>
  <inkml:trace contextRef="#ctx0" brushRef="#br0" timeOffset="70442.7365">10468 2747 6 0,'2'77'23'16,"16"33"-7"-16,-8 29 0 15,-1 18-2-15,7 41-1 16,-4 18-2-16,12 41 0 16,-14 20-2-16,15 45 0 15,-11 25-1-15,12 52-2 16,-8 27-1-16,9 45 0 15,-7 23-2-15,12 36 0 16,-7 18 1-16,9 19-2 16,-3 4-1-16,3-8-1 0,0-9-1 15,-3-24 0-15,3-22 0 16,-11-35-3-16,11-28-1 16,-14-46-1-16,7-28-1 15,-19-57-4-15,16-36-16 16,-12-46-4-16,-16-57-2 15,8-44 4-15</inkml:trace>
  <inkml:trace contextRef="#ctx0" brushRef="#br0" timeOffset="71282.2867">13175 2855 15 0,'2'-29'29'16,"-2"29"-8"-16,24 4 0 15,-16 21-3 1,7 42-3-16,-5 6-5 16,12 35-2-16,-4 11-4 0,9 26-1 15,1 16-1-15,10 28 0 16,-7 15 0-16,15 31 1 16,-11 24 0-16,9 38 1 15,-5 15 0-15,1 25 0 16,-13 15-2-16,5 5 0 15,-12 4 1-15,-3 0-2 16,-3-10-1-16,-6-5 0 16,4 1 1-16,-4 5-1 15,4 1 1-15,-4 12-1 16,-1-2 1-16,3 6 0 16,-2-14 0-16,-2-4 0 15,-4-21-1-15,2-26 1 0,-8-21-1 16,2-28 1-16,-4-15 0 15,4-19-1-15,-4-11-1 16,0-9 2-16,-2-15 0 16,3-9-1-16,-1-18 0 15,0-20 0-15,6-21-4 16,-12-44-10-16,10-23-20 16,2-51-2-16,0 0 0 15,-8-49 0-15</inkml:trace>
  <inkml:trace contextRef="#ctx0" brushRef="#br1" timeOffset="82122.0311">8377 12058 21 0,'20'-10'31'16,"-20"10"4"-16,17-20-1 15,-17 20-16-15,0 0-2 0,0 45-2 16,-29-23-3-16,19 27-2 15,-26-10-2-15,15 12-3 16,-5-3-1-16,12-7-1 16,0-10 0-16,22-11-2 15,-8-20 1-15,52 2 0 16,-11-18-1-16,14-8 1 16,-1-7 0-16,1-6 0 15,0-6-1-15,-13 1 1 16,-9 5 0-16,-15 8 0 15,-22 5 0-15,-18 16 0 16,-17 14 0-16,-12 18 1 16,-17 9-1-16,-3 18 1 0,4 0-1 15,4 6 0-15,16-4-1 16,21-10 0-16,20-9 0 16,26-15 0-16,19-17 0 15,21-12 0-15,7-11 0 16,8-15 1-16,4-7-1 15,-14-6 0-15,-10-6 0 16,-11 4 1-16,-25 6-1 16,-19 6 0-16,-25 15 0 15,-17 18 1-15,-19 12 0 16,0 20 0-16,-4 7 0 16,7 14 0-16,11 0-1 15,13 2 2-15,23-5-2 0,24-9 1 16,19-8-1-16,15-13 0 15,11-8-1-15,-5-14-1 16,6-4-1 0,-7-13-4-16,5 1-29 0,-30-13-5 15,-3 4 0-15,-20-3-2 16</inkml:trace>
  <inkml:trace contextRef="#ctx0" brushRef="#br1" timeOffset="86505.3358">13779 10976 39 0,'0'0'33'0,"0"0"0"15,0 0 2-15,0 0-21 16,0 0-3-16,0 0-3 16,0 0 0-16,-27 14-2 0,21 4-1 15,6-18-1-15,-18 29-2 16,18-29 0-16,4 24 0 15,-4-24 0-15,41-10-2 16,-9-6 1-16,1-7 0 16,-1-7 0-16,0 5 0 15,-5-7 1-15,-9 11-1 16,-18 21 1-16,0 0 1 16,-20-2-2-16,-11 21 1 15,-7 5 1-15,-1 0-2 16,3 3 0-16,5 1 0 15,5-13 0-15,26-15-1 16,0 0 0-16,18-17 1 0,9-7-2 16,7-3 2-16,-2-3-1 15,1 5 0-15,-9 1 1 16,-8 6 0-16,-16 18-1 16,0 0 1-16,0 0-1 15,-38 16 1-15,16 2 0 16,-3-5-1-16,3 1 0 15,22-14 0-15,-26 24 0 16,26-24 0-16,0 0-1 16,26-4-3-16,-4 6-6 15,-22-2-30-15,31-28 0 16,-17 9-1-16,0-5 0 16</inkml:trace>
  <inkml:trace contextRef="#ctx0" brushRef="#br1" timeOffset="90804.9752">20834 2949 84 0,'-33'-9'37'0,"1"22"0"16,-15 1 1-16,-3 16-33 0,1 3-2 16,4 10 0-1,-1 0-1-15,15 0 0 16,11-3-1-16,28 1-1 16,21-6 0-16,21 1 0 0,19-3-1 15,6 4 2-15,8 4 0 16,-4 7 1-16,-8 5 1 15,-12 5 0-15,-31 1 0 16,-16 6 1-16,-32-2 0 16,-14 0-2-16,-23-12 1 15,-8-4-2-15,-6-18 0 16,2-15-1-16,5-8-2 16,11-26-2-16,21-7-3 15,1-34-31-15,37-12-3 16,12-27 0-16,21-14 0 15</inkml:trace>
  <inkml:trace contextRef="#ctx0" brushRef="#br1" timeOffset="91808.4608">21245 2716 103 0,'20'12'42'0,"-7"33"0"16,-26 12-1-16,7 27-34 15,-8 18-3-15,8 12 0 16,0 6-2-16,6-1 0 15,8-9-1-15,4-8-1 16,6-17-1-16,-5-22-1 16,7-14 0-16,-12-22-3 15,4-7 0-15,-12-20-4 16,0 0-21-16,-26-53-11 16,6 10 0-16,-11-22 1 0,17 4 25 15,-20-19 9-15,15 1 4 16,7 6 6-16,-2-9 21 15,28 21 13-15,4 12 1 16,15 16 1-16,-7-5-24 16,21 40-7-16,-3 6-2 15,3 22-2-15,-1 11-1 16,-11 20-1-16,-3 2 0 16,-7 11-2-16,-5-1 0 15,-6-9 0-15,-8-9 0 16,-2-9-1-16,-8-13 1 15,2-13-1-15,2-20 0 0,0 0-1 16,0 0 1-16,8-44-1 16,4 11-1-16,3-16 0 15,11-8-1-15,4-8 0 16,3-1-1 0,7-1 1-16,5 8 0 0,-5 6 1 15,5 6 0-15,-5 10 1 16,-1 5 1-16,-3 14 1 15,-7 5 1-15,-1 9 0 16,-10-2 1-16,-18 6 0 16,0 0 0-16,9 39 1 15,-24-2-1-15,-11 13-1 16,-6 8 0-16,1 9 0 0,-5 6-1 16,7-1 0-16,7-7 0 15,4-10 0 1,16-14-1-16,8-15 0 0,14-14-1 15,11-18 2-15,3-14-2 16,8-15 1-16,1-18 0 16,-4-14-1-16,3-6 1 15,-7 3 0-15,-7 7 0 16,-12 8 0-16,0 14 1 16,-14 21-1-16,-2 20 1 15,-8 24-1-15,-4 15 1 16,6 8 0-16,-2 4-1 15,8 6 0-15,6-2 0 0,2-8 0 16,12-10 0-16,5-9 0 16,9-10-1-1,-1-18 0-15,7-12 0 16,-1-18-1-16,-1-15 1 0,-6-18-2 16,-1-5 2-16,-9-3-1 15,-2 0 2-15,-9 11 0 16,-3 7 0-16,0 23 1 15,-4 10 1-15,-4 20 0 16,8 46 0-16,-2-5 0 16,2 8-1-16,6 8 1 15,4 0-2-15,1-10 0 16,7 0-1-16,-4-18-1 16,7-3-1-16,-7-24-2 15,4-2-4-15,-20-39-23 16,5 3-10-16,-17-23 0 15,6-5 1-15</inkml:trace>
  <inkml:trace contextRef="#ctx0" brushRef="#br1" timeOffset="92364.7142">22657 2798 90 0,'-12'-33'37'0,"6"13"1"16,6 20-1-16,0 0-31 16,0 0-4-16,37 16-2 15,-15-2-3-15,10 9-2 16,-5-15-3-16,19 10 0 15,-13-20 1-15,17 4 1 16,-15-12 5-16,-3-2 2 16,-4 6 3-16,-28 6 2 15,0 0 4-15,-16 24 1 16,-8 13-1-16,-17 0-1 0,7 18-3 16,-4 2-2-16,11 6-1 15,7-12 0-15,20-8-2 16,8-15-1-16,24-14 0 15,1-16-1-15,7-18-1 16,5-13 1-16,-9-20-1 16,1-8-1-16,-5-14 1 15,-11 3 1-15,-9 9 0 16,-6 8 0-16,-6 14 1 16,-6 15 0-16,6 26 1 15,-8 26 0-15,14 23 1 16,4 17-1-16,16 19 1 0,5 11 0 15,21 14 1-15,1 0-1 16,12 0 1-16,-4-4-1 16,1-6-1-16,-19-10 1 15,-11-13-1-15,-18-15 1 16,-28-16-2-16,-18-13 1 16,-21-15-1-16,-14-15 0 15,-12-10 1-15,-6-11-1 16,0-8-1-16,2-7 0 15,10-2-2-15,14-1-1 16,11-7-2-16,23 4-4 16,-7-12-32-16,46-8 0 15,0-21 0-15,19 1 0 0</inkml:trace>
  <inkml:trace contextRef="#ctx0" brushRef="#br1" timeOffset="92952.8614">23397 2590 96 0,'0'0'42'0,"22"16"0"16,-18 4 1-16,27 19-35 15,-23 4-2-15,8 20 0 16,2 2-2-16,2 7-1 16,-1-5-2-16,7 0 0 15,-6-14-1-15,0-10 1 16,-1-14-2-16,-19-29 0 0,24 4 0 15,-16-29-1-15,0-18 0 16,0-22-1-16,9-12 2 16,-3-9-1-1,6-1 0-15,0 7 1 0,-1 7 1 16,-1 18 1-16,2 22 1 16,-20 33 0-16,28 6 0 15,-11 29 0-15,-1 12 1 16,8 10-1-16,7 6 0 15,5 4-1-15,9-4 0 16,5-14-1-16,-3-8 0 16,5-21 0-16,-5-18 0 15,-4-22-1-15,-1-19 0 0,-9-28-1 16,-3-21 0-16,-8-14 0 16,-1-10 1-1,-1 0 0-15,-2 10 0 16,-6 17 0-16,-4 13 2 0,0 33-1 15,-8 39 2-15,0 0 0 16,23 54-1-16,-17 9 0 16,8 14 0-16,8 3 0 15,3 9 0-15,7-5-1 16,6-7 1-16,-3-17-3 16,3-11 1-16,-7-13-1 15,-3-11-3-15,-28-25-2 16,33 10-18-16,-39-43-17 15,-7-5-2-15,-27-15 1 16,-5 6 3-16</inkml:trace>
  <inkml:trace contextRef="#ctx0" brushRef="#br1" timeOffset="93108.9335">24189 2514 104 0,'-28'6'43'0,"28"-6"-1"16,28-20 2-16,31-6-36 15,50 1-4-15,9-10 0 16,15-1-1-16,-5 1-2 15,-16 4-2-15,-11 11-3 16,-36-8-6-16,-21 23-32 16,-44 5-2-16,-50 4 1 15,-23 5-2-15</inkml:trace>
  <inkml:trace contextRef="#ctx0" brushRef="#br1" timeOffset="103895.599">8468 12262 21 0,'0'0'23'0,"0"0"-4"16,0 0-1-16,0 0-3 0,0 0-1 16,0 0-3-16,0 0-2 15,0 0 0-15,0 0-2 16,0 0 0-16,0 0-3 16,0 0 0-16,0 0-1 15,0 0 0-15,0 0-1 16,0 0-1-16,0 0 0 15,0 0 1-15,0 0-1 16,0 0 0-16,0 0 1 16,0 0-1-16,20-10 0 15,-20 10 0-15,0 0 0 16,15 8 1-16,-15-8-1 16,18 6-1-16,-18-6 1 0,20 6 0 15,-20-6 0-15,0 0 0 16,24 6 0-16,-24-6-1 15,19 0 1-15,-19 0 0 16,22-2 0-16,-22 2 0 16,34-6-1-16,-34 6 1 15,33-8-1-15,-33 8 1 16,32-4-1-16,-32 4 1 16,25-4-1-16,-25 4 0 15,20-2 0-15,-20 2 1 16,18-4-1-16,-18 4 0 15,28-8 0-15,-28 8 1 0,25-8-1 16,-25 8 0-16,26-7 1 16,-26 7-1-16,26-2 0 15,-26 2 1-15,25 0-1 16,-25 0 0-16,34 2 1 16,-18-2-1-16,1 2 0 15,5-2 0-15,-4 0 0 16,2 0 0-16,-1 2 0 15,-19-2 1-15,28 2-1 16,-10-1 0-16,-18-1 1 16,33 4-1-16,-13-2 1 15,0-2-1-15,4 0 0 16,-3 0 1-16,3-2-1 0,-4 0 0 16,1 0 1-16,3-1 0 15,-2 1-1-15,2 0 0 16,-3-2 0-1,5 0 0-15,-6 2 0 0,1-2 0 16,3 2 0-16,-4 0 1 16,0 0-1-16,-1 0 1 15,1 0-1-15,2 0 1 16,1 0-1-16,3 2 1 16,8-2-1-16,-3 2 0 15,3-4 1-15,-1 2-1 16,7 2 0-16,-3-2 0 15,-3 2 0-15,0-4 1 0,3 0-1 16,-5 3 0 0,-3-3 0-16,1 0 1 15,-2 2-1-15,-1-2 1 16,3 4-1-16,-7 0 0 0,1 0 0 16,2-2 0-16,-4 2 0 15,7-4 0-15,-3 0 0 16,9-2 1-16,-1-2-1 15,3-2 0-15,3 5 1 16,1-1-1-16,1 0 1 16,-7 0-1-16,3 2 1 15,-4 2-1-15,-1-4 0 16,1 2 0-16,3-2 1 0,3 0-1 16,3-1 0-1,1-3 0-15,5 4 0 16,-4-2 0-16,7 4 0 15,-5-2 1-15,-2 0-1 0,3-2 0 16,-3 5 0-16,1-3 1 16,-7 0-1-16,5-2 1 15,-9 0 0-15,3-4-1 16,-5 2 1-16,1-1-2 16,-1-3 2-16,3 0-1 15,-3-3-1-15,1 3 2 16,6 2-1-16,-1 2 0 15,4-4 0-15,-1 5 1 0,-3 1-1 16,5-2 0 0,-5 4 1-16,-3-4-1 15,1-1 0-15,-3-1 0 16,0 2 0-16,-1 0 0 0,-1 2 1 16,-1-2-1-16,3 1 0 15,3-1 0-15,3-4 0 16,-7 4 0-16,7 0 0 15,-1 1 0-15,-1-3 0 16,1 0 0-16,-5 2 0 16,4-1 0-16,-5 1 0 15,1 2 1-15,-3-2-1 0,3 2 0 16,-7-2 0 0,-1 3 0-16,0 1 0 15,-6 2 0-15,-1 0 0 16,-19 4 0-16,32-8 0 15,-12 2 0-15,-20 6 0 0,33-10 0 16,-33 10 0-16,34-14 0 16,-15 9 1-16,-19 5-1 15,38-14 0-15,-18 4 0 16,-1 4 1-16,3-2-1 16,2-2 0-16,2 1 0 15,-5-1 0-15,9 0 0 16,-10-2 0-16,-1 2 0 15,-3 1 1-15,-16 9-1 16,26-22 0-16,-26 22 0 16,24-25-1-16,-24 25 2 15,21-22-1-15,-21 22 1 0,20-28-1 16,-20 28 0-16,28-21 0 16,-28 21 0-16,25-18 0 15,-25 18 0 1,24-17 1-16,-24 17-2 0,28-16 2 15,-28 16-1-15,25-18 1 16,-25 18-1-16,28-15 0 16,-8 7 0-16,-2-2 1 15,1 2-1-15,1-2 0 16,-20 10 0-16,34-19 0 16,-17 11 0-16,3-4 0 15,-20 12-1-15,36-20 1 16,-36 20 0-16,35-23-1 0,-15 9 1 15,0 2 0-15,-5-1 0 16,5 3 0-16,-2-2 1 16,-18 12-1-1,32-22 0-15,-32 22 0 0,21-17 0 16,-21 17 0-16,20-20 0 16,-20 20 0-16,20-18 0 15,-20 18 0-15,20-21 0 16,-20 21 0-16,17-24 0 15,-17 24 0-15,14-23 0 16,-14 23 0-16,6-24 0 16,-6 24 0-16,6-21 0 15,-6 21 0-15,8-20 0 0,-8 20 0 16,0 0 0 0,12-24 0-16,-12 24 0 15,0 0 0-15,0 0 0 16,0 0-1-16,0 0 1 0,0 0 0 15,0 0 0-15,0 0 0 16,0 0 0-16,-18 14 0 16,18-14-1-16,-20 18 2 15,20-18-1-15,-33 29 0 16,13-11 0-16,-6 0 0 16,4 7 0-16,-7-1 0 15,1 1-1-15,1-1 1 16,-5 1 0-16,6-3 0 0,1 3 0 15,-1-3 0 1,0 1 0-16,1-1 0 16,3 0 0-16,-4-1 0 15,3 1 0-15,-5-5 0 0,0 1 0 16,1 0 0-16,-5-1 0 16,0 3-1-16,-1-4 1 15,-5 3 0-15,5-1 0 16,-5 4 0-16,5-3-1 15,1 1 1-15,-3-2 0 16,1-5 0-16,-4 7 0 16,-1-2-1-16,-4 1 1 15,-1 1 0-15,-5 1 0 16,-3-1 0-16,3 2 0 16,-6-5 0-16,-1 3 0 15,-1-6 0-15,-4 1 0 16,-2 1 0-16,-2-2 0 0,3 3 0 15,-1 1 0-15,2 2 0 16,4-1 0-16,5 1 0 16,13-4 0-16,-1-1 0 15,9-3 0-15,3-2 0 16,-3 2 0-16,3 2 0 16,-11-3 0-16,-7 5 0 15,1 2 0-15,-7-1 0 16,-5 5-1-16,2-4 2 15,-4 1-2-15,1-3 1 16,1-2 0-16,4-1 0 16,-6-3 0-16,-3 0 0 0,-1 2 0 15,-2 1 0-15,-2 1 0 16,2-2 0-16,-4 4 0 16,5-6 0-16,3 3 0 15,6-3 0-15,-4 4 0 16,1-6 0-16,5 0 0 15,0-1 0-15,-5 1 0 16,-1 2 0-16,0 0 0 16,6 0 0-16,-3-4 0 15,9 1 0-15,-4-1 0 16,9-2 0-16,-1 0 0 16,1-2-1-16,3-2 1 15,-5 2 1-15,3 2-1 0,-4 0-1 16,-1-2 1-16,-1 4 0 15,1-2 0-15,-5 2 0 16,6-4 0-16,-7-2 0 16,5 1 0-16,-5-1 0 15,1-1 0-15,4-1 0 16,-5 0 0-16,5 4 0 16,-4 1 0-16,5 1-1 15,-1 0 1-15,3 0 0 16,5 4 0-16,5-6 0 15,7 2 0-15,-3-8 0 16,8 2 0-16,3-2 0 16,-1 0 0-16,0 0 0 0,-5-2 0 15,-1 4 0-15,-6 1-1 16,5-1 1-16,-7 4 0 16,2-1-1-1,1 1 2-15,-1 0-2 0,5-2 1 16,1 2-1-16,-2-2 1 15,5 2 0-15,3-2 0 16,-2-4 0-16,2 4 0 16,20 0-1-16,-25-4 2 15,25 4-1-15,-28-1-1 16,10 1 1-16,18 0-1 16,-33 3 1-16,33-3 0 15,-32 6 0-15,32-6 0 0,-20 6-1 16,20-6 1-1,0 0 0-15,0 0 0 16,0 0 0-16,20-4-1 16,-20 4 1-16,28 0 0 0,-28 0 0 15,31 4 0-15,-31-4 0 16,38 4 0-16,-12-6 0 16,1 2 1-16,13-4-2 15,-1 2 1-15,7-2 1 16,1-2-1-16,8 1 0 15,-5 1 0-15,-1 0 0 16,-4 2 0-16,-5 2 0 16,-1 0 1-16,-3 2-1 0,1-4 0 15,3 6 1 1,-3-6-1-16,3 4 0 16,-1 0 1-16,3-2-1 15,1 0 0-15,-1 0 0 0,1 2 0 16,5-4 0-16,-3 2 1 15,6 0 0-15,-3-4-1 16,3 2 0-16,0 0 1 16,9 0-1-16,-7-4 0 15,6 6 0-15,-7 0 0 16,-1 0 0-16,-4 0 0 16,1 4 1-16,3-4-1 15,-6 0 0-15,7 2 0 16,-1-4 0-16,-2-2 0 15,9 2 1-15,-1-4-1 16,2 0 0-16,-5 0 0 0,-3 2 0 16,-4 1 0-16,3 1 0 15,-9 2 1-15,-3-2-1 16,-5 2 0-16,-1 4 0 16,-3-4 0-16,7 1 1 15,-2-4-1-15,5 1 0 16,1-4 0-16,7-2 0 15,6 0 1-15,4-4-1 16,-5 2 0-16,5 1 0 16,-8-1 0-16,3 2 0 15,-5 0 0-15,-1 2 0 16,-7-2 0-16,3 2 1 16,-1-1-1-16,-3-1 0 0,3-2 0 15,2-2 0-15,-3 0 0 16,1 1 0-16,-1-1 0 15,3 0 0-15,-3-2 1 16,-1 3-1-16,3-5 1 16,1 0-1-16,5-3 1 15,-3-3-1-15,2 2 0 16,3-1 0-16,-3 1 1 16,-1 0-1-16,-7 5 0 15,-1 1 0-15,-5 0 0 16,1 3 1-16,-9-1-1 15,7-4 0-15,-4 2 0 16,3 1 0-16,3-5 0 0,-7 0 0 16,9 1 0-16,-8 1 0 15,5-2 0-15,-5 3 0 16,-5 1 0 0,3-4 0-16,-6 6 0 0,6-1 0 15,-5-3 1-15,5 2-2 16,-4 0 1-16,3-1 1 15,1-1-1-15,6 0 0 16,-5-1 0-16,3 1 0 16,-3-2 0-16,-5 5 0 15,4-5 0-15,-2 4 1 16,3-5-2-16,-9 1 1 16,8-4 0-16,-5 3 1 0,5 1-1 15,-4-2 0-15,-2 7 1 16,-1-7-1-1,-1 8 1-15,2 2-1 16,-20 10 0-16,31-17 0 0,-15 7 0 16,2 2 0-16,2-2 0 15,-1 0 0-15,5-1 1 16,0-3-2-16,0 2 2 16,3 2-2-16,-1-1 1 15,-1 1 0-15,1-2 1 16,-4 2-2-16,-2-2 1 15,-3 3 1-15,3-1-1 16,-20 10 0-16,34-20 0 0,-34 20-1 16,31-19 1-16,-31 19 0 15,38-24 0 1,-38 24 0-16,33-28 0 16,-17 15 0-16,-16 13 0 0,32-32 0 15,-32 32 0-15,27-31 0 16,-27 31 0-16,26-28 0 15,-26 28 0-15,24-27 0 16,-12 9 0-16,-12 18 0 16,21-29 0-16,-21 29 1 15,26-32-2-15,-12 15 1 16,0-1 0-16,-14 18 0 0,29-31-1 16,-29 31 1-16,24-28 0 15,-24 28 0 1,18-19 0-16,-18 19 0 15,0 0 0-15,18-20 0 16,-18 20 0-16,0 0-1 0,0 0 1 16,0 0 0-16,0 0 0 15,0 0 0-15,0 0 0 16,0 0 0-16,0 0 0 16,0 0 0-16,-18 22 1 15,18-22-1-15,-18 21 0 16,18-21 0-16,-20 30 0 15,6-11 0-15,1 5 0 16,-7 1 0-16,-6 5 0 16,-1-1 0-16,-7 3 0 15,-2-1 0-15,-3 2-1 16,3-3 1-16,-7-3 0 0,3 1 0 16,-1-5 0-16,-2 3 0 15,3-3 0-15,-1 1 0 16,1-1 0-16,-9 1 0 15,7 0 0-15,-7 1-1 16,7-1 1-16,-3-1-2 16,4 1 2-16,-3 3 0 15,7-5 0-15,1 3-1 16,2 1 0-16,-3-3 1 16,3 3 0-16,3-3-1 15,-3 1 1-15,1-2 0 16,-5-1 0-16,5-1 0 15,-7-3-1-15,3-1 1 0,-5 2 0 16,3 1 1-16,-7-1-1 16,3 0-1-16,-5-1 1 15,5 1 0-15,1 2-1 16,-1-1 1-16,2-3 0 16,1-2-1-16,1 0 0 15,-7-5 1-15,1 3-1 16,-9-2 0-16,3-2 0 15,-8 4 1-15,-8-3-2 16,-4 3 2-16,-4 4-1 16,0 2-1-16,4 7 0 15,-3-1-2-15,11 13-2 16,-10-17-24-16,14 15-9 0,0-8 0 16,5 1-1-16</inkml:trace>
  <inkml:trace contextRef="#ctx0" brushRef="#br1" timeOffset="105831.1102">10875 8547 19 0,'8'-22'34'0,"-8"22"2"16,0-23-1-16,0 23-14 16,-28 19-2-16,30 26-5 15,-24-9-3-15,16 28-5 16,-7 9 0-16,9 33-2 16,0 20 0-16,6 23-1 15,4 10 1-15,7 8-1 16,-5-1 0-16,12-1-1 15,4-14 1-15,-3-19-1 16,5-28 0-16,0-22-1 16,-7-19-1-16,7-26 1 0,-8-7 0 15,-18-30-1-15,22 27-1 16,-22-27 0 0,0 0 0-16,0 0-1 15,0 0-1-15,-8-27-3 0,8 27-2 16,-26-26-13-16,26 26-19 15,-39-2 0-15,19 8-1 16,-6 0 2-16</inkml:trace>
  <inkml:trace contextRef="#ctx0" brushRef="#br1" timeOffset="106227.6393">10634 10556 67 0,'-16'6'38'0,"16"-6"1"0,0 0 0 15,-18-17-26-15,18 17-5 16,0 0-1-16,18 17-1 16,-18-17-2-16,30 16 0 15,-7-4-2-15,5 7 1 16,6 7-1-16,1 11 1 15,-1 2-2-15,-1 1 1 16,1 3-1-16,-3-2 0 16,-5-4-1-16,2-5 1 15,-9-9-1-15,7-15 0 16,-6-10 1-16,0-8-1 16,-7-9 1-16,1-5-1 15,4-5 0-15,-4-5 0 0,0-3 0 16,3-4-1-16,-1 2-1 15,-4-8-4-15,8 13-3 16,-14-17-33-16,0 10 0 16,-6-10-1-16,-6 4 1 15</inkml:trace>
  <inkml:trace contextRef="#ctx0" brushRef="#br1" timeOffset="106851.9856">11230 8380 84 0,'-2'-28'39'16,"2"28"-1"-16,0 0-7 0,0 0-22 15,0 0-2-15,0 0-1 16,0 0-1-16,12 28 0 15,0-5-2-15,-4 1 0 16,4 2-1-16,-4-1-1 16,-1-5 1-16,-7-20-1 15,12 25-1-15,-12-25 0 16,0 0 1-16,14-29-1 16,-14-1 0-16,0-5-1 15,-6-4 1-15,-2-2 0 16,-4 1-1-16,-3 9 1 15,-9 7 0-15,-10 11 0 16,3 16 0-16,-9 13 1 0,1 14-1 16,-1 13 0-16,9 12 0 15,9 10 0-15,10 7 0 16,12 3 1-16,12-1-2 16,10-3 2-16,11-4-1 15,13-10 0-15,-1-14-2 16,6-10 1-16,-5-23-2 15,1-6-2-15,-3-22-4 16,11 3-21-16,-23-37-12 16,1-8 1-16,-13-11 1 15</inkml:trace>
  <inkml:trace contextRef="#ctx0" brushRef="#br1" timeOffset="107424.0538">11509 8260 51 0,'0'0'38'15,"-26"14"1"-15,18 19 0 16,-4-1-12-16,12 21-17 0,-12-2-3 16,16 17-1-16,-8-3-1 15,14 0-2-15,-2-6 0 16,4-6-2-16,-4-14 1 16,4-4-3-16,-4-15 2 15,-8-20-1-15,25-12-1 16,-17-17 0-16,-2-8-1 15,0-18 1-15,2-4 0 16,-2-10 0-16,6 0-1 16,-4 1 1-16,5 13 2 15,5 10-2-15,2 7 2 0,0 15 0 16,7 11-1 0,-1 18 1-16,0 9 1 0,-1 17 0 15,-3 7 0-15,-2 10 0 16,-6 0-1-16,-5 12 0 15,-3-12 1-15,-4-8-1 16,-4-5 0-16,-4-13-1 16,6-23 0-16,0 0 0 15,0 0-1-15,-11-27 1 16,13-11-1-16,3-13 0 0,9-15-1 16,4-5 1-1,6-7 1-15,3 1-1 16,5 6 0-16,2 14 1 15,-1 16 1-15,1 22-1 0,-3 23 1 16,-5 15 0-16,-6 20-1 16,-1 11 1-16,-5 6-1 15,-6-1 0-15,2 4-1 16,-8-16-2-16,10-1-1 16,-12-23-4-16,31-5-32 15,-31-14-1-15,30-12 1 16,-12-15-1-16</inkml:trace>
  <inkml:trace contextRef="#ctx0" brushRef="#br1" timeOffset="107811.2619">12555 7840 85 0,'26'-12'41'0,"-26"12"0"15,8 22 0-15,-4 2-33 16,-8-3-2-16,10 5-1 15,-6-3 0-15,2 3-3 16,1-9-1-16,-3-17 0 16,8 20 0-16,-8-20-1 15,12-20 0-15,-6-1 0 16,-4-5-1-16,-2-1 0 16,-2-5 1-16,-4 7-1 15,-8 7 1-15,-11 10 0 16,-5 20-1-16,-3 18 2 15,-3 19-1-15,-2 15 1 0,-1 15-1 16,11 3 1-16,5 3 0 16,21-3 0-16,10-5-1 15,11-16 0-15,15-20-1 16,11-22 0-16,13-9-1 16,-7-20-2-16,4-3-3 15,-11-29-7-15,-3-1-27 16,-15-16 0-16,-6 1 0 15,-15-7 1-15</inkml:trace>
  <inkml:trace contextRef="#ctx0" brushRef="#br1" timeOffset="108519.345">12687 7883 76 0,'6'-31'37'16,"2"11"1"-16,10 16-6 15,-6-33-19-15,27 16-5 16,-7-9 0-16,11 16-2 15,-1-3 0-15,5 15-2 16,-5 6 1-16,3 13-2 16,-7 11-1-16,-5 15 1 15,-7 4-2-15,-6 6 0 16,-9 2 0-16,-3-4 0 16,-2-4-1-16,-6-6 0 15,-4-13 0-15,0-9 0 16,4-19 0-16,-17 0 0 15,3-19-1-15,-4-9 0 0,-2-3 0 16,-5 2 0 0,-3 1 0-16,-4 12 1 15,-1 7-1-15,-7 18 1 16,7 13-1-16,1 15 1 0,12 8 1 16,8 4-1-16,12 4 0 15,12-7 1-15,14-3-1 16,8-14 1-16,3-7-2 15,5-12 0-15,7-8-2 16,-14-18-2-16,9-4-3 16,-24-37-22-16,9 2-11 15,-11-17 0-15,-4-7 0 0,-8-5 1 16,6 7 30-16,-18 1 7 16,0 5 5-1,12 32 24-15,-18 2 12 16,12 37 1-16,0 0 2 15,-2 19-1-15,-4 5-26 0,24 25-6 16,-8 0-2-16,13 14-1 16,3-1-2-16,2 1 0 15,3-8-2-15,-3-10 1 16,-2-11-2-16,-5-11 0 16,-1-13 0-16,-20-10 0 15,24-21 0-15,-18-11 0 16,-6-13-1-16,-4-14 0 0,4-4 0 15,-6-7 0 1,4 3 0-16,-10-4 0 16,6 14-2-16,-2 4 0 15,2 18-3-15,-8-2-8 0,14 37-26 16,-19-22-1-16,19 22 1 16,0 0-1-16</inkml:trace>
  <inkml:trace contextRef="#ctx0" brushRef="#br1" timeOffset="108887.3728">13590 7799 88 0,'4'25'39'0,"-4"-25"2"15,10 30 0-15,-10-30-33 16,43-8-2-16,-11-15-2 0,9-9-2 15,2-9 1-15,3-8-1 16,-3-12-1-16,-1-4-1 16,-13-1 0-16,-5 5 1 15,-16 10-2-15,-14 11 1 16,-10 17 0-16,-15 21-1 16,-9 23 1-16,1 21 0 15,-1 17 0-15,5 13 0 16,7 11 1-16,16 1-1 15,16-4 1-15,12-11-1 16,16-12 1-16,11-20-2 16,6-17-1-16,9-18-2 15,9-6-5-15,-10-27-31 0,8-9-1 16,-8-19-1-16,3-7 1 16</inkml:trace>
  <inkml:trace contextRef="#ctx0" brushRef="#br1" timeOffset="109323.662">14838 6949 91 0,'0'0'40'16,"17"-17"1"-1,-17 17-2-15,0 23-30 0,8 14-3 16,-6 7-1-16,12 10-1 16,4 1-2-16,8 10 1 15,5-6-2-15,5-6 0 16,9-18 0-16,4-13 0 15,-1-20-1-15,-3-16 2 16,-5-17-2-16,-7-22 1 16,-13-10 0-16,-6-14-1 0,-10-1 0 15,-14-4 1-15,-6 5-1 16,-8 8-1-16,3 7 0 16,-3 10-1-1,8 21-1-15,-2 9-4 16,18 22-2-16,-19 2-33 0,19-2 0 15,6 26 0-15,5-8 0 16</inkml:trace>
  <inkml:trace contextRef="#ctx0" brushRef="#br1" timeOffset="109743.8064">15467 6619 101 0,'10'18'42'0,"4"21"-1"16,-8 3 2-16,14 16-36 15,-18 3 0-15,10 16-2 16,-4-1-2 0,5-3-1-16,-1-8-1 0,0-6 0 15,2-14-2-15,-2-10 1 16,-4-13-1-16,-8-22-1 16,0 0-2-16,0-34-2 15,-2 1-3-15,-24-42-10 16,20 13-11-16,-31-46 7 15,29 23 8-15,-26-21 3 16,22 8 4-16,-2-2 5 16,14 6 3-16,22 27 13 15,-6-4 11-15,33 36-5 16,-15-12-7-16,35 39-1 16,-24 2-1-16,11 34-1 15,-17 3-1-15,-3 28-2 0,-26 2 1 16,-12 8-3-16,-18-1 1 15,-14 1-2-15,-9-8-3 16,-5-12-1-16,1-4-5 16,-16-23-35-16,17-9-3 15,7-7 1-15,5-14-2 16</inkml:trace>
  <inkml:trace contextRef="#ctx0" brushRef="#br1" timeOffset="111263.3141">12198 9612 61 0,'-4'-19'38'16,"4"19"-1"-16,-4-20 1 16,4 20-21-1,0 0-9-15,0 0-2 0,0 0-2 16,0 20-1-16,6 9 1 15,-8 5-2-15,-2 11 2 16,-2-4-2-16,0 2 0 16,-2-4-1-16,0-5 0 15,-2-11 0-15,10-23-2 16,0 0 2-16,0 0-2 16,-16-43 1-16,13 8 0 15,-5-3 0-15,0 1 0 0,-10 2 0 16,-2 7 0-1,-7 13 0-15,1 17 0 0,-8 19 1 16,3 20 0 0,3 22-1-16,4 14 1 0,11 5 0 15,17 3 0-15,5-5 0 16,21-9-1-16,6-8 0 16,9-20 1-16,6-30-1 15,1-18 0-15,3-19 0 16,-4-21-1-16,-1-18 0 15,-17-10 0-15,-5-13-1 16,-8-6 0-16,-9 0 1 0,-11 9-1 16,-6 11 2-16,1 19 0 15,-3 15 0 1,8 38 0-16,0 0 2 16,0 0-1-16,-6 55 1 0,20-6-1 15,5 10 0-15,5 12 0 16,-2 1 1-16,3-7-1 15,-3-6-1-15,-2-8 0 16,-2-6-1-16,-7-15-2 16,5-11-1-16,-16-19-3 15,38-17-14-15,-26-25-20 16,1-7 0-16,1-19 0 16,6-11 1-16</inkml:trace>
  <inkml:trace contextRef="#ctx0" brushRef="#br1" timeOffset="111647.0753">12845 9314 62 0,'24'-20'38'0,"-4"11"2"16,1 20 1-16,-21-11-15 15,26 32-17-15,-22-7-2 16,4 17-1-16,-6-1-2 16,4-2-1-16,-2-6-1 15,2-3-1-15,-4-7 0 16,-2-23 0-16,0 0-1 15,0 0-1-15,14-33 1 16,-16 4 0-16,2-5 0 16,-10-3-1-16,0 6 0 15,-10 5 0-15,-6 14 0 16,-1 16 1-16,-11 20 0 16,5 13 0-16,-5 12 0 0,7 12 1 15,9 8-1-15,4 1 1 16,10-1 0-16,14-8 0 15,8-8-1-15,12-12 0 16,5-8 0-16,3-13-1 16,5-14-2-16,3-14 0 15,3-6-4-15,-7-25-3 16,15 4-22-16,-21-28-10 16,-1-6 1-16,-9-15 0 15</inkml:trace>
  <inkml:trace contextRef="#ctx0" brushRef="#br1" timeOffset="112210.7077">13177 9196 71 0,'6'-37'39'0,"6"19"0"0,-12 18 1 16,29 4-24-16,-29-4-6 15,20 36-2-15,-8-9-3 16,8 10-1 0,-2-3-1-16,1 1 0 0,-5-5-2 15,-2-9 0-15,-12-21-1 16,20 16 0-16,-20-16 0 15,6-28 0-15,-10 3 0 16,-4-5 0-16,-4-1 0 16,-4 2 0-16,-8 7-1 15,-7 10 1-15,1 10 1 16,-7 16-1-16,5 15 0 16,4 17 0-16,3 7 0 0,11 9 1 15,6 5-1-15,16 0 1 16,6-6-1-1,13-8 1-15,11-10-1 16,9-14 1-16,5-9-1 0,7-16 0 16,4-18 0-16,-4-9-1 15,1-19 1-15,-7-11 0 16,-6-6-1-16,-7-11 1 16,-9-5-1-16,-11 3 1 15,-8 5 0-15,-12 10-1 16,-12 14 2-16,-2 19-1 15,-7 10 0-15,-5 26 1 0,0 18-1 16,1 11 1-16,7 14-2 16,10 6 1-1,10 5 0-15,14-1 0 16,9-4 0-16,11-10 0 16,13-18 0-16,1-19 0 0,9-16-1 15,-4-17-1-15,0-11-1 16,-9-29-3-16,5 6-7 15,-23-35-28-15,-5 0-1 16,-17-12 1-16,-4-4 0 16</inkml:trace>
  <inkml:trace contextRef="#ctx0" brushRef="#br1" timeOffset="112850.3609">13981 8496 69 0,'0'25'38'15,"6"-1"2"-15,-4-1-1 0,15 24-24 16,-17-13-3-16,14 23-4 16,-12-4 0-16,10 13-4 15,-4 3 1-15,10 10-3 16,1-1 1-16,5-1-2 16,0-1 0-16,11-9-1 15,1-4 0-15,7-12 0 16,3-18 0-16,1-15-1 15,-1-22 1-15,7-16 0 0,-2-15-1 16,-5-16 1 0,-7-16-2-16,1-15 1 15,-15-9 0-15,-9-1 0 16,-4 6-1-16,-12 5 1 0,-8 15 0 16,-10 13 1-16,-2 15 0 15,-1 27 1-15,-5 20-1 16,6 19 0-16,1 9 2 15,7 8-1-15,4 10 0 16,14 4 0-16,4 2 0 16,9-6-1-16,7-10 1 15,10-10 0-15,3-11-1 16,5-12 0-16,1-14 0 16,0-20-1-16,1-9 0 15,-3-22 1-15,-7-12-2 16,-5-12 0-16,-5-3 0 15,-8 2 1-15,-8 3 0 0,0 14 1 16,-9 8 0-16,-1 18 0 16,0 35 2-16,0 0 0 15,-11 31-1-15,11 16 0 16,0 4 1-16,6 6-1 16,5 2 2-16,3-2-3 15,6-8 1-15,0-16-3 16,7-5 1-16,-3-24-3 15,8 0-2-15,-17-36-7 16,15 13-29-16,-16-22 0 16,6-12 0-16,-7-10 0 15</inkml:trace>
  <inkml:trace contextRef="#ctx0" brushRef="#br1" timeOffset="113434.6303">15452 8219 84 0,'13'-29'41'0,"-13"29"0"0,0 0 1 16,-1 37-30-16,-25-10-3 16,6 20-3-16,-11 4-1 15,3 8-2-15,-4 4-1 16,7 4-1-16,7-2 0 16,10-8-1-16,6-10 0 15,10-14-1-15,12-9 1 16,5-19-1-16,9-12-1 15,-1-19 1-15,5-11-1 0,-6-12 1 16,-3-8-1-16,-5-2 1 16,-8 6 1-1,-5 10 0-15,-7 7 1 16,-8 15 0-16,4 21 0 0,-19-6 0 16,7 24 1-16,8 9-1 15,0 6 1-15,8 5-2 16,4-5 1-16,8-3 0 15,9-7-1-15,7-9 1 16,-1-6-2-16,5-16 1 16,2-10-1-16,-7-15-1 15,3-16-2-15,-9-20-1 0,1-19 0 16,-18-26-1 0,-2-2 2-16,-12-9-1 15,-2 9 3-15,-4 8 1 16,-2 16 3-16,1 33 1 0,-7 23 2 15,20 36 0-15,-24 40 0 16,24 22 0-16,0 15-1 16,10 11-2-16,-2 10 0 15,12 0 0-15,5-5-1 16,-3-9-2-16,10-15 0 16,-13-22-1-16,3-10-4 15,-22-37-2-15,42 30-31 16,-42-30-3-16,-12-30-1 15,-8-7 1-15</inkml:trace>
  <inkml:trace contextRef="#ctx0" brushRef="#br1" timeOffset="113706.7636">15720 8127 85 0,'0'0'38'16,"0"-30"2"-16,20 20-1 16,-12-21-33-16,35 2-1 15,-3-15 0-15,5 13-1 16,-5-6-1-16,1 9-1 15,-3 5 1-15,-5 11 0 16,-1 20-1-16,-7 19 1 16,-3 13 0-16,-2 11 0 15,-2 9-1-15,-2 7 1 16,-5-2-2-16,1-8 0 16,-6-8 0-16,2-16-2 15,-2-9-1-15,-6-24-2 16,0 0-3-16,-12-24-17 0,12-1-19 15,-8-22 0-15,2-12 0 16,-8-16 1-16</inkml:trace>
  <inkml:trace contextRef="#ctx0" brushRef="#br1" timeOffset="113842.9674">16117 7573 93 0,'0'0'40'15,"0"0"1"-15,-12-19-1 16,12 19-34-16,0 0-5 15,0 0-4-15,36 27-29 16,-36-27-7-16,16 30-1 16,-9-13-1-16</inkml:trace>
  <inkml:trace contextRef="#ctx0" brushRef="#br1" timeOffset="114307.6352">16380 7695 75 0,'0'0'42'0,"0"0"0"15,8-20 1-15,-8 20-19 16,19 20-17-16,5 5-2 16,-10 3-1-16,0 11-1 15,-1 8-1-15,-1 6-1 16,-4 0 0-16,-2-4 0 0,-4-7 0 15,-2-11-1-15,-2-4 0 16,2-7 0-16,0-20 0 16,0 0-1-1,0-23 0-15,0-11-1 0,6-5 1 16,2-18-1-16,0-2 0 16,8-8 0-16,-1 3 0 15,5-1 2-15,6 10-1 16,-4 12 2-16,1 9-2 15,3 17 2-15,-4 15-1 16,1 12 2-16,-7 15-1 16,2 10-1-16,-6 9 2 0,2 3-2 15,-3 4 0-15,-3-4-1 16,6-8-1 0,-8-15-3-16,14-5-2 15,-14-36-9-15,19 1-25 16,-5-23 0-16,8-12 0 0,-2-20 1 15</inkml:trace>
  <inkml:trace contextRef="#ctx0" brushRef="#br1" timeOffset="114650.9353">16950 7450 100 0,'-33'49'39'0,"5"14"0"16,2-22-9-16,17 23-23 15,1-11-2-15,20-15-2 0,1-19-1 16,13-17-2-16,2-13-1 15,3-19 0 1,1-7 0-16,1-12-1 16,-7-10 0-16,0 6 1 0,-7 4 1 15,-5 8 1-15,-2 17 0 16,-12 24 1-16,0 0 1 16,14 55 1-16,-6 8-1 15,16 25 1-15,3 16-1 16,19 22 0-16,7 1 0 15,12 9-1-15,0 3 1 16,-5-2-1-16,-7-7 0 16,-16-14 0-16,-21-12-2 15,-18-12 0-15,-18-15-2 16,-25-20-4-16,11-18-37 16,-37-14 0-16,-6-5-2 15,-10-12 2-15</inkml:trace>
  <inkml:trace contextRef="#ctx1" brushRef="#br1">14265 4553 0,'0'0'62</inkml:trace>
  <inkml:trace contextRef="#ctx1" brushRef="#br1" timeOffset="299.7828">16180 2590 0,'0'0'47,"0"0"-16,0 0-31,0 0 62,0 0-46</inkml:trace>
  <inkml:trace contextRef="#ctx0" brushRef="#br1" timeOffset="137997.0501">13935 10713 37 0,'0'0'32'0,"0"0"-3"16,-25-7-5-16,25 7-3 15,0 0-3-15,0 0-4 16,0 0-3-16,0 0-5 0,0 0-1 16,0 0-1-1,0 0 0-15,0 0 0 16,0 0-1-16,0 0 1 16,0 0 0-16,0 0-1 15,0 0 0-15,0 0 1 0,0 0-2 16,0 0 0-16,0 0 0 15,0 0-1-15,0 0 1 16,0 0-1-16,0 0 1 16,0 0 0-16,0 0-1 15,0 0 0-15,0 0 1 16,0 0-2-16,0 0 1 16,0 0 0-16,0 0-1 15,0 0 0-15,0 0 1 0,17 5-1 16,-17-5 0-1,0 0 1-15,0 0-1 16,0 0 1-16,0 0-1 0,0 0 0 16,0 0 0-16,0 0 0 15,0 0 0-15,0 0 1 16,0 0-1-16,20-15 0 16,-20 15 0-16,16-26 1 15,2 9-1-15,7-17 0 16,9-3 0-16,5-10 0 15,7 0 0-15,5-4 0 16,2 2 0-16,5-2 0 0,-5 4 0 16,0 5 0-1,-5 3 0-15,1-8 0 16,2 2 0-16,3-6 0 16,7-4 0-16,2-2 0 0,10-10 0 15,-2-2 0-15,14-15 0 16,0 2 0-16,2-5 0 15,4-7 0-15,-4 2 0 16,7-6 0-16,1 2 0 16,6-8 0-16,-2-2 0 15,11 2 0-15,-1-6 0 16,5 6 0-16,-1-12 0 16,3-2 0-16,5-8 0 15,1-1 0-15,1-1 0 16,1-5 0-16,2-6 0 15,11-5 0-15,7-5 0 16,-2-6 0-16,10 2 0 0,4-6 0 16,2-4 0-16,8-2 0 15,8 0 0-15,-3-5 0 16,5-1 0-16,6-2 0 16,-3 1 0-16,9-3 0 15,0 0 0-15,-3 2 0 16,3-1 0-16,-5 1 0 15,1 0 0-15,-6 3 0 16,-1 5 0-16,-3 2 0 16,-4 6 0-16,-16 12 0 15,-6 7 0-15,-18 17 0 16,-5 9 0-16,-15 12 0 16,-15 13 0-16,-10 11 0 0,-14 11 0 15,-12 8 0-15,-9 10 0 16,-11 10 0-16,-7 11 0 15,-16 5 0-15,3 11 0 16,-21-10-7-16,2 20-14 16,0 0-11-16,0 0-13 15,-31 10-2-15,11-10 0 16,20 0 2-16</inkml:trace>
  <inkml:trace contextRef="#ctx0" brushRef="#br1" timeOffset="146691.6634">20218 3358 56 0,'0'-49'37'16,"0"0"1"-16,-6-1 0 15,-25-6-26-15,29 26-1 0,-24-21-2 16,6 20-1-16,-17-9-1 16,-3 23-3-16,-19 7 1 15,0 22-2-15,-12 15 0 16,-6 24 0-16,-4 24-1 15,-2 21-1-15,4 18 1 16,12 13 0-16,7 11-1 16,15 5 0-16,13-8 0 15,19-3 0-15,19-14 0 16,9-12 0-16,17-10-1 16,5-14 1-16,9-7 0 15,1-18-1-15,-1-4 1 16,-13-16-1-16,1-8 1 0,-11-5 0 15,-7-8-1-15,-16-16 0 16,0 0 0-16,0 0 1 16,4-24-1-1,-14 5-1-15,-3-5 1 0,5 2-2 16,-6-3 1-16,0-3-3 16,2 9-1-16,-6-7-3 15,18 26-2-15,-27-33-8 16,27 33-24-16,-22-2 0 15,22 2 0-15,-32 22 2 16</inkml:trace>
  <inkml:trace contextRef="#ctx0" brushRef="#br1" timeOffset="147152.2508">19276 4694 44 0,'0'0'36'16,"0"0"2"-16,6-21 0 15,-6 21-18-15,0 0-5 16,0 0-4-16,0 0-2 0,0 0-2 15,0 0-1-15,16 9-1 16,-16-9-1 0,26 22-2-16,-12-2 1 15,9 7-1-15,-1 3-1 0,4 3 0 16,-1-4 0-16,-3-1 0 16,2-5 0-16,-5-1 0 15,-19-22 0-15,34 6-1 16,-34-6 1-16,32-39-1 15,-13 9 0-15,-3-5 1 16,2-1-1-16,2-1 0 16,-1 2 0-16,1 0 0 15,0 5-2-15,-2 3 0 0,1 15-4 16,-23-14-36 0,4 26-1-16,0-31-2 15,0 31 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30T16:51:24.1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8488 12702 47 0,'-14'17'35'16,"14"-17"-1"-16,0 0-9 16,0 0-12-16,0-19-3 15,25 21-3-15,-9-12-2 16,18 4-1-16,-3-8 0 15,9 8-1-15,-3-4 0 16,3 6 0-16,-14-5 1 16,5 7-1-16,-15-4 0 15,4 8 0-15,-20-2 0 16,33 4 0-16,-15-4 0 0,10 8-1 16,3-7 0-16,9 5-1 15,7-2 1-15,10-4-1 16,9 0 0-16,1 2 0 15,8 0 0-15,4 0 1 16,6-2-2-16,-1 2 1 16,7 2 0-16,2 0 0 15,6 0-1-15,5-2 1 16,7-4 0-16,2-2-1 16,5-6 1-16,4 4 0 15,-5-2 0-15,1 1-1 16,3-1 1-16,1 0-1 15,-3-2 0-15,-1 0 1 0,5 4-2 16,-7 1 1-16,-1-3 1 16,-1 2-1-16,-7-2 1 15,-4 2-1-15,-5 6 0 16,-1 2 1-16,-8-2-2 16,2 0 2-16,0-2-2 15,-1 0 1-15,1-2 1 16,-6 0-2-16,0-8 1 15,-4 3 0-15,-2-3 0 16,-4-2 0-16,-6 4 0 16,0-3 1-16,-10 5-1 15,7-4 0-15,-1 4 1 0,-6-4 0 16,-6 6 0-16,5-1-1 16,-7-1 0-16,-2 0 1 15,7 2-1-15,-7 2 0 16,6-2 0-1,-2 2 0-15,7 2 0 0,-7-2 0 16,-2 4-1-16,-3-2 1 16,-9 0-1-16,-7 4 2 15,-8-4-1-15,-24 2 0 16,21-3 0-16,-21 3 1 16,0 0-1-16,0 0 0 15,0 0 0-15,-18 5 0 16,18-5 0-16,-21 10 0 0,1-6-1 15,2 0 1-15,18-4 1 16,-33 14-1 0,33-14 0-16,-34 10 0 15,14-4 0-15,3-3-1 0,-5 3 1 16,-4 0 0-16,-5-4 0 16,-3 4 0-16,-7-2 1 15,-5-4-1-15,-3 4 0 16,-5-4 0-16,1 2 1 15,-12-2-1-15,0 2-1 16,-12-2 1-16,-2 0 0 16,-2 6 0-16,-8-4-1 15,-2 7 1-15,0-5-1 0,-1 2 1 16,-7 0-1 0,2 4 1-16,-2-2 0 0,1-2 0 15,-3 4 0 1,0-3 0-16,8 1 0 0,1 0 1 15,7 0-1-15,2 0 0 16,4 2 0-16,0-4 0 16,0 3 0-16,-6 3 0 15,-6 0 0-15,-2 0 0 16,3 3 0-16,-7-3 0 16,4 0 0-16,6 2 1 15,4-5-1-15,4-3 0 16,2 0 1-16,4 0-2 0,2-2 1 15,4 0 0-15,2-2 0 16,0 4 0 0,1-2 0-16,3-2-1 15,-2 0 1-15,2 0 0 0,-4 0 0 16,-6-2 0-16,3 4 0 16,-1-3-1-16,2 5 1 15,2 0 1-15,6 0-2 16,0 0 1-16,13-2 1 15,7-2-1-15,-1 0 0 16,7 0 0-16,-3-6 0 16,8 2-1-16,1 0 2 15,1 2-2-15,6 0 1 16,1-2 0-16,1 2 1 16,18 0-1-16,-28 4 0 15,28-4 0-15,-20 0 0 16,20 0 0-16,-19 0 0 0,19 0 0 15,-20 4 0-15,20-4 0 16,0 0-1-16,0 0 2 16,0 0-1-16,0 0 0 15,0 0 0-15,0 0 0 16,0 0 0-16,0 0-1 16,0 0-1-16,-6-28-6 15,32 19-35-15,-26 9-1 16,25-34-1-16,-11 15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30T16:52:27.3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14066 10602 19 0,'0'0'22'0,"5"-18"-2"15,-5 18-1-15,0 0-4 0,2-18-1 16,-2 18-2-16,0 0-3 15,0 0-3 1,0 0 0-16,0 0-1 16,-11-17 0-16,11 17 0 0,0 0 0 15,0 0-1-15,0 0 0 16,0 0-1-16,0 0 0 16,0 0 0-16,0 0-1 15,0 0 0-15,-16-22 1 16,16 22 0-16,0 0-1 15,0 0 1-15,-6-18 0 16,6 18-1-16,0 0 0 0,0 0 0 16,-20-13-1-16,20 13 0 15,0 0 0 1,-18-8 1-16,18 8-2 16,-15 6 1-16,15-6 0 0,-20 2 1 15,20-2-2-15,-18 2 2 16,18-2-2-16,-16 5 1 15,16-5-1-15,0 0 1 16,-23-2-1-16,23 2 1 16,-20 2-1-16,20-2 1 15,-20 6 0-15,20-6 0 16,-22 8 0-16,22-8 0 16,-17 4 0-16,17-4 0 15,0 0 0-15,-22 14 0 16,22-14-1-16,0 0 0 15,-26 17 1-15,26-17-1 16,-23 20 1-16,23-20-1 0,-22 16 1 16,22-16-1-16,-18 17 1 15,18-17 0-15,0 0-1 16,-20 22 0-16,20-22 1 16,-14 22-1-16,14-22 1 15,-13 23-1-15,13-23 0 16,-18 28 1-16,18-28-1 15,-14 31 1-15,14-31 0 16,-8 30-1-16,8-30 1 16,-10 29-1-16,8-11 1 15,0-1-1-15,-2 5 0 16,4-22 0-16,-8 27 1 16,8-27-1-16,-5 28 0 0,5-28 0 15,-6 27 1-15,6-27-1 16,-2 24 0-16,2-24 0 15,2 25 0-15,-2-25 1 16,6 22-1-16,-6-22 0 16,7 22 0-16,-7-22 0 15,12 17 1-15,-12-17-1 16,0 0 0-16,20 22 0 16,-20-22 0-16,20 16 0 15,-20-16 0-15,18 19 1 16,-18-19-1-16,0 0-1 15,21 24 2-15,-21-24-2 16,20 15 1-16,-20-15-1 0,18 8 1 16,-18-8-1-16,16 8 1 15,-16-8 0-15,0 0 0 16,25 14-1-16,-25-14 2 16,0 0-1-16,26 10 0 15,-26-10 1-15,24 0-1 16,-24 0 0-16,21 2 0 15,-21-2 0-15,20-4 0 16,-20 4 0-16,26-8 0 16,-26 8 0-16,19 0 0 15,-19 0 0-15,26-8 0 16,-26 8 1-16,28-8-1 16,-28 8 1-16,25-6-1 0,-25 6 0 15,28-10 0-15,-28 10 1 16,24-9 0-16,-24 9-2 15,20-10 1-15,-20 10 0 16,15-12 0-16,-15 12 1 16,0 0-2-16,24-20 1 15,-24 20 1-15,14-17 0 16,-14 17-1-16,0 0 0 16,26-22 0-16,-26 22 0 15,11-23 0-15,-11 23 0 16,14-26 0-16,-14 26 0 15,12-25 0-15,-12 25 0 0,10-32 1 16,-4 14-1-16,0 1 0 16,0-1 0-16,-4 1 0 15,4-1 0-15,-6 18 0 16,6-32-1-16,-6 32 2 16,0-27-1-16,0 27 0 15,0-22 0-15,0 22 0 16,-8-25 0-16,8 25 1 15,-6-26-1-15,6 26 0 16,-14-21 0-16,14 21 0 16,-20-18 0-16,20 18 0 15,-20-14 0-15,20 14 0 16,-25-9 0-16,25 9 0 0,-26-10 0 16,26 10 0-16,-26-10 0 15,26 10 0-15,-19-8 0 16,19 8 0-1,-20-10 0-15,20 10-1 0,0 0 2 16,-22-8-2-16,22 8 1 16,-18-5 1-16,18 5-2 15,-19-8 1-15,19 8 0 16,-20-2-1-16,20 2 1 16,-20-8-1-16,20 8-2 15,-20-4-2-15,7-14-6 16,13 18-31-16,-6-21-1 15,6 21 0-15,-20-14 0 0</inkml:trace>
  <inkml:trace contextRef="#ctx0" brushRef="#br1" timeOffset="16435.8831">13313 11396 32 0,'0'0'22'0,"20"-7"-2"0,-20 7 0 15,0 0-1-15,0 0-4 16,0 0-2-16,0 0-3 15,20-2-2-15,-20 2-2 16,0 0-2-16,8-20 0 16,-8 20-1-16,12-22 0 15,-12 22 0-15,11-23 0 16,-11 23-1-16,20-32 1 16,-20 32-2-16,28-35 1 0,-7 19-1 15,3-5 0 1,2-1 1-16,1-1-1 15,5-1 1-15,0 3-1 16,-3-5 0-16,1 4 0 0,-2 1 1 16,-1-3-1-16,3 3 0 15,-3-5 0-15,5 3-1 16,-4-1 1-16,-1 1 0 16,3-3 0-16,-2 1-1 15,-3-3 1-15,-3 6-1 16,2-3 1-16,1 3 0 15,-5-5 0-15,6 1 0 16,-5-1 0-16,5-1 0 16,0 5 0-16,-1-3-1 15,1 3 1-15,2-1-1 16,-5 3 1-16,-1 3-1 0,-2-2 0 16,0 3 0-16,-1-3 0 15,5 2 1-15,-4-3 0 16,2-1-1-16,1 3 0 15,1-3 0-15,2-2 0 16,-3 5 0-16,5-1 1 16,-2 1-2-16,-1-1 2 15,-3 0-1-15,2-1 0 16,3 1 0-16,-3 2 1 16,0-1-1-16,-1 1 0 15,-3 2 0-15,0 1 0 16,0 1 1-16,1-6-1 15,-3 1 0-15,6-1 0 0,-8 1 0 16,3-3-1-16,-1 0 1 16,-2 3 0-16,-4 1 0 15,-12 18-1-15,20-12 2 16,-20 12-1-16,0 0 0 16,0 0 1-16,0 0 0 15,0 0-1-15,0 0 0 16,0 0-1-16,-28 18 2 15,28-18-1-15,-32 25 0 16,11-3 0-16,-3 0 0 16,2 1 1-16,-3 1-1 15,1 3 1-15,2-5-1 16,-4 5 0-16,1-1 0 0,-3-1 0 16,-3 5 0-16,-1 3-1 15,0 0 2-15,-1 1-1 16,1-1 0-16,-1 3 0 15,5-1 0-15,0-4 0 16,-3 5 1-16,5-5-1 16,-2 4 0-16,-3-1 0 15,-1-1 1-15,-1 8-1 16,-1-5-1-16,-3 1 2 16,3-6-2-16,0 3 1 31,-3-3 0-31,3 0 0 0,1 1 0 0,-1-7 0 15,3 7 0-15,-7-5 0 0,5 1 0 16,-7 1 0-16,3 5 0 16,-5-1 0-1,-1-4 0-15,1 3 0 0,-9 5-1 16,9-4 1-16,-3 9-1 16,2-5 0-16,1-4 1 15,3-1 0-15,1 1 0 16,6-2 0-16,5-5 0 15,1 1 0-15,-1-3 1 16,3-4-2-16,2 3 2 16,-2-1-1-16,5-1 0 15,-1-3 0-15,0 2 0 16,4-1 0-16,-1-1 0 0,17-18 0 16,-22 29 0-16,22-29 0 15,-16 18 0-15,16-18 0 16,0 0 1-16,0 0-2 15,0 0 1-15,0 0 0 16,0 0 0-16,0 0 0 16,0 0-1-16,10-24 1 15,-10 24 0-15,22-33 0 16,-5 11 0-16,3 1 0 16,2-9 0-16,4 1 0 15,5-2 0-15,1-3 0 16,1 1 0-16,3-4 0 0,1-3 0 15,1 3 0-15,1-2 1 16,7 2-1-16,-7-5 0 16,9 1 1-1,-3 2 0-15,1 2-1 16,-1-1 1-16,2-3-1 0,-3 8 1 16,-3-7-1-1,3 5 0-15,-5-4 0 0,-3 2 0 16,1-3 0-16,1 1 0 15,-5 4 0-15,1-1 0 16,-1-3 0-16,-1 6 1 16,2-1-1-16,-7-1 0 15,5 6 0-15,-1-1 0 0,-3 1 0 16,2 1 0-16,-3 1 0 16,-1-1 0-1,2 3 0-15,1 1 0 16,-1 1 0-16,0-1 0 0,-1 1 0 15,5-3 0-15,-1 3 0 16,1-3 0-16,-4 1 0 16,3-1 0-16,1-5 0 15,-5 9 1-15,-1-7-1 16,0-1 0-16,-6 3 0 16,1 3 0-16,3 6-1 15,-10 1 1-15,-14 17 0 16,21-28 0-16,-21 28 0 15,0 0-1-15,20-9 2 16,-20 9-2-16,0 0-2 16,0 0-4-16,0 0-14 15,4 17-20-15,-4-17 0 0,-24 16 0 16,5 2-1-16</inkml:trace>
  <inkml:trace contextRef="#ctx0" brushRef="#br1" timeOffset="20935.4909">13453 11290 18 0,'0'0'30'15,"0"0"1"-15,0 0-8 16,-19 4-4-16,19-4-3 16,0 0-4-16,0 0-2 15,0 0-3-15,0 0-2 16,0 0 0-16,23 0-1 16,-23 0 0-16,34-6-1 0,-16-1 0 15,9 5 0-15,-5-2-1 16,14 2 0-1,-7-2-1-15,11 0 1 16,1-2 0-16,3 2-1 0,-1-6 0 16,8 6 1-16,-3-3-1 15,-3 3 0-15,7-4 0 16,-7 2 0-16,0 0-1 16,-3 0 2-16,-3 4-1 15,-1-4-1-15,-5 2 0 16,-5 2 1-16,2 0 0 15,-3-2 0-15,-5-1 0 16,4 1 0-16,-1-2-1 16,1 4 0-16,0-2 0 15,-1 0 0-15,-5 4 0 16,2-2-1-16,-4 0 1 16,-18 2-1-16,31 4 2 0,-31-4 0 15,34-2-1-15,-34 2 1 16,31-2-1-16,-31 2 1 15,28 0-1-15,-28 0 1 16,22-4-1-16,-22 4-1 16,0 0 1-16,23-2 1 15,-23 2-1-15,0 0 0 16,0 0 0-16,0 0 0 16,20 8-1-16,-20-8 1 15,0 0 1-15,0 0-2 16,0 0 1-16,0 0 1 15,0 0-1-15,0 0 0 16,0 0 1-16,0 0 0 0,0 0-1 16,0 0 1-16,0 0-1 15,0 0 1-15,0-18-1 16,0 18 1-16,0 0 0 16,-18-23-1-16,18 23 0 15,-9-20 0-15,9 20 0 16,-10-31 0-16,8 13 0 15,-2-2 1-15,4-1-1 16,-2-3 0-16,2-3 1 16,0-1-1-16,-2-1 0 15,-2-1 0-15,4 1 1 16,4 0-1-16,-4-5 0 16,2 5 1-16,-2-3-1 0,2 5 0 15,2-1 0-15,-4 5 1 16,2 1-1-16,-2 1 0 15,4 1 0-15,-4-2 0 16,0 3 0-16,0-1 0 16,0-5 1-16,0 5-1 15,-4-1 1-15,4 21-1 16,-2-34 0-16,2 34 0 16,-6-31 0-16,6 31 0 15,-2-26 0-15,4 9 0 16,-2 17 0-16,0-28 0 15,0 28 1-15,6-25-1 0,-6 25 0 16,0 0 0-16,0-20 0 16,0 20 0-16,0 0 0 15,0 0 0 1,0 0 0-16,0 0 0 16,0 0 0-16,0 0 0 0,0 0 1 15,0 0-2-15,0 0 1 16,0 0 0-16,0 0 0 15,0 0 0-15,0 0 0 16,0 0 0-16,-20 10 0 16,20-10 0-16,0 0 0 15,-6 19 0-15,6-19-1 16,-2 22 2-16,2-22-1 0,-6 18-1 16,6-18 2-16,-6 23-1 15,6-23 0 1,-6 26 0-16,6-9 0 15,0 5 0-15,0 3 0 0,0 1 0 16,0 7 0-16,0 1 0 16,0 5 0-16,0 2 0 15,0 0 0-15,-2 1 0 16,-2-1 0-16,-2 4 1 16,4 2-2-16,-1-4 1 15,1-4 0-15,0-3 0 16,-2-3 0-16,4-3 0 15,-2-1 0-15,-2-3 1 16,4-5-1-16,-2-1-2 16,-2 1 3-16,4-21-2 15,-6 30 1-15,6-30-1 16,-2 23 1-16,2-23-1 0,0 18 1 16,0-18 1-16,0 0-1 15,0 0 0-15,0 0-1 16,0 0 1-16,0 0 0 15,0 0 0-15,0 0-1 16,0 0 1-16,0 0 0 16,0 0 0-16,0 0 0 15,0 0 0-15,-26-12 0 16,26 12-1-16,-20-2 1 16,20 2 0-16,-25-6 0 15,25 6 1-15,-34-5-1 16,14-1 1-16,-5 0-1 15,-3 0 1-15,-3 2-1 0,-9 2 0 16,-1 4 0-16,-5 0 0 16,-3 2 0-16,1 0 0 15,1 4 1-15,-2 1-2 16,1-1 2-16,3 0-1 16,5-4 0-16,7 2 0 15,1 0 0-15,7-2-1 16,3-2 1-16,4 2 0 15,18-4 0-15,-20 6-1 16,20-6-1-16,0 0 0 16,0 0-3-16,0 0-4 15,0 0-33-15,0 0 1 16,0 0-1-16,0 0 1 0</inkml:trace>
  <inkml:trace contextRef="#ctx0" brushRef="#br1" timeOffset="39795.2466">21768 11689 30 0,'8'-24'31'16,"-8"-7"0"-16,8-6-10 16,8 15-2-16,-14-21-4 15,19 19-3-15,-11-15-3 16,10 14-2-16,-10-15 1 15,8 15-3-15,-10-5 1 16,-8 30-1-16,17-31-1 16,-17 31 0-16,0 0 0 15,0 0 0-15,18 16-2 16,-10 25 1-16,-6 12-2 16,4 15 2-16,-6 9-2 15,4 13 1-15,-8 8-1 0,4 1 0 16,-6-9-1-16,0-18 1 15,-2-11 0-15,6-14 0 16,-4-13-1-16,0-15 1 16,6-19 0-16,0 0-1 15,-13-35 1-15,13-8-1 16,0-16 1-16,5-16-2 16,1-7 1-16,2-12 0 15,0-6 0-15,0 11 0 16,2 11 0-16,-2 21-1 15,-2 16 0-15,-6 19 0 16,0 22-2-16,0 0-4 16,6 45-34-16,-6-9-1 0,0 7-1 15,0-4 1-15</inkml:trace>
  <inkml:trace contextRef="#ctx0" brushRef="#br1" timeOffset="42979.3873">21509 12578 28 0,'20'-16'34'15,"-20"16"-1"-15,6-31-7 16,-6 31-5-16,0 0-3 16,0 0-4-16,6-22-2 15,-6 22-3-15,0 0-4 16,0 0 0-16,0 0-2 16,6 34 1-16,-12-15-3 15,12 13 2-15,-8-1-2 16,4 8 2-16,-4 6-1 15,4 4 0-15,-4 1-1 16,2-1 0-16,0-8 0 31,0-2 0-31,2-8-2 0,-2-3 1 0,6-6-1 0,-6-22-1 32,6 23-1-32,-6-23-4 0,0 0-4 0,0 0-28 46,-6-23-1-46,2 5-1 0,2-2 1 0</inkml:trace>
  <inkml:trace contextRef="#ctx0" brushRef="#br1" timeOffset="43347.5241">21816 12419 58 0,'19'-18'39'0,"-19"18"-2"16,0 0 3-16,0 0-28 15,14 43-1-15,-14-43-3 16,4 49-2-16,-4-11 0 16,6 7-3-16,-4 0 0 15,4 8-1-15,0-4-1 16,-4 0 0-16,4 0 0 15,-6-2 0-15,2-5 0 16,2-1 1-16,-4-10-2 16,2-1 0-16,-2-9 0 0,0-21-2 15,4 30-2-15,-4-30-1 16,0 0-4-16,0 0-16 16,0 0-15-16,7-34-2 15,-1 17 2-15,2-7 0 16</inkml:trace>
  <inkml:trace contextRef="#ctx0" brushRef="#br1" timeOffset="43783.683">22376 12572 62 0,'0'0'39'0,"0"0"1"16,0 0-1-16,0 0-22 16,-31 37-8-16,-9-21-3 15,7 11-1-15,-11-1-1 16,15 3-2-16,-3-5 0 16,20 0 0-16,12-24-2 15,20 27 1-15,17-21-2 16,13-6 1-16,13-4 0 15,8-4 0-15,0 4 0 16,-4 0 0-16,-2 2 0 16,-17 2 1-16,-11 4 0 0,-11 8 1 15,-14 6-1-15,-12 5 1 16,-12 1 0-16,-12 1 0 16,-3 3 0-1,-7 1 0-15,-9 1-1 0,1 3 0 16,-3-9 0-16,5-7-2 15,3 7-3-15,3-14-3 16,34-10-35-16,-37 17-1 16,21-15 0-16,-4-12-1 15</inkml:trace>
  <inkml:trace contextRef="#ctx0" brushRef="#br1" timeOffset="54275.4334">13870 12497 32 0,'0'0'17'16,"0"0"-1"0,0 0 1-16,0 0-1 15,0 0-4-15,0 0-1 16,0 0 0-16,0 0-2 0,0 0-1 15,0 0-2-15,0 0 0 16,18 32-1-16,-18-32-2 16,2 35 0-16,2-17-2 15,4 7 1-15,-2-5-1 16,1 5 1-16,5 1-1 16,2-1 0-16,-2 1 1 15,2 3 0-15,6-5 0 16,-1 3-1-16,1-3 0 15,6 0 0-15,-7-3 0 16,9-1 0-16,-4-1-1 16,0-1 1-16,1 0 0 15,5-1 0-15,-8 1 0 0,9-2-1 16,1 3 1-16,1-3-1 16,1-6 1-16,9-2-1 15,-1-4 0-15,3-4 0 16,3 0 0-16,3-2 1 15,0-6-1-15,5-2 0 16,1 0 0-16,-4-2 1 16,4 3-1-16,3-5 0 15,-3-2 0-15,-4 1 0 16,4-3 0-16,-3 2 1 16,1-2-1-16,2 5 1 15,-3-3-1-15,3 2 0 16,0 1 0-16,-2-3 0 0,3 2 0 15,1-2 0-15,0 3 1 16,-2-1-1-16,9-2 1 16,-5 4-1-16,4 5 1 15,0-1-1-15,-8 4 1 16,3 2-1-16,-9 4 1 16,-4 2-1-16,-1 2 1 15,-9 5-1-15,-3-3 1 16,-3 6 0-16,-3 4 0 15,-2 1 0-15,-1 7 0 16,1 3 0-16,-4 1 0 16,-3 7 0-16,1 0 0 15,2 6 0-15,0 1-1 0,-1 3 1 16,-1-4-1-16,0-6 1 16,2-3-1-16,-1-7 0 15,-5-5 0 1,-16-22 0-16,26 25 0 0,-26-25 1 15,18 0-1-15,-18 0 1 16,7-23-1-16,5 5 0 16,-4-8 0-16,6 3 0 15,6-9 1-15,3-1-1 16,5 2 0-16,6-1 0 16,-1 5 0-16,11 3 0 15,1 7 1-15,2-1-1 0,7 6 1 16,9 8-1-16,2 10 0 15,8 8 0-15,0 6 1 16,4 3-1-16,2 5 0 16,4 7 1-16,-2 0 0 15,4 1 0-15,6-7-1 16,0-4 1-16,7-7 0 16,7-6-1-16,12-10 1 15,1-10-1-15,1-8 1 16,-3-7 0-16,4-11-1 15,3-3 1-15,-5-10-1 16,-1-6 0-16,1 2 1 16,-1-8-1-16,7 4 0 0,1-4 0 15,-5 6 1 1,-3 0-1-16,-9 6-1 0,-15 8 2 16,-14 8-2-16,-20 3 1 15,-13 5-1-15,-21 5 0 16,-25 18-3-16,14-28-1 15,-14 28-5-15,0 0-31 16,-20-2 0-16,1 0 0 16,-5-1 0-16</inkml:trace>
  <inkml:trace contextRef="#ctx0" brushRef="#br1" timeOffset="57663.649">10442 13875 29 0,'0'0'31'0,"0"0"3"0,0 0-3 16,-12-25-14-16,12 25-6 15,0 0-1-15,32-8-3 16,-32 8-1-16,36-20-1 16,-13 4-2-16,11 9 1 15,-3-7-2-15,5 6 1 16,0-4-4-16,-7 4 3 16,1 1-3-16,-9 3 2 15,-1 2 1-15,-20 2-2 16,26-4-4-16,-26 4 1 15,18-2-1-15,-18 2-5 16,0 0-5-16,0 0-16 0,10-26-6 16,-10 26-1-16,4-19 3 15</inkml:trace>
  <inkml:trace contextRef="#ctx0" brushRef="#br1" timeOffset="58090.7995">10691 13559 13 0,'-4'-17'30'0,"4"17"-1"16,0 0-4-16,0 0-7 0,0 0-3 16,0 0-3-16,0 0-2 15,0 0-2-15,0 0-1 16,0 0-1-16,0 0 0 16,10 19-2-16,-8 11 0 15,-8-1 1-15,6 8-2 16,-6 8 1-16,4 6-3 15,0-1 1-15,-2-5-1 16,4-6 0-16,4-6-2 0,-2-7 0 16,-2-7 0-1,0-19-3-15,0 0-1 16,14 22-4-16,-14-22-15 16,-2-18-14-16,2 18 1 0,8-19-1 15,-8 19 2-15</inkml:trace>
  <inkml:trace contextRef="#ctx0" brushRef="#br1" timeOffset="59042.1413">11017 13606 14 0,'0'0'31'0,"-18"0"1"16,18 0-2-16,0 0-10 15,0 0-6-15,0 0-3 16,0 0-3-16,32-21-2 16,-32 21-1-16,35-22-1 15,-11 8 0-15,8 8-2 16,-9-3 1-16,7 9-1 16,-4 0 1-16,-5 13-1 0,-3 3 0 15,-4 12 0-15,-8 1 2 16,-4 10-2-16,-8 4 1 15,-2 7-1-15,-4-1 0 16,-4-4-2-16,-1-2 2 16,1-4-2-16,-4-4 0 15,2-3 1-15,0-7-2 16,9-5 2-16,9-20-1 16,-18 26 1-16,18-26-1 15,0 0 0-15,-14 17 0 16,14-17 0-16,0 0 0 15,0 0 1-15,0 0-1 16,26 4 0-16,-26-4 1 0,29 0-1 16,-7 0 1-16,0 0-1 15,3-2 0-15,1 2 1 16,6-2-1 0,-5 2 1-16,1-2-1 0,2 2 1 15,-7 0 0-15,1 2 0 16,-4 0 0-16,-5-2-1 15,-15 0 1-15,24 0-1 16,-24 0 1-16,0 0-1 16,0 0 1-16,0 0 0 15,0 0 0-15,0 0 0 16,0 0-1-16,0 0 1 0,0 0-1 16,0 0 0-16,0 0 0 15,0 0 0 1,0 0 1-16,0 0-1 15,0 0 0-15,0 0 0 0,0 0 0 16,0 0 0-16,0 0 0 16,0 0 1-16,0 0-1 15,0 0 0-15,0 0 0 16,0 0 0-16,0 0 0 16,0 0-1-16,0 0 0 15,0 0-1-15,0 0 0 16,0 0-2-16,18-6-2 15,-28-11-10-15,10 17-25 0,0 0 0 16,0 0 0 0,12-22 0-16</inkml:trace>
  <inkml:trace contextRef="#ctx0" brushRef="#br1" timeOffset="73487.3238">11621 9143 14 0,'0'0'29'15,"-31"6"2"1,31-6 2-16,-34 12-20 0,12-24 2 16,22 12-3-16,0 0-1 15,0 0-2-15,-25 0-2 16,25 0-2-16,0 0-1 15,0 0-1-15,0 0-1 16,0 0 1-16,0 0-1 16,21-23 0-16,-3 7 0 15,10 0-1-15,3-7 1 16,15-5 0-16,7-7 0 16,10 2-1-16,6-5 0 15,12-1 1-15,6-4 0 0,6-2 0 16,10-8-2-16,1 2 2 15,3-4-2-15,7 0 2 16,-9 2-1 0,-6 2 0-16,-6 8 0 0,-14 9 0 15,-12 3 0-15,-10 9-1 16,-8 7-1-16,-15-1-1 16,-1 8-3-16,-13-14-7 15,20 17-26-15,-15-7-2 16,3 4 0-16,4-4-1 15</inkml:trace>
  <inkml:trace contextRef="#ctx0" brushRef="#br1" timeOffset="74215.5802">15041 7585 34 0,'-26'8'33'0,"26"-8"-7"16,0 0-1-16,-27-6-4 15,27 6-2-15,0 0-5 16,0 0-4-16,-20-2-3 16,20 2-1-16,0 0-2 15,33-16 0-15,-1-11-1 16,21-5 0-16,13-11 0 15,18-4 0-15,7-10 0 16,14-2-2-16,0 1 1 0,-5 1-1 16,-9 10 0-16,-14 3-2 15,-6 13-2-15,-25-2-5 16,1 31-16-16,-27-4-15 16,-20 6-1-16,-14 17 0 15,-18 9 0-15</inkml:trace>
  <inkml:trace contextRef="#ctx0" brushRef="#br1" timeOffset="75234.9415">12300 10605 5 0,'0'0'29'15,"0"0"3"-15,0 0-4 16,0 0-9-16,0 0-2 16,0 0 0-16,0 0-5 15,0 0-2-15,0 0-2 16,20-21-2-16,-12-1-1 0,22 5-1 16,-3-13 0-16,21 1-2 15,9-12 1-15,22-3 0 16,12-11 0-16,21-5-1 15,13-7 1-15,29-2 0 16,10-5 0-16,19-3 0 16,9-7-1-16,17-7 0 15,12-5 0-15,8 6-1 16,0-8 1-16,-14 4-1 16,-11 1 1-16,-15 7-2 15,-19 6 2-15,-20 17-1 16,-25 8 0-16,-21 10 0 15,-21 11 0-15,-16 7 0 0,-15 5-1 16,-13 3 1-16,-9 9-1 16,-8 0 0-16,-22 10 1 15,15-10-1-15,-15 10 0 16,0 0-1-16,0 0-1 16,0 0-2-16,26 14-4 15,-26-14-33-15,0 0-2 16,0 0 1-16,0 0-1 15</inkml:trace>
  <inkml:trace contextRef="#ctx0" brushRef="#br1" timeOffset="77506.7542">21474 4459 1 0,'0'0'30'0,"-20"11"1"16,20-11 2-16,0 0-12 15,0 0-3-15,-18-19-3 16,18 19-3-16,0 0-3 15,0 0-2-15,0 0-1 16,0 0-2-16,0 0-1 16,32-2 0-16,-10-10-1 15,15-2 0-15,11-9 0 16,21 1 1-16,16-11-1 0,27-6 1 16,19-10 0-16,26-4 1 15,19-6-1-15,16 2 0 16,11-2-1-1,16-2 1-15,-2-2-1 0,-9 14 0 16,-19 2 0-16,-15 10-1 16,-24 1-1-16,-21 11 1 15,-25 3-2-15,-27 7 1 16,-22 5-1-16,-15 0 0 16,-10 8-2-16,-30 2 0 15,0 0-1-15,-24 10-3 16,-2 17-5-16,-33-5-28 15,6 3-1-15,-12 5 1 0,-9-1 1 16</inkml:trace>
  <inkml:trace contextRef="#ctx0" brushRef="#br1" timeOffset="78046.9483">21723 4641 27 0,'-38'4'34'16,"17"8"-1"-16,-3-10 2 15,8-12-18-15,16 10-3 16,0 0-4-16,41-6-2 16,-9-13-2-16,33 1-1 15,12-17 1-15,42-5-2 16,19-11 1-16,28 0-1 15,15-12 0-15,27 5-1 16,7-3 0-16,4 6-1 16,-6 2 1-16,-23 14-2 15,-24 3 1-15,-18 9-1 16,-30 7 0-16,-27 4 0 0,-30 5 0 16,-15 5 0-16,-20 2 0 15,-7 2 0-15,-19 2 0 16,0 0 1-16,-21 4-2 15,-3 0-1-15,24-4-1 16,-42 8-2-16,25 13-8 16,-15-11-28-16,10 4-3 15,-1-5 1-15,-1 7-2 16</inkml:trace>
  <inkml:trace contextRef="#ctx0" brushRef="#br1" timeOffset="80414.8004">21770 11508 31 0,'0'0'34'15,"-22"-19"1"-15,22 19 0 16,0 0-20-16,0 0-1 16,0 0-4-16,0 0-2 15,-6 31-3-15,6-31-1 16,6 47-1-16,0-8 0 16,2 16 0-16,-2 4-1 15,2 10 1-15,-2 2-2 16,2-1 1-16,2-3-1 15,-2-8 1-15,-2-14-2 16,1-6 1-16,-1-15-1 16,-6-24 1-16,0 0-1 0,0 0 1 15,14-30-1-15,-12-13 1 16,-2-10-1-16,0-12 1 16,-2-9-1-16,2-3 0 15,-6-3 0-15,4 1 1 16,-4 1-1-16,0 3 0 15,4 10 1-15,-1 12 0 16,1 8 0-16,4 10 0 16,-2 8 1-16,0 27-1 15,19-2 0-15,-5 31 0 16,0 8 0-16,4 16 0 16,-1 12 0-16,-1 12 0 15,2 7-1-15,-4-6 0 0,-2 1 0 16,-4-8 0-16,0-9 0 15,-5-11 0-15,3-13 0 16,-4-13 1-16,-2-25-1 16,0 0 0-16,0 0 0 15,6-25 0-15,-12-20 0 16,0-8-1-16,-1-10 0 16,-7-8 0-16,0-3 1 15,-4-1-1-15,4 4 2 16,0 9-2-16,3 9 1 15,3 17 0-15,2 5 1 16,6 31-1-16,0-24 0 16,0 24 0-16,20 36 1 0,-9-3-1 15,5 18 0-15,-2 6 1 16,4 14 0-16,2 5 0 16,-1 3 0-1,-5-1-1-15,-2-7 1 0,2-10-1 16,-8-10 1-16,0-12-1 15,0-12 0-15,-6-27 0 16,0 0 0-16,0 0 0 16,0-29-1-16,-6-16 0 15,0-14 1 1,-6-12-1-16,0-5 0 0,2-5 1 16,-2 1-1-16,0 5 1 31,1 7 0-31,3 13 0 0,2 13 1 0,4 17-1 0,2 25 1 15,0 0-1 1,0 0 0-16,16 25 1 16,-7 22 0-16,-1 12 0 0,-2 10-2 15,0 10 2-15,2 5 0 16,-2 0-1-16,0-3 0 16,-6-11 1-16,6-17-1 15,-6-7 0-15,2-13-1 16,-2-33 2-16,0 0-2 15,6-18 1-15,-4-23-1 16,-4-20 0-16,2-13 0 31,-6-15 0-31,0-11 0 0,0 2-1 0,-2 8 2 16,0 5-1-16,-2 15 2 16,6 19 0-16,-2 17-1 15,6 13 1-15,0 21 0 0,0 0 0 16,14 43-1-16,-8 6 1 15,2 16-1-15,-2 11 1 16,-6 19-2-16,0 7 3 16,-2 4-2-16,-4-8 1 15,-6-8-1-15,0-12 1 16,1-19-1-16,3-8 0 16,0-23 0-16,8-28-1 15,0 0 1-15,-12-35-2 16,12-15 2-16,0-18-1 15,0-13-1-15,0-13 1 16,-2 0 0-16,-2 10 1 0,4 9 0 16,-2 16-1-16,2 16 2 15,-4 23-1-15,4 20 1 16,0 34 0-16,4 11 0 16,-4 12-1-16,-4 9 1 15,2 15 0-15,-4 3-1 16,4 1 1-16,-8-9-2 15,2-11 0-15,1-8-4 16,-5-28-9-16,0 3-27 16,12-32-1-16,0 0 0 15,-10 17 0-15</inkml:trace>
  <inkml:trace contextRef="#ctx0" brushRef="#br1" timeOffset="106195.0312">1158 10138 42 0,'0'0'32'16,"0"0"-7"-16,-14-27-2 15,14 27-2-15,0 0-4 16,0 0-4-16,-6-33-3 16,6 33-3-16,-13-24 0 15,13 24-2-15,-20-8 0 16,20 8-1-16,-38 20-2 16,13 9 1-16,-3 8-1 0,0 24 0 15,-1 2-1-15,7 8 0 16,0 1-1-1,10 1 1-15,7-8-1 16,10-6 1-16,9-14-1 0,4-16 0 16,10-15 0-16,5-12 0 15,1-18 0-15,-3-17 0 16,1-16 0-16,-4-16 0 16,-3-8 0-16,-3-9 0 15,-6-6 0-15,-12-5 0 16,-4 3-1-16,-8 8 1 15,-6 7 0-15,-4 6 0 16,-3 13 0-16,-3 10 1 0,4 11 0 16,10 15 0-16,-8 3 2 15,18 17-2-15,0 0 1 16,0 43 0 0,8 2 1-16,8 16-1 0,-2 8 0 15,6 9 0-15,7 7 0 16,-3-5-1-16,-2-5 0 15,3-9 0-15,-3-19-1 16,-2-11-1-16,-2-11-2 16,-18-25-1-16,21 22-3 15,-23-44-6-15,2 22-28 16,6-43-1-16,-12 18 0 16,-1-11 0-16</inkml:trace>
  <inkml:trace contextRef="#ctx0" brushRef="#br1" timeOffset="106655.1962">1385 9860 27 0,'0'0'35'0,"-12"17"-1"31,12-17 2-31,0 0-14 0,0 0-5 0,0 0-5 31,18 0-2-31,-18 0-3 0,22-7-2 0,-22 7-1 16,37-18-1-16,-17 8-2 16,6-2-1-16,-5-1-1 15,5 1-2-15,-4 2-1 16,-22 10-2-16,37-18-4 15,-37 18-2 17,20-4-13-32,-20 4-14 0,-8 20 3 0,-4 2 0 0,-7 1 2 0</inkml:trace>
  <inkml:trace contextRef="#ctx0" brushRef="#br1" timeOffset="106842.2628">1419 10038 70 0,'0'0'36'16,"0"0"2"-16,0 0-8 15,21-11-15-15,15 5-6 16,-14-20-4-16,17 8-1 16,-11-7-4-16,9 7 0 15,-9-1-2-15,-4 3-2 16,1 8-3-16,-19-10-6 0,10 11-23 16,-16 7-4-16,0 0 3 15,0 0-2-15</inkml:trace>
  <inkml:trace contextRef="#ctx0" brushRef="#br1" timeOffset="108382.8152">2179 9194 36 0,'0'0'36'0,"-8"-17"1"0,8 17 0 16,-20-30-16-16,40 38-7 16,-20-8-2-1,0 0-5-15,-6-19 0 16,6 19-2-16,0 0-1 0,20 31-1 15,-8-6 0-15,4 9 0 16,1 5-1-16,3 12 0 16,4 0 0-16,-3 2-1 15,5 2-1-15,-4-6 1 16,-2-8-2-16,-3-5 1 16,-5-7-2-16,-4-7 0 15,6-5-2-15,-14-17-2 16,0 0-4-16,0 0-23 15,6-21-7-15,-4-9-2 16,-2-5 2-16</inkml:trace>
  <inkml:trace contextRef="#ctx0" brushRef="#br1" timeOffset="108718.9372">2440 9041 58 0,'0'0'39'0,"-6"-23"1"15,6 23 0-15,0 0-22 16,0 63-6-16,-12-18-3 16,18 19-3-16,-2 3-2 15,10 6-1-15,5-5-1 0,7-5-1 16,7-12 0 0,-1-15 0-16,8-21-1 15,5-15-1-15,-11-19 1 16,5-17 0-16,-15-11 1 0,-10-8-1 15,-7-5 1-15,-9-1-1 16,-9 0 1-16,-15 6 0 16,2 4 0-16,-11 12-1 15,5 9-2-15,6 5-2 16,5 17-2-16,-13-14-8 16,32 22-29-16,-14 20 1 15,8 1-1-15,2 9 1 16</inkml:trace>
  <inkml:trace contextRef="#ctx0" brushRef="#br1" timeOffset="109299.151">2726 9165 74 0,'0'0'41'0,"20"-18"-1"15,-5 20 0-15,-15-2-27 16,24 20-6-16,-24-20-2 16,40 37-1-16,-19-15-3 15,5 3 0-15,-2-3 0 16,-5-1-1-16,-19-21 1 16,32 20-1-16,-32-20 0 15,0 0 0-15,22-31 1 0,-20 5-1 16,-2-7 0-16,0-6-1 15,0-1 1-15,-2-3 0 16,8 2 0-16,0 8 0 16,2 5 0-16,3 8 0 15,-11 20 0-15,30-19 1 16,-8 23-1-16,-1 7 1 16,5 9 0-16,0 4 0 15,-7 1-1-15,7 5 1 16,-10-1 0-16,2-1-1 15,-6-11 1-15,-12-17-1 16,13 26 0-16,-13-26 0 16,0 0 0-16,8-34 0 0,-2 5 0 15,0-6-1-15,2-3 1 16,10-3 0-16,2 2 0 16,5 2 0-16,3 3 0 15,5 13 1-15,1 7-1 16,4 16 0-16,-1 10 1 15,-7 7-2-15,5 17-2 16,-19 3-3-16,16 24-24 16,-26-5-12-16,-5 7 0 15,-8 6-2-15,-13 5 1 16</inkml:trace>
  <inkml:trace contextRef="#ctx0" brushRef="#br1" timeOffset="109950.3793">1099 11000 51 0,'0'0'36'16,"-12"-22"1"-16,10 3 0 15,2 19-18-15,0 0-3 16,20 6-5-16,-20-6-3 16,20 35-3-16,-7-6 0 0,7 22-1 15,-2 6-1-15,10 10-1 16,-3 2 0-16,1-1 0 16,0 1-1-16,1-6 0 15,-7-8-1-15,0-10 0 16,-1-10 0-16,1-5 0 15,0-11 0-15,-20-19-1 16,30 16 0-16,-30-16 0 16,27-16-2-16,-19-3-1 15,-8 19-3-15,12-57-9 16,-10 25-25-16,2-1 0 16,-10 2 0-16,-6 1 2 15</inkml:trace>
  <inkml:trace contextRef="#ctx0" brushRef="#br1" timeOffset="110118.4399">1204 11381 56 0,'-22'-12'37'0,"24"-6"2"16,10-3-2-16,3-15-11 16,17 15-19-16,6-11-5 15,-5-7-6-15,15 10-25 16,-5-1-8-16,-9 3 0 15,-3 3-2-15</inkml:trace>
  <inkml:trace contextRef="#ctx0" brushRef="#br1" timeOffset="110318.5083">1616 11006 59 0,'24'-8'36'16,"-24"8"0"-16,30-29 0 16,-5 7-27-16,-1-4-10 15,11 15-12-15,-5-7-21 16,-10-4-1-16,0 19 0 16,-20 3-1-16</inkml:trace>
  <inkml:trace contextRef="#ctx0" brushRef="#br1" timeOffset="110471.5696">1681 11106 63 0,'0'0'37'0,"0"0"-1"15,24-18 1-15,-10-7-28 16,19-3-7-16,5 5-7 16,-10-9-29-16,5-7-2 15,7 10-1-15,-9-5 1 16</inkml:trace>
  <inkml:trace contextRef="#ctx0" brushRef="#br1" timeOffset="110934.729">2191 10621 51 0,'0'0'37'0,"0"0"0"16,25-25 1-16,3 17-20 15,-10-26-7-15,27 17-3 16,-17-13-1-16,17 19-1 16,-11-7-2-16,3 16 0 15,-5 4-1-15,-8 16 0 16,-7 5-1-16,-5 14-1 15,-4 7 0-15,-8 9 1 16,-8 5-2-16,-2 1 1 0,-3-2-1 16,-7 0 1-16,4-4 0 15,-2-12 0-15,5-7-1 16,5-11 1-16,8-23 0 16,2 20 0-16,-2-20 0 15,31-10-1-15,-11-4 0 16,8-1 1-16,3-5-1 15,7-5 0-15,-5 1-2 16,9-7-1-16,1 5-2 16,-3-17-2-16,7 17-6 15,-21-25-19-15,13 6-11 16,-5-4 0-16,-1-4 1 16</inkml:trace>
  <inkml:trace contextRef="#ctx0" brushRef="#br1" timeOffset="111230.838">3022 10284 71 0,'-26'-4'42'0,"5"14"-1"16,-5 3 0-16,18 13-26 15,-23-14-7-15,25 9-3 16,4-1-2-16,2-20 0 0,35 25-2 16,9-13-1-1,5-6 0-15,14 2 1 16,-4-4-1-16,5 6 2 15,-15-3 0-15,-4 9 0 0,-15 6-1 16,-16 7 1-16,-20 1 0 16,-12 5 0-16,-10 0 0 15,-5-3-1-15,-5-1-2 16,-1-15-1-16,5 7-2 16,-11-19-4-16,27 12-29 15,-15-16-7-15,5 8 0 16,-10-4-1-16</inkml:trace>
  <inkml:trace contextRef="#ctx0" brushRef="#br1" timeOffset="114050.8448">1731 12278 46 0,'0'0'28'16,"0"0"-2"-16,-22-22-4 0,22 22-2 16,0 0-5-16,0 0-4 15,-22-25-1-15,22 25-3 16,-17-12 0-16,17 12-2 16,-28-10 1-16,28 10 0 15,-34 18-1-15,15 9 0 16,-5 8-1-16,4 20 0 15,6 8 0-15,4 6-1 16,6 3-2-16,4-1-2 16,8-6 0-16,10-12-1 15,2-14 1-15,12-19 0 16,-5-18-1-16,5-18 0 0,1-11 1 16,5-11 1-16,-11-13 0 15,-1-4 0-15,-12-2 0 16,-6-2 1-1,-8 3 0-15,-6 8-1 16,-4 9 1-16,-8 6 0 0,2 11 0 16,16 22 0-16,-29-8 0 15,29 8 0-15,-2 42 0 16,14-3-1-16,4 4 0 16,9 8 1-16,7-4 0 15,7 0-1-15,9-7 1 16,-3-9-2-16,1-11 0 15,-1-15-1-15,0-1 0 0,-19-12-4 16,8 5-3-16,-36-37-13 16,4 17-20-1,-16-11 1-15,-6 1 0 16,-12-4 0-16</inkml:trace>
  <inkml:trace contextRef="#ctx0" brushRef="#br1" timeOffset="114495.0057">1231 12168 68 0,'0'0'35'15,"0"0"1"-15,0 0-7 16,-2 25-18-16,2-25-3 16,26-15-2-16,-26 15-1 15,45-30-2-15,-11 10 0 16,3-1 0-16,3-7-1 15,1 3-3-15,-1-3 1 0,-7 7-1 16,-1-3 0 0,-8 9 0-16,-24 15 0 15,19-24 1-15,-19 24 1 16,-15-18 1-16,-1 14-1 0,-8-1 0 16,0 5-2-16,-5-14-2 15,9 26-9-15,-8-10-25 16,28-2-2-16,-29-10 1 15,29 10-1-15</inkml:trace>
  <inkml:trace contextRef="#ctx0" brushRef="#br1" timeOffset="114879.1446">2230 12068 19 0,'0'0'33'16,"-25"15"1"-16,25-15 1 16,-8 20-13-16,8-20-5 15,19-14-4-15,-13-7-3 16,30 11-4-16,-12-12-2 0,21 1-1 16,-5-5-2-16,-1-1-2 15,2 9-5-15,-11-11-8 16,12 11-19-16,-17 8-4 15,-25 10 0-15,0 0-1 16</inkml:trace>
  <inkml:trace contextRef="#ctx0" brushRef="#br1" timeOffset="115035.2068">2309 12156 62 0,'0'0'36'0,"0"0"1"16,0 0-2-16,52-12-25 0,-27-13-5 15,21-5-5-15,-5 9-8 16,-9-9-25-16,1-7-3 16,5 4-1-16,-16-1 0 15</inkml:trace>
  <inkml:trace contextRef="#ctx0" brushRef="#br1" timeOffset="115351.3108">2738 11601 42 0,'23'-20'35'0,"3"-8"1"16,12-1 2-16,21 7-24 16,-28-23 1-16,37 20-6 15,-29-13-1 1,18 17-3-16,-15 3-2 0,1 12 0 15,-15 10-2-15,-10 18 0 16,-12 9 0-16,-12 14-1 16,-12 6 0-16,-4 8 1 15,-4 0-2-15,-3-4 1 16,7-6-1-16,4-12-2 16,16 1-4-16,2-38-31 15,-6 23-1-15,6-23-1 16,32-19 1-16</inkml:trace>
  <inkml:trace contextRef="#ctx0" brushRef="#br1" timeOffset="115547.3825">3186 12176 78 0,'4'19'40'0,"-4"-19"-1"15,8 20 0-15,-8-20-35 16,0 0-5-16,0 0-16 16,20-32-22-16,-20 7 0 15,2-3-2-15,-4-17 1 16</inkml:trace>
  <inkml:trace contextRef="#ctx0" brushRef="#br1" timeOffset="116274.6411">528 9773 14 0,'26'-21'34'15,"-26"21"-1"-15,30-24 2 16,-11 3-14-16,19 13-6 15,-7-18-2-15,5 16-3 16,-1-9-3-16,-7 13-1 16,-2-8-1-16,-6 10-1 0,-20 4-1 15,0 0-1-15,0 0 0 16,0 0 0-16,-20-15-2 16,-4 11 1-1,-4-4-2-15,-3-2 1 0,-1-2-1 16,3-7-2-16,3 9-4 15,-6-24-13-15,13 17-18 16,11-1 0-16,8 18-1 16,6-25 1-16</inkml:trace>
  <inkml:trace contextRef="#ctx0" brushRef="#br1" timeOffset="117999.2685">680 8109 26 0,'-8'-25'33'16,"8"25"1"-16,0-22-2 15,0 4-11-15,0 18-6 16,0 0-3-16,0 0-4 16,-6 22-2-16,1 7-1 15,-7 1-1-15,4 17-1 16,0-2 0-16,2 8-1 16,0 4-1-16,6 0 1 0,6-8-1 15,8-10 0 1,4-11 0-16,1-15-1 15,3-15 0-15,6-11 0 16,3-15 0-16,-5-13 0 0,0-14-1 16,-7-14 0-16,-5-5 0 15,-8-13 0-15,-6 1 0 16,-8-4 0-16,-6 1 1 16,-3 9 0-16,-1 7 1 15,2 14 0-15,-2 10 1 16,10 18 0-16,2 6 0 15,6 25 2-15,0 0-2 16,14 39 1-16,-2 0-1 16,2 18 1-16,8 6-2 15,1 9 1-15,-1 1-1 16,8-4-1-16,-3-7 0 16,-3-7-1-16,6-9-2 0,-11-27-3 15,5 1-5-15,-24-20-28 16,34-24-2-16,-15-13 0 15,-5-18 0-15</inkml:trace>
  <inkml:trace contextRef="#ctx0" brushRef="#br1" timeOffset="118179.3262">1111 7465 69 0,'0'0'36'0,"27"14"-1"16,-1-14-1-16,2-12-32 0,7 4-5 16,-5-5-21-16,3-7-8 15,5 10-2-15,-14-3-1 16</inkml:trace>
  <inkml:trace contextRef="#ctx0" brushRef="#br1" timeOffset="118337.3823">1275 7730 60 0,'0'0'33'0,"0"0"1"15,33-39-3-15,-13 12-31 16,6-11-20-16,-1-11-9 16,11 8-4-16,-12-10 1 0</inkml:trace>
  <inkml:trace contextRef="#ctx0" brushRef="#br1" timeOffset="118551.4647">1510 7067 72 0,'0'0'38'16,"0"0"0"-16,0 0 1 15,0 0-25-15,-6 51-6 16,6-24-3-16,8 11-1 15,1-3-2-15,-1-2-3 0,8 1-3 16,0-17-3-16,8 11-10 16,-1-28-23-16,-3-8 0 15,0-10-1 1,2-11 1-16</inkml:trace>
  <inkml:trace contextRef="#ctx0" brushRef="#br1" timeOffset="118754.5337">1831 6965 66 0,'6'31'38'16,"-12"1"1"-16,1 11 0 15,8 20-28-15,-20-6-3 16,15 19-2-16,-10-7-3 0,12 7-2 16,-4 1-2-1,8-10-2-15,4 1-3 16,-10-28-11-16,16-1-23 15,-1-14 1-15,-13-25 0 0,20 22 0 16</inkml:trace>
  <inkml:trace contextRef="#ctx0" brushRef="#br1" timeOffset="119162.6758">2060 7397 48 0,'14'-18'37'16,"10"4"0"-16,-4 1 1 16,-20-15-23-16,39 28-2 15,-39 0-3-15,59-6-3 16,-41 6-1-16,10 18-1 0,-28-18-1 16,28 47-1-16,-23-8-2 15,-12 8 1-15,-5 2-1 16,-10 4 0-16,-2 0-1 15,-1-6 1-15,-3 2 0 16,8-9-1-16,-5-13 0 16,17-3 1-16,-8-7-1 15,16-17 0-15,0 0 0 16,24 10 0-16,-5-16 0 16,7-7 1-16,8-1-1 15,-3-6 1-15,11 1-1 16,-5-5-1-16,3 6-1 15,-15-1-1-15,11 11-3 0,-20-20-8 16,19 11-27-16,-17-1 0 16,-4 0-1-16,-6-5 1 15</inkml:trace>
  <inkml:trace contextRef="#ctx0" brushRef="#br1" timeOffset="119686.8637">2742 7094 80 0,'0'0'40'16,"0"0"0"-16,0 0-7 0,-22-23-17 16,22 23-7-16,0 0-2 15,0 0-3-15,-28 18 0 16,13-1-2-1,-5 5-1-15,0 13 0 0,-2 10-1 16,-3 8 1-16,5 0-1 16,6 10 1-16,2-6-1 15,12-2 0-15,6-8 0 16,0-12-1-16,14-11 1 16,0-14 0-16,5-12-1 15,-5-16 0-15,6-9 2 16,-11-9-1-16,-3-9 0 0,0 0 0 15,-4-4 0-15,-8-2 0 16,-2 8 1-16,-2 7-1 16,-4 11 0-16,4 7 0 15,4 18 1-15,0 0-1 16,0 0 0-16,-4 28 1 16,8-1-1-16,2 5 0 15,6 5 0-15,12 0-2 16,-1-3 0-16,3-9 0 15,4 1-2-15,-5-13 0 16,5-1-2-16,-4-22-2 16,1 12-3-16,-23-39-15 15,10 11-14-15,-8-11-1 0,0-8 2 16,-6-14 0-16</inkml:trace>
  <inkml:trace contextRef="#ctx0" brushRef="#br1" timeOffset="119958.9612">2963 6645 68 0,'0'-29'39'0,"0"7"1"16,0 22 0-16,0 0-27 15,0 0-5-15,14 27-2 16,-1 15-1-16,-1 9-1 16,6 13 0-16,-4 5-2 15,8 6 0-15,-3-1-1 16,5-1 1-16,-2-14-1 0,3 0 0 15,1-16-1 1,0-14-1-16,1-7 0 16,-1-16-1-16,4-6-1 15,-9-16-2-15,5 2-2 0,-20-31-15 16,10 10-19-16,-16-6-1 16,-2-3 1-16,-16 5 0 15</inkml:trace>
  <inkml:trace contextRef="#ctx0" brushRef="#br1" timeOffset="120131.0292">2864 7034 50 0,'-22'3'36'0,"22"-3"0"16,24-27 0 0,12-8-20-16,11 11-11 15,-13-11-2-15,11-4-8 16,6 13-11-16,-11-1-19 0,-9-9-1 15,-3 13 0-15,-8-7-1 16</inkml:trace>
  <inkml:trace contextRef="#ctx0" brushRef="#br1" timeOffset="120643.2094">3220 6374 62 0,'-2'-18'36'16,"2"18"1"-16,27-17-1 16,-17-13-24-16,30 21-2 15,-13-15-3-15,19 10-2 16,-15-3-1-16,15 11 0 15,-13 0 0-15,-1 16-1 16,-10 1-1-16,-11 11 0 16,-11 5-1-16,-6 11 0 15,-7 1 1-15,-5 2-1 16,-2-2 0-16,0-3 0 16,1-3 0-16,5-5 0 15,6-9 0-15,8-19 0 16,2 24 0-16,-2-24 0 0,24 0 0 15,-5-6 0-15,9-8 0 16,0-1 0-16,9-1 0 16,3-8 0-16,5 1 0 15,-4-1-1-15,3 1 1 16,-5 3-1-16,-5 0 0 16,-8 7 0-16,-1 1-1 15,-25 12-1-15,22-12-1 16,-22 12-4-16,0 0-10 15,-2 20-26-15,2-20 0 16,-32 25-1-16,13-7 0 16</inkml:trace>
  <inkml:trace contextRef="#ctx0" brushRef="#br1" timeOffset="121438.4946">2629 7925 27 0,'-20'13'34'16,"20"-13"2"-16,0 0-2 16,0 0-12-16,0 0-5 0,2-29-4 15,16 29-3-15,-12-20-4 16,20 7 0-16,-10-13-1 16,23 2-2-16,-1-3-1 15,7 3-1-15,0-3 0 16,7 1-1-16,-7 1 0 15,-3 3-1-15,-3 5-1 16,-13 1 0-16,-3 12-2 16,-23 4-4-16,0 0-6 15,0 0-14-15,-25 26-12 16,-5-5 0-16,-11 11 2 16</inkml:trace>
  <inkml:trace contextRef="#ctx0" brushRef="#br1" timeOffset="121655.5689">2647 7938 32 0,'-18'22'36'0,"18"-22"1"16,0 0 2-16,-8 31-14 16,4-48-6-16,40 19-6 15,-22-24-3-15,33 8-4 16,-7-15-1-16,7 3-2 16,2-3-1-16,-1 1-1 15,-3 1-1-15,-1 1-1 16,-11 5 0-16,-11 3-1 15,-2 12-3-15,-16-13-14 32,-4 19-23-32,0 0 1 0,0 0-2 0,0 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30T16:55:35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868 1167 56 0,'-18'-4'33'15,"18"4"3"-15,-28-27-7 16,28 27-13-16,8-27-5 0,14 11-3 16,8-21-3-16,21-3-1 15,8-11-1-15,10 2-1 16,14-6 1-16,2 10-1 16,2 14-1-16,-2 23 0 15,-20 14 0-15,-14 33 0 16,-25 22 2-16,-12 19-1 15,-28 18-1-15,-12 14 0 16,-19 0 2-16,-8 4 0 16,-6-12-1-16,-1-18 0 15,11-13-2-15,7-14 1 16,9-16 0-16,13-16 0 16,14-9-1-16,6-18-1 0,20-4 1 15,2 2 1-15,1-4-1 16,9 0 0-16,-4-1 1 15,11 1-1 1,-7 2-1-16,1-2-1 0,7 10-2 16,-7-20-7-16,25 12-29 15,-17-13-2-15,16-1 0 16,-3-12 0-16</inkml:trace>
  <inkml:trace contextRef="#ctx0" brushRef="#br0" timeOffset="496.179">2333 1240 79 0,'0'0'41'0,"16"-22"-1"15,-16 22 1 1,0 0-32-16,0 0-3 16,0 0-1-16,0 0-2 0,0 0-1 15,0 0-1-15,-8 22-1 16,8-22 2-16,0 0-2 15,0 0 0-15,0 0 0 16,-14-24 0-16,14 24 1 16,-45-17 0-16,13 15-1 15,-9 6-1-15,-15 10 2 16,9 3-1-16,-6 13 0 0,7 7 1 16,15 0 0-1,11 4-1-15,12-3 0 16,22-9 1-16,19-1 0 15,5-17 0-15,15-9-1 0,-2-10 1 16,5-9-1-16,-1-5 1 16,-8-7 0-16,-7 1-1 15,-14-1 0-15,-1 3 1 16,-25 26 0-16,16-25 0 16,-16 25-1-16,0 0 1 15,0 0-1-15,0 31 1 16,10-9-1-16,-4 5-1 15,8 1-1-15,1-3 0 16,9-3-2-16,10-2-4 16,-15-34-17-16,27 4-17 15,1-17-1-15,-3-11 2 16,7-23-2-16</inkml:trace>
  <inkml:trace contextRef="#ctx0" brushRef="#br0" timeOffset="752.2707">2910 433 84 0,'-18'-29'42'0,"18"29"-1"16,0 0-1-16,20 41-31 15,-3 2-3-15,29 30-2 16,-7 11-2-16,3 26 2 16,-3 10-2-16,-7 8 0 15,-9 3 0-15,-13-7-1 16,-6-9 0-16,-16-7 0 15,-5-11 0-15,-7-19-1 0,0-13-1 16,-9-14 0-16,-1-10-1 16,-3-17-5-16,11 3-33 15,-21-23-2-15,7 0-1 16,1-8-1-16</inkml:trace>
  <inkml:trace contextRef="#ctx0" brushRef="#br0" timeOffset="2511.8999">1602 2777 45 0,'6'-20'35'0,"-6"0"0"16,0-5 2-16,0 25-23 16,6-47-2-16,-6 47-3 0,8-41-1 15,-8 41 0-15,8-30-3 16,-8 30 0-16,0 0-1 16,24-6 0-1,-24 6-1-15,21 32-1 0,-7-1 1 16,6 10-1-16,-2 8 0 15,5 8-1-15,-3-2 0 16,0 2 1-16,-6-12-2 16,2-5 1-16,-5-11 0 15,-11-29 0-15,0 0 0 16,20-20 0-16,-14-17 0 16,0-16-1-16,0-8 1 15,0-15 0-15,-4-5-1 0,6 1 1 16,-2 3-2-16,6 3 0 15,-5 13 0 1,5 8-1-16,2 10-1 16,0 11-2-16,18 22-4 0,-25-9-17 15,37 27-15-15,-11 11-3 16,1 17 2-16,3 13 0 16</inkml:trace>
  <inkml:trace contextRef="#ctx0" brushRef="#br0" timeOffset="2908.0433">2408 2847 86 0,'18'-21'41'0,"-18"21"-1"16,0 0 0-16,-18 35-33 16,8 6-2-16,-8 6-1 15,1 14-1-15,3 0-2 16,4 4 0-16,4-8-1 16,8-4 1-16,10-14-1 15,13-13 0-15,3-17 0 16,0-13 0-16,1-11 1 15,-1-13-1-15,-10-3 1 16,-10-4-1-16,-8-5 1 16,-8 1-1-16,-10 0 0 0,-2 3-2 15,1 13-1-15,-9-9-5 16,28 32-12-16,-24-13-21 16,24 13 0-16,0 0-1 15,0 0 0-15</inkml:trace>
  <inkml:trace contextRef="#ctx0" brushRef="#br0" timeOffset="3488.2497">1622 2280 33 0,'-22'12'36'0,"22"-12"2"16,0 0-3-1,-17 10-10-15,17-10-12 0,0 0-7 16,0 0 0-16,27-8-3 15,11 0-3-15,13 0 0 16,8-4 2-16,18 1-3 16,6-5 1-16,2-2 0 15,-2-3 1-15,-16 5 0 16,-9-2 0-16,-19 7 1 16,-21-1-1-16,-18 12 1 0,-26-12-1 15,-13 12 1-15,-7-2-1 16,1 6 0-16,-7 0-2 15,7-6-2 1,17 10-3-16,-3-20-13 0,31 12-19 16,20 8-1-16,17-6 0 15,10 0 0-15</inkml:trace>
  <inkml:trace contextRef="#ctx0" brushRef="#br0" timeOffset="3840.3758">3048 2382 60 0,'-26'30'39'16,"26"-30"-2"-16,0 0 2 16,0 0-29-16,51-6-2 15,-17-12-4-15,19 0-1 16,5 1-2-16,-7-7-4 15,14 12-6-15,-31-5-28 16,5 7 0-16,-21 6-2 0,-18 4 1 16</inkml:trace>
  <inkml:trace contextRef="#ctx0" brushRef="#br0" timeOffset="4004.4348">3093 2573 72 0,'32'6'38'0,"9"-22"-1"16,16-4-1-16,9-11-33 16,13-8-4-16,11 11-10 15,-9-13-24-15,2 2-1 16,-6-1-1-16,-15-1 0 16</inkml:trace>
  <inkml:trace contextRef="#ctx0" brushRef="#br0" timeOffset="4291.5398">3990 2058 78 0,'-16'53'40'16,"-8"-5"0"-16,-4 14 0 15,-3-3-30-15,17 20-3 16,2-7-2-16,16 1-1 16,10-16-1-16,20-14-3 15,11-19 0-15,16-21 0 16,10-16-1-16,-8-17 1 15,-3-13 0-15,-9-14 0 16,-15-10-1-16,-13-5 2 0,-15-3 0 16,-22 3 0-16,-17 3 1 15,-9 8-1-15,-5 6-1 16,-7 10-1 0,5 20-5-16,-16 3-34 0,21 18-1 15,3 4-1-15,13 12-1 16</inkml:trace>
  <inkml:trace contextRef="#ctx0" brushRef="#br0" timeOffset="4987.7872">1964 4282 51 0,'-2'-25'36'15,"0"1"0"-15,-2 6 2 0,24 16-26 16,-32-15-2-16,12 17-1 16,12 33-2-16,-1 12-1 15,-9 8-2-15,16 20 0 16,-2 1-1-16,14 13-1 16,1-1 0-16,3-5-1 15,5-11-1-15,1-3 1 16,1-14-1-16,-5-16-1 15,-9-13 0-15,1-18-2 16,-2-2-4-16,-20-28-9 16,13 4-22-16,-13-17-2 15,-4-10 0-15,-8-10 0 16</inkml:trace>
  <inkml:trace contextRef="#ctx0" brushRef="#br0" timeOffset="5155.8482">1950 4445 64 0,'0'0'36'16,"0"0"0"-16,39-22 1 15,7 13-31-15,11-15-4 16,10-2-6-16,16 1-28 16,-4 5-3-16,-8 1-1 15,-6 9 0-15</inkml:trace>
  <inkml:trace contextRef="#ctx0" brushRef="#br0" timeOffset="5355.9211">2692 4382 72 0,'24'-12'36'16,"14"-3"0"-16,5-7-1 15,2-3-34-15,9-5-3 16,7 18-14-16,-4-3-20 16,-19 1 0-16,-11 12 0 15,-27 2-1-15</inkml:trace>
  <inkml:trace contextRef="#ctx0" brushRef="#br0" timeOffset="5499.9756">2842 4582 63 0,'0'0'35'16,"24"-10"1"-16,8-15-3 16,17-6-35-16,-2 1-19 15,11 1-13-15,-23-9-1 16,5 7 0-16</inkml:trace>
  <inkml:trace contextRef="#ctx0" brushRef="#br0" timeOffset="5925.1228">3379 4045 57 0,'42'-28'39'0,"11"1"-1"15,5-5 2-15,19 15-28 16,-30-13-2-16,12 20-3 15,-15 4-1-15,-9 16-2 16,-17 14-2-16,-6 15 0 16,-22 12 0-16,-4 12-1 15,-12 9 0-15,-5 7 0 0,-9-1 0 16,5-5-1-16,1-6 1 16,3-10 0-1,5-14-1-15,8-10 1 16,10-13 0-16,8-20 1 0,0 0-1 15,24 12 0-15,-4-18 0 16,1-8 0-16,7 2 0 16,4-3-1-16,-1-1 0 15,3-2-2-15,-3 3-2 16,-3-5-2-16,17 20-11 16,-5-20-26-16,-3-1 2 15,3-13-3-15,-1-5 1 16</inkml:trace>
  <inkml:trace contextRef="#ctx0" brushRef="#br0" timeOffset="6216.227">4256 3937 77 0,'-33'2'42'0,"1"11"-1"16,-7-5 1-16,13 16-34 15,0-7-3-15,14 7-2 16,12-2-1-16,18-1-1 15,16-1-2-15,5-3 1 16,9 3-1-16,1 0 1 16,-8 3 1-16,-3 7-1 15,-10-3 0-15,-11 8 2 16,-17 5-1-16,-14 1 0 16,-11 2 0-16,-7-2 1 15,-7-3-2-15,-1-7 1 16,1-2-3-16,-7-11-3 0,21 12-11 15,-13-23-24-15,9 1-2 16,-9-8 1-16,6 0-1 16</inkml:trace>
  <inkml:trace contextRef="#ctx0" brushRef="#br0" timeOffset="7263.6015">1831 6097 57 0,'12'-25'36'0,"-4"-3"2"0,-2 1 0 16,14 9-23-1,-32-17-3-15,12 35-1 16,-2-28-3-16,2 28-2 16,-32 26-1-16,7 9-2 0,-9 14 0 15,3 18-1-15,-3 4 0 16,2 7-1-16,5 1-1 16,7-9 1-16,14-13-1 15,14-15 0-15,12-23 1 16,9-19-1-16,11-14-2 15,13-13 2-15,-5-20-1 16,7-12 1-16,-12-4 0 16,-1-2 0-16,-13 3 0 15,-9 3 0-15,-2 12 0 16,-16 9 1-16,-2 15 0 16,0 23 0-16,0 0 0 15,-14 35 0-15,18 10 0 0,4 14 0 16,-6 0 0-16,22 8 0 15,1-1 0-15,3-3-1 16,11-6 0-16,1-16-1 16,9-11-1-16,-7-20-2 15,17-1-7-15,-27-24-30 16,13-7-2-16,-10-15 1 16,3-8 0-16</inkml:trace>
  <inkml:trace contextRef="#ctx0" brushRef="#br0" timeOffset="7535.7006">2661 5974 88 0,'0'0'40'16,"0"0"1"-16,0 0 0 15,0 0-32-15,19-4-2 16,17-4-4-16,2-4-2 16,7 0 0-16,2 1-2 15,3-3-1-15,3 6-2 16,-12-8-6-16,17 26-15 16,-39-12-16-16,1 8 0 0,-20-6 0 15,-6 22 0-15</inkml:trace>
  <inkml:trace contextRef="#ctx0" brushRef="#br0" timeOffset="7696.7594">2688 6164 91 0,'0'0'40'16,"0"0"-1"-16,26 8-5 16,0-26-28-16,19 5-5 15,1-3-1-15,1-10-8 16,18 13-25-16,-14-7-7 15,1 2 1-15,-13 3-1 16</inkml:trace>
  <inkml:trace contextRef="#ctx0" brushRef="#br0" timeOffset="8195.9357">3427 5611 81 0,'-8'-18'39'0,"8"18"2"15,39-31-2-15,-19 7-32 16,39 10-2-16,1-3 0 16,5 9-1-16,-6-2-2 0,-2 10 0 15,-9 8-1-15,-17 15 0 16,-11 11 0-16,-20 9-1 15,-18 6 1 1,-9 4-1-16,-13 6 0 0,-11-4 0 16,5-4 0-16,1-10 0 15,5-10-1-15,15-7 0 16,25-24 0-16,-14 20 0 16,14-20 1-16,38 4 0 15,-9-2-1-15,9 1 1 16,7 3 1-16,0 6-1 15,-3 8 0-15,1 7 0 16,-3 9 0-16,-12 7 1 0,-3 4 0 16,-7 4 0-16,-6 0 1 15,-12 0-1 1,-12-6 0-16,-6 0 0 16,-7-9 0-16,-3-11-1 0,-6-7-2 15,-5-14-2-15,9 7-9 16,3-30-28-16,7-7-1 15,6-23-1-15,14-10 2 16</inkml:trace>
  <inkml:trace contextRef="#ctx0" brushRef="#br0" timeOffset="8476.0413">4082 5997 91 0,'-13'63'44'0,"-1"-6"-1"15,6 10 0-15,-4-12-35 16,24-2-3-16,15-10-2 0,11-12-1 16,9-23-3-16,17-22 1 15,-5-13 0-15,-4-22-1 16,-4-10 1-16,-13-8 1 16,-12-3-1-16,-18-5 0 15,-8 10 1-15,-24 8 0 16,0 10-1-16,-13 12-1 15,3 13-3-15,-5-1-9 16,7 21-30-16,4 8-1 16,11 11 1-16,-1 5-2 15</inkml:trace>
  <inkml:trace contextRef="#ctx0" brushRef="#br0" timeOffset="9212.303">4517 5779 66 0,'0'0'40'16,"-18"6"-1"-16,18-6 1 15,0 0-30-15,18 38-2 16,-16-21-2-16,10 15 0 16,-4-7-3-16,3 5 0 15,-3-5-2-15,0-1 0 16,2-7 0-16,-10-17-1 15,0 0 0-15,16 8-1 16,-16-8 0-16,12-35 0 16,-4 11 1-16,1-9-1 15,1-2 0-15,2-3 0 16,6 3 1-16,-4 4 0 0,5 5 1 16,-19 26-1-16,34-29 1 15,-14 27 0-15,0 10 0 16,-3 9 0-16,-3 5 0 15,0 9 1-15,-2 7-1 16,-4 1 0-16,0 0-1 16,-4-6 1-16,1-5-1 15,-3-8 0-15,-2-20 0 16,0 0 0-16,18 7-1 16,-12-26 0-16,4-7 1 15,4-7-1-15,4-8 0 16,-1-3-1-16,5-5 1 15,-2 4 1-15,4 6-1 0,-3 4 1 16,5 5 0-16,-4 15 1 16,1 11 0-1,-3 10 1-15,-4 11 0 16,2 13 0-16,-10 5 0 0,1 14 0 16,-9 8 0-16,-4-2-1 15,-1 0-1-15,-3 0 0 16,0-2-2-16,-4-14-5 15,18 0-30-15,-12-17-6 16,6-22 1-16,0 0-1 16</inkml:trace>
  <inkml:trace contextRef="#ctx0" brushRef="#br0" timeOffset="9443.3863">5524 5864 94 0,'-16'53'44'0,"-12"8"0"16,3 17-1-16,-15-1-35 15,7 11-3-15,-7-4-2 16,12-1-1-16,-1-12-1 16,13-11-2-16,12-16-2 15,4-25-4-15,26 3-5 16,-26-22-30-16,51-30-2 15,-13-15 1-15,15-6 0 16</inkml:trace>
  <inkml:trace contextRef="#ctx0" brushRef="#br0" timeOffset="9743.4924">5782 6076 73 0,'0'0'41'0,"-25"19"2"15,-5-5-2-15,1 14-23 16,-7-15-9-16,16 13-4 15,1-4-3-15,7-1 1 16,18-3-3-16,13-3 0 16,7-1-1-16,13-2 1 15,-3 6 0-15,7-3 1 16,-3 3 0-16,-8 2 0 16,-5 3 0-16,-15 1 0 15,-4 3 0-15,-14-1 0 16,-4-1-1-16,-14-5 0 0,3-2 0 15,-9-7-1-15,4-3-2 16,-1-14-2-16,7 4-4 16,-14-21-28-16,17-1-6 15,3-15-1-15,8-4 1 16</inkml:trace>
  <inkml:trace contextRef="#ctx0" brushRef="#br0" timeOffset="10059.6042">6017 5707 58 0,'40'-39'40'15,"-1"11"1"-15,-7 3 0 0,0 27-19 16,-32-2-10-16,21 5-4 16,-23 19-3-16,-4 11-1 15,-7 7-2-15,-7 9 1 16,0 2-2-16,0-4 0 15,-3-4 1-15,9-8-1 16,6-7 0-16,8-7-1 16,0-23 0-16,20 22 0 15,-1-22 0-15,7-6 0 16,6 0 0-16,-5-4-1 16,5 2-1-16,-6-6-2 15,1 13-5-15,-27 1-33 16,20-18-1-16,-20 18 0 0,-6-22 0 15</inkml:trace>
  <inkml:trace contextRef="#ctx0" brushRef="#br0" timeOffset="10759.8544">1634 5569 64 0,'0'0'38'0,"0"0"0"16,-20-3 0-16,8-15-23 15,12 18-7-15,20-4-1 16,4 0-4-16,0-10 0 16,19 4 0-16,4-5 0 0,24 1-1 15,1-4 0 1,7 3 0-16,-1-1-2 16,-6 6 2-16,-7-2-2 15,-14 7 2-15,-17-3-1 0,-34 8 0 16,0 0-1-16,0-18 1 15,-26 10 0-15,-8-4-1 16,1-1-1-16,-7-7-2 16,3 10-2-16,-9-19-10 15,15 17-26-15,3-2 0 16,28 14-1-16,-18-15 1 16</inkml:trace>
  <inkml:trace contextRef="#ctx0" brushRef="#br0" timeOffset="12207.3743">1362 7999 60 0,'0'0'36'0,"0"-33"0"16,3 15 1-16,-3 18-24 15,16-29-2-15,2 31-3 16,-18-2-1-16,26 25-1 16,-14 3-2-16,7 23 0 0,-9 2-1 15,8 11 0-15,-2 1-1 16,1 0-2-16,-3-14 0 15,4-6-1-15,-4-13 1 16,6-17-1-16,-3-15 1 16,-17 0-1-16,28-43 0 15,-16 2 2-15,-2-6 0 16,2-10 0-16,-4-8-1 16,-3-4 0-16,-1 9 0 15,-2 1-2-15,6 14-2 16,-8-3-5-16,20 33-17 15,-10-5-15-15,-10 20 0 16,28 0 0-16,-3 12-1 0</inkml:trace>
  <inkml:trace contextRef="#ctx0" brushRef="#br0" timeOffset="12523.4861">2276 8064 85 0,'0'0'39'0,"0"0"1"16,-42 4-5-16,24 25-28 15,-15-3-2-15,15 9-1 16,2 4-2-16,12 7 0 16,8 3-1-16,12 2 0 0,16 4-1 15,5-2 0-15,3 5 1 16,-1-1-2-1,-5-2 3-15,-14-2-2 16,-7-6 1-16,-13-3 0 0,-8-7 0 16,-15-6-2-16,-5-11-1 15,-11-10-3-15,11 3-5 16,-35-18-28-16,17-5-4 16,-5-8 2-16,4-2-2 15</inkml:trace>
  <inkml:trace contextRef="#ctx0" brushRef="#br0" timeOffset="12651.5332">1908 8641 52 0,'42'-10'34'15,"-5"-11"0"-15,17 7-2 16,3-6-32-16,-4-15-28 16,9 17-3-16,-25-13-1 0,1 11-1 15</inkml:trace>
  <inkml:trace contextRef="#ctx0" brushRef="#br0" timeOffset="13055.6782">1196 7503 76 0,'0'-18'37'15,"6"-4"0"-15,7 5-1 16,27 3-29-16,-12-10-2 16,23 13-1-16,2-5-3 15,18 4-1-15,8 2 0 16,12 3-1-16,2-1 0 15,0 2-1-15,-4 2 1 16,-18 2 0-16,-16-2 2 16,-18 2 0-16,-17 0 0 15,-20 2 0-15,-39-2 0 16,-5-2 1-16,-3-6-2 0,-1 1-2 16,5 7-4-16,-4-18-12 15,15 10-18-15,32 10-2 16,0 0 1-16,34-10-2 15</inkml:trace>
  <inkml:trace contextRef="#ctx0" brushRef="#br0" timeOffset="13351.783">2754 7909 88 0,'0'0'40'15,"-8"-24"-3"-15,35-9-3 16,21 13-33-16,13 5-2 15,4-7-3-15,10 16-5 16,-18-6-22-16,5 7-8 16,-23 10 3-16,-15 5-2 15</inkml:trace>
  <inkml:trace contextRef="#ctx0" brushRef="#br0" timeOffset="13507.8399">2836 8115 65 0,'-19'14'38'0,"19"-14"1"15,0 0-1-15,53-24-30 16,-11-17-1-16,35 4-6 16,0-5-3-16,-4-11-10 15,11 6-24-15,-18 6-1 16,-7 6-1-16,-8 3 0 16</inkml:trace>
  <inkml:trace contextRef="#ctx0" brushRef="#br0" timeOffset="13791.9431">3660 7499 58 0,'39'-34'37'0,"9"-7"3"15,11 4-1-15,-6-12-28 16,18 25-1-16,-17-5-2 15,-1 21-2-15,-16 2-2 16,-9 18-2-16,-18 11 0 16,-16 15 0-16,-18 9 1 15,-3 6-2-15,-11 6 0 0,-1 1-1 16,3 9-3 0,-9-14-8-16,21 10-29 0,2-4-1 15,5-2-1 1,7-1 1-16</inkml:trace>
  <inkml:trace contextRef="#ctx0" brushRef="#br0" timeOffset="13980.0078">3766 8470 97 0,'0'18'44'15,"0"-18"-1"-15,-2 21-1 16,2-21-35-16,0 0-3 0,4 26-3 15,-4-26-2 1,16 25-7-16,-16-25-35 16,0 0 1-16,28 6-2 15,-28-6 0-15</inkml:trace>
  <inkml:trace contextRef="#ctx0" brushRef="#br0" timeOffset="24483.7787">7447 1552 21 0,'8'-23'35'16,"-8"23"1"-16,8-24 1 15,-8 24-16-15,0-18-5 16,18 28-4-16,-18-10-3 16,15 22-2-16,-5-1-2 15,4 17-1-15,0 3-1 16,6 12-1-16,-3 0 0 15,3 6 0-15,-6-6-1 16,6-8 0-16,-1-10 1 16,1-11-1-16,6-16 1 0,0-18 0 15,1-14 0-15,5-13-1 16,-1-14 0-16,-1-4 0 16,2-6 0-16,-7-4 0 15,-1 1 0-15,-4 7-1 16,1 2-1-16,-7 6-1 15,4 13 0-15,-10 1-4 16,-8 35-5-16,14-26-30 16,-14 26-1-16,23 16 1 15,-15 8-2-15</inkml:trace>
  <inkml:trace contextRef="#ctx0" brushRef="#br0" timeOffset="24687.8446">8081 1682 74 0,'0'0'39'15,"27"-28"0"-15,-7 5-1 16,14 5-33-16,3-6-2 16,5 5-3-16,3 9-3 15,-13-10-13-15,1 20-22 16,-7-2-1-16,-26 2 0 15,18 24 0-15</inkml:trace>
  <inkml:trace contextRef="#ctx0" brushRef="#br0" timeOffset="24851.9028">8140 1801 67 0,'0'0'39'0,"0"0"-1"0,40-17-1 16,-9-1-31 15,11 2-4-31,3 3-5 0,-11-19-19 0,11 14-16 0,-6-3 0 31,1 3 0-31,-8 3-1 0</inkml:trace>
  <inkml:trace contextRef="#ctx0" brushRef="#br0" timeOffset="25192.0248">8724 1501 69 0,'0'0'40'0,"20"2"0"16,-20-2 0-16,12 22-30 15,2 3-3-15,-8 1-2 16,6 13-1-16,-4 2-2 16,3 6 0-16,3-6-1 15,0 5 0-15,6-13 0 16,-2-10 0-16,7-11 0 15,3-12 0-15,0-15 0 16,9-15 0-16,-5-5 0 0,-3-12-1 16,1-4 1-16,-2-2-1 15,-5-6 1 1,-3 0-1-16,-6 12 0 16,-6 0-1-16,-2 11-1 0,0 3-2 15,1 15-4-15,-14-7-23 16,7 25-11-16,0 0 1 15,0 21-2-15</inkml:trace>
  <inkml:trace contextRef="#ctx0" brushRef="#br0" timeOffset="25559.1569">9242 1856 69 0,'4'22'39'0,"-4"-22"1"0,6 18-1 16,-6-18-32-16,6 19-1 15,-6-19-1-15,8 26-3 16,-8-26 0-16,25 17-1 16,-25-17 0-16,34-8 0 15,-9-9 0-15,-3 1 0 16,2-5 0-16,-4-5 0 15,-1-1 0-15,-7 1 0 16,-8 6 0-16,-4 20-1 16,-14-23 1-16,14 23 0 15,-39-10 0-15,11 12 0 16,-3 4-1-16,3 6 0 16,-2-1-1-16,7 7-2 0,-1-10-3 15,18 14-29-15,6-22-6 16,0 0-1-16,0 0 0 15</inkml:trace>
  <inkml:trace contextRef="#ctx0" brushRef="#br0" timeOffset="26084.3438">9810 1538 54 0,'-19'6'38'0,"19"-6"0"16,0 0 0-16,23 16-26 15,-23-16-4-15,46-10-2 16,-17 2-1-16,21 4-2 16,-3-4 0-16,10 1-2 15,-3-5 0-15,-7-4-2 16,3 4-2-16,-15-11-4 15,9 19-23-15,-25-18-8 0,-7 5-2 16,-18-5 0-16</inkml:trace>
  <inkml:trace contextRef="#ctx0" brushRef="#br0" timeOffset="26296.4221">10122 1224 81 0,'0'0'41'0,"0"0"1"15,-7 34-10-15,7-34-22 16,2 41-2-16,-2-10-4 16,5 9-1-16,1 7 0 15,2 4-3-15,0 2-1 16,-4-6-1-16,10 4-4 16,-12-30-6-16,16 7-29 15,-18-28 0-15,31 19-2 16,-15-26 2-16</inkml:trace>
  <inkml:trace contextRef="#ctx0" brushRef="#br0" timeOffset="26903.6426">10683 1360 72 0,'0'0'41'0,"20"8"-1"15,-20-8 1-15,0 0-31 16,0 0-4-16,16 4-1 16,-16-4-1-16,0 0-2 15,0 0 0-15,19-18-1 16,-19 18 1-16,14-24-1 0,-14 24-1 16,12-33 0-16,-12 33 0 15,-8-35 0-15,8 35 0 16,-33-18 1-16,7 18-1 15,-6 8 1-15,-1 11 1 16,-1 15-1-16,-3 7 0 16,11 6-1-16,0 8 1 15,15 0-1-15,7 0 0 16,12-8 0-16,5-10 0 16,13-7 0-16,8-16 0 15,3-9 1-15,5-12-1 16,-3-11 0-16,-1-8 0 15,-5-5 0-15,-5-4 0 0,-8-3 1 16,-3 1-1-16,-11 2 0 16,-4 3 1 15,-4 13-1-31,-4 1 0 0,6 18 0 0,-19-4 0 0,19 4 0 16,-22 34 0-16,10-7 0 15,6 8-1-15,6 3 1 16,6-1 0-16,6 2 0 15,4-9 1-15,9-5-2 16,7-7 0-16,7-14 0 16,7-6-1-16,-7-12-1 15,13 0-3 1,-11-23-4-16,16 19-17 0,-29-31-14 0,6 0-1 16,-15-8 0-16,5-6 2 15</inkml:trace>
  <inkml:trace contextRef="#ctx0" brushRef="#br0" timeOffset="27171.7331">11319 1012 65 0,'0'0'39'16,"0"0"2"-16,0 0-1 15,14 30-27-15,-22-7-3 16,8 22-3-16,-10 5-1 16,10 12-3-16,-2 5 0 15,4 4-1-15,4-3 0 16,6-5-1-16,2-8 0 0,11-14-1 15,1-9 0-15,13-9 1 16,1-13-1-16,3-6 0 16,-1-12 0-16,3-4 0 15,1-3-1-15,-9-5-1 16,-1 1-1-16,-11-7-3 16,1 10-4-16,-26-11-31 15,12-3-1-15,-18-5 0 16,-6 4 1-16</inkml:trace>
  <inkml:trace contextRef="#ctx0" brushRef="#br0" timeOffset="27351.7978">11242 1340 52 0,'0'0'39'0,"32"0"2"15,7-8-2 1,12-19-15-16,9 19-17 0,-3-12-5 15,-2-1-3-15,2 13-10 16,-11-10-28-16,-13 1 1 16,-13-1-2-16,-20 18 0 15</inkml:trace>
  <inkml:trace contextRef="#ctx0" brushRef="#br0" timeOffset="27743.9436">10468 952 51 0,'0'0'37'16,"0"0"0"-16,28 11 1 16,-28-11-27-16,57-8-3 15,-24 3-2-15,25 7-1 16,-5-8-1-16,6 10-2 16,2-6 0-16,3 4 0 15,-11-4-1-15,-8 6-1 16,-5-6 0-16,-14 0 0 0,-9 0 0 15,-17 2-2-15,-4-18 1 16,-15 4-3-16,-1 8-4 16,-28-11-30-16,11-7 0 15,-4-5-1-15,-9-5 0 16</inkml:trace>
  <inkml:trace contextRef="#ctx0" brushRef="#br0" timeOffset="28520.2159">7376 1118 28 0,'14'20'33'0,"-14"-20"2"16,0 0-2-16,39 14-16 16,-39-14-6-16,46-8-3 15,-21-2-2-15,15 10-2 16,-1-10-1-16,7 6-1 16,-5-7-1-16,3 1 0 15,-5 4-1-15,-7-6 0 0,-7 4 1 16,-5 0-1-16,-20 8 1 15,14-23-1 1,-14 23 1-16,-26-18-1 16,6 6 0-16,-5-1-1 0,5 5-4 15,-13-22-11-15,13 19-19 16,8-7-3-16,12 18 1 16,12-35-1-16</inkml:trace>
  <inkml:trace contextRef="#ctx0" brushRef="#br0" timeOffset="28931.3631">8632 859 34 0,'0'0'34'0,"-20"22"2"16,20-22 0-16,-8 29-18 16,8-29-9-16,16 8-2 15,-16-8-2-15,45 8 0 16,-13-10-2-16,7 0-1 15,1-10 1-15,3 1-1 16,-1-5-1-16,-3 0 1 16,-7-4 0-16,-5 1-1 0,-13-5 0 15,-8 5 0-15,-14 1 0 16,-4-7-1-16,-9 9-1 16,-11-8-4-16,14 28-15 15,-9-23-19-15,7 5-1 16,2-4 0-16,18 18 1 15</inkml:trace>
  <inkml:trace contextRef="#ctx0" brushRef="#br0" timeOffset="35623.7605">4165 8445 8 0,'0'0'31'0,"46"-6"0"15,-30-8 3-15,21 6-22 0,6 16-1 16,-9-14 1-16,25 24 0 16,-5-18-1-16,31 10-4 15,-7-14-2-15,27 2-1 16,12-16-1-16,15-2 0 15,10-11-1-15,14-6 0 16,2-10 0-16,12-4 0 16,-4-14-1-16,2-6 0 15,-7-13 0-15,-7-12 0 0,-3-12 0 16,-3-14 0-16,-16-7 0 16,-8-15 0-16,-7-5 1 15,-7-10-1 1,-15-4 0-16,-10-6-1 0,-14-3 1 15,-18-5-1-15,-13-5 1 16,-14-1-1-16,-11 1 0 16,-15-1-1-16,-11-1 1 15,-9-1 0-15,-6-1-1 16,2-1 1-16,3 3 0 16,7-1-1-16,2 5 1 15,12 1 0-15,12 4 1 16,14 3-1-16,7 9-1 0,7 2 1 15,5 12 0-15,8 9 0 16,-1 9 0 0,-5 9 0-16,2 14-1 15,-5 18 2-15,-3 13-1 0,-7 20 0 16,-6 12 0-16,-9 12 0 16,-5 9 0-16,-14 24-1 15,18-15 1-15,-18 15-1 16,0 0 0-16,0 19 0 15,0-19-1-15,0 0-2 16,-6 36-2-16,6-36-6 16,0 0-13-16,0 0-12 15,0 0-1-15,-22 8 2 16,22-8 0-16</inkml:trace>
  <inkml:trace contextRef="#ctx0" brushRef="#br0" timeOffset="35939.8739">7613 2496 35 0,'-34'-20'34'0,"1"7"1"16,5 1 3-16,-9-12-25 16,37 24-2-16,-32-15-3 15,32 15-3-15,20-34 0 16,11 13-2-16,11-9-1 16,13 1-1-16,0-3 1 15,9 7-1-15,-5 5 1 16,0 18 0-16,-14 14 0 15,1 18 1-15,-24 9 1 16,-5 18-2-16,-11 6 2 16,-4 7-1-16,-4-1 0 15,-4-4-2-15,-6-14 2 0,1-8-2 16,9-8-1-16,2-15-1 16,0-20-1-16,13 17-2 15,5-9-8-15,-18-8-28 16,36-25-2-16,-18 5 0 15,-5-1-1-15</inkml:trace>
  <inkml:trace contextRef="#ctx0" brushRef="#br0" timeOffset="40555.5267">8553 3328 48 0,'0'0'36'15,"0"0"1"-15,0 0-1 16,15 8-23-16,-15-8-3 0,30-12-2 16,-10 1-3-16,13 7-1 15,5-6-2-15,3 4-1 16,3 0-2-16,-9-6-4 16,5 14-3-16,-40-2-16 15,31-10-14-15,-31 10-1 16,-11 22 2-16,-17-2-1 15</inkml:trace>
  <inkml:trace contextRef="#ctx0" brushRef="#br0" timeOffset="40711.5874">8482 3546 38 0,'-18'16'38'16,"18"-16"0"-16,0 0 1 0,43-12-15 16,15 2-15-16,-9-13-1 15,20 5-3-15,-10-4-3 16,-3-1-3-16,1 7-5 15,-26-11-22-15,3 13-10 16,-14 2-1-16,-20 12 0 16</inkml:trace>
  <inkml:trace contextRef="#ctx0" brushRef="#br0" timeOffset="42543.2387">9599 3181 28 0,'0'0'34'15,"-4"-20"1"-15,4 20 0 16,0 0-17-16,-2-31-5 0,2 31-3 15,0-22 0-15,0 22-2 16,0 0-1-16,0 0-1 16,0 0 0-16,0 0-1 15,-12 51-1-15,3-2-1 16,-9 10-1-16,6 18 0 16,2 3-1-16,4 7 0 15,8-3 0-15,10-9 0 16,8-9 0-16,13-15-1 15,7-11 1-15,11-21-2 16,2-11 2-16,5-14-1 16,-3-13-1-16,-4-11 2 15,-1-13-1-15,-15-4 0 0,-3-2-1 16,-14 2 2-16,-11 2-1 16,-10 7 0-16,-11 7 0 15,-6 13 1-15,-8 12-2 16,-3 12 1-16,-9 18 0 15,3 9 0-15,-3 12 1 16,5 6-1-16,3 2 0 16,12 0-1-16,7 0 1 15,7-6-2-15,12-9-1 16,5-19-3-16,17 5-3 16,-28-24-10-16,47-16-22 15,-15-1-1-15,0-7 2 16,-3-11-1-16</inkml:trace>
  <inkml:trace contextRef="#ctx0" brushRef="#br0" timeOffset="42875.3616">10219 3358 75 0,'0'0'40'0,"-23"15"0"15,3-1-3-15,0 35-26 16,-8-8-4-16,9 16-1 15,-7 2-2-15,18 0-2 16,4-2 0-16,16-8-1 16,8-14 0-16,19-13-1 15,7-12 0-15,5-16 1 0,2-10-1 16,-1-9 1-16,-5-17 0 16,-8-3-1-1,-13-4 1-15,-12-2-1 16,-8 4 0-16,-12 2 0 0,-14 0 0 15,-7 4-1-15,1 9-1 16,-6 3-1-16,11 13-4 16,-11-9-8-16,32 25-26 15,-34-12-1-15,34 12 0 16,0 0 1-16</inkml:trace>
  <inkml:trace contextRef="#ctx0" brushRef="#br0" timeOffset="43635.6372">10586 3324 56 0,'0'0'39'0,"0"0"1"16,0 0-1-16,0 0-22 16,0 0-7-16,-3 20-4 15,3-20 0-15,9 35-2 16,-3-11-1-16,2 5-1 16,-2 3 0-16,2-1-1 15,-2-3 0-15,0-1-1 0,-4-9 1 16,-2-18-1-16,12 19 0 15,-12-19 0-15,0 0 0 16,8-19-1-16,-2-3 1 16,-3-1 0-16,-1-5-1 15,4-1 0-15,-4-3 1 16,4 3 0-16,-2 3-1 16,0 1 2-16,6 7-1 15,-2 0-1-15,-8 18 2 16,26-17-1-16,-26 17 0 15,33 0 0-15,-33 0 1 16,26 21-1-16,-14 1 1 16,-4-1-1-16,-2 7 0 0,-1 1 1 15,-5-5-1-15,2 1 1 16,-2-7-1-16,0-18 0 16,4 20 1-16,-4-20-1 15,0 0 0-15,22-36 0 16,-10 9 0-16,2-8 0 15,5-7 0-15,1 1 0 16,-6 0 0-16,4 6 0 16,-4 1 1-16,-1 13-1 15,-13 21 0-15,14-24 0 16,-14 24 1-16,0 0-1 16,24 34 0-16,-16-5 1 15,-2 2-1-15,6 5 0 0,-4 3 1 16,3 0-1-16,-3 0 0 15,-2-5-1-15,2-5 1 16,-8-29-2-16,14 34-3 16,-14-34-2-16,26 11-10 15,-9-24-25-15,3-3 1 16,-6-12-1-16,12-3 0 16</inkml:trace>
  <inkml:trace contextRef="#ctx0" brushRef="#br0" timeOffset="44055.7834">11469 3020 77 0,'16'-20'41'0,"-16"20"0"15,0 0 0-15,-22 42-29 16,-9-27-5-16,5 21-1 16,-4-5-3-16,-1 4-1 15,5 5-2-15,2-7 1 16,14-2-1-16,5-5-1 15,16-6 1-15,-11-20-1 16,42 21 1-16,-11-15-1 16,9-2 1-16,5 0-1 15,3 4 1-15,-3-4-1 16,1 5 1-16,-7 5 0 16,-5 2 1-16,-5 6-1 0,-9 5 1 15,-12 4 0-15,-8-1 0 16,-8 1 0-16,-12 3 0 15,0-3 0-15,-11-4 0 16,1-5 0 0,1-6 1-16,-3-2-2 0,-2-11 2 15,5-1-2-15,7-11 0 16,-4-3-2-16,9 2-1 16,1-8-2-16,16 18-7 15,-28-19-30-15,28 19-1 16,-6-24 0-16,6 24 0 15</inkml:trace>
  <inkml:trace contextRef="#ctx0" brushRef="#br0" timeOffset="44927.094">11430 2887 40 0,'7'-34'34'16,"5"9"2"-16,-12 25-10 0,8-45-7 16,-8 45-4-16,12-26-3 15,-12 26-3-15,0 0-2 16,0 0-1-16,-12 35-1 16,-2 7-1-16,-5 11-1 15,-1 21-1-15,-8 13 0 16,-3 17 0-16,-1 11-1 15,4 7 0-15,-3-2 1 16,-1-4-2-16,5-10 1 16,1-12 0-16,2-14 0 15,5-17-1-15,3-20 0 16,4-13-1-16,4-9-1 16,8-21-2-16,0 0-4 0,0 0-25 15,-8-23-9-15,8 1 1 16,2 2-1-16</inkml:trace>
  <inkml:trace contextRef="#ctx0" brushRef="#br0" timeOffset="45955.463">12632 3099 40 0,'34'-16'34'0,"-15"10"1"16,-13-12-9-16,16 28-6 16,-22-28-3-16,0 18-4 15,0 0-2-15,-14 32-3 16,-19-14-1-16,3 11-2 16,-13 0-1-16,-7 5-1 15,-5 3-1-15,-2 0 0 16,3-5-1-16,3-5 1 15,6-1-2-15,5-11 1 16,9-3-1-16,3-2 0 16,10-4 0-16,18-6 0 15,-20 10-1-15,20-10 1 16,0 0-1-16,0 0 0 0,0 0-2 16,0 0-2-16,0 0-1 15,0 0-3-15,0 0-3 16,14-18-10-1,6 18-16-15,-20 0-2 0,0 0 1 16,24-20 2-16</inkml:trace>
  <inkml:trace contextRef="#ctx0" brushRef="#br0" timeOffset="46411.6247">12229 3293 40 0,'4'-22'37'0,"-4"22"0"15,0 0 0-15,-37-37-15 16,37 37-8-16,-22-4-3 0,22 4-2 15,-32 12-3-15,32-12-2 16,-33 25-1-16,17-5 0 16,2-2-2-1,6 3 1-15,-4 1-1 0,7-5 0 16,5 1-1-16,0-18 1 16,17 32-1-16,-17-32 0 15,26 27 0-15,-4-13 1 16,3-4-1-16,5-3-1 15,-2 3 2-15,-3-4-1 16,3 4 0-16,-4-2 1 16,-3-2-1-16,-21-6 0 15,22 13 0-15,-22-13 1 0,10 18-1 16,-10-18 1-16,-4 18-1 16,4-18 1-1,0 0-1-15,0 0 1 0,0 0 0 16,-16 2-1-16,16-2 1 15,-10-20 0-15,8 2-1 16,-4 1 0-16,4-5 1 16,-3-1-1-16,-1-1 0 15,4-1-1-15,-2 5-1 16,4-4-2-16,0 24-3 16,-8-33-35-16,8 33 0 15,8-20-1-15,-8 20 0 16</inkml:trace>
  <inkml:trace contextRef="#ctx0" brushRef="#br0" timeOffset="74763.7809">15787 1026 1 0,'0'0'6'15,"-25"4"-1"-15,25-4-3 0,-22 4-2 16,22-4-1-16,0 0 0 15,0 0 0-15,-20 0 1 16,20 0 0-16,0 0 2 16,0 0 0-16,0 0 0 15,-20-6-1-15,20 6-3 16,0 0-4-16,0 0-3 16,0 0 9-16</inkml:trace>
  <inkml:trace contextRef="#ctx0" brushRef="#br0" timeOffset="75507.0505">15602 879 23 0,'0'-47'30'0,"0"25"0"15,8-1-9-15,-20-19-2 16,28 25-2-16,-28-24-3 16,12 41-2-16,0-36-2 15,0 36-2-15,0 0-2 16,0 0 0-16,0 0-3 16,8 20 0-16,-4 13-1 15,3 10 0-15,7 6-1 16,0 16 0-16,4 2 0 15,2 6 0-15,-1-1 0 16,1-7 0-16,-4-12 0 0,4-10 0 16,-14-10 0-16,5-11 0 15,-11-22 0-15,6 20 0 16,-6-20-2-16,0-20 1 16,0 20 0-16,0-37-1 15,16 13 0-15,-6 1 1 16,18-5-1-16,3 9 1 15,11 3 0-15,9 6 0 16,2 4 0-16,5 10 0 16,-7 8 0-16,-4 6 0 15,-9 9 1-15,-7 8 0 16,-23 5 2-16,-14 3-2 16,-13-4 2-16,-13 6-1 0,-7-6 0 15,-9 1 0-15,-9-11 0 16,0-5-1-16,1-11 0 15,5-3-1 1,6 0-1-16,5-12-2 0,9 4-1 16,1-14-6-16,30 12-12 15,0 0-19-15,0 0-1 16,-10-31 1-16,24 7-1 16</inkml:trace>
  <inkml:trace contextRef="#ctx0" brushRef="#br0" timeOffset="75915.198">16257 641 67 0,'4'-27'37'0,"4"5"1"15,-8 22-1-15,36-11-31 16,-7 16 0-16,23 33-1 16,1-3-1-16,8 24-1 15,2 10-1-15,2 11 1 16,-5-1-1-16,-3 9 0 0,-10-6 2 16,-19 1-2-1,-10-9 2-15,-12-3-2 16,-12-10 2-16,-8-6-1 15,-10-4 0-15,-1-8-1 0,-17-4 0 16,3-1-1-16,-7-7 0 16,-3-2-1-16,1 1 0 15,3-5-1-15,6-1-1 16,3-8-3-16,14 9-4 16,-7-11-33-16,29-14-1 15,0 0 0-15,0 0 0 16</inkml:trace>
  <inkml:trace contextRef="#ctx0" brushRef="#br0" timeOffset="76855.5301">18048 969 35 0,'0'0'31'15,"2"-37"2"-15,-4 9-7 16,2 28-6-16,0-29-4 15,0 29-5-15,0 0-1 16,0 0-3-16,12 29 0 16,-4 19-2-16,-2 3 0 15,8 15-2-15,-2 7 0 0,3 9-1 16,3 3 0-16,4-7-1 16,-2-3 0-16,-1-16-1 15,-1-6-1-15,-6-14 0 16,-2-8-1-1,-10-31-2-15,12 26-4 0,-26-46-7 16,14-1-24-16,-14-13 0 16,-4-9 0-16,-9-16 0 15</inkml:trace>
  <inkml:trace contextRef="#ctx0" brushRef="#br0" timeOffset="77122.6265">17839 875 35 0,'14'-28'29'15,"5"-13"2"-15,27 20-2 16,13 7-22 0,12-2 0-16,16 28 1 15,-4-2 0-15,10 33-1 0,-22-10 0 16,0 26 1-16,-32-14 0 16,-7 20-1-16,-38-16 1 15,-8 6-2-15,-29-16 0 16,-10-1-2-16,-7-15 0 15,-3 1-3-15,8-7-1 16,0-15-4-16,19 6-5 16,-3-27-14-16,21 9-17 15,16-8 0-15,2 18 0 0,29-41 0 16</inkml:trace>
  <inkml:trace contextRef="#ctx0" brushRef="#br0" timeOffset="77898.9075">18676 846 74 0,'-26'-10'39'15,"26"10"1"-15,-39 2-1 0,21 23-30 16,-10-9-2-16,13 21-2 15,-9 6-1-15,10 6-3 16,6 0 1-16,8 10-1 16,2-2 0-16,16-8 0 15,4-7-1-15,5-9 0 0,9-10 0 16,-3-11-1-16,3-6 1 16,-6-12-1-16,3-11 0 15,-11-9 0-15,2-7 0 16,-11-10 1-16,1-3-1 15,-2-1 1-15,-4-2-1 16,-2 0 1-16,0 6 0 16,-4 8 0-16,4 1 0 15,0 13 0-15,-6 21 1 16,17-22-1-16,-17 22 1 16,16 14 0-16,-4 7 0 15,-6 11 0-15,0 9 0 16,-4 4 0-16,4 2 1 0,-4 0 0 15,4 1-1-15,0-9-1 16,6-10 2-16,7-9-2 16,1-14-1-16,8-12 2 15,3-10-2-15,3-9 1 16,-3-13-1-16,1-1 2 16,-4-6-2-16,-5 2 2 15,-7 4 0-15,-4 5-1 16,-6 7 0-16,-6 27 0 15,0 0 0-15,0 0 1 16,-12 25-1-16,6 11 0 16,4 1 0-16,2 4 0 15,2 6 1-15,6-8-1 0,10-3 1 16,2-13-1-16,7-7 1 16,3-12-1-16,-3-10 0 15,5-4 1 1,-10-13-2-16,-2-9 2 0,-9-7-2 15,-5-4 2-15,-12-12-1 16,-2 2 0-16,-9-4 0 16,-3-4-1-16,4 8-1 15,-8-4-4-15,13 22-6 16,-11-6-29-16,16 15 0 16,-2-1-1-16,8 27 0 15</inkml:trace>
  <inkml:trace contextRef="#ctx0" brushRef="#br0" timeOffset="78815.2322">19561 1201 49 0,'0'0'37'15,"23"-2"-1"1,-23 2 0-16,26 0-22 16,-20-22-5-16,22 16-1 15,-13-17-3-15,17 3 0 0,-6-9-4 16,5-1 1-16,-5-5 0 15,5-4 0-15,-9-1 0 16,-2 7 0-16,-8 0 1 16,-6 5-2-16,-10 5 1 15,4 23-1-15,-26-14 1 16,4 34 0-16,-3 5-1 16,-1 10-1-16,-2 9 0 15,9 9 0-15,5 0 2 16,4 0-2-16,14-4 1 15,10-12-2-15,7-12 2 16,15-13-1-16,0-10 0 16,7-14 0-16,-2-5-2 0,3-11 2 15,-3-7-1-15,-3-6 1 16,-9-2-2-16,1-3 3 16,-10 1-2-16,0 6 1 15,-7-2 0-15,1 5 0 16,-2 7 0-16,2 2 0 15,-6 5 0-15,-8 22 0 16,18-18 0-16,-18 18 0 16,0 0 1-16,19 22-1 15,-19-1 1-15,0 11 1 16,0 9-2-16,-6 6 1 16,6-2 0-16,-2 4-1 15,4 0 0-15,4-5 1 0,6-7 0 16,8-10-1-16,8-5 2 15,3-14-2-15,9-8 0 16,-1-12 1-16,3-10-1 16,3-5 1-16,-2-6-2 15,-7-11 1-15,1-3-1 16,-9 0 2-16,-2 2-1 16,-8 4 0-16,-5 9 0 15,-11 3 0-15,-4 9 1 16,2 20-1-16,-27 0 1 15,3 18-1-15,2 8 0 16,-3 7 0-16,5 4 0 16,0 6 1-16,8 3-1 0,10-9-1 15,4 0 2-15,10-3-2 16,4-7 0-16,8-9-1 16,7-3 0-1,-3-15-3-15,17 8-4 0,-25-16-31 16,20 2-1-16,-9-7-1 15,1 1 2-15</inkml:trace>
  <inkml:trace contextRef="#ctx0" brushRef="#br0" timeOffset="79415.4472">21233 918 41 0,'0'0'36'0,"12"-29"-1"15,-12 29-7-15,0-34-6 16,0 34-4-16,-20-25-5 0,20 25-3 16,-49-6-1-16,21 18-3 15,-17-1-1-15,5 19-1 16,-5-3-2-16,5 11 0 16,7 3-1-16,9 2-1 15,16-2 0-15,16-3 0 16,16-9 0-16,9-13 0 15,13-8 0-15,5-12-1 16,4-14 1-16,1-9 0 16,-3-17 0-16,-12-16 0 15,-1-13-1-15,-10-10 0 16,-9-3 1-16,-3 2 0 16,-10 5 0-16,-4 7 0 0,-4 11 1 15,-6 22-1-15,-4 17 1 16,10 22-1-1,-16 2 0-15,4 21 0 16,7 15 1-16,3 11-1 0,2 10 0 16,5 2 0-16,-1 1-1 15,6 9 1-15,4-4-2 16,-6-16-4-16,10 13-6 16,-16-24-29-16,2-1 0 15,-14-14-1-15,0 5 1 16</inkml:trace>
  <inkml:trace contextRef="#ctx0" brushRef="#br0" timeOffset="79871.6106">18625 1597 63 0,'-22'2'38'16,"22"-2"0"-16,0 0-1 0,0 0-26 16,59-6-2-16,-19-5-1 15,31 14-1-15,10-10-1 16,33 9-1-16,15-6-1 16,31 0-1-16,9-4 0 15,9-2 0-15,8-2-1 16,-5-3 0-16,-19-3-2 15,-24 0 0-15,-27 4-1 16,-32 3-1-16,-22 9-5 16,-57 2-23-16,22-16-13 15,-22 16 1-15,-26-6-1 16,7-2 1-16</inkml:trace>
  <inkml:trace contextRef="#ctx0" brushRef="#br0" timeOffset="80734.922">26019 414 31 0,'-8'-34'34'16,"2"11"2"-16,-11-5-1 0,-5-9-20 16,-4 39-4-16,-19-14-2 15,7 26-2-15,-13-2-2 16,10 21-1-16,-5 2 0 15,13 20 0-15,-1 4-2 16,16 16 1-16,10 1-1 16,16 15 1-16,4-5-1 15,20 6-1-15,3 1 3 16,11-5-3-16,-3-8 1 16,-1-1-1-16,-3-10 1 15,-11-11-2-15,-5-7 2 16,-11-7-2-16,-12-15 0 15,-10-5-1-15,-3-5-1 0,-13-21-4 16,6 10-5-16,-21-16-28 16,9-11-2-16,-1-11 0 15,-1-7 0-15</inkml:trace>
  <inkml:trace contextRef="#ctx0" brushRef="#br0" timeOffset="81443.1735">25595 1042 42 0,'25'-12'35'0,"-9"-6"4"15,10 3-2-15,13 15-23 16,-23-26-1-16,24 22-3 0,-21-13-2 16,15 22-2-16,-12-8-1 15,9 10-1-15,-7 1-1 16,0 6-1-16,-7 6 0 15,3 9 0-15,-8-2-1 16,-4 1 0-16,4-1-1 16,-6-1 1-16,0-4-1 15,-4-5 0-15,-2-17 0 16,0 0 0-16,0 0 0 16,0 0 1-16,17-19-1 15,-13-5 0-15,2-1 0 16,4-9 0-16,-6 1-1 0,6-3 0 15,-2 3 1-15,4 2-1 16,0 3 0-16,1 5 0 16,3 1 1-16,2 8 0 15,8 3 0-15,-1-3-1 16,3 6 1-16,4 4 0 16,-1 4 0-16,-1-2 0 15,3 0 0-15,3 4 0 16,-7-6 0-16,7 2 0 15,-2 0 0-15,-7-10-1 16,5 3 2-16,-7 1-1 16,-5-2 0-16,-20 10 0 15,26-20 1-15,-26 20-1 0,0 0 1 16,0 0 0-16,-20-9-1 16,0 11 0-1,-9 5 0-15,-1 11 1 16,-5 6-1-16,5 7 0 0,-2 10 1 15,9 0-1-15,7 5 1 16,10-1-1-16,8 2 0 16,16-10 0-16,7-4 0 15,9-5-1-15,5-8 1 16,7-9-1-16,1-3 0 16,3-8-1-16,-3 0-2 15,-15-12-3-15,13 24-11 16,-17-22-24-16,-9 3 1 0,-19 7-1 15,6-18 1 1</inkml:trace>
  <inkml:trace contextRef="#ctx0" brushRef="#br0" timeOffset="81915.3422">26738 1199 47 0,'0'0'36'0,"0"0"1"15,0 0 0-15,0 0-27 16,26-12-4-16,7 2-1 0,-11-11-2 15,15-3 0-15,3-5-2 16,1 1 0-16,3-11-2 16,-5 2 2-16,-5-3 0 15,-2 3 0-15,-13 0 1 16,-1 9 0-16,-16 1 0 16,-10 9 0-16,-12 10 0 15,-5 14 1-15,-13 8-1 16,5 13 0-16,-7 9-1 15,7 7 0-15,7 4 0 16,6 4 0-16,16-2 1 16,16-8-2-16,8-3 1 15,13-13-1-15,13-11 0 0,5-10-1 16,6-2-3-16,-7-24-4 16,25 14-20-16,-22-19-13 15,4-10 0-15,-3-7 1 16</inkml:trace>
  <inkml:trace contextRef="#ctx0" brushRef="#br0" timeOffset="82283.4757">27923 292 36 0,'-18'-25'38'0,"-6"7"2"15,-13 6-1-15,-15-4-17 16,19 32-11-16,-30-8-2 16,23 25-3-16,-1 5-2 15,13 17-1-15,6 3-2 16,20 21 0-16,8-1 0 16,12 11 1-16,6-3 0 15,5 6-1-15,3-7 1 16,-4-5-2-16,-3-7 3 15,-9-8-2-15,-4-6 1 16,-10-7-2-16,-4-6 2 16,-12-9-2-16,-10-4 1 0,-3-9-2 15,-7-6-1-15,-3-17-4 16,9 11-8-16,-9-25-28 16,1-7 0-16,4-13-1 15,7-11 1-15</inkml:trace>
  <inkml:trace contextRef="#ctx0" brushRef="#br0" timeOffset="82463.5482">27427 899 53 0,'24'-18'38'16,"11"6"-1"-16,3-4 0 15,-5-3-29-15,21 17-3 0,-11-4-4 16,3-6-6-16,13 24-15 15,-6-8-17-15,-19-4 0 16,9 8-1 0,-9-8 1-16</inkml:trace>
  <inkml:trace contextRef="#ctx0" brushRef="#br0" timeOffset="83326.8482">28059 863 34 0,'0'0'40'0,"14"-23"0"15,-14 23 1-15,-18-30-21 16,18 30-4-16,-16 0-4 16,16 0-4-16,-45 26-2 0,21-3-2 15,-4 5-1-15,3 7-1 16,3-2-1 0,4 5 0-16,16-1-1 15,4-4 0-15,18-5-1 0,6-7 1 16,1-7 0-16,11-10-1 15,-1-2 0-15,3-14 1 16,-7-7-1-16,-1-5 0 16,-10-3 1-16,-8-7 0 15,-3 1 0-15,-11 2 0 16,-5-1 1-16,-7 5-1 16,2 9 1-16,10 18-1 15,-32-18 1-15,32 18-1 16,-27 16 1-16,21 2-2 15,6 5 2-15,6 5-1 16,7 1 0-16,7-3 0 16,8-5 0-16,11-5 0 0,1-10 0 15,11-4 0-15,-4-6 0 16,5-10 0-16,-5-5 0 16,3-5 0-16,-9-9 1 15,-3-5-2-15,-1-3 1 16,-13-4 0-16,-4-2 0 15,-9 6 0-15,-3-3 0 16,-10 9-1-16,-6 10 1 16,-9 15 0-16,-11 14 0 15,-2 13 1-15,1 19-1 16,-3 1-1-16,1 8 2 16,11 8-1-16,6 0 0 0,14-8 0 15,14-2 0-15,11-11-1 16,13-16 1-16,9-11 0 15,5-7 0-15,3-13-1 16,6-19 1 0,-6-7 0-16,3-22 0 0,-7-7-1 15,-4-7 0 1,-13-3 0-16,-2-1 1 0,-13 5-1 16,-7 15 1-16,-16 4-1 15,-6 24 1-15,-7 25 1 16,-9 14-1-16,-2 29 1 15,5 14-1-15,3 16 1 16,6 7 0-16,14 11 0 0,6 3 0 16,14-7 0-16,5-5 0 15,13-13-1-15,3-14 1 16,7-9-1-16,1-17 0 16,-9-7-1-16,-1-4 0 15,-5-8-2-15,-9 3-5 16,-25-24-14-16,0 19-20 15,-27 0-2-15,-11 6 1 16,-15 0 0-16</inkml:trace>
  <inkml:trace contextRef="#ctx0" brushRef="#br0" timeOffset="83742.9972">26065 1529 66 0,'35'0'39'0,"26"-4"1"0,20-8 1 16,42 8-32-16,11-22 1 15,60 17-3 1,15-13 0-16,34 12-2 16,11-4-1-16,23 9 0 0,-5-5-2 15,-3 6-1-15,-28 0 0 16,-26 2 0-16,-37 0-1 15,-34 0-1-15,-39-2-2 16,-46-4-2-16,-26 14-7 16,-33-6-31-16,-41-2-1 15,-12 0 0-15,-13 2 0 16</inkml:trace>
  <inkml:trace contextRef="#ctx0" brushRef="#br0" timeOffset="108951.0274">17985 2826 20 0,'10'-28'33'16,"-10"28"1"-16,26-31 0 16,-26 1-12-16,19 30-4 15,-31-23-3-15,12 23-3 16,0 0-3-16,0 0-2 16,-27 31-1-16,15 5-1 15,-14 5-2-15,1 22 0 16,-1 7-2-16,4 13 1 15,4 3-2-15,13-3 1 16,10-5-1-16,21-13 0 16,14-10-1-16,23-20 0 0,6-17 1 15,14-20 0-15,4-16 0 16,2-9-1-16,-5-17 1 16,-10-3 0-16,-9-10 1 15,-20 4-1-15,-13 0 1 16,-17 6 0-16,-17 4 1 15,-17 16-1-15,-19 9 1 16,-7 14-1-16,-8 14 1 16,-5 10-1-16,3 15-1 15,0 12 0-15,13 10 0 16,9 0 0-16,13 2-2 16,16-4 0-16,16-6-2 15,8-16-2-15,23-2-3 0,-13-36-9 16,27-1-23-16,2-18 0 15,6-9 1 1,-2-22 0-16</inkml:trace>
  <inkml:trace contextRef="#ctx0" brushRef="#br0" timeOffset="109251.1347">18885 2785 74 0,'-17'-18'40'15,"-13"18"0"-15,-8 27 0 16,-21 1-27-16,14 37-4 15,-12 1-4-15,21 19-1 16,10-1-3-16,20 1 1 16,24-15-2-16,16-15 0 0,25-14 0 15,14-23-1-15,4-18 1 16,2-22 1-16,-8-19-1 16,-10-10 0-1,-11-12 1-15,-17-7 0 0,-17-1 0 16,-12-2-1-16,-10 7 0 15,-18 13 0-15,3 12-1 16,-13 5-2-16,8 19-2 16,-11-5-7-16,37 22-28 15,-34 4-1-15,21 14 0 16,5 1-1-16</inkml:trace>
  <inkml:trace contextRef="#ctx0" brushRef="#br0" timeOffset="109903.3698">19298 2991 78 0,'0'0'40'0,"0"0"0"15,8 19 0-15,-2 11-29 16,-12-7-5-16,10 17 0 0,-4 1-3 16,6 6 0-1,-4-4-2-15,6 0 0 16,-2-6 0-16,0-13-1 16,1-6 1-16,-7-18-1 15,18 0 1-15,-6-18-1 0,2-7 0 16,-2-13 0-16,-2-1 0 15,5-4 0-15,-1 0 0 16,0 3-1-16,-2 5 1 16,-2 8 0-16,2 9 1 15,-12 18-1-15,25-6 0 16,-25 6 1-16,26 37 0 16,-12-3-1-16,-2-1 1 15,1 4 0-15,-1-3-1 16,-2-1 0-16,0-4 1 15,-2-11-1-15,-8-18 0 16,18 6 0-16,-18-6 0 0,27-41 0 16,-7 9 0-16,2-9 0 15,7-8 0-15,-1-2 0 16,-2 0-1-16,1 0 1 16,-7 12 1-16,0 13-1 15,-20 26 0-15,31-10 1 16,-31 10-1-16,26 42 1 15,-14-7-1-15,2 12 1 16,0 4-1-16,5-2 0 16,-1-2 1-16,-4-9-1 15,2-5-2-15,-6-8-2 16,9 5-5-16,-19-30-33 16,0 0 0-16,20 4-1 0,-20-4 0 15</inkml:trace>
  <inkml:trace contextRef="#ctx0" brushRef="#br0" timeOffset="114731.0975">25620 2502 61 0,'0'0'37'16,"0"0"0"-16,0 0-6 16,0 0-17-16,14 25-3 15,-14-25-3-15,8 59-1 16,-8-15-1-16,6 20-3 16,-8 3 1-16,4 4-2 15,-2 1 0-15,4-5-2 16,-2 0-1-16,-2-20-1 15,14-4-2-15,-14-43-4 16,45 37-14-16,-11-41-19 0,-3-13-1 16,9-13 2-16,-1-7-1 15</inkml:trace>
  <inkml:trace contextRef="#ctx0" brushRef="#br0" timeOffset="115175.2564">26333 2526 59 0,'-37'-14'39'0,"1"14"1"15,-13 6-1-15,-4-6-26 16,11 23-5-16,-9-11-2 0,19 15-3 16,12-7-1-16,26 4-2 15,20 1 1-15,21 1-1 16,19 5 0-16,11-3 0 15,3 7 0-15,3 4 0 16,-6 2 0-16,-9 3 0 16,-23-1 1-16,-17 2-1 15,-21-2 0-15,-14-2 2 16,-15-11-2-16,-16-13 2 16,-3-11-1-16,-10-4 0 15,7-14 0-15,9-15 0 16,3-16 0-16,12-10 0 15,12-8 1-15,16-6-2 0,6 2 1 16,14-9 0-16,3 5 0 16,3 10-1-16,3 6 0 31,-3 8 0-31,-2 12-3 0,-13 5 0 0,3 18-5 16,-18-7-10-1,-4 17-22-15,0 0-2 16,14 33 0-16,-14-7 1 0</inkml:trace>
  <inkml:trace contextRef="#ctx0" brushRef="#br0" timeOffset="115555.3973">26922 2529 77 0,'0'0'42'0,"0"-17"0"0,0 17-1 16,-48 19-31-16,25 17-3 16,-19 3-1-16,5 18-2 15,3 8-2-15,10 5-1 16,14-1 0-16,14-2 0 16,20-10-1-16,14-2 0 15,11-20 0-15,14-15 0 16,2-15 0-16,-3-14 0 15,-3-13 0-15,-4-15 1 0,-15-12-1 16,-11-10 1-16,-11-2 0 16,-12-4-1-1,-12-3 0-15,-8 3 0 16,-6 8-1-16,1 4-1 0,-1 16-2 16,-6-1-4-16,26 38-9 15,-20-12-25-15,20 12-2 16,-3 24 1-16,6 0 1 15</inkml:trace>
  <inkml:trace contextRef="#ctx0" brushRef="#br0" timeOffset="116226.6326">27419 2700 70 0,'0'0'41'0,"0"0"0"16,0 0 2-16,42 4-33 15,-42-4-2-15,17 30-2 16,-9-5-2-16,10 10 0 15,-6 1-2-15,2 5 0 16,-2-4-1-16,-4-1 1 16,-1-3-1-16,-1-10 0 15,-6-23 0-15,12 28-1 16,-12-28 1-16,0 0-1 0,12-31 1 16,-8 5-2-16,6-9 1 15,0-7 0-15,8-3 0 16,-5-2-1-16,11 4 1 15,-4 4-1-15,2 9 1 16,1 7 0-16,-1 9-1 16,2 12 2-16,-5 12-1 15,1 10 0-15,-4 7 1 16,2 12 0-16,-8-1-1 16,1 9 1-16,-1-8-1 15,-6 0 1-15,0-7-1 16,2-11 0-16,-6-21 0 0,0 0 0 15,16-12 1-15,2-19-2 16,-3-8 1-16,9-10-1 16,2-4 2-16,5-2-2 15,3-2 1-15,-2 10 0 16,1 7 0-16,-3 19 0 16,1 11 1-16,1 20-1 15,0 10 0-15,-5 15 0 16,-1 12 0-16,-4 2-2 15,1 12-1-15,-9-10-5 16,18-6-34-16,-36 0-2 16,-4-4 0-16,-12-9 0 15</inkml:trace>
  <inkml:trace contextRef="#ctx0" brushRef="#br0" timeOffset="116974.9008">21255 3628 53 0,'4'-19'37'0,"2"-5"1"0,2 1 0 15,23 11-25-15,-23-14-2 16,30 28-1-16,-11-5-3 16,27 20-1-16,3 11-1 15,22 19-2-15,12 14 0 16,13 17 0-16,9 10-1 16,15 9-1-16,-2 3 1 15,5 4-2-15,-13-10 1 16,-1-6 0-16,-13-13-1 15,-5-16 0-15,-14-20 1 16,-14-16-1-16,-12-23 1 16,-1-23-1-16,-13-22 0 15,-3-22 1-15,-3-21 0 0,0-16 0 16,7-16 0-16,7-12-1 16,10-1 1-16,12-2 0 15,10 1 0-15,4 12-1 16,4 13-1-16,-10 8-1 15,-2 27-5-15,-24-7-11 16,-6 42-25-16,-23 16 0 16,-28 23-1-16,0 23 1 15</inkml:trace>
  <inkml:trace contextRef="#ctx0" brushRef="#br0" timeOffset="117959.2546">22430 4769 34 0,'-34'-2'34'0,"34"2"1"16,-30-10-1-16,7-10-18 0,23 20-2 15,-18-19-3-15,18 19-2 16,0-28-3-16,18 13 0 16,-2-13-2-1,21 5-1-15,5-7 0 0,15 3-1 16,2-1 0-16,6 7 0 15,-4 7 0-15,3 8-1 16,-13 12 1-16,-6 11-1 16,-19 13 1-16,-12 11-1 15,-14 6 0-15,-12 10 0 16,-10 2 0-16,-15 4 0 16,-9 0 0-16,-1-6 0 15,2-8 1-15,-1-4-1 0,13-12 0 16,1-9 0-16,8-9 1 15,24-15-1 1,0 0 0-16,0 0 0 16,0 0-1-16,24-4 0 0,2-3 0 15,5 1 1-15,3-4-1 16,5 2 0-16,-3 0-1 16,7 0 0-16,-9 6 0 15,5-4-3-15,-5 10 0 16,-10-13-5-16,15 22-8 15,-7-19-27-15,-11 1 3 16,-21 5-2-16,40-38 3 0</inkml:trace>
  <inkml:trace contextRef="#ctx0" brushRef="#br0" timeOffset="118327.3885">23405 4359 70 0,'0'0'40'16,"18"-26"1"-16,-18 26-1 15,0 0-27-15,0 18-4 16,-14 3-2-16,8 21-2 16,-12-3-2-16,4 8 0 15,1 2-1-15,-5 2 0 16,8-6-1-16,-2-6 0 15,6-7-1-15,2-9 1 16,10-3 0-16,-6-20 0 0,26 22 0 16,-6-17-1-16,3-5 1 15,11 2-1-15,-1-4 0 16,5-2 0-16,3 1-1 16,-3-7 0-16,1 6-2 15,-5-10-3-15,11 14-3 16,-25-27-10-16,8 13-23 15,-8-4-1-15,-3-7 1 16,-5-3 1-16</inkml:trace>
  <inkml:trace contextRef="#ctx0" brushRef="#br0" timeOffset="118563.4704">23729 4239 85 0,'0'0'42'0,"0"0"-1"15,-4 35 2-15,16 4-36 16,-12 3 0-16,12 18-2 16,-10 9-1-16,5 8-1 15,-1 1-2-15,0 3 0 16,-6-7-1-16,0-9 0 16,0-6-3-16,-2-20-3 15,12 6-6-15,-16-21-29 16,6-24-1-16,0 0-1 15,30 0 1-15</inkml:trace>
  <inkml:trace contextRef="#ctx0" brushRef="#br0" timeOffset="118890.5865">24195 4551 68 0,'0'0'42'15,"-34"33"1"-15,9-3-1 16,-1 25-16-16,-6-14-20 16,13 20-1-16,-3 2-1 15,12-1-2-15,14-3-1 16,12-10-1-16,13-13 0 16,11-13-1-16,5-13 0 0,3-18 0 15,3-15 0-15,-6-15 1 16,-5-5-2-1,-12-8 2-15,-11-4-1 16,-11 0 1-16,-6 2-1 0,-12 2-1 16,1 12-2-16,-9-4-3 15,14 25-9-15,-4-11-26 16,-2 11 0-16,12 18 1 16,-26-22 0-16</inkml:trace>
  <inkml:trace contextRef="#ctx0" brushRef="#br0" timeOffset="119786.9109">24529 4706 82 0,'13'-20'41'16,"-13"20"0"-16,18 24-5 15,-18-24-27-15,20 25-2 16,-10-3-1-16,8 9-2 16,-7 1-2-16,5 9 0 15,-4-6-1-15,0 3 1 16,-6-11-2-16,2-7 1 0,-8-20-1 16,17 8-1-16,-17-8 1 15,20-36-1-15,-10 5 1 16,2-8-1-16,0-7 1 15,4-3-1-15,-1 4 1 16,-1 0-1-16,0 8 2 16,6 1-1-16,-6 9 0 15,5 11 1-15,1 12 0 16,-2 12 0-16,2 8 1 16,1 9-1-16,-3 3 1 15,4 3-1-15,-2 3 0 16,3-5 0-16,-3-3-1 15,0-11 1-15,-1-7 0 0,1-6-1 16,0-8 0-16,2-7 1 16,1-9-1-16,-1-8 0 15,2-3 0 1,3-2 0-16,-1-1-1 0,0 11 1 16,-1 1 1-16,3 17 0 15,-2 7 0-15,-1 17-1 16,-5 15 1-16,0 11 0 15,0 10 0-15,-1 6 0 16,-5 5-1-16,-6-1 0 16,4-6 0-16,-6-8 0 15,0-8-1-15,-6-9-3 16,8-5-3-16,-8-27-22 0,0 0-15 16,0 0 0-16,-28-17 0 15,10-5 0 1</inkml:trace>
  <inkml:trace contextRef="#ctx0" brushRef="#br0" timeOffset="137767.349">1563 11516 31 0,'-12'-21'35'0,"12"21"2"15,-10-34 0-15,6 17-14 0,4 17-13 16,-2-20 1-16,2 20-2 16,0 0 0-1,0 0-4-15,0 0 0 16,0 0-3-16,0 0 1 0,0 0-3 16,0 0 2-16,26-4-2 15,-26 4-1-15,22-12 0 16,-22 12 0-16,25-33 2 15,-17 11-2-15,-2-1 1 16,-2-5-1-16,-10 7 2 16,-12 9 2-16,-7 14-1 15,-9 8 0-15,-5 15 0 16,-1 8-1-16,1 13 1 0,7 13 0 16,6 5 0-1,11 1-3-15,17 0 2 16,15-10-1-16,11-2-1 15,12-12-1-15,11-12 1 0,4-11 0 16,4-16-1-16,-1-4-1 16,-11-20-2-16,2 9-3 15,-23-36-7-15,10 9-23 16,-19-7-2-16,-11-6 0 16,-12-4 0-16</inkml:trace>
  <inkml:trace contextRef="#ctx0" brushRef="#br0" timeOffset="138050.4536">1685 10662 76 0,'0'-33'39'15,"14"11"-1"-15,6 36-3 16,11-16-28-16,25 34 0 15,1 5-1-15,16 26-1 16,-8 13 0-16,6 26-2 16,-6 12-1-16,-13 22 1 15,-23 1-1-15,-11 12-2 16,-26 4 1-16,-17-4-2 16,-7 2-2-16,-25-21-7 15,7 3-30-15,-7-21-1 16,-6-12-2-16,8-13 1 15</inkml:trace>
  <inkml:trace contextRef="#ctx0" brushRef="#br0" timeOffset="143426.3755">3113 11171 52 0,'0'0'35'0,"0"0"1"15,-20-30-10-15,32 60-9 16,-24-5-5-16,30 36-2 15,-24-2-3-15,20 29-3 16,-12 1 0-16,10 15 0 16,-10 0-4-16,4-8 2 15,-6-12-2-15,-2-15-1 16,2-8-2-16,-14-28-1 16,10 0-4-16,-22-46-6 0,26 13-16 15,-22-45-9-15,-3-6 0 16,3-16 1-16</inkml:trace>
  <inkml:trace contextRef="#ctx0" brushRef="#br0" timeOffset="143651.4568">3330 10937 27 0,'85'14'33'15,"-22"11"2"-15,-4 26 1 16,-7 28-18-16,-56-14-2 15,14 31-3-15,-54-20-2 0,3 17-4 16,-30-17-2-16,6-3-2 16,-12-22-2-16,5-14-2 15,19-5-5-15,-4-36-10 16,27 0-23-16,30 4 1 16,-12-43-2-16,30 3 1 15</inkml:trace>
  <inkml:trace contextRef="#ctx0" brushRef="#br0" timeOffset="144290.6855">3806 11073 73 0,'0'0'39'0,"-12"39"0"16,-16 4 1-16,-23-2-30 15,23 20-3-15,-17 0-1 16,17 8-2-1,-3-7-2-15,25-1 0 0,6-16-3 16,20-15 2-16,17-14-2 16,5-16 0-16,9-18 0 15,0-17 0-15,3-13 1 16,-9-10-1-16,-5-7 1 16,-7 2 0-16,-13 2 1 15,-6 8 0-15,-4 8 0 16,-8 8 0-16,-2 37 1 15,0 0 0-15,-26 2 1 0,12 33-2 16,0 10 0 0,2 10-1-16,1 2 1 15,5 8-1-15,10-10 1 16,11-6-3-16,9-14 1 0,14-21 0 16,3-16 1-16,4-14-1 15,3-13 1-15,1-14 0 16,-9-8-1-16,-11-8 2 15,-3 0-1-15,-8 6 0 16,-12 10 1-16,-6 13 0 16,0 30-2-16,-20-6 2 15,0 32-1-15,6 23-1 16,-3 10 1-16,11 7 0 16,12 3 0-16,7-2 0 15,17-14 1-15,11-16-1 16,13-19 0-16,5-24 0 15,4-18 2-15,-8-17-2 0,-3-12-1 16,-9-14 2-16,-9-3-1 16,-16-5-1-16,-16 9 1 15,-10-1-1-15,-4 18-3 16,-8 0-2-16,20 49-5 16,-59-24-29-16,35 34-1 15,-3 12-1-15,7 11 0 16</inkml:trace>
  <inkml:trace contextRef="#ctx0" brushRef="#br0" timeOffset="145282.0407">4616 11502 65 0,'45'-17'38'16,"4"-7"1"-16,9-9 0 15,-19-14-30-15,32 7-2 16,-12-14-2-16,5 6 0 15,-17-5-2-15,-8 4 0 16,-11-4-2-16,-10 4 1 16,-12 4 0-16,-10 8 0 15,-12 9-1-15,-10 17-1 16,-7 13 0-16,-11 19 1 16,-3 18-1-16,2 14 0 15,-3 12 0-15,7 6-1 16,13 1 2-16,20-1-1 0,14-10 0 15,14-12 0-15,19-14 0 16,15-15 0-16,9-16 0 31,4-14 0-31,0-10 0 0,2-15-1 0,-8-10 0 16,-3-6 2-16,-5-2-1 16,-14 4 0-16,-7 2 0 15,-6 9 1-15,-12 9-1 16,-14 29 2-16,0 0-1 15,0 0 0-15,-40 29 1 16,22 7-1-16,-3 7 0 16,7 8-1-16,2-6 1 15,12 4-1-15,14-8 0 0,13-17 0 16,13-4 0-16,15-16 0 16,4-12-1-16,8-14 1 15,3-9-1-15,-3-14 1 16,-2-3-1-16,-12-3 1 15,-7 0 0-15,-15 4 0 16,-11 8 0-16,-12 12 1 16,-8 27 0-16,-32-10-1 15,5 27 1-15,-7 19-1 16,-3 9 0-16,3 10 0 16,8 6 1-16,11-2-2 15,15-1 0-15,9-10-2 16,23-5-1-16,7-26-1 0,27 1-5 15,-15-34-2-15,28 12-4 16,-26-41-2-16,20 12-2 16,-23-36 2-16,5 16 6 15,-23-13 8-15,-13 7 5 16,-1 17 6-16,-24-7 5 16,6 49 5-16,-43-23 2 15,21 52-2-15,-29-5-2 16,17 27-6-16,-11-8-2 15,19 10-3-15,10-10-1 16,18-2-2-16,12-11 0 16,18-18 0-16,9-16-2 15,10-20 1-15,3-11-1 0,-5-18 1 16,-2-14-1-16,-1-21 1 16,-15-10-1-1,-5-2 1-15,-12 7 1 16,-12 19 0-16,-4 5 1 0,-6 22-2 15,-8 29 2-15,-5 36 0 16,-3 33-1-16,-4 27 0 16,8 21-1-16,5 14-1 15,3 15-3-15,2-2-3 16,22 15-11-16,-6-21-23 16,2-16-1-16,-4-22 0 15,-4-15 0-15</inkml:trace>
  <inkml:trace contextRef="#ctx0" brushRef="#br0" timeOffset="145575.1458">3350 12044 76 0,'-73'47'41'0,"41"-15"1"16,64-3 0-16,47-3-30 16,63-15-7-16,36-15 1 0,49-5 0 15,22-21-2 1,25-7-1-16,2-6-1 16,-7-4-2-16,-14-6 0 15,-28 0-2-15,-30 7-1 16,-53-3-6-16,-19 30-22 0,-56-5-11 15,-34 7-2-15,-35-1 1 16</inkml:trace>
  <inkml:trace contextRef="#ctx0" brushRef="#br0" timeOffset="146258.3934">10038 10490 36 0,'-20'-53'32'16,"6"4"2"-16,-6 7-12 15,-19-18-5-15,3 22-5 16,-25-11-1-16,4 26-2 15,-22-3-2-15,6 28-1 16,-12 12-2-16,8 23 1 16,4 16-1-16,19 28 0 0,17 19-2 15,23 21 1-15,22 11-2 16,29 11 1-16,15 2-1 16,13 3 0-1,6-7 0-15,2-10-1 0,-8-11 1 16,-11-16-1-16,-21-12 0 15,-15-13 0-15,-18-14-1 16,-18-18-1-16,-9-8-3 16,-25-29-3-16,19 7-10 15,-21-28-21-15,3-11-2 16,-6-17 1-16,9-8 0 16</inkml:trace>
  <inkml:trace contextRef="#ctx0" brushRef="#br0" timeOffset="146670.5375">9362 11249 50 0,'48'-37'35'0,"-7"0"1"31,14-1-5-31,11 30-17 0,-25-9-3 0,22 27-1 16,-21-6-3-16,9 17-2 15,-12 5 0-15,7 13-1 16,-18-2 0-16,-1 12-1 15,-7-6-1-15,-2 5 0 16,-6-11-1-16,-1-4 0 0,-7-5 0 16,-4-28-1-1,0 0 0-15,0 0-1 16,0 0 1-16,18-45-1 16,-12 9 1-16,0-5-1 15,2-6 0-15,10-2 1 0,-5 2 0 16,7-4-1-16,6 6 1 15,0 3 0-15,3 5-1 16,9 6 1-16,-1-1 0 16,-1 5 0-16,1 7 0 15,3 4 1-15,-7 9-2 16,5-1-2-16,-5 10-2 16,-13-14-6-16,20 18-28 15,-23 2-1-15,-17-8 1 16,16 23-1-16</inkml:trace>
  <inkml:trace contextRef="#ctx0" brushRef="#br0" timeOffset="147362.7881">10357 11406 45 0,'0'0'36'0,"0"0"1"16,28 4 0-16,-28-4-22 16,28-23-6-16,9 11-1 15,-9-14-2-15,11 3-2 16,-1-11-2-16,5 3 0 16,-3-6 0-16,-5-1-1 0,-1 1 0 15,-4 0 0-15,-15 2 0 16,-3 5 0-16,-14 7-1 15,2 23 1-15,-37-24 0 16,9 30 0-16,-11 6 1 16,-5 15-1-16,3 10 1 15,1 12 0-15,5 1 0 16,13 6-1-16,10 1 0 16,18-4-1-16,8-4 1 15,17-7-1-15,15-17 0 16,5-9 1-16,8-12-1 15,7-12 0-15,-5-10 0 16,2-7 1-16,-2-9-1 0,-6 1 0 16,-11-6 0-16,-7 0 0 15,-5-1 0-15,-12 1 0 16,-6 4 0 0,-9-3 0-16,-5 3-1 0,-5 2 2 15,-3 3-1-15,-6 5 0 16,-4 5 0-16,0 4 0 15,2 11 0-15,-3 6 1 16,-5 11-1-16,2 10 1 16,-1 11 0-16,1 10-1 15,4 4 2-15,8 10-2 16,4 0 1-16,14 2-1 16,14-10 1-16,15-8-1 0,11-7 0 15,13-15-1-15,0-9 0 16,4-16-1-1,-1-1 0-15,-17-21-4 16,-2 14-3-16,-25-25-13 0,-6 8-18 16,-6-1-1-16,-4 1 1 15,-8-1-1-15</inkml:trace>
  <inkml:trace contextRef="#ctx0" brushRef="#br0" timeOffset="147758.9413">11834 10327 71 0,'-11'-37'39'15,"-15"13"1"-15,-14 14-1 16,-13-2-27-16,4 32-4 15,-13 4-2-15,11 23-1 16,-2 12-3-16,13 21 0 16,9 10-1-16,19 8 0 15,12 10-1-15,12 2 1 16,7 0-1-16,13 0 0 16,2-6 1-16,-1-6-1 0,-1-6 1 15,-5-3-1 1,-3-13 0-16,-10 1 1 15,-14-10-1-15,-6-9 0 0,-14-8-1 16,-7-17-1-16,-5-2-3 16,-13-25-4-16,13 18-10 15,-19-34-22-15,3-12 0 16,1-17 0-16,2-8 0 16</inkml:trace>
  <inkml:trace contextRef="#ctx0" brushRef="#br0" timeOffset="148630.2396">11364 11100 30 0,'62'-35'36'15,"-5"-5"1"-15,2 7 0 16,12 15-15-16,-29-17-4 0,17 27-4 16,-29-11-4-16,3 19-2 15,-33 0-2-15,26 19-1 16,-32 7-1-16,-8 13 0 15,-10 6-2-15,3 14 0 16,-5 0 0-16,6 6-2 16,2-2 0-16,14-9 1 15,8-4-1-15,14-13-1 16,14-16 1-16,13-9 0 16,3-14-1-16,5-17 0 15,4-5 1-15,-6-13-1 16,-5-8 1-16,-7-2 0 15,-11-3 1-15,-8 1-1 0,-12 10 1 16,-8 10 0-16,-8 7-1 16,8 22 1-16,-28-4 0 15,10 22-1-15,-1 11 1 16,11 12-1-16,8 5 0 16,10 1 0-16,13-4 1 15,19-4-1-15,9-9 0 16,18-15 0-16,4-13-1 15,6-17 1-15,-2-15 0 16,-4-11 0-16,-2-16 0 16,-15-14 1-16,-11-13-1 15,-13-14 0-15,-15-2 0 16,-13-2 0-16,-8 2 1 0,-13 7-2 16,-5 17 1-16,-10 19 0 15,1 24 0-15,-7 31 1 16,3 21-1-16,-5 30 0 15,9 18 0-15,5 11 0 16,12 13 1-16,14-1 0 16,12 0-1-16,14-9 0 15,15-16 0-15,12-20 1 16,11-20 0-16,3-21-1 16,4-16 0-16,-6-19-1 15,-6-20 1-15,-5-22 0 16,-5-15 0-16,-10-16-1 15,-5-6 0-15,-14 0 0 0,-6 4 1 16,-9 12-1-16,-8 19 1 16,-7 22 0-1,-8 30 0-15,-10 33 0 32,-3 27 1-32,3 32 0 0,-2 15 0 0,15 22 0 0,5 6-1 31,16 4 1-31,11-2-1 0,17-10 0 0,17-12 0 15,9-24-1-15,11-15 1 16,2-21-2-16,4-13 0 16,-10-15-3-16,2 2-7 15,-34-16-30-15,3-1 0 0,-38 11-1 16,6-20 1-16</inkml:trace>
  <inkml:trace contextRef="#ctx0" brushRef="#br0" timeOffset="149050.394">9737 11930 72 0,'0'0'42'0,"0"0"-1"15,52 0 0-15,41-8-33 16,61 16 0-16,37-18 0 15,52 10-1-15,35-5-2 16,32-3-1-16,18-10 0 16,10-4-1-16,-22-1 0 15,-24-9-2-15,-43 5-1 16,-44-4 0-16,-45 5-2 16,-61 1-3-16,-46 17-5 15,-53 8-33-15,-53-10 0 16,-18 10-1-16,-26 8 1 0</inkml:trace>
  <inkml:trace contextRef="#ctx0" brushRef="#br0" timeOffset="149818.6725">4236 12843 52 0,'-29'2'36'0,"7"-10"1"15,14-18-4-15,24 15-21 16,2-23-2-16,41 15-2 15,-2-15-2-15,30 15-1 16,4-3-1-16,8 12-1 16,-3 6-1-16,-9 18 0 15,-16 10 0-15,-23 13 1 0,-17 8-2 16,-33 12 1 0,-23 2-1-16,-21 12 1 15,-13-1-1-15,-12-1 1 16,0-8-1-16,4-6 0 0,4-8 0 15,15-12 0-15,15-4 0 16,33-31 0-16,-20 22 0 16,20-22 0-16,39-8-1 15,1-2 1-15,7-3-1 16,7-1 0-16,9-4-1 16,-2 1 0-16,8-1-3 15,-10-8-2-15,12 13-6 16,-25-19-24-16,13-3-6 15,0-10 0-15,1 2 1 16</inkml:trace>
  <inkml:trace contextRef="#ctx0" brushRef="#br0" timeOffset="150126.7777">5461 12670 53 0,'0'0'40'0,"-40"-12"0"15,7 14 2-15,-5 16-21 16,-7-14-11-1,23 17-3-15,-4-5-1 0,22 6-3 16,14-1-1-16,22-3-2 16,15 4 0-16,12-1 0 0,3 7-1 15,1 1 1-15,0 1 0 16,-22 5 0 0,-7 2 0-16,-16 6 1 15,-18-5-1-15,-12-3 2 0,-10-8-1 16,-13 3 1-16,-7-7-1 15,3-1 0-15,-7-8 0 16,-7-4-1-16,4-1-2 16,-1-16-7-16,19 10-32 15,-9-8-2-15,14-5 0 16,1-6 0-16</inkml:trace>
  <inkml:trace contextRef="#ctx0" brushRef="#br0" timeOffset="155747.7924">10579 12921 1 0,'2'-23'0'0,"23"25"15"16,-25-2-13-16,32-30-3 15,-16 19-1-15,-16 11-1 0,31-26-1 16</inkml:trace>
  <inkml:trace contextRef="#ctx0" brushRef="#br0" timeOffset="156250.972">10770 12782 2 0,'0'0'30'0,"0"0"2"16,20-20 1-16,-20 20-14 15,-14-21-1-15,14 21-3 16,-8-18-2-16,8 18-2 0,0 0-2 15,0 0-2-15,-37-8-1 16,25 26-1-16,-16 11-1 16,2 22 0-16,-7 14-1 15,1 22 0-15,5 7-2 16,7 10 1-16,8-2-1 16,18-6 1-16,16-16-3 15,27-21 1-15,12-25 0 16,24-30 0-16,6-20 0 15,8-19 0-15,-1-20 0 16,-1-10 0-16,-12-12 1 16,-14 1-2-16,-16 5 2 0,-17 4-2 15,-20 10 1-15,-16 16 0 16,-16 16 0-16,-12 19 1 16,-13 14 0-16,-7 19 0 15,-7 16 0 1,2 20 0-16,-1 6-1 0,13 5 1 15,11-1-2-15,16-10-1 16,16-2-2-16,6-22-3 16,34 0-7-16,-17-27-26 15,25-20 0-15,-7-10-2 16,2-13 1-16</inkml:trace>
  <inkml:trace contextRef="#ctx0" brushRef="#br0" timeOffset="156815.1743">11939 12815 55 0,'0'0'38'0,"-26"-11"-1"15,-3-1-6-15,5 31-17 16,-37-15-3-16,19 24-4 16,-17-12-1-16,14 11-2 15,5-5-1-15,22-3 0 16,18 1-2-16,26-6 0 16,23-3-1-16,15-1 1 15,17 2-1-15,0 2 0 16,3 5 1-16,-10 7 0 15,-11-1 0-15,-16 7 0 16,-21 5 1-16,-14-2 0 16,-30 3 0-16,-10 1 1 0,-17-6-1 15,-9-1 0-15,-9-7-1 16,2-3 0-16,8-8-2 16,-3-7-1-16,21 1-3 15,-1-23-7-15,36 15-30 16,-7-20 0-16,7 20-1 15,37-37 1-15</inkml:trace>
  <inkml:trace contextRef="#ctx0" brushRef="#br0" timeOffset="157258.3321">13523 12809 34 0,'0'0'36'0,"0"0"1"16,-6 18-5-16,6-18-11 16,0 0-5-1,21 4-4-15,19 4-4 0,-3-14-2 16,21 6-1-16,-3-8-2 15,14 4-2-15,-2-4 0 16,-2-1-2-16,0 5-3 16,-21-6-3-16,-3 22-6 15,-41-12-25-15,0 0-2 16,-19 19 1-16,-21-1-1 16</inkml:trace>
  <inkml:trace contextRef="#ctx0" brushRef="#br0" timeOffset="157399.3819">13558 13043 56 0,'-24'26'38'16,"24"-26"0"-16,14 27 0 0,32-15-26 16,1-24-4-16,30-4-4 15,2-1-3-15,0-17-7 16,20 15-23-16,-20-9-8 16,-6-1-1-16,-4 5-1 15</inkml:trace>
  <inkml:trace contextRef="#ctx0" brushRef="#br0" timeOffset="157926.5701">15392 12405 49 0,'0'-17'37'0,"0"17"-1"15,-25-12 3-15,-7-2-17 16,1 22-16-16,-11 0-2 16,9 11 0-16,-5 1 0 15,16 9-2-15,5-1 0 16,24 5-1-16,23 1 0 15,15 3-1-15,9 4 1 16,13 6-1-16,4 0 0 0,2 4 1 16,-2 2 0-16,-12 4 0 15,-19 0-1-15,-14-2 2 16,-21-8-1-16,-16-2 1 16,-17-9 0-16,-12-13-1 15,-9-13 0-15,0-12 0 16,-7-20 0-16,15-15 0 15,7-16 0-15,15-19-1 16,13-13-1-16,18-5 1 16,11-4 1-16,15 0-1 15,7 3 0-15,7 7-1 16,7 9 0-16,-8 7-2 16,4 22-2-16,-17-9-8 0,9 24-28 15,-15 9 1-15,-12 17 0 16,-1 10-1-16</inkml:trace>
  <inkml:trace contextRef="#ctx0" brushRef="#br0" timeOffset="158406.7425">16419 12611 73 0,'0'0'39'0,"0"0"1"0,-45 0-1 15,-12-2-30-15,15 14-2 16,-15-2-3-16,15 6 0 15,3 1-2-15,21 7 0 16,16 1-2-16,22-1 1 16,15-1-1-16,17 5 0 15,7-1 0-15,6 5 1 16,0-1-1-16,-6-1 1 0,-11-1 0 16,-5 2 0-16,-15-3 1 15,-8-1 1-15,-14-1-1 16,-6-3 1-16,-14-3 0 15,-6 0-1-15,-6-7 0 16,-7-5-1-16,1 2-1 16,-1-10 0-16,-5 4-1 15,5-4-2-15,1 4-3 16,-4-18-10-16,-1 14-26 16,11 0-2-16,5-4 1 15,3 8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38:03.17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11639 924 48 0,'-4'-24'34'16,"4"24"2"-16,-8-23 0 15,8 23-25-15,0 0-3 16,-2 41 1-16,-4-6-1 0,20 40 0 15,-14 23-1 1,6 45-2-16,-6 40-1 16,2 45-1-16,2 31 1 15,4 25-2-15,-2 17 1 0,2 3-1 16,3-4 0-16,5-17 0 16,2-30 1-16,4-26-2 15,1-32-1-15,-3-34 1 16,0-28 0-16,-6-31-2 15,-1-21 0-15,-7-36-2 16,6-16-3-16,-12-29-6 16,-6-39-29-16,-7-12-1 15,-1-12 1-15,-18-19-1 16</inkml:trace>
  <inkml:trace contextRef="#ctx0" brushRef="#br0" timeOffset="1044.0603">9955 2879 1 0,'-20'4'16'15,"20"17"2"-15,-16-13-8 16,16-8 0-16,-20 8 0 0,20-8 1 15,0 0 0-15,-29-33 2 16,29 33 0-16,-8-18 1 16,8 18-1-16,0 0-2 15,0 0-4-15,8-24-2 16,-8 24-1-16,29-17-1 16,-1 9 0-16,0-6-1 15,15 4 1-15,-1-1 0 16,17 5 1-16,2-2-2 15,12 6 1-15,2-4-1 16,16 6 0-16,12-8-1 16,15 6 0-16,12-2 1 15,9 0-2-15,11 4 1 0,6 0 1 16,6 4-1-16,3 2-1 16,11 2 1-1,2 0 0-15,0-2-1 0,9 4 1 16,-1-7 0-16,13 5-1 15,5-6 1-15,5 4 0 16,0 2-1-16,0 2 1 16,1 2 0-16,1-1-1 15,10 7 1-15,-4-2 0 16,2-1-1-16,-1 1 1 16,9-4 0-16,10 2 0 15,4-10-1-15,7 0 1 0,-3-1 0 16,8-1 0-16,4 2 0 15,3-2 0 1,1 2 0-16,-4 2 0 16,3 0 0-16,15 0 0 0,-1-6-1 15,9-4 1-15,9-6-1 16,10 0 1-16,6-7 0 16,4-5 0-16,4 0 0 15,-2 3 1-15,-2-5-1 16,-4 9 1-16,-8-3-1 15,0 4 1-15,-10-2-1 16,-3 1 0-16,-13 3-1 16,-11 0 1-16,-17 6-1 0,-17 0 0 15,-19 6-1 1,-38 2-3-16,-22 16-5 16,-54 0-30-16,-17 3-3 15,-51 3 0-15,-40 9-1 0</inkml:trace>
  <inkml:trace contextRef="#ctx0" brushRef="#br0" timeOffset="1992.2251">10894 473 57 0,'14'-18'35'0,"-14"18"2"0,0 0 0 15,0 0-26-15,38 22-2 16,-30 7 0-16,17 32-2 15,-11-4-1-15,12 17-1 16,0-3-2 0,1 4-1-16,3-15 0 0,-3-12-1 15,-1-17 0-15,0-15 1 16,-4-18-1-16,3-14 0 16,-5-21 0-16,0-16 0 15,-1-10 0-15,1-14-1 16,6-1 0-16,-1-3 0 15,-3 11-2-15,-2 3-4 16,6 32-8-16,-9-3-26 0,3 21-2 16,-20 17 1-1,34-6-2-15</inkml:trace>
  <inkml:trace contextRef="#ctx0" brushRef="#br0" timeOffset="3004.5475">23914 2398 62 0,'20'-22'36'0,"-20"22"3"16,26-31-2-16,-4 37-20 0,-22-6-6 16,0 0-2-16,0 0-2 15,17 25-2-15,-23 7 0 16,4 23-2-16,-7 9 0 15,5 23 0-15,-8 3-1 16,6 14 0-16,0 0 0 16,6-2-2-16,6-8 1 15,6-13 0-15,2-14-1 16,11-14 1-16,3-12 0 16,5-14-1-16,5-9 0 15,7-8 1-15,-3-6-1 16,7-8-1-16,-1-6 1 15,-3-4-1-15,-4 0-1 0,-5-3 0 16,-2 1-3-16,-23-21-10 16,-3 13-27-16,-12-5 0 15,-6 3 0-15,-21-5-1 16</inkml:trace>
  <inkml:trace contextRef="#ctx0" brushRef="#br0" timeOffset="3172.5656">23843 3220 88 0,'-21'6'41'0,"21"-6"1"16,0 0 0-16,45-12-29 15,-5-9-8-15,21 7-2 16,4-6-3-16,-6-5-9 0,10 11-31 16,-19-3-2-16,-7 5 0 15,-17 2 0 1</inkml:trace>
  <inkml:trace contextRef="#ctx0" brushRef="#br0" timeOffset="6012.4378">11795 3108 32 0,'4'-19'28'0,"-4"19"-3"16,0 0-3-16,-8-20-2 15,8 20-5-15,0 0-2 16,0 0-4-16,0 0 0 15,0 0-1-15,-8-19-1 16,8 19-2-16,0 0 0 16,0 0-1-16,0 0-1 15,0 0 0-15,0 0-1 0,0 0 0 16,0 0 0 0,0 0 0-16,0 0-1 15,0 0 1-15,0 0-1 16,20 9 0-16,-20-9 0 0,31 26 0 15,-15-12 0-15,10 3 0 16,-2 3 0-16,3 5 0 16,-1 1-1-16,5 1 1 15,-3-1 0-15,4 5 0 16,-3 3-1-16,7-1 1 16,-3 2-1-16,7 1 1 15,1-3-1-15,3 0 0 16,1 1 1-16,1-3-2 15,-1 1 2-15,-4 5-1 16,-1-4 1-16,-1 3-1 16,1-5 1-16,-3 2-1 15,-3-5 1-15,0-3-1 0,-1-1 1 16,-3-6-1-16,-3-1 1 16,1-1-1-16,-2-2 1 15,-3-1-1-15,3-1 1 16,-4 4 0-16,-2-2-1 15,5 1 0-15,-3-5 1 16,2 2-1-16,-5-2 0 16,1 1 0-16,0 1 0 15,-2 2 1-15,-18-14-1 16,33 22 0-16,-33-22 0 16,34 21 0-16,-34-21 0 15,31 24 0-15,-31-24 0 0,34 25 0 16,-34-25 0-16,28 24 0 15,-28-24 0-15,25 17 0 16,-25-17 0-16,24 16 0 16,-24-16 0-16,20 6 0 15,-20-6 1-15,15 6-1 16,-15-6 0-16,0 0-1 16,26 6 1-16,-26-6 0 15,0 0 0-15,0 0 0 16,20-4 0-16,-20 4-1 15,0 0 1-15,0 0 1 16,18-22-1-16,-18 22 0 16,0 0 0-16,19-21 0 0,-19 21 0 15,20-26 0-15,-20 26 0 16,28-25 0-16,-28 25 0 16,31-36 0-16,-11 19 0 15,-2 3 0-15,4-4 0 16,-3 1 0-16,7-7-1 15,-4 2 1-15,7 1 0 16,-3-1 0-16,2 1-1 16,-1-1 1-16,3 2 0 15,-2 1 0-15,-1-3 0 16,-1 3 0-16,2-3 0 16,-3-3 0-16,1 3-1 15,4-2 2-15,-7 1-2 0,7-5 1 16,-3 3 0-16,7-5 0 15,0 3 0-15,7-1 0 16,-1-3 0 0,1 0 0-16,4-1 1 0,1-1-1 15,-1 1 0-15,-3-1 0 16,1 2 0-16,-1-1 0 16,1-1 1-16,-3 4-1 15,1-5 0-15,4-1 0 16,1-2 0-16,5 1 0 15,1-1 1-15,1-4-1 16,0 1 1-16,4-1-2 16,-3 0 1-16,-9 4 0 0,3 1 0 15,-5 1 0-15,-2 0 0 16,-1 1 0-16,-3 1-1 16,3-4 2-1,3-1-1-15,-1-1 0 0,-3 2-1 16,7-2 1-16,-7 1 0 15,7-1 0-15,-7 6 0 16,1 1-1-16,-7 3 1 16,5-1 0-16,-5-1 0 15,5 0 0-15,-5-1 0 16,1 1 0-16,-2-2 0 16,1 1 0-16,-1-1 1 15,-5 3-1-15,1 1 0 16,-2-3 0-16,-3 9 0 15,-1-8 0-15,4 3 0 16,1-3 0-16,11-1 0 16,-5-5 0-16,5 6 0 0,-1-3 1 15,3-1-1-15,-6 7 0 16,-3 1 0-16,-7 3 0 16,-4 5 0-16,-3-1 0 15,-5-1 0-15,2 1 0 16,0 0 0-16,-2-3 0 15,0-1 0-15,9-1 0 16,-3-1 0-16,4 1 0 16,-3 1-1-16,5 2 2 15,-2-1-2-15,-2 1 1 16,7 1 0-16,-7-1 0 16,4 1 0-16,-3-1 0 15,-1 2 0-15,-2 5 0 0,2 1 0 16,-20 14 0-16,21-22 0 15,-21 22 0-15,0 0 0 16,0 0-1-16,0 0-1 16,12-19-4-16,-12 19-26 15,4 17-11-15,-4-17 2 16,0 0-2-16</inkml:trace>
  <inkml:trace contextRef="#ctx0" brushRef="#br0" timeOffset="7340.6397">16938 1158 34 0,'-25'11'31'0,"25"-11"-1"0,0 0-9 15,0 0-3-15,0 0-5 16,0 0-5-16,0 0-1 15,0 0-3-15,0 0 0 16,0 0-1-16,0 0 0 16,24 0 0-16,-24 0 0 15,25 0 1-15,-3 4-1 16,-2-10 0-16,11 4 0 16,-5-1-1-16,7 1-1 15,1-4 1-15,4 8 0 16,1-6-1-16,8 2 1 15,3-4-1-15,1 6 0 16,2-4 0-16,7 2 1 0,1-2-1 16,8-4-1-16,4 2 1 15,6 0 0-15,-2-3 0 16,2 1 0-16,6 2 0 16,2 0-1-16,-2-4 1 15,9 2 0-15,-7 2 0 16,6 1-1-16,0 5 0 15,2-2 0-15,-8-2 0 16,1 2 1-16,-1 0-1 16,-2 0 0-16,0 0 1 15,-4 0-1-15,4 0 1 16,4-4-1-16,-4 6 0 16,8-8 1-16,-3 2-1 0,7 2 0 15,-2-2 0-15,2 1 0 16,1-7 0-16,1 4 1 15,4-6-1-15,-10 6 1 16,-1 6-1-16,3-7 0 16,-4 3 0-16,-4 4 1 15,-2 0-1-15,-2 2 0 16,-2 2 0-16,-8 0 0 0,4-4 0 16,-6 4 0-1,0-2 0-15,-6-2 0 16,-4 4 0-16,2 0 0 15,-9-2 0-15,5 4 0 0,-6 1 1 16,-1-3-2-16,-5 0 2 16,2 2-1-16,-1-2 0 15,-1-4 0-15,-1 6 0 16,-3-6 0-16,-3 2 0 16,-1 2 0-16,-5 2 0 15,-3 0 1-15,1-4-1 16,-5 6 0-16,-5-2 0 15,-2 0 1-15,-2 2-1 16,-18-6 0-16,31 2 0 16,-31-2 0-16,16 11 0 15,-16-11 1-15,0 0-1 16,20 8 0-16,-20-8 0 0,0 0 0 16,0 0 0-16,0 0-1 15,0 0-2-15,0 0-2 16,20 28-5-16,-20-28-30 15,0 0 1-15,0 0-2 16,-22 27 2-16</inkml:trace>
  <inkml:trace contextRef="#ctx0" brushRef="#br0" timeOffset="8119.8998">22104 1101 8 0,'0'0'30'15,"6"-18"4"-15,-6 18 0 16,0 0-9-16,-8-37-4 0,8 37-3 16,0 0-4-16,0 0-3 15,0 0-2 1,0 0-3-16,0-18-1 15,0 18 0-15,0 0-2 0,14 22 1 16,-14-22-1-16,19 39-1 16,-7-12 2-16,2 13-2 15,-2 11 1-15,4 6-1 16,1 9 0-16,-1 9 0 16,4 3-1-16,4 1 1 15,-3 1-2-15,9 1 2 16,0-5-2-16,1-1 1 15,3-10-1-15,3-4 1 0,-3-7 0 16,-1-2-1 0,3-5 0-16,-6-2 0 15,-1-2 0-15,-1-6 0 16,-2 4 0-16,-7-3 0 0,7-5 0 16,-6-3 0-16,-1-1 0 15,1-4 0-15,-4-3 0 16,8 6 0-16,-10-7 0 15,5-1 0-15,-7 1 0 16,4 1 0-16,-4 1 0 16,2-1 0-16,1-2 0 15,-15-20 0-15,24 31 0 0,-12-13 0 16,-12-18 0 0,24 25 0-16,-24-25 0 15,21 18 0-15,-21-18 0 16,0 0 0-16,0 0 0 0,20 18 0 15,-20-18 0-15,0 0 0 16,0 0-4-16,0 0-37 16,-20-22-4-16,-1 2 2 15,-3-1-2-15</inkml:trace>
  <inkml:trace contextRef="#ctx0" brushRef="#br1" timeOffset="28124.5438">12111 2898 17 0,'0'0'20'0,"8"-21"-2"16,-8 21-1-16,10-18-3 15,-10 18-1-15,0 0-2 0,-6-21 0 16,6 21-3-16,0 0 0 15,0 0-1-15,0 0-2 16,0 0 0-16,0 0-1 16,0 0 0-16,-12 23-1 15,0 5-1-15,-8-1-1 16,-2 6 1-16,-1 9-1 16,-3 3 0-16,2-4-1 15,1-4 1-15,1-7-1 16,6-9 0-16,6-3 0 15,10-18-1-15,0 0-1 16,0 0-4-16,22-2-12 16,-4-20-14-16,2-1-1 0,7-5 0 15,1-5 0-15</inkml:trace>
  <inkml:trace contextRef="#ctx0" brushRef="#br1" timeOffset="28365.7648">12535 2767 30 0,'26'12'32'0,"-26"-12"0"16,8 41 1-16,-16-2-20 15,-16-21-1-15,16 23-4 16,-25-8-1-16,7 16-2 16,-13 1-2-16,-1 3-1 15,-3-4 0-15,7 2-1 0,-1-8-1 16,9-2 0-16,8-12-1 15,20-29-3-15,6 30-12 16,16-38-18 0,4-6 0-16,11-13-1 0,-1-9 1 15</inkml:trace>
  <inkml:trace contextRef="#ctx0" brushRef="#br1" timeOffset="28553.3009">12705 2995 51 0,'0'21'34'0,"-12"7"0"16,-2 11 1-16,-23-6-24 0,11 22-2 16,-15-8-3-16,1 12-1 15,-5-8-3 1,1 2-2-16,15-8-2 16,-3-13-4-16,32-5-24 0,0-27-5 15,0 0 0-15,34-23-1 16</inkml:trace>
  <inkml:trace contextRef="#ctx0" brushRef="#br1" timeOffset="28757.3098">13007 2949 67 0,'6'32'35'0,"-12"17"1"0,-21 6 0 15,-3 12-30 1,-13-5-1-16,-3 15 0 15,-13-4-3-15,4-1 0 16,5-11-2-16,7-16-4 0,17-2-3 16,-2-27-28-16,28-16-1 15,0 0-1-15,40-49 1 16</inkml:trace>
  <inkml:trace contextRef="#ctx0" brushRef="#br1" timeOffset="28964.0557">13400 2889 75 0,'14'27'36'0,"-28"20"0"15,-17 38-10-15,-31-17-17 16,3 28-2-16,-20 3-2 16,-6 10-1-16,-4-5-2 0,8-3-1 15,10-13 0-15,14-21-4 16,24-3-6-16,5-30-28 15,28-17 1-15,0-17-2 16,45-31 1-16</inkml:trace>
  <inkml:trace contextRef="#ctx0" brushRef="#br1" timeOffset="29197.669">13805 2991 46 0,'0'0'34'0,"6"37"0"16,-32 0 1-16,-5 28-20 0,-31-10-5 16,5 25-2-16,-22-1-3 15,0 13 0-15,0-5-3 16,6-5 1-16,8-9-3 16,10-15-1-16,19-5-2 15,5-29-10-15,23 0-22 16,8-24-2-16,0 0 1 15,21-30-2-15</inkml:trace>
  <inkml:trace contextRef="#ctx0" brushRef="#br1" timeOffset="29444.9551">14020 3022 65 0,'20'18'36'0,"-14"15"1"15,-24 12-1 1,-8 22-29-16,-19 2 0 0,-2 19-2 16,-30 10-1-16,-4 2 0 15,-4-4-1-15,2-5-2 16,8-13 0-16,6-11-3 16,19-10-1-16,7-26-3 15,31 3-17-15,12-34-14 16,0 0 0-16,18-46-1 15,13 3 0-15</inkml:trace>
  <inkml:trace contextRef="#ctx0" brushRef="#br1" timeOffset="29673.285">14143 3124 55 0,'13'20'36'16,"-13"23"0"-16,-23 12 0 15,-5 23-22-15,-25-15-5 16,9 29-2-16,-17-9-1 16,2 3-2-16,2-13-1 15,5-6-3-15,13-13-1 16,5-16-5-16,22 5-17 0,12-43-15 16,0 0 1-16,6-28-1 15,20-7-1-15</inkml:trace>
  <inkml:trace contextRef="#ctx0" brushRef="#br1" timeOffset="30813.1654">11880 2857 22 0,'0'0'30'15,"14"-17"1"-15,-14 17-9 0,0 0-2 16,7 19-5-16,-7-19-2 16,6 26-5-16,-6-26-1 15,22 51-1 1,-10-16-1-16,16 18 0 0,-3 0-1 15,9 10 0-15,-5-2-2 16,11 3 1-16,-4-5-2 16,5-2 0-16,-5-10-1 15,-5-5 0-15,-5-9 0 16,-1-10-1-16,-3-1-1 16,-22-22-4-16,38 20-16 15,-38-20-15-15,10-20 1 16,-12-5-1-16,-6-5 1 0</inkml:trace>
  <inkml:trace contextRef="#ctx0" brushRef="#br1" timeOffset="31084.8389">12300 2916 50 0,'20'-4'35'0,"6"18"2"16,-12 7 0-16,5 36-23 15,-13-17-3-15,26 24-2 16,-18-5-2-16,11 20-2 16,-9-7-1-16,8 5-1 15,-4-6-2-15,-1-11 0 0,1-5 0 16,0-4-1 0,-2-7 0-16,-5-11 0 15,1-2-2-15,-8-13-3 16,8 4-6-16,-14-22-27 0,12-18 0 15,-18-13-2-15,2-5 1 16</inkml:trace>
  <inkml:trace contextRef="#ctx0" brushRef="#br1" timeOffset="31324.9866">12561 3097 81 0,'16'19'39'0,"2"3"-1"15,7 33-10-15,-11-18-18 16,24 30-1-16,-13 0-3 16,3 11-1-16,-2 1-3 15,1-1 0-15,-1-5-1 0,0-9 0 16,-7-5-1-16,-3-10-2 16,2-7 0-16,-12-19-3 15,8 3-4-15,-14-26-21 16,0 0-8-16,-20-38-2 15,8 1 0-15</inkml:trace>
  <inkml:trace contextRef="#ctx0" brushRef="#br1" timeOffset="31557.0713">12841 3185 72 0,'0'0'38'0,"34"8"1"16,-20 15 0-16,23 28-26 0,-27-5-4 15,16 18-2-15,-8 5-3 16,9 11 0-16,-3-1-2 16,4-3-1-16,-3-9 1 15,1-12-3-15,0-12 0 16,-11-11-2-16,9-13-4 16,-24-19-4-16,28-37-28 15,-28-4-2-15,-2-4 1 16,-16-22 0-16</inkml:trace>
  <inkml:trace contextRef="#ctx0" brushRef="#br1" timeOffset="31762.0887">13175 3167 71 0,'0'0'37'0,"34"51"2"16,-21-11 0-16,15 22-28 15,-8-15-1-15,17 22-3 16,-11 6-2-16,8 1-1 15,-3-3-2-15,3-8-2 16,-1-6-1-16,-7-18-3 16,2-2-5-16,-28-39-31 15,31 8 2-15,-19-36-3 16,2-11 1-16</inkml:trace>
  <inkml:trace contextRef="#ctx0" brushRef="#br1" timeOffset="31992.2591">13621 3152 78 0,'0'0'39'0,"26"27"0"0,-14 1 1 15,27 17-31-15,-25-6 0 16,12 24-3-16,-6 0-1 16,1 3-2-16,5-3-1 15,-6 0-1-15,-3-16-1 16,3-10-1-16,-6-13-2 15,-14-24-2-15,28 0-2 16,-28-32-7-16,13 3-25 16,-15-26-1-16,2 2 0 0,-5-22 0 15</inkml:trace>
  <inkml:trace contextRef="#ctx0" brushRef="#br1" timeOffset="32180.7733">13927 3169 74 0,'0'0'38'0,"20"34"2"15,-20-34-3-15,34 58-24 16,-22-26-4-16,17 19-1 16,-3-2-3-16,5 8-1 15,1-6-2-15,2-6-2 16,-7-8 0-16,-1-13-4 16,5 1-5-16,-31-25-31 15,22-17 0-15,-18-19-1 16,2-3 1-16</inkml:trace>
  <inkml:trace contextRef="#ctx0" brushRef="#br1" timeOffset="32377.0052">14297 3012 83 0,'31'16'40'0,"-23"7"-1"16,10 23 1-16,-12-13-30 15,15 18-2-15,-5-4-3 16,0 2 0-16,-4-2-4 15,2-7 0-15,-2-5-3 16,-6-17-3-16,13 13-21 16,-19-31-15-16,30-6 0 15,-12-10-1-15,3-9 1 16</inkml:trace>
  <inkml:trace contextRef="#ctx0" brushRef="#br2" timeOffset="38921.2593">14393 3220 13 0,'0'0'28'0,"0"0"1"0,0 0 1 16,0 0-12-16,0 0-3 16,0 0-4-16,0-19 0 15,0 19-2-15,0 0 1 16,0 0-1-16,0 0-1 15,0 0-1-15,0 0 0 16,0 0 0-16,0 0-3 16,0 0 1-16,-2-22-1 15,2 22-1-15,0 0 0 16,-19 4-1-16,19-4-1 16,-30 10 0-16,30-10 1 15,-34 21-1-15,34-21 0 16,-31 32-2-16,17-13 2 0,2 7 0 15,4-1-1-15,6 3 0 16,2 5 0-16,2-3 0 16,6 1 0-16,4-3 0 15,2-5 0-15,4-5 0 16,3-8 1-16,3-6-1 16,2-6 0-16,1-6 0 15,1-4 0-15,2-4 0 16,-9-1 0-16,5-7 0 15,-6-3 0-15,-3-1 0 16,-3-3 1-16,-6 3-1 16,-2-5 1-16,-4 3-1 15,-2-1 0-15,-2 5 0 0,-6 1 0 16,-2 3 0-16,2 5 1 16,8 17-1-16,-21-26 0 15,21 26 0-15,-20-14 1 16,20 14-1-16,-26 2 0 15,26-2 0-15,-25 20 1 16,25-20-2-16,-32 39 1 16,16-15 1-16,-1 9-1 15,3-3-1-15,2 3 2 16,0 0-1-16,6-3 0 16,4-3 0-16,4-1-1 15,2-7 1-15,2 1 0 16,-6-20 0-16,26 26 0 0,-26-26 0 15,33 2 0-15,-13-6 0 16,0-8 0 0,-1-6 0-16,1-3 1 15,0-3-1-15,-6-1 0 0,-6-3-1 16,-2 1 2-16,-3-3-1 16,-8 5 0-16,-1 5 0 15,-6-2 0-15,2 3 0 16,10 19 0-16,-32-18 0 15,15 18 0-15,1 8 0 16,16-8 0-16,-36 39 1 16,20-9-2-16,5 5 2 0,3 0-1 15,2-1 0 1,2-1 0-16,8-5-1 0,2-1 1 16,-6-27 0-1,19 27 0-15,-19-27 0 0,28-3 0 16,-28 3 0-16,32-22 1 15,-19 2-1-15,-1-5 0 16,2-1 0-16,-8-5 0 16,0 5 0-16,-4 3 0 15,-8 3 0-15,0 3 0 16,6 17 0-16,-22-14 0 16,22 14 0-16,-27 14 0 15,27-14 0-15,-32 37 0 0,24-10 0 16,2 1 0-1,2-1 0-15,10 1 0 16,2-11 0-16,4 1 0 16,8-8 0-16,0-8 0 0,3-10 0 15,-3-8 1-15,-4-3-1 16,-4-5-1-16,-4 1 2 16,-3-3-1-16,-10 8 0 15,-1 1 0-15,6 17 0 16,-22-14 1-16,22 14-1 15,-26 8 0-15,26-8 0 16,-20 29 0-16,15-11-1 16,-1 2 1-16,6-20 0 15,-2 33 0-15,2-33-1 16,6 31-2-16,-6-31-5 16,0 0-33-16,0 0-1 15,0 0-1-15,0 0-1 0</inkml:trace>
  <inkml:trace contextRef="#ctx0" brushRef="#br2" timeOffset="63268.8763">14944 2702 31 0,'0'0'15'16,"0"0"2"-16,-14-19-1 16,12 1 0-16,2 18-2 15,6-26-1-15,-6 26-3 0,10-23 0 16,-10 23-2-16,10-18-1 15,-10 18 0 1,0 0 0-16,0 0-2 16,0 0 0-16,0 0-1 0,0 0 1 15,8 33-1-15,-14-5 0 16,10 17 0-16,-10 6-1 16,6 10 0-16,-6 12 0 15,0 5-1-15,0 3 0 16,4-7 0-16,2-5-1 15,0-10 0-15,-4-10 0 16,8-10 0-16,-2-10 0 16,-2-29 0-16,0 18-1 15,0-18 1-15,-6-37-1 16,6-4 1-16,-2-16 0 16,4-10-1-16,2-13 0 15,-2-7 0-15,4-9 1 0,-4 4-2 16,8 0 1-16,-4 5 0 15,2 11 0-15,-2 11 0 16,0 10-1-16,-4 14 1 16,4 9-1-16,-6 11 1 15,0 21 0-15,0 0 1 16,-6 51-1-16,-2 6 1 16,-2 17 1-16,0 16-1 15,-4 11 1-15,-2 14-1 16,1-3 1-16,-3-4-1 15,4-16 0-15,0-19-1 16,6-18 0-16,2-20 0 16,1-11 1-16,5-24-1 0,5-33 0 15,3-13 0-15,4-20 0 16,-4-17-1-16,6-15 1 16,-2-14 0-16,0 0-1 15,-4 10 1-15,-3 16 0 16,-3 17-1-16,2 18 1 15,-8 34 1-15,4 17-1 16,-13 58 1-16,-1 9-1 16,-4 20-1-16,8 17-5 15,-25 3-33-15,27 9-2 16,-8-22-1-16,4-5-1 16</inkml:trace>
  <inkml:trace contextRef="#ctx0" brushRef="#br2" timeOffset="66232.996">14897 3371 10 0,'0'0'12'16,"0"-17"1"-16,0 17 2 15,0 0 0-15,0 0 2 16,12-22-2-16,-12 22 0 15,0 0-3-15,0 0-3 16,0 0-3-16,0 0 0 16,0 0-2-16,0 0 1 15,-6-21 1-15,6 21-1 16,0 0 1-16,0 0 0 16,0 0 1-16,0 0-1 15,6-22 0-15,-6 22-2 16,0 0 1-16,0 0-2 0,0 0 0 15,0 0-1-15,0 0 0 16,0 0 0-16,0 0 0 16,0 0 0-1,-4-18-1-15,4 18 1 0,0 0 0 16,0 0-1-16,0 0-1 16,-2 20 1-16,2-20-1 15,-6 31 1-15,0-3-1 16,4 13 1-16,-4 8-1 15,-2 18 1-15,2 3 0 16,-4 17 0-16,0 9 1 16,5 10-1-16,-7 6 1 15,4 8-2-15,2-1 2 0,4-3-1 16,-2-2 0 0,4-6-1-16,6-8 0 15,-6-8 1-15,6-11-1 16,2-19 0-16,-4-11 1 0,0-7 0 15,0-15-1-15,-3-3 1 16,3-9-1-16,-4-17 1 16,0 0 0-16,0 0 0 15,0 0-1-15,0 0 1 16,0 0-1-16,0 0 1 16,0 0-1-16,0 0-1 15,0 0 1-15,0 0-1 16,0 0 0-16,0 0-2 0,0 0-1 15,0 0-4 1,0 0-33-16,-17 16-2 16,17-16 0-16,-46 16 1 15</inkml:trace>
  <inkml:trace contextRef="#ctx0" brushRef="#br2" timeOffset="67036.5513">14725 5163 60 0,'0'0'35'16,"6"-17"1"-16,-6 17-8 16,0 0-12-16,0-24-5 15,0 24-1-15,0 0-3 16,0 0 0-16,0 0-2 15,-16 39-1-15,-4-9 1 16,5 11-2-16,-15 4-1 16,2 4 0-16,-3 4 0 15,3-8-1-15,6 0 0 16,5-17 0-16,-3-5-1 16,20-23 1-16,-20 16-1 15,20-16 1-15,8-41-1 0,6 6 1 16,4-14-1-16,1-4 0 15,7-8-1-15,-4-2 1 16,1 2-1-16,-1 10 1 16,-2 8 0-16,-2 9 0 15,-4 13 1-15,3 15-1 16,-17 6 2-16,34 16 0 16,-14 7 1-16,-1 9-1 15,1 9 0-15,6 0 0 16,-1 4 0-16,-3-2-1 15,-2-1 0-15,-2-9-1 16,1-4 0-16,-5-7 0 16,-14-22 0-16,20 27 0 0,-20-27-1 15,0 0-3-15,12 18-8 16,-12-18-30-16,-12-19-2 16,12 19 0-1,-26-18 1-15</inkml:trace>
  <inkml:trace contextRef="#ctx0" brushRef="#br2" timeOffset="67548.94">14460 6086 83 0,'10'-42'40'0,"6"11"1"0,-10-4-2 15,6 15-29 1,-12-3-1-16,20 23-2 16,-20 0-2-16,13 56-1 15,-9-5-1-15,4 24-1 0,-2 7 2 16,4 21-2-16,0 1 0 15,0-6 0-15,0-8-1 16,-4-12 0-16,2-9-1 16,-3-20 0-16,3-13 0 15,-2-15-2-15,-6-21 0 16,0 0-3-16,0 0-5 16,-45-43-30-16,23 6-3 15,-17-14 1-15,-5 7-1 16</inkml:trace>
  <inkml:trace contextRef="#ctx0" brushRef="#br2" timeOffset="68060.9038">14085 6553 81 0,'-14'19'38'15,"14"-19"2"-15,0 0 0 16,32-9-29-16,17-3-3 16,3-18-1-16,19 7-2 15,0-11-4-15,8-1 1 16,-6 4-3-16,-2-3 1 15,-6 7-2-15,-9-1 2 16,-13 9-1-16,-4 5 2 16,-19 4 0-16,4 10 1 15,-24 0 0-15,22 24 0 16,-16 3 2-16,-1 11-1 16,1 3 1-16,-2 8-2 0,6 10 1 15,-4-4-1-15,2-2-2 16,0-2 0-16,4-10 0 15,2-2 0-15,-3-13 0 16,-11-26 0-16,22 17 0 16,-22-17 0-16,24-21 0 15,-14-19 0-15,2-3 0 16,-1-10-1-16,1 0 0 16,-4 2 0-16,0-2-1 15,2 6 2-15,-6 12-1 16,-4 35 2-16,10-26-1 15,-10 26 1-15,14 24 0 16,-3 7-1-16,-3 5 3 0,6 11-3 16,-2 0 0-16,4 0 0 15,2 0 0-15,-1-12 0 16,-1 1-1 0,-2-19-4-16,6 1-4 0,-20-18-33 15,0 0-1-15,19-47 1 16,-7 10-1-16</inkml:trace>
  <inkml:trace contextRef="#ctx0" brushRef="#br2" timeOffset="68696.9834">15302 6300 83 0,'0'0'41'0,"25"23"2"16,-17-3-1-16,10 23-27 0,-16-18-7 15,18 11-1-15,-8 3-1 16,1 6-2-1,-1-10-2-15,0 3-1 16,-4-11 0-16,0-3-1 0,-2-7 0 16,-6-17 0-16,0 0 0 15,6-17-1-15,-6-7 1 16,-4-9-2-16,2-4 1 16,0-5 0-16,-2-5-3 15,4 2 3-15,4 0-2 16,0 2 1-16,6 4-1 15,3 3 2-15,1 9 0 16,4 1 0-16,2 9 2 0,1 7 0 16,-1 10 0-1,4 12 0-15,-8 5 0 16,1 13 1-16,-1 7 1 16,0 12-1-16,-8 2 1 0,4 6-1 15,-8-2 1-15,0 4-1 16,2-8-1-16,-4-10-1 15,2-6 0-15,-2-7 0 16,-2-28 0-16,0 0 0 16,0 0 0-16,11-30 0 15,-5-11 0-15,2-8 0 16,-2-10-2-16,6-9 1 16,2 1 0-16,0 4 0 15,5 10-1-15,-3 12 1 16,6 9 1-16,0 15 0 15,-1 11 0-15,5 14 1 0,-2 11 0 16,-5 17 1-16,1 7 0 16,-4 8-1-16,0 2 0 15,-2 4-1-15,-7-4 0 16,1-2 0-16,2-10 0 16,-4-14-1-16,2-7-4 15,-8-20-6-15,32-10-28 16,-28-21-4-16,15-6 0 15,-7-22 0-15</inkml:trace>
  <inkml:trace contextRef="#ctx0" brushRef="#br2" timeOffset="68969.6317">16238 6107 93 0,'0'0'41'0,"0"0"1"16,-26 32-1-16,26-5-31 15,-14-5-3-15,12 3-2 16,4-1-3-16,12-3-1 15,15-7 0-15,7 0 0 16,13-2-1-16,1 3 1 16,1-1 0-16,0 4 0 15,-5 1 0-15,-7 9 1 16,-13-1 1-16,-6 7-2 16,-20-1 0-16,-6 6-1 15,-18-1 0-15,-5-3 0 16,-7 2 0-16,-11-29-25 15,11 10-18-15,-9-14-1 0,15 3 1 16,4-12-1-16</inkml:trace>
  <inkml:trace contextRef="#ctx0" brushRef="#br2" timeOffset="69801.3596">16962 6076 43 0,'20'-18'35'0,"-4"1"1"15,1-1 2-15,-15-16-18 16,22 27-5-16,-30-23-2 16,6 30-3-16,6-21-2 15,-6 21-1-15,-14 17-2 16,1 15 0-16,-13 15-2 16,0 16 1-16,1 5-1 15,-1 11-1-15,4 1 0 16,4-3-1-16,12-14 1 15,12-14-1-15,8-16 0 0,12-15-2 16,5-22 0-16,9-14 0 16,-5-15-1-16,1-16 0 15,-6-10-1-15,-5-14 1 16,-5 1 0-16,-8-5 0 16,-4 8 0-16,-4 7 1 15,-4 10 3-15,0 11-1 16,0 20 0-16,0 21 0 15,8 17 0-15,0 17 1 16,1 11-1-16,5 10 1 16,0 8-1-16,4 1 0 15,2 5 0-15,-5-6-1 0,5-6-2 16,-8-18-4-16,14 8-9 16,-26-47-26-16,31 18-2 15,-31-18 0-15,22-41 0 16</inkml:trace>
  <inkml:trace contextRef="#ctx0" brushRef="#br2" timeOffset="70681.6398">17440 6007 77 0,'0'0'39'0,"28"-2"1"16,-28 2 0 0,49 51-28-16,-47-25-2 15,12 23-2-15,-8-2-1 16,0 10-3-16,0-6 0 0,-6 0-2 15,0-12 0-15,0-7-1 16,-4-9-1-16,4-23-1 16,0 0-2-16,-4-20 0 15,4-9-1-15,0-16 0 16,2-4 0-16,4-10 0 16,1 0 0-16,5-4 0 15,2 6 3-15,6 0-1 16,0 12 1-16,3 6 1 15,-1 12 1-15,0 13 0 16,-2 6 2-16,-3 18-1 16,-5 9 2-16,0 15-1 15,-10 9 0-15,-2 12 1 0,-6 0-1 16,6 4 0-16,-8 0 0 16,8-2-1-16,0-6 0 15,6-10 0-15,2-10-1 16,4-9 0-16,4-9 0 15,3-13 0-15,5-7-3 16,-4-11 0-16,2-8 0 16,-5-5 1-16,3-8-1 15,-6-2 1-15,-2-5-2 16,-6-1 1-16,2 4 1 16,-8-2 1-16,5 4-1 15,-5 0 0-15,6 5 1 16,0 3-1-16,2 5 1 0,0 7 0 15,0 3 1-15,-8 18 0 16,20-16 0-16,-20 16 0 16,23 22 1-1,-17 4-1-15,-4 9 1 0,4 8 0 16,-6 6-1-16,6 6 1 16,-6 0-2-16,6 0 2 15,0-8-2-15,4-8 1 16,6-9-2-16,3-11 2 15,1-13-1-15,2-14-1 16,6-9 1-16,-3-13-2 16,1-7 2-16,0-12-2 0,-7-4 1 15,-1-8-1-15,-4 6 2 16,-6 2-1-16,-2 8 1 16,-4 10 0-1,2 5 1-15,-4 30 0 16,0 0 0-16,0 0 1 0,0 26-1 15,6 11 0-15,-4 6 0 16,5 4 0-16,3 6-1 16,4 0 1-16,0-2-2 15,0-5 1-15,4-7 0 16,-5-8-3-16,7-5-5 16,-20-26-18-16,20-2-15 15,-20 2-2-15,26-32 1 0,-15-1-1 16</inkml:trace>
  <inkml:trace contextRef="#ctx0" brushRef="#br2" timeOffset="71680.8565">18619 5842 63 0,'0'0'40'0,"10"-17"-1"15,-10 17 1-15,0 0-20 16,21 0-7-16,-21 0-3 16,20 27-3-16,-12-1-2 15,10 15-1-15,-6 6-1 16,1 8 0-16,1 0-2 16,-2 2 1-16,0-4-2 15,-4-4 2-15,0-12-3 16,-2-9 2-16,0-9-1 15,-6-19 0-15,0 0 0 16,2-29-1-16,-4-3 0 16,2-11 0-16,0-8 2 0,0-8-3 15,6-5 1-15,1-3 0 16,5 4 1-16,2 6-1 16,8 6 1-16,4 12 0 15,5 9 0-15,-3 17 0 16,3 11 1-16,1 19 0 15,-4 13-1-15,-3 11 1 16,1 14 0-16,-6 2-1 16,-1 4 0-16,1 0 1 15,-6-9-1-15,4-6 0 16,-4-11-1-16,3-10 0 16,-17-25-1-16,28 10-1 15,-8-18-1-15,-8-25-2 0,7 2-2 16,-13-28-1-16,14 4 1 15,-18-26 0-15,6 5 2 16,-8-1 4-16,-2 7 3 16,-2 13 3-16,-12 2 3 15,10 37 2-15,-16 10 0 16,13 40 0-16,-5 7-1 16,12 22-2-16,-2 5-3 15,16 13 0-15,7-2-1 16,9-9 0-16,10-9-2 15,7-18 0-15,0-15 0 16,3-22 0-16,-5-20-1 16,-9-15 0-16,-8-20-2 0,-17-22 1 15,-5-19 0-15,-10-14-1 16,-7-10 2 0,-7-2-1-16,0 14 1 0,0 6 1 15,3 18 1-15,3 29 1 16,6 27 1-16,8 24-1 15,0 57 1-15,14 14 0 16,0 11-1-16,7 16-2 16,3 8 0-16,9-4 0 15,-1-6 0-15,8-13 0 16,1-16 0-16,-11-24-1 16,15-2-30-16,-29-35-13 0,2-10-1 15,-18-16 1-15,0-17 0 16</inkml:trace>
  <inkml:trace contextRef="#ctx0" brushRef="#br1" timeOffset="86857.9222">16883 1266 36 0,'0'0'32'15,"6"-28"0"-15,-12 10-6 16,6 18-12-16,0 0 0 15,0 0-2-15,0-27-2 0,0 27-2 16,0 0-1-16,0 0-1 16,0 0-1-16,0 0 0 15,10 27 0-15,6 3 0 16,-12 9-1-16,6 18-1 16,-2 16 1-16,3 25-1 15,1 19 0-15,-2 15-1 16,2 11-1-16,-4 8 0 15,4-5 1-15,0-9-2 16,-5-7 1-16,5-19 0 16,-4-22 0-16,-2-19-1 15,0-21 1-15,0-13 0 16,-4-13-1-16,-2-23 1 0,-2 22-1 16,2-22 0-16,0 0 0 15,-20-20 0-15,20 20-2 16,-31-27-2-16,31 27-3 15,-46-43-7-15,28 25-27 16,-7-11 0-16,5 7-2 16,-4-9 3-16</inkml:trace>
  <inkml:trace contextRef="#ctx0" brushRef="#br1" timeOffset="87609.5805">16514 1623 51 0,'-16'-20'34'15,"16"20"3"-15,0 0-2 16,-14-33-21-16,14 33-2 15,26-10-1-15,8 24-1 16,-3-10-2-16,17 19-1 16,-3-3-2-16,14 7-1 15,-2 7-1-15,3-3-1 0,-7 0 0 16,-8 1-1-16,-9-11-1 16,0-3 1-16,-11-2-1 15,-25-16-1 1,28 2-1-16,-28-2-3 0,8-26-1 15,-22-17-6-15,14 21-23 16,-34-25-5-16,3 10-1 16,-21 0 2-16</inkml:trace>
  <inkml:trace contextRef="#ctx0" brushRef="#br1" timeOffset="87833.9847">16504 1625 67 0,'-65'27'38'15,"20"10"0"-15,-1-7 2 16,40 25-24-16,-2-28-4 0,34 16-3 15,2-9-2 1,23 5-2-16,4-7-1 16,14 5-1-16,-4-10 0 15,7-5-2-15,-11-4 0 0,-10-5-1 16,-3-5 0-16,-17 2-2 16,-11 2-1-16,-20-12-2 15,0 0-3-15,-20-32-9 16,0 21-24-16,-25-17-1 15,-8 16 1-15,-13-17 1 16</inkml:trace>
  <inkml:trace contextRef="#ctx0" brushRef="#br1" timeOffset="88037.5996">16303 1998 81 0,'-40'4'40'0,"40"-4"0"16,-20 15-1-16,46 5-27 15,0-18-1-15,27 19-4 16,4-3-2-16,10 8-1 0,5-1-1 15,-7 3-1-15,-4-1 0 16,-4-1-2-16,-17-5-1 16,-9-3 0-16,-11-3-1 15,-20-15-3-15,-4 28-5 16,-31-26-31-16,3-6-1 16,-21-18 0-16,-11 9 1 15</inkml:trace>
  <inkml:trace contextRef="#ctx0" brushRef="#br1" timeOffset="88245.8174">16040 2131 88 0,'0'0'41'15,"14"24"0"-15,6-11 0 0,39 15-31 16,-14-7-3-16,20 15-1 16,1 5-1-16,-5 10-2 15,0-4-1-15,-8-4-1 16,-11-4-1-16,-5-9-1 15,-17-5 0-15,-20-25-4 16,16 24-4-16,-40-34-33 16,0 2 1-16,-23-15-1 15,-4-5-1-15</inkml:trace>
  <inkml:trace contextRef="#ctx0" brushRef="#br1" timeOffset="88449.8769">15904 2382 90 0,'20'32'41'0,"5"-11"-1"16,27 13 2-16,-13-17-33 16,22 15-2-16,4-9 0 15,7 7-4-15,-13-3-1 16,-8-1-1-16,-9-3 0 16,-13-5-3-16,-9 0-2 15,-20-18-6-15,0 0-31 16,-20-2 0-16,-17-8-1 15,-23-14-1-15</inkml:trace>
  <inkml:trace contextRef="#ctx0" brushRef="#br1" timeOffset="88646.5641">15718 2539 90 0,'2'32'41'0,"12"-7"-1"15,20 10 1-15,5-5-34 0,16 5 0 16,1-5-2-16,7 7-1 15,-4-6-2-15,-6-3-2 16,-9-7-1-16,-15-5-2 16,-3 2-4-16,-26-18-20 15,-8-18-14-15,-17-1 0 16,-9-1 0-16,-23-12 1 16</inkml:trace>
  <inkml:trace contextRef="#ctx0" brushRef="#br1" timeOffset="88809.9497">15590 2677 86 0,'-6'45'38'16,"20"-24"2"-16,25 9-1 0,5-13-31 15,7 13-1-15,-2-9-3 16,13 9-2-16,-9-5-4 16,-14-21-7-16,1 12-30 15,-40-16-1-15,20-4 0 16,-38-15 1-16</inkml:trace>
  <inkml:trace contextRef="#ctx0" brushRef="#br1" timeOffset="88973.7037">15335 2824 88 0,'-8'59'39'0,"8"-6"1"15,26 9 0-15,-4-10-31 0,11-15-5 16,11-2-5-16,-5-19-7 15,7 3-31-15,-21-5 0 16,-3 0-1-16,-22-14-1 16</inkml:trace>
  <inkml:trace contextRef="#ctx0" brushRef="#br1" timeOffset="95093.2546">13033 3880 45 0,'20'-16'22'0,"-20"16"0"15,0 0-3-15,-18 27-4 16,10 15-2-16,-24-3-4 16,5 37-2-16,-31 17-1 15,-1 40 0-15,-32 24 0 16,-13 47 0-16,-36 20-1 15,-11 35 2-15,-26 6-1 16,-3 10 1-16,-9-18 0 16,15-12-2-16,0-29-1 0,28-27 0 15,12-38-1-15,29-34-1 16,24-28-1-16,22-25-1 16,13-20 0-1,19-19-1-15,27-25-1 0,-24 2-5 16,42-2-19-16,-4-27-13 15,5-5-1-15,-3-11-1 16,2 8 2-16</inkml:trace>
  <inkml:trace contextRef="#ctx0" brushRef="#br1" timeOffset="96834.0004">9402 7789 46 0,'4'-25'34'0,"0"-1"1"16,-10-9-11-16,6 35-7 15,2-34-4-15,-2 34-2 0,0 0-2 16,23 4-2 0,-23-4-1-16,14 51-1 15,-10-11-1-15,4 13-1 16,0 2 0-16,0 5-1 0,2 1-2 16,-4-12-1-16,-2-2 0 15,-4-15-3-15,15 3-4 16,-15-35-30-16,0 0-2 15,0 0 1-15,28-49 0 16</inkml:trace>
  <inkml:trace contextRef="#ctx0" brushRef="#br1" timeOffset="97045.294">9913 7562 46 0,'0'0'37'16,"22"47"0"-16,-28-4 1 15,-2 27-14-15,-20-5-15 0,11 27-1 16,-19 3-2-16,-1 11-1 16,-3-8-3-16,3-6-1 15,7-8-2-15,-2-15-2 16,15-10-5-16,-11-26-26 16,20-5-4-16,8-28-2 15,0 0 2-15</inkml:trace>
  <inkml:trace contextRef="#ctx0" brushRef="#br1" timeOffset="97441.5587">9795 8252 51 0,'33'-25'36'16,"1"-1"1"-16,-1-5 1 15,19 11-24-15,-27-17-2 16,21 19-4-16,-19 1-1 15,7 19-2-15,-10 4-1 16,-9 21-1-16,-9 8-1 16,-8 12-1-16,-5 4 0 15,-11 2 0-15,-8 0-1 16,0-2 1-16,-1-3-1 16,1-11 0-16,0-10 0 15,11-7 1-15,15-20-1 16,-24 22 0-16,24-22 1 15,0 0 0-15,0 0-1 0,0 0 1 16,0 0 0-16,26-16-1 16,-26 16 1-1,33-8-1-15,-9 4 0 16,-2 4 0-16,-3 2-2 0,-19-2-1 16,34 4-3-16,-34-4-7 15,32-12-26-15,-32 12-2 16,17-23 1-16,-15-3-1 15</inkml:trace>
  <inkml:trace contextRef="#ctx0" brushRef="#br1" timeOffset="97945.1825">10351 7756 75 0,'0'0'39'15,"0"0"0"-15,20-2 0 16,-12 39-27-16,-14-5-5 16,12 24 0-16,-8 5-4 15,4 10 0-15,4 2-1 16,-6 3-1-16,4-11-1 16,-2-8 1-16,4-12-1 15,-6-10 0-15,2-5 0 16,-2-13 0-16,0-17 0 0,0 0-1 15,0 0 0 1,0 0 0-16,-6-41 0 16,10 10-1-16,4-9 1 15,4 1 0-15,7-6 1 0,7 4-1 16,2 2 1-16,9 9 0 16,-1 9 0-16,7 9 1 15,-9 14 0-15,3 10 0 16,-11 9 1-16,-6 11-1 15,-12 5 0-15,-8 8 0 16,-6-2 0-16,-12 0 1 16,-2-5-2-16,-4-3 1 15,-5-8-2-15,1-7 1 16,3-6-1-16,-1-6 0 16,6-2-2-16,-8-16-4 15,28 10-6-15,-25-20-28 16,17-2 1-16,-4-5-1 0,8-2 1 15</inkml:trace>
  <inkml:trace contextRef="#ctx0" brushRef="#br1" timeOffset="98380.8039">10737 7775 79 0,'0'0'40'16,"39"16"1"-16,-25 6 0 16,8 15-31-16,-13-2-2 15,19 18-3-15,-16 4 0 0,4 4-3 16,0 0-1-16,-7-4 0 16,3-4 0-16,-4-12-1 15,2-8 0-15,-6-11 0 16,-4-22 0-16,0 0 0 15,0 0 0-15,22-22-1 16,-12-19 1-16,7-4 0 16,3-6 0-16,2 2 0 15,7-4 0-15,-1 10-1 16,4 11 2-16,1 21-1 16,-7 17 1-16,-4 13 0 15,-5 13-1-15,-1 7 1 16,0 8-1-16,-6 0 1 0,2-2-1 15,-6-4 0-15,-4-7-2 16,-2-13-3-16,5 7-7 16,-5-28-30-1,0 0 1-15,0 0-1 0,-27-10 0 16</inkml:trace>
  <inkml:trace contextRef="#ctx0" brushRef="#br1" timeOffset="99795.1638">9749 9104 51 0,'0'0'37'16,"0"0"1"-16,0 0-1 16,20 22-23-16,-20-22-3 0,0 39-2 15,-8 0-1-15,12 20-2 16,0 2-1-16,4 6-2 15,-4 3 0-15,0-3-2 16,6-6 0-16,-2-12 0 16,-3-10-1-16,1-17-1 15,0-5-3-15,-6-17-2 16,4 20-7-16,-4-20-28 16,6-18 1-16,-2-1-1 15,4 1 1-15</inkml:trace>
  <inkml:trace contextRef="#ctx0" brushRef="#br1" timeOffset="104896.9067">10280 9234 5 0,'0'0'29'15,"6"-22"2"-15,-6 22 1 16,0 0-13-16,-39-10-3 15,39 10-1-15,-51 6-5 16,31 8-2-16,-16-12-3 16,14 10 0-16,1-8-2 15,21-4-1-15,0 0-1 16,0 0 0-16,33 15 0 16,5-13 0-16,7 4 1 15,3 4-1-15,-3 2 1 0,-1 5 1 16,-11 5 0-16,-11 11 0 15,-16-3-1-15,-14 9 0 16,-16-6 0-16,-4-3-2 16,-9 1-2-16,-4-23-10 15,-5 8-25-15,7-22-1 16,1-6 1-16,5-11-2 16</inkml:trace>
  <inkml:trace contextRef="#ctx0" brushRef="#br1" timeOffset="105454.4464">7901 8988 68 0,'0'0'35'0,"0"0"0"0,0 0-10 16,0 0-15-1,-10 40-4-15,10-3-1 16,-10 0-2-16,10 8 0 16,0 0-2-16,4-1-2 0,-2-5-1 15,2-14-6-15,12 1-27 16,-16-26-1-16,26 16-1 15,-26-16 1-15</inkml:trace>
  <inkml:trace contextRef="#ctx0" brushRef="#br1" timeOffset="105662.0975">8345 8984 64 0,'10'18'37'0,"-14"6"0"15,-10 19 0-15,-19 4-29 16,3 29-1-16,-11 3-1 0,-5 13-2 16,-7-2-3-16,2-1 0 15,5-3-5-15,5-21-5 16,9-2-27-16,7-24-2 16,11-10 0-16,14-29 0 15</inkml:trace>
  <inkml:trace contextRef="#ctx0" brushRef="#br1" timeOffset="105994.2324">8130 9542 40 0,'44'-28'35'0,"-5"7"0"15,1 7 1-15,-9-8-19 16,9 36-5-16,-40-14-4 15,33 39-3-15,-41-5-1 16,-5 11-1-16,-11-2-2 16,-8 4 1-16,-1-2-2 15,-1-2 1-15,-3-5-1 16,9-7 1-16,2-3-1 16,14-7 1-16,12-21 0 15,12 20 0-15,8-20 0 16,18-4 0-16,-3-4 0 15,14-4 0-15,3 1-2 16,-5-3-3-16,14 10-27 0,-17-4-8 16,-5 0 2-16,-13 2-2 15</inkml:trace>
  <inkml:trace contextRef="#ctx0" brushRef="#br1" timeOffset="106390.3274">8932 9092 44 0,'-26'36'34'0,"-2"13"1"16,-7 17 1-16,-1-1-22 15,11 31-3-15,-13-7-5 0,24 7-1 16,3-6-2-16,22-9-3 16,15-7-5-16,6-21-30 15,23-16 0 1,8-13-2-16,8-18 1 0</inkml:trace>
  <inkml:trace contextRef="#ctx0" brushRef="#br1" timeOffset="106873.7819">10423 9006 42 0,'0'0'34'0,"19"-12"1"15,-3 12 1-15,8-6-14 16,17 28-14-16,-5-2-1 0,13 21-1 16,-9 8-1-16,5 18-1 15,-11 9-2-15,-5 12-1 16,-13 3 0-16,-16-3-1 15,-8 2-1-15,-23-13-3 16,3 5-13-16,-12-23-19 16,1-16-1-16,-4-15 0 15,7-14 0-15</inkml:trace>
  <inkml:trace contextRef="#ctx0" brushRef="#br1" timeOffset="107673.2883">10916 9000 62 0,'0'0'35'16,"0"0"1"-16,-23-10 1 16,23 34-26-16,-32-5-3 15,18 25-1-15,-17 1-2 16,11 20 0-16,-6 5-2 15,6 9 0-15,1-1 0 16,13-1-1-16,0-5 0 16,12-5 0-16,0-8-1 15,11-10 0-15,-1-6 0 0,10-9 1 16,-4-9-2-16,7-3 2 16,-1-9-1-1,3-1 0-15,-5-8 0 16,0 0 0-16,-7-6 0 0,1 0 0 15,-20 2-1-15,28-4 1 16,-28 4 0-16,0 0-1 16,22-8 0-16,-22 8 0 15,0 0 0-15,0 0-1 16,0 0-2-16,0 0-5 16,21-8-30-16,-21 8-4 15,-21-3 2-15,5-5-3 16</inkml:trace>
  <inkml:trace contextRef="#ctx0" brushRef="#br1" timeOffset="108774.1514">11005 9424 52 0,'0'0'36'0,"26"12"0"16,-7-22 0-16,13 4-18 15,-4-16-12 1,17 9-2-16,-5-5 0 16,1 2-3-16,-1 7-3 0,-11-5-7 15,7 8-26-15,-19 6-1 16,-17 0 0-16,22 2 0 16</inkml:trace>
  <inkml:trace contextRef="#ctx0" brushRef="#br1" timeOffset="109245.2491">11613 9014 69 0,'12'-26'37'0,"-12"26"1"16,0 0-2-16,-6-21-25 16,6 21-3-16,8 17-1 15,-6 7-1-15,-4 3-3 16,4 13 0-16,2 3-1 15,-4 14 1-15,6-2-1 16,0 9 0-16,-2 1-1 16,2-4 0-16,0-4 1 0,0-2-1 15,-1-8-1-15,1-6 1 16,-4-11 0-16,4-9 0 16,-6-21-1-16,6 20 0 15,-6-20 0-15,0 0 0 16,0 0-1-16,8-30-1 15,-8 30-1-15,4-25-4 16,-4 25-4-16,0 0-28 16,-4-24-1-16,4 24-1 15,-8-17 1-15</inkml:trace>
  <inkml:trace contextRef="#ctx0" brushRef="#br1" timeOffset="110024.7023">11823 9116 68 0,'0'0'37'0,"0"-22"0"16,0 22 1-16,0 0-26 16,0 0-4-16,25 22-1 15,-25-1-2-15,8 13-2 16,-8 3 0-16,6 6-1 16,-4 0-1-16,2-3 1 0,-4-9-1 15,0-3-1-15,0-28 0 16,8 23 0-16,-8-23 0 15,8-18 0-15,-2-5 0 16,4-8-1-16,-3-3 0 16,5-5 1-16,2 0-1 15,0 1 1-15,0 5 0 16,0 4-1-16,3 11 1 16,-17 18 1-16,32-10-1 15,-32 10 0-15,22 28 1 16,-11-3-1-16,-9 3 1 15,4 1 0-15,-6-2-1 16,-2-3 1-16,-2-4-1 0,4-20 0 16,0 0 1-16,0 0-1 15,0 0 0 1,12-34-1-16,-6 9 1 16,6-1 0-16,-4-1 0 0,4 1 0 15,-4 5 0-15,-8 21 0 16,25-18 0-16,-25 18 0 15,28 10 0-15,-16 8 1 16,4 1-2-16,-1 7 1 16,-1 3-1-16,-6-3-3 15,10 13-6-15,-16-16-28 16,10-5-2-16,-12-18 0 16,27 12 0-16</inkml:trace>
  <inkml:trace contextRef="#ctx0" brushRef="#br1" timeOffset="110262.2894">12577 9114 90 0,'23'20'40'16,"-15"5"0"-16,-8 4 0 16,4 26-31-16,-16 2-3 15,1 16-1-15,-11-2-3 16,-2 3 0-16,2-3-1 15,-3-8-1-15,5-10-1 16,2-14-2-16,10-8-2 16,8-31-4-16,0 26-29 15,0-26-3-15,0 0 1 16,8-22-1-16</inkml:trace>
  <inkml:trace contextRef="#ctx0" brushRef="#br1" timeOffset="110673.0696">12812 9420 80 0,'0'0'39'0,"0"0"-1"16,-10 20 1-16,-2 1-31 15,-20-5-2-15,11 8-2 16,-3-3-1-16,4 3-2 0,8-7-1 16,12-17 0-16,10 20 0 15,6-18 0-15,14-4 0 16,3 2 0-16,7-2 0 16,1 4-1-16,-1 4 1 15,-3 2 1-15,-5 5-1 16,-5 3 1-16,-9 6 0 15,-10-1-1-15,-10 1 1 16,-10 0 0-16,-5-5 0 16,-5 1-2-16,-4-6 1 15,-5-3-1-15,5-1-3 16,-2-12-3-16,28 4-15 0,-33-4-18 16,33 4 2-16,-26-41-2 15,22 10 1-15</inkml:trace>
  <inkml:trace contextRef="#ctx0" brushRef="#br1" timeOffset="110966.2977">12883 8951 63 0,'20'-25'39'0,"-1"25"0"16,-19 0 1-16,48 21-14 15,-19-7-19-15,25 19-1 0,-9 3-1 16,6 18-2-16,3 7 0 16,-9 16-1-1,-3 3 0-15,-11 5 0 16,-11 1-1-16,-14-4 0 0,-14-1 0 16,-10-12 0-16,-8-9-2 15,-1-12 1-15,-5-7-4 16,-3-18-5-16,17 1-31 15,-16-10-1-15,9-5-1 16,-7-10 0-16</inkml:trace>
  <inkml:trace contextRef="#ctx0" brushRef="#br1" timeOffset="119242.5097">16204 1772 34 0,'0'0'27'0,"14"-30"-8"16,-14 9-1-16,0 21-4 15,6-26-3-15,-6 26-3 16,0 0-1-16,17 6 0 15,-17-6-1-15,4 55 1 16,-11-4 0-16,12 39 0 16,-16 13 1-16,11 38-2 15,-14 8-1-15,8 18-1 16,-8 0 0-16,6-3-2 16,-2-14 0-16,2-19-1 15,2-25-1-15,4-27 1 16,2-24 0-16,0-18 0 15,0-37 0-15,0 0 0 0,0-28 0 16,-5-17-1-16,3-20 0 16,-4-17-1-16,0-16 0 15,0-30-1-15,4-9-2 16,-4-24 0-16,8-2-1 16,2-17 1-16,10 9 0 15,-6 2 1-15,11 18 0 16,-7 17 1-16,4 23 3 15,2 24-1-15,-6 21 1 16,-3 24 0-16,-5 13 0 16,-4 29 1-16,0 0-1 15,8 43 2-15,-20 26 0 16,3 47 0-16,-15 31 0 0,2 37 0 16,-4 16 0-16,1 18-1 15,-9-6 0-15,9-8-1 16,5-21-1-1,0-36-1-15,14-31-1 0,-8-51-7 16,8-18-29-16,6-47 0 16,0 0 0-16,-7-28-1 15</inkml:trace>
  <inkml:trace contextRef="#ctx0" brushRef="#br1" timeOffset="127585.786">8375 11396 4 0,'-12'24'28'16,"12"-24"0"-16,0 0-5 16,0 0-7-16,-26-2 0 15,26 2-4-15,0 0-3 16,0 0-2-16,0 0-1 16,0 0-1-16,0 0 1 15,0 0-1-15,0 0-1 0,-19 12 0 16,19-12 0-16,-18 8-1 15,18-8 0-15,0 0-1 16,-22 9 0-16,22-9-1 16,0 0 1-16,0 0-1 15,0 0-1-15,0 0 1 16,0 0-1-16,0 0 1 16,0 0 0-16,0 0-1 15,0 0 1-15,14 18 0 16,-14-18 0-16,44-6 0 15,-11 2 1-15,9-4-1 16,7 1 1-16,0-1-1 16,3 0 0-16,-5 4 1 0,-2 0-1 15,-7 2-1-15,-12 2 0 16,-7 0 0-16,-19 0 0 16,20 2-1-1,-20-2-1-15,0 0-3 0,0 0-5 16,0 0-25-16,0 0-3 15,0 0 1-15,0 0-2 16</inkml:trace>
  <inkml:trace contextRef="#ctx0" brushRef="#br1" timeOffset="128109.7768">9404 11102 25 0,'0'0'33'0,"0"-22"-1"16,0 22 2-16,-14-23-18 15,14 23-3-15,0 0-3 16,0 0-2-16,0 0-1 16,28 35-2-16,-23-15-1 15,9 13 0-15,-4 1 1 16,6 13-2-16,-8-2 0 16,2-2-1-16,-2-4 0 15,3-3-2-15,-3-7 1 0,0-7-1 16,2-3-2-1,-10-19-1-15,22 16-4 16,-22-16-23-16,0 0-7 0,26-18 0 16,-26 18-1-16</inkml:trace>
  <inkml:trace contextRef="#ctx0" brushRef="#br1" timeOffset="128453.7015">9986 11078 50 0,'26'-7'33'0,"-26"7"2"16,31-6 0-16,-23 27-24 0,-16-1 0 15,8 29-3-15,-23-2-1 16,-3 24-1-16,-15 3-1 15,1 15-2-15,-7-3 0 16,1 0-1-16,-5-7-1 16,12-5 0-16,7-9-1 15,6-8 1-15,10-14-1 16,5-9 0-16,3-11 0 16,8-23-2-16,4 24-2 15,-4-24-4-15,23-4-18 16,-15-16-12-16,-8 20 0 15,18-37 0-15,2 15 0 16</inkml:trace>
  <inkml:trace contextRef="#ctx0" brushRef="#br1" timeOffset="128914.4624">9848 11661 46 0,'0'0'34'0,"32"-25"0"16,-7 9-1-16,15 12-22 15,-19-19-1-15,25 21-2 16,-15-10-2-16,9 16 0 0,-14-2-2 16,1 14 0-16,-27-16-1 15,26 41 0-15,-32-10-1 16,-8 4-1-16,-10-1 0 15,-5 5 1 1,-3-2-1-16,-5-1 0 0,1-9 0 16,5-1-1-16,5-9 1 15,6-3 0-15,20-14-1 16,0 0 1-16,0 0 0 16,0 0 0-16,0 0 0 15,32 12-1-15,-10-14 1 16,7 4 0-16,1-6 0 15,5 2 0-15,-1 2-1 0,-1 0 0 16,-5 0 0-16,2-4 0 16,-9 6-1-16,-1-8-1 15,-2 10-4-15,-18-4-8 16,0 0-24-16,14-18-2 16,-14 18 1-16,0 0-1 15</inkml:trace>
  <inkml:trace contextRef="#ctx0" brushRef="#br1" timeOffset="129685.9793">10543 11479 60 0,'-2'-18'36'16,"2"18"1"-16,0 0 0 16,18 8-24-16,-18-8-3 15,8 31-2-15,-8-7-2 16,12 15-2-16,-10 2 0 0,9 10-1 16,-5-1-2-16,2-5 1 15,-2-4-1-15,2-6 0 16,-2-5-1-16,-6-30 1 15,14 23 0-15,-14-23-1 16,12-25 1-16,-6 1 0 16,-1-11-1-16,3-6 0 15,0-10 0-15,4-2 0 16,4 0 0-16,2 2 0 16,1 5 0-16,7 11 0 15,0 10 0-15,-1 13 0 16,7 12 1-16,-8 12-1 15,5 11 1-15,-1 12-1 0,-4 7 1 16,-3 3-1-16,-3-2 0 16,-4 2 1-16,0-8-1 15,0-5 1-15,-8-13 0 16,-6-19-1-16,19 8 0 16,-19-8 1-16,28-35 0 15,-4 2-1-15,1-9 1 16,3-5-1-16,6 4 0 15,3 0 0-15,-1 10 0 16,1 9 0-16,-3 12 0 16,-3 16 0-16,1 12-1 15,-5 9 2-15,-3 13-2 0,-2 5 1 16,-4 0 0-16,-5 0-1 16,1 6-2-16,-14-11-32 15,0-1-6-15,-6-10 0 16,6-27-1-16</inkml:trace>
  <inkml:trace contextRef="#ctx0" brushRef="#br1" timeOffset="134177.7167">15839 3903 61 0,'0'0'34'0,"-8"-23"1"16,8 23 0-16,0 0-28 16,-4-28-1-16,24 32 0 15,-1-10 0-15,27 14 0 16,9-8-1-16,26 10-1 15,16-10 0-15,29 6-1 0,30-6-1 16,40 2 0-16,21 0 0 16,30 11 0-16,21 1 0 15,32 22-1-15,20 15 1 16,14 17-1-16,13 23 0 16,5 15 1-16,7 17-2 15,8 18 2-15,-5 16-1 16,-11 18 1-16,-17 23-1 15,-12 20 1-15,-28 20 0 16,-27 23 0-16,-31 19-1 16,-34 15 1-16,-32 9-2 15,-38 6 2-15,-29-10-2 16,-36-7 1-16,-28-20-1 0,-31-20 0 16,-28-24 0-16,-21-27 0 15,-18-21 0-15,-10-24 1 16,-6-29-1-1,-2-17 0-15,-4-18 0 0,4-17 0 16,4-9 0-16,7-14 0 16,11-8 0-16,10-13-1 15,15-5 1-15,6-13-2 16,22 3-5-16,2-17-19 16,0 0-16-16,32-15 0 15,-16 13 0-15,-16 2-1 16</inkml:trace>
  <inkml:trace contextRef="#ctx0" brushRef="#br1" timeOffset="134806.3289">21292 9718 67 0,'-6'-23'39'0,"-2"1"-1"16,8 22 1-16,-19-25-24 15,33 48-3-15,-14-3-3 16,17 39-1-16,-9 6-2 15,10 23-2-15,-2 14-1 16,4 12-1-16,5 5-1 16,-5-1 0-16,0-6 0 15,-3-20-1-15,-1-15-1 16,-4-22-1-16,0-12-3 16,-12-43-4-16,8 24-23 15,-22-46-9-15,-4-5-1 16,-15-26 1-16</inkml:trace>
  <inkml:trace contextRef="#ctx0" brushRef="#br1" timeOffset="135266.0458">20775 10227 85 0,'34'-16'38'0,"19"2"-1"15,18-7 1-15,26-7-35 16,1-13 1-16,13 4-1 15,-6-5-2-15,-1 7 1 16,-17 6 1-16,-8 15-1 16,-16 16 2-16,-17 29 1 15,-13 9 0-15,-7 22-1 0,-12 3 2 16,-2 14-3-16,-6 1 0 16,1-3-1-1,-5-13-1-15,2-11 0 0,2-11 0 16,-4-11-1-16,-2-31 0 15,0 0-1-15,28-14 0 16,-12-21 1-16,3-12-1 16,3-10-1-16,6-4 2 15,3 2-2-15,3 6 2 16,-2 14-1-16,1 13 2 16,-1 21-1-16,-1 10 1 15,1 17 0-15,-4 9 0 16,-1 5 0-16,-1 7-1 0,0 0 1 15,-7-2-1-15,-5-7 0 16,4-3-1 0,-18-31-4-16,20 43-8 15,-20-43-29-15,19-6-1 0,-13-17 1 16,8-7 0-16</inkml:trace>
  <inkml:trace contextRef="#ctx0" brushRef="#br1" timeOffset="135423.2555">22548 10235 101 0,'12'35'42'16,"-6"2"0"-16,8 6-1 0,-14-7-35 15,14-1-2-15,-7-4-5 16,-7-31-10 0,12 18-29-16,-12-18-1 15,12-22-1-15,-10-11 0 16</inkml:trace>
  <inkml:trace contextRef="#ctx0" brushRef="#br1" timeOffset="135578.7035">22605 9848 90 0,'0'0'37'16,"-17"18"0"-16,17-18-4 15,0 0-56-15,19 19-12 16,7-9-2-16,6-6 1 15</inkml:trace>
  <inkml:trace contextRef="#ctx0" brushRef="#br1" timeOffset="135865.4988">22765 9997 67 0,'-27'33'39'0,"-1"3"1"16,2-5-1-16,13 18-11 15,-5-25-21-15,30-1-1 16,-12-23-2-16,41 26-2 15,2-12-1-15,9 1 0 16,3 3-1-16,8 6 1 16,-3-1-1-16,-1 6 0 15,-14 1 1-15,-3 3 0 16,-11-1 0-16,-19-1 1 16,-6-5 0-16,-18-3-1 15,-8-11 0-15,-19-4 0 0,-6-4 0 16,-9-10-1-16,1-4 0 15,-10-14-4-15,11 17-10 16,-1-27-27-16,8 5-1 16,13-8 0-16,16 1-1 15</inkml:trace>
  <inkml:trace contextRef="#ctx0" brushRef="#br1" timeOffset="136481.9665">23697 9913 73 0,'59'-45'39'0,"15"11"0"0,-3 7 0 16,10 21-30-16,-12 0 0 15,10 24-1 1,-20 7 0-16,-2 26-3 16,-17 2 0-16,-7 12-2 0,-7-4 0 15,-6 0-2-15,-12-14 1 16,-3-8-1-16,-3-12 0 16,-2-27-1-16,-7 18 0 15,7-18 1-15,-22-29-1 16,-4 1 0-16,-5-9 1 15,-9 0-1-15,-7-1 0 16,-11 7 0-16,1 11 0 16,-2 18 0-16,4 10 0 0,-1 14 0 15,15 17 1 1,13 10-1-16,10 2 0 0,18 2 0 16,14-4-1-1,14-12 1-15,15-9 0 0,3-14-2 16,13-7-2-16,-8-20-2 15,17 11-10-15,-17-30-27 16,-6-3 0-16,-11-18 1 16,-1-4 0-16</inkml:trace>
  <inkml:trace contextRef="#ctx0" brushRef="#br1" timeOffset="136970.163">24444 9820 76 0,'17'12'39'16,"5"14"2"-1,-2 1 0-15,6 18-29 16,-7-5-2-16,13 11-3 0,-12-4-2 16,7 0-1-16,-7-6-1 15,-2-6-1-15,-8-9-2 16,-10-26 1-16,11 21-1 16,-11-21-1-16,-1-21 0 15,-5-9 1-15,0-5-2 16,0-8 0-16,0-2 0 15,4-2 2-15,8-2-2 16,0 4 2-16,4 1-1 0,13 7 1 16,9 6 0-1,3-1-1-15,11 5 1 16,1-1 0-16,5 5 0 16,1-1 0-16,4 3-1 0,-9-1 1 15,-3-4 0-15,-8 5 0 16,-5 1 0-16,-10 3 0 15,-4-1 0-15,-18 18 1 16,0 0-1-16,0 0 2 16,-32 47-1-16,6-4 1 15,1 6 0-15,5 8-1 16,4 4 0-16,6-4-1 16,14-4 1-16,10-4 0 15,8-14-1-15,9-9-2 16,15-12-3-16,-15-24-9 15,15 4-29-15,-11-10 1 16,5-7 0-16,-11-19-1 0</inkml:trace>
  <inkml:trace contextRef="#ctx0" brushRef="#br1" timeOffset="137414.6373">25391 9618 68 0,'14'-21'38'16,"12"5"3"-16,0-8-1 16,9 19-26-16,1-19-4 15,23 22-2-15,-12-2-2 16,11 20 0-16,-3 5-1 16,2 15-2-16,-6 7 0 0,1 4-2 15,-11-2 0-15,-7-2 0 16,-9-7 0-16,-1-7-1 15,-10-9 0-15,-14-20-1 16,0 0 1-16,0 0-1 16,-12-24 1-16,-10-1-2 15,-7-1 2-15,-7 1-1 16,-7 1 0-16,-3 10 1 16,-1 12 0-16,8 12 0 15,1 8 0-15,10 9 1 16,15 9 0-16,13 1-1 15,9-2 1-15,23-1-1 16,13-13 1-16,13-5-1 0,3-10 0 16,4-12 0-16,0-4-1 15,-8-11-2-15,3 11-9 16,-21-22-31 0,-11 7 0-16,-16-7-1 0,-6 11 2 15</inkml:trace>
  <inkml:trace contextRef="#ctx0" brushRef="#br1" timeOffset="138473.3423">22890 11510 42 0,'-4'-23'35'15,"-6"-5"2"-15,2 5 2 0,8 23-23 16,-14-30-1-16,14 30-1 16,0 0-2-16,20 38-4 15,-12-11-1-15,17 18-3 16,1 2-1-16,6 12-1 16,-3-4 0-16,9-2-1 15,-7-6-1-15,1-10 1 16,-6-7-2-16,-7-12 1 15,-19-18 0-15,28-14-1 16,-22-18 2-16,0-11-2 16,-4-8 1-16,0-4-1 15,2-11 2-15,-2 5-2 16,4 2 1-16,6 6 0 0,1 16 0 16,13 15 0-16,8 14 0 15,9 16 2-15,4 15-2 16,1 15 1-16,3 7 0 15,3 18 1-15,-11-4-2 16,-8 1 1-16,-9 1-1 16,-8-14 0-16,-10-5 1 15,-4-17-1-15,-10-7 0 16,6-18 0-16,-20-12 0 16,12-17 0-16,-2-17 0 15,8-7-1-15,2-13 1 16,8-3 0-16,6-4 0 15,10 9 0-15,3 7 1 0,11 15-1 16,3 17 0-16,3 21 1 16,1 18 0-16,-1 13-1 15,-1 14 0 1,-5 9 1-16,-5 1-1 0,-1 0 1 16,-9-2-1-16,-5-10 0 15,-4-6-1-15,-2-5-1 16,-4-7-2-16,-8-21-6 15,26 0-32-15,-26 0-1 16,5-29-1-16,-5-2 1 16</inkml:trace>
  <inkml:trace contextRef="#ctx0" brushRef="#br1" timeOffset="138858.3328">24256 11341 90 0,'32'-7'42'16,"-32"7"1"-16,23 35 0 15,-29-10-35-15,22 21 0 0,-4 1-4 16,6 6 0-16,2-2-2 16,5-4-1-16,3-4 0 15,5-16-1-15,5-9-1 16,1-16 0-16,1-14-1 16,-5-17 0-16,3-12 0 15,-12-12 0-15,-1-14 0 16,-11-2 0-16,-2 4 2 0,-6 3-1 15,-6 11 2 1,2 7 1-16,-8 11 0 16,6 33 0-16,0 0 0 15,0 0 0-15,12 35 0 0,-6 9-1 16,8-1 1-16,-1 10-2 16,7 2 1-16,4-2-1 15,-2-2-1-15,5-10 1 16,-3-8-2-16,2-15-3 15,13 6-8-15,-7-28-30 16,-3-6-1-16,-5-18 1 16,4-3-1-16</inkml:trace>
  <inkml:trace contextRef="#ctx0" brushRef="#br1" timeOffset="139357.657">25109 11163 90 0,'-26'8'41'15,"9"7"1"-15,-5-1-1 16,30 6-34-16,-8-20-1 16,14 23-4-16,13-13 1 15,17 0-2-15,7 2-1 16,10 1 0-16,8 5-1 16,-7 8 2-16,1 1-1 15,-16 6 1-15,-7 9-1 16,-9 5 1-16,-17-2-1 15,-14-2 2-15,-20-4-1 16,-5-7 0-16,-7-5 0 16,-4-13-1-16,-3-12 0 15,-1-10 0-15,3-15-2 0,5-15-2 16,17-13-1-16,-5-25-3 16,20 3-2-16,-6-25 0 15,20 16 0-15,-6-23 0 16,23 19 4-16,-5 4 4 15,7 15 3-15,7 32 5 16,-12 3 2-16,15 42 2 16,-15 4 0-16,17 39 0 15,-25 4-1-15,13 29-3 16,-7-2-1-16,6 11-2 16,-1-7-1-16,-3-8-1 15,0-9 0-15,-3-18-1 16,-1-10-1-16,-8-25-2 0,-16-18-2 15,0 0-4-15,19 4-25 16,-38-36-9-16,-1-7 0 16,-14-8 0-16</inkml:trace>
  <inkml:trace contextRef="#ctx0" brushRef="#br1" timeOffset="139494.1891">25581 11226 86 0,'-12'-18'40'0,"12"18"1"16,40-6-1-16,-9-2-35 15,15 6-1-15,5-2-4 16,-4-9-7-16,11 9-31 16,-11-4-3-16,-2 2 1 15,1-6-1-15</inkml:trace>
  <inkml:trace contextRef="#ctx0" brushRef="#br1" timeOffset="139734.7099">26596 10870 86 0,'0'0'42'15,"0"0"-2"-15,53-13 1 0,-29-9-36 16,37 2-2-16,2-1-4 15,-7-16-11-15,-1 19-27 16,-2 0-2 0,-13 10 0-16,-15 5 0 0</inkml:trace>
  <inkml:trace contextRef="#ctx0" brushRef="#br1" timeOffset="139878.3873">26659 11181 84 0,'0'0'41'0,"45"3"-1"16,-1-16-1-16,7-7-38 16,1-3-28-16,-1-1-10 0,-6 4-2 15,-11 5-1-15</inkml:trace>
  <inkml:trace contextRef="#ctx0" brushRef="#br1" timeOffset="143054.4468">22489 12201 76 0,'-26'8'36'16,"-1"6"-2"-16,-19 15-5 16,-13-19-24-16,-12 10-1 15,-22-7 1-15,-18 11 0 16,-37-5 0-16,-18 17 0 15,-49-7 0-15,-22 10 0 16,-41-1-1-16,-30 5-1 16,-32-4-1-16,-19-2-1 0,-26-5 0 15,-14-7-1-15,-2-7 0 16,-6-6 0-16,11-10 0 16,16-2 0-16,19-14 0 15,22-6-1-15,25-7 1 16,31-8 0-16,28-1 0 15,32-5 0-15,22 0-1 16,25-4 1-16,20 4 0 16,20 5 0-16,18 11 0 15,11 5 0-15,14 4 0 16,12 7-1-16,14 7 2 16,8 5-1-16,13 1 0 0,7 6 0 15,11-2 0-15,28-8 0 16,-29 22-1-16,29-22 1 15,-8 17 0 1,8-17-1-16,0 0 0 16,12 18-1-16,-12-18 0 0,0 0-1 15,19 10-2-15,-19-10 0 16,0 0 0-16,0 0 1 16,0 0-2-16,0 0 2 15,0 0 0-15,-23-18 1 16,23 18 1-16,-8-27 0 15,2 5 2-15,4 0-1 16,-2-7 2-16,2 2 1 0,-12-7 1 16,4 7 1-16,-12-7 1 15,3 9 0 1,-21-5 1-16,7 13-1 16,-13-7 1-16,1 9-2 0,-6-7-1 15,-3 10 0-15,1-6-1 16,-2 5-1-16,5-3 0 15,1-2 0-15,1 7-1 16,11-1 0-16,7 0 1 16,5 4 0-16,5 0 0 15,20 8-1-15,-24-7 1 16,24 7-1-16,0 0 1 16,0 0-1-16,0 0 0 0,0 0 1 15,0 0-1 1,0 0 1-16,0 0 0 15,0 0-1-15,0 0 1 16,0 0 0-16,-8-22 0 0,8 22 0 16,0 0 1-16,0 0-1 15,0-18 0-15,0 18 0 16,0 0 1-16,0 0-1 16,0 0 0-16,0 0 0 15,6 40 0-15,2-3 0 16,6 14-1-16,4 8 1 15,-2 13-1-15,7 9 1 16,-1-3 1-16,2 7-2 16,3-7 1-16,-7-9 0 15,-2-12 0-15,-2-10-1 16,-1-14 0-16,-7-11 0 16,-8-22 0-16,0 0 0 0,0 0 0 15,-19-41 0-15,-1-1 0 16,-6-13 0-16,-5-13 0 15,-7-13 0-15,-1-7 0 16,3-6 0-16,-7 7 0 16,9 5-1-16,6 11 1 15,9 14 0-15,7 10 0 16,12 22-1-16,0 25 1 16,39-10 0-16,5 24 0 15,9 11 1-15,18 9-1 16,10 9 1-16,10 4-1 15,6 4 0-15,-5-2 0 16,1 2 0-16,-2-10 0 0,-8-7 0 16,-16-11 0-16,-8-11 0 15,-11-4 0-15,-7-12 0 16,-13-4 0-16,-2 0 0 16,-26 8 0-16,15-23 0 15,-15 23 0-15,0-18 0 16,0 18 0-16,0 0 0 15,0 0 0-15,-21-12 0 16,21 12 0-16,-24 16 0 16,16 7 0-16,-12 9 0 15,3 9 0-15,-5 6 0 16,-6 12 0-16,-9 0 0 16,-1 4 0-16,-5-4 0 0,-7-6 0 15,3-10 0-15,-4-8 0 16,-1-6 0-1,5-7 0-15,3-6 0 0,9-2 0 16,9-9 0-16,1-3 0 16,25-2 0-16,-28 0 0 15,28 0 0-15,0 0 0 16,0 0 0-16,0 0 0 16,0 0 0-16,0 0 0 15,0 0-2-15,26-9 1 16,-26 9 0-16,0 0 0 15,15-6 0-15,-15 6 1 0,0 0 0 16,0 0 0-16,0 0 0 16,0 0 0-16,0 0 0 15,0 0 0 1,0 0 0-16,0 0 1 0,0 0 0 16,0 0-1-16,8-24 0 15,-10 6 1-15,2 1-1 16,0-9 0-16,2-1 0 15,8-7-1-15,6-7 1 16,4-2 0-16,5-10 1 16,7-4-2-16,2-8 1 15,3-7 0-15,3-7 1 16,-1 1 0-16,2-3-1 0,3 1 0 16,-5 5 0-16,-1 3 1 15,-5 9-1 1,-5 14 1-16,-2 10-2 15,-6 9 2-15,-7 10-1 0,-13 20 0 16,12-17 0-16,-12 17 0 16,0 0 0-16,0 0 0 15,0 0 0-15,0 0-1 16,0 0 1-16,0 0 0 16,0 0 0-16,0 0 0 15,6 17-1-15,-6-17 1 16,0 0 0-16,0 0-1 15,0 0 1-15,0 0 0 16,-20 0 1-16,1 0-2 16,-7-2 2-16,-14-1-2 15,-11 3 1-15,-8 0 1 16,-12 3-1-16,-10-1-1 0,-4 2 1 16,2 6 0-16,4-2 0 15,6 6 1-15,14-4-2 16,7 3 2-16,15-1-1 15,11 0 0-15,26-12 0 16,-25 23 0-16,25-23 0 16,4 20-1-16,-4-20 2 15,19 20-2-15,-19-20 1 16,28 9 1-16,-10-5-1 16,-18-4-1-16,31 6 1 15,-31-6 1-15,30-11-1 16,-12 3 0-16,7-8-1 15,7 0 0-15,3-5 1 0,11-1 0 16,-1 1 0-16,1 1 0 16,5 8-1-16,-9 2 0 15,-9 10 0-15,-1 4-1 16,-9 4 1-16,-7 2 0 16,-16-10-1-16,24 25 2 15,-24-25-1-15,14 28 1 16,-14-28 0-16,8 19 0 15,-8-19-1-15,0 0 1 16,25 2 0-16,-25-2-1 16,28-11 1-16,-8-1 0 15,3-2 0-15,3 0 1 16,-4 1-1-16,1-1 0 0,-3 4 0 16,-4 2 0-16,-16 8 1 15,24-11-1-15,-24 11 1 16,0 0-1-16,15 35 1 15,-11-6 0-15,-10 14 0 16,-1 12-1-16,-11 14 1 16,-2 12 0-16,-14 7 0 15,1 4-1-15,-13 4 1 16,-3-3-1-16,2-3 0 16,5-12 0-16,-1-11 1 15,11-8-1-15,7-16 0 16,9-6 0-16,4-15 0 0,12-22-1 15,0 0 1-15,0 0 0 16,14-24-1-16,6-9 0 16,3-14 0-16,5-14-1 15,3-15 0 1,11-13 0-16,1-13 0 0,9 0-1 16,-3-12 1-16,6 8 0 15,-5 10 1-15,-5 14 0 16,-5 15 1-16,-11 22 0 15,-13 27 1-15,-16 18 0 16,-20 53 1-16,-13 22 0 16,-13 21-1-16,-13 16 1 15,-6 21 0-15,-8 9-1 0,0-3-1 16,2-8-1-16,0-25-9 16,25-11-31-16,-13-29-1 15,14-22-2-15,13-27 0 16</inkml:trace>
  <inkml:trace contextRef="#ctx0" brushRef="#br1" timeOffset="166366.438">1209 2054 37 0,'6'-33'33'15,"2"-2"3"-15,-2-2 1 16,-6 37-19-16,6-53 0 16,16 49-3-16,-22-24-1 15,0 28-3-15,20 22-2 16,-9 21-2-16,1 16-2 16,8 23-2-16,-4 16 1 0,4 20-1 15,3 10-1 1,-1 5-1-16,2-3 1 15,-3-13-2-15,3-17 0 16,-8-17 0-16,8-20 0 0,-9-28-4 16,9-23-1-16,-10-42-4 15,12-5-3-15,-20-63-12 16,19 6-18-16,-17-44-1 16,10-11 1-16,-8-28 4 15,15 18 27-15,-17 2 9 16,2 8 7-16,10 43 13 15,-20 0 20-15,16 39 2 0,-12 24 1 16,-4 41-1 0,0 0-25-16,27 61-5 15,-15-4-3-15,8 29-1 16,-6 6-2-16,9 14 0 16,-1 2-2-16,4-2-1 0,-1-7 0 15,3-17-1-15,-8-13-1 16,4-24-2-16,-5-10-1 15,-19-35-4-15,24 37-12 16,-24-37-23-16,-28-29 0 16,-13-6-1-16,-9 3 1 15</inkml:trace>
  <inkml:trace contextRef="#ctx0" brushRef="#br1" timeOffset="166545.7573">1099 2335 108 0,'0'0'43'0,"45"-37"-1"0,20 11-4 16,16-40-34-16,42-1-1 16,7-14-1-16,20 1-1 15,0-2-1-15,-4-3-4 16,-1 20-4-16,-35-1-27 16,1 32-6-16,-52 19-1 15,-27 30 0-15</inkml:trace>
  <inkml:trace contextRef="#ctx0" brushRef="#br1" timeOffset="166711.1796">1385 2851 102 0,'-25'24'43'0,"25"-24"-3"0,27-30 0 16,19-25-37-16,31-17-2 15,8-5-2-15,13 1-5 16,-19-24-25-16,20 21-9 15,-14 1-2-15,0 11 0 16</inkml:trace>
  <inkml:trace contextRef="#ctx0" brushRef="#br1" timeOffset="167086.6685">2420 1941 97 0,'0'0'44'16,"20"-14"-1"-16,-9 32 0 16,-11-1-34-16,20 28-2 15,-14 2-2 1,0 14-1-16,-4 8-2 0,-2 4-1 16,6-1-1-16,-4-11 0 15,2-10 0-15,2-12 0 16,-4-9 0-16,6-13 0 15,-8-17 0-15,23 10 0 16,-3-16 0-16,2-5 0 16,3-5 0-16,21-8 0 15,-1 1 0-15,7-3 0 16,1-1-1-16,-6 1-1 0,5 1 0 16,-7 1-2-16,1 5-2 15,-21-11-1-15,1 16-6 16,-24-23-28-1,12 2-2-15,-14-30 0 0,0 6 1 16</inkml:trace>
  <inkml:trace contextRef="#ctx0" brushRef="#br1" timeOffset="167297.8672">3030 1634 85 0,'0'0'42'16,"0"0"1"-16,-4 32 0 15,8 35-29-15,-6 7-5 16,20 24-2-16,-10 8-1 15,9 12-2-15,3 0-2 0,4 0-2 16,5-12 0-16,3-16 0 16,-4-16 0-1,5-21 0-15,-1-15-3 16,-6-32-2-16,3-12-5 0,-23-45-26 16,10-14-7-16,-28-49-1 15,6-21 0-15</inkml:trace>
  <inkml:trace contextRef="#ctx0" brushRef="#br1" timeOffset="167673.4846">1855 622 90 0,'-292'133'42'16,"-28"40"1"-16,-8 76 1 15,40 38-32-15,53 64 0 16,77 12-5-16,81 8-2 0,75-10-5 15,87-4 0-15,81-33 0 16,87-47 0-16,37-53 0 16,75-56 0-16,6-64 0 15,32-62 0-15,14-62 0 16,-1-64 0-16,-7-54 0 16,-10-58 0-16,-42-41 0 15,-47-40 0-15,-63-25 0 16,-75-16 0-16,-77 2 0 15,-93 11 0-15,-75 23 0 16,-95 38 0-16,-83 42 0 16,-95 45 0-16,-66 45 0 15,-52 56 0-15,-8 44 0 0,-12 33 0 16,8 56-14-16,-9-6-29 16,72 15-1-16,69 8-1 15,121 14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41:14.2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1792 1601 44 0,'-8'-19'38'0,"8"19"0"16,-12-20 0-16,12 20-11 15,0 0-14-15,0 37-4 0,-6-9-2 16,18 15-2-16,-12 6-1 16,6 10-1-16,-6 2 0 15,0 3-1-15,0-7-1 16,0-10-1-16,-4-7-2 16,2-15 0-16,2-25-4 15,0 0-5-15,14-29-28 16,-8-20-2-16,8-6 0 15,-6-22 0-15</inkml:trace>
  <inkml:trace contextRef="#ctx0" brushRef="#br0" timeOffset="203.8515">1918 1254 62 0,'0'0'39'16,"10"21"3"-16,-2 21-2 15,-8-1-18-15,18 31-13 16,-18-3 0-16,14 14-3 15,-6 3-3-15,11-6-1 16,5-7-2-16,-2-14-1 16,3-12-1-16,-7-18-4 15,10 3-4-15,-28-32-30 16,31-2-1-16,-29-24 0 16,-4 3-1-16</inkml:trace>
  <inkml:trace contextRef="#ctx0" brushRef="#br0" timeOffset="442.5256">1310 1819 83 0,'0'0'40'0,"32"-29"-1"16,19-1-1-16,0-25-31 15,42 6-2-15,6-12-2 16,12 4-3-16,-1 12-2 16,-11 2-5-16,11 31-15 15,-31 0-16-15,-13 20-1 16,-41 12 1-16,-19 15-1 0</inkml:trace>
  <inkml:trace contextRef="#ctx0" brushRef="#br0" timeOffset="603.5491">1595 2109 83 0,'-46'51'40'0,"26"-13"-1"16,20-38 0-16,20 6-34 15,14-32-2-15,25-1-2 16,6-13-2-16,0-18-7 16,34 7-30-16,-26-2 0 15,4 7-1-15,-18-1-1 16</inkml:trace>
  <inkml:trace contextRef="#ctx0" brushRef="#br0" timeOffset="1279.0827">2388 1660 77 0,'-21'-12'38'0,"21"12"0"15,-28-27 0-15,28 27-31 16,8-32-2-16,25 19-1 16,7-5 0-16,13-2-1 15,24-1-2-15,4-3-1 0,10 1 0 16,-2-1-1-16,-4-1 1 16,-6-1-1-16,-14 4 0 15,-6 7 0-15,-25 3 3 16,-9 12 0-16,-25 0 0 15,22 20 0-15,-22 9 1 16,-4 18 0-16,-12 12 0 16,2 20 0-16,-1 13 0 15,-5 16-1-15,0 6-1 16,2 3 1-16,5-3-1 16,1-10-1-16,4-12 0 15,4-15 0-15,4-16-2 16,0-20-1-16,6-10-4 0,-6-31-23 15,0 0-12-15,-2-51 0 16,-2 2-1-16,-6-41 0 16</inkml:trace>
  <inkml:trace contextRef="#ctx0" brushRef="#br0" timeOffset="1670.5422">1032 1281 90 0,'-202'271'41'16,"27"45"1"-16,34 12-2 16,72 15-27-16,38-21-5 15,88-10-2-15,59-37-2 16,68-47-3-16,47-58 1 15,67-62-1-15,30-61-1 16,18-56-1-16,15-54 1 16,-10-45 0-16,-23-35-1 15,-28-36 0-15,-35-33 0 16,-72-20 2-16,-54-23-1 16,-60-2 1-16,-72 8-2 15,-62 9 1-15,-53 17-1 16,-44 25 2-16,-46 23 0 0,-17 30-1 15,-18 27-2 1,-12 18-4-16,36 29-35 0,-1 6-2 16,35 18 0-1,27 8-2-15</inkml:trace>
  <inkml:trace contextRef="#ctx0" brushRef="#br0" timeOffset="13699.1868">4983 4007 24 0,'-26'-21'31'0,"26"21"2"15,0 0-2-15,-28-16-15 16,28 16-4-16,0 0-2 15,0 0-2-15,0 0-1 16,0 0-3-16,0 0 0 16,34-4 0-16,-6-6-1 15,15 6 0-15,12-6 0 0,22 5-2 16,8-5 1-16,20 4-1 16,13 0 1-16,25 6-1 15,9 0 0-15,21 6 0 16,5-2 0-16,20 4 0 15,25-2-1-15,12 1 1 16,19-1-1-16,13-2 1 16,15 4-1-16,18 2 1 15,10 0 0-15,14 3-1 16,2-1 1-16,8 2 0 16,-1-6 0-16,9 0 0 15,4-8 0-15,-5-4 0 16,5 0 0-16,-7-2 0 0,-11-4 0 15,-14 2-1-15,-20 4 1 16,-31 2-2 0,-26 6 0-16,-36-4-4 15,-25 18-4-15,-71-12-29 0,-23 4-2 16,-54-2 0-16,-28-8 0 16</inkml:trace>
  <inkml:trace contextRef="#ctx0" brushRef="#br0" timeOffset="14418.9196">5393 3827 35 0,'0'0'30'16,"0"0"3"-16,0 0-1 16,0 0-25-16,-19 0 0 15,19 0 0-15,16-20 0 16,13 6-1-16,-1-21 0 0,29 0-2 15,10-26 0-15,40-10-1 16,21-27 0-16,36-16-2 16,20-19 2-16,33-9-1 15,16-7-1-15,18-2 1 16,-3 2-1-16,-7 10 1 16,-14 15-2-16,-21 22 1 15,-25 18-2-15,-31 19 0 16,-31 20-2-16,-42 9 0 15,-16 23-2-15,-31-5-3 16,-3 40-8-16,-27-22-21 16,-33 23 1-16,-7-11-1 15,-5 2 2-15</inkml:trace>
  <inkml:trace contextRef="#ctx0" brushRef="#br0" timeOffset="14811.199">7939 2003 42 0,'-14'-29'34'0,"14"29"1"16,-12-24 0-16,-14 3-26 15,26 21-1-15,12-30-1 16,10 17-2-16,2-13-1 16,21 9-1-16,0-9 0 15,15 2-1-15,1-1 0 0,8 9 0 16,-8 8 0-16,-4 10 1 15,-11 10 0-15,-13 22 0 16,-19 11 0 0,-10 17-1-16,-22 5 1 0,-9 6-1 15,-11-8 0-15,5-1-1 16,-1-13 0-16,4-15-1 16,9-11 0-16,21-25-1 15,0 0 0-15,0 0 1 16,0 0-2-16,0-25 1 15,0 25-1-15,8-26-1 16,-8 26-3-16,0-21-4 16,0 21-14-16,0 0-15 0,-8 21 0 15,-12-17 0-15,20-4 1 16</inkml:trace>
  <inkml:trace contextRef="#ctx0" brushRef="#br0" timeOffset="15390.703">6448 3083 33 0,'0'0'35'0,"-6"-28"1"0,6 28 1 16,0 0-16 0,-8-35-8-16,28 31-3 15,-20 4-2-15,31-16-2 0,-9 13 0 16,16 26-2-16,-5 1-1 15,13 21 0-15,-7 14 0 16,3 15-1-16,-3 11 0 16,-7 9 0-16,-7 6-1 15,-11-4 1-15,-8-8-1 16,-12-7 0-16,-2-10-1 16,-6-15 0-16,3-8 0 15,-9-17-2-15,12-6-3 16,-10-23-5-16,18-2-31 15,0 0 0-15,0 0-1 16,-16-33 1-16</inkml:trace>
  <inkml:trace contextRef="#ctx0" brushRef="#br0" timeOffset="15819.2098">7362 3161 57 0,'20'-21'38'16,"-12"1"1"-16,-8 20 0 0,0 0-29 15,0 22-1-15,-22 11-2 16,4 24-1-16,-7 6-1 15,5 11-2-15,0 5-1 16,12-3 0-16,10-13 0 16,16-16-1-16,15-25 1 15,15-20-2-15,9-20 1 16,2-21-2-16,5-18 1 16,-11-14 1-16,-8-9-2 15,-9-6 1-15,-12 3 0 16,-17 9 0-16,-14 3 0 15,-11 12 0-15,-8 10 0 16,-7 8-2-16,-3 21-1 0,-7 3-4 16,17 30-8-16,-12-1-25 15,15 16 0-15,-7 3 0 16,14 20-1-16</inkml:trace>
  <inkml:trace contextRef="#ctx0" brushRef="#br0" timeOffset="16147.5349">7186 3591 61 0,'0'0'39'0,"0"0"0"16,34-6 0-16,-20-21-29 15,43 9-3-15,-10-15-2 16,11 3-4-16,1 5-4 15,-18-16-24-15,3 17-10 16,-19 1-2-16,-25 23 0 0</inkml:trace>
  <inkml:trace contextRef="#ctx0" brushRef="#br0" timeOffset="17011.7516">4845 3246 38 0,'0'0'36'15,"-6"-34"1"-15,6 34 1 0,-12-45-19 16,12 45-5-16,4-19-4 16,-4 19-2-16,0 0-1 15,21-2-3-15,-21 2 0 16,26 23-1-16,-6-5-1 16,2 7 1-16,1 1-2 15,-1-1 0-15,2-1 0 16,-5-2 0-16,1-11 0 15,-20-11 0-15,26 6 0 16,-26-6-1-16,20-29 1 16,-12 1 0-16,-5-7-1 15,-1-6 1-15,-2-8-1 16,-2-4 0-16,-1 8-1 0,-3-4 0 16,4 11-1-16,-4 3-2 15,6 15-3-15,-8-9-6 16,8 29-28-16,0 0 0 15,22 8-1-15,-15 9 1 16</inkml:trace>
  <inkml:trace contextRef="#ctx0" brushRef="#br0" timeOffset="17335.2001">5322 3159 68 0,'0'0'38'16,"8"-19"3"-16,-8 19-2 15,0 0-28-15,-8 19-3 16,-5-1-1-16,7 15-2 0,-2-5-2 16,8 7-1-16,2-3-2 15,6-7 1-15,-8-25-1 16,43 6-1-16,-11-20 1 15,-3-11 0-15,3-7 0 16,-10-5 0-16,-5 0 1 16,-11 5-1-16,-12 5 0 15,6 27-2-15,-31-12-6 16,-9 10-31-16,13 14-2 0,-7 0 0 16,8 9-1-1</inkml:trace>
  <inkml:trace contextRef="#ctx0" brushRef="#br1" timeOffset="41131.6989">5638 3819 22 0,'-19'12'31'15,"19"-12"2"-15,-20 2-2 16,20-2-11-16,0 0-6 16,0 0-5-16,-22-10-1 15,22 10-2-15,0 0-1 16,16-26-2-16,-4 3 0 15,11-1 0-15,-1-9-1 16,10-3 0-16,1-7-1 16,13-4 0-16,1 0-1 15,4 4 1-15,3 0-1 16,-3 0 0-16,2 1 0 16,-1-3-3-16,-1 14-2 0,-17-12-4 15,11 27-15-15,-17-15-12 16,3 11 0-16,-11-8 1 15,6 11-1-15</inkml:trace>
  <inkml:trace contextRef="#ctx0" brushRef="#br1" timeOffset="41499.6939">6776 2683 26 0,'0'0'31'16,"17"-20"1"-16,-17 20 1 0,6-33-17 15,-6 33-3-15,14-28-4 16,2 14-1-16,0-15-4 15,7 7 1-15,1-11-2 16,10 2 1-16,-3-7-2 16,11 3 0-16,-3-2-1 15,5 3 0-15,-7 3 0 16,-3 3-1-16,-5 7-1 16,1 3-1-16,4 10-3 0,-34 8-6 15,41-19-24-15,-41 19-1 16,42-12 1-1,-27-2-1-15</inkml:trace>
  <inkml:trace contextRef="#ctx0" brushRef="#br1" timeOffset="41739.5725">7585 2072 42 0,'22'-23'34'16,"-10"5"-1"-16,2 0 0 15,-8-17-20-15,25 17-5 16,-5-21-2-16,15 15-2 0,3-7-1 16,3 6-2-1,0-1 0-15,5 4-2 0,1 3 0 16,4-1-2 0,-3 14-2-16,-11-15-9 0,10 15-19 15,-13-2-1-15,3 4 0 16,-9 0 0-16</inkml:trace>
  <inkml:trace contextRef="#ctx0" brushRef="#br1" timeOffset="41919.7272">8527 1742 48 0,'0'0'34'0,"26"-15"0"15,-1 1-1-15,-5-12-23 16,20 13-4-16,-5-9-3 15,9 8-2-15,1 5-2 16,-9-3-5-16,13 16-26 0,-16-2-2 16,-5 6 1-16,-2-5-1 15</inkml:trace>
  <inkml:trace contextRef="#ctx0" brushRef="#br1" timeOffset="42092.1753">9220 1705 60 0,'0'0'36'0,"22"6"0"0,-22-6 0 16,24-8-28 0,-24 8-2-16,33-16-3 15,-11 13-4-15,1-9-4 16,23 24-18-16,-9-20-12 16,7 8-1-16,1-6 1 0,13 4-1 15</inkml:trace>
  <inkml:trace contextRef="#ctx0" brushRef="#br1" timeOffset="42264.2396">9915 1686 51 0,'32'3'36'16,"-1"3"1"-16,-11-12 0 15,6 10-22-15,-14-21-5 16,11 11-3-16,1-8-3 16,2 6-2-16,-1 2-2 15,-3-2-4-15,12 16-3 16,-15-17-18-16,19 18-12 15,1-7 1-15,3 10-1 0,-1-10 0 16</inkml:trace>
  <inkml:trace contextRef="#ctx0" brushRef="#br1" timeOffset="42543.4848">10626 1717 72 0,'32'4'36'0,"-3"4"1"16,-9-20-12-16,17 22-12 15,-13-20-6-15,10 6-3 16,-1-2-2-16,7 0-2 15,5 4-3-15,-5-2-2 16,13 12-2-16,-14-10-3 16,15 22 1-16,-17-14 0 15,9 11 2-15,-9-1 2 16,3 2 3-16,-7 1 3 0,1-5 3 16,3 10 4-16,-15-22-1 15,16 15 1-15,-11-15-2 16,19 2 0-1,-13-4-2-15,11 0-3 0,-5 8-4 16,-5-16-30-16,11 14-2 16,-5-4 0-16,-1 4-1 15</inkml:trace>
  <inkml:trace contextRef="#ctx0" brushRef="#br1" timeOffset="43179.1956">12131 2211 72 0,'27'38'38'0,"-3"-19"0"0,11-3-1 16,3-14-30 0,13 6-3-16,1-8-2 0,1 6-1 15,-2-2-2 1,-9 0-2-16,3 5 0 0,-17 1-2 16,7 10-1-16,-15-2 1 15,2 7-1-15,-14-3 2 16,4 5 2-16,-5 3 1 15,-1 1 4-15,6 4-1 16,-6-7 3-16,14 7-1 16,-6-9 2-16,17 5-3 15,3-9 1-15,5-3-2 16,1-1-1-16,3-2-2 0,-3 3 0 16,-11-5-2-1,9 10-2-15,-18-9-2 16,5 21-1-16,-11-15-1 15,12 20 2-15,-14-7 1 0,7 11 3 16,-3 4 3-16,2-4 3 16,8 14 3-16,-7-14 2 15,17 16 0-15,-12-18-1 16,21 10 0-16,-9-18-3 16,13 1-2-16,4-7-2 15,-5-9-2-15,9 3-3 16,-18-17-4-16,19 18-5 15,-31-24-1-15,13 19 3 16,-40-19 3-16,33 26 5 16,-21-4 3-16,-8-1 4 15,6 18 5-15,-12-19 7 16,24 25 0-16,-22-21-1 0,29 13-3 16,-15-15-3-16,14 3-2 15,-8-11-1-15,3-4-2 16,-3-3-2-16,0 1 0 15,-4 2-1-15,-16-10-2 16,25 24-1-16,-25-24-10 16,0 0-25-16,0 23 1 15,0-23-2-15,-21-2 0 16</inkml:trace>
  <inkml:trace contextRef="#ctx0" brushRef="#br1" timeOffset="44059.23">5243 4031 13 0,'14'-22'27'16,"-14"22"1"-16,20-23-2 15,-20 3-12-15,0 20-6 16,20-35-3-16,-1 15-5 16,1-3-1-16,2-7 0 15,2-1-1-15,1-5 0 16,1-3 0-16,4-2 1 0,1 0-1 15,1 1 2-15,-1 3-1 16,1 4 0 0,3 3-4-16,-3-1-10 15,-6-2-9-15,13 9-2 0,-13-9 1 16</inkml:trace>
  <inkml:trace contextRef="#ctx0" brushRef="#br1" timeOffset="44374.8897">6553 2798 1 0,'19'-11'29'0,"-11"-7"0"15,10 0 1-15,2 4-11 16,-12-19-2-16,21 17-4 16,-15-17-4-16,14 13-3 15,-3-11-3-15,21 2 0 16,-1-9-2-16,6 3 0 16,3 0-3-16,5-3 1 15,6 11-4-15,-11-12-16 0,3 11-9 16,-4 5-3-1,-11 5 1-15</inkml:trace>
  <inkml:trace contextRef="#ctx0" brushRef="#br1" timeOffset="44839.6934">8278 1927 18 0,'6'-20'29'15,"4"1"1"-15,-10 19-10 16,18-45-4-16,7 31-2 16,-11-22-3-16,20 17-4 15,-5-18-1-15,19 7-2 16,3-7 0-16,10 1-1 15,3-5 0-15,9 8-1 16,-6-2 0-16,4 7-2 16,-2 5 1-16,-4 7-2 0,-10 4 0 15,-3-2-3-15,-1 20-5 16,-17-10-23-16,5 0-2 16,-1-1 2-16,-11 1-2 15</inkml:trace>
  <inkml:trace contextRef="#ctx0" brushRef="#br1" timeOffset="45268.0285">9585 1558 17 0,'20'-4'31'0,"-20"4"0"15,20-24 2-15,6 23-17 16,-13-23-3-16,27 18-2 15,-9-16-3-15,17 9-3 16,-1-9 0-16,18 6-1 16,-1-1-2-16,7 1 0 15,-6 0 0-15,2 7 0 0,-8-1-1 16,0 8-1 0,-1 2 0-16,-7 2-1 15,-4 8-1-15,-7-1-1 0,1 9-3 16,-17-18-15-16,10 22-14 15,-9-9 1-15,-3 1-1 16,2-2 0-16</inkml:trace>
  <inkml:trace contextRef="#ctx0" brushRef="#br1" timeOffset="45763.7413">10855 1619 17 0,'0'0'31'0,"0"0"-1"0,0 0 2 15,20-8-14-15,-20 8-7 16,27-12-2-16,-7 4-2 15,18 12 0-15,-1-10-1 16,16 14-2-16,1-6 0 16,13 10-1-16,-4-2-1 15,4 3 0-15,-4 3-1 16,-3 0 0-16,-1 0-1 16,-8-1 0-16,1-1-1 15,-9-2 0-15,6 4-2 16,-3-16-5-16,13 13-25 15,-18-7-2-15,-3 4 0 16,-16 0 0-16</inkml:trace>
  <inkml:trace contextRef="#ctx0" brushRef="#br1" timeOffset="46162.7432">12178 2135 29 0,'0'0'33'16,"32"4"-1"-16,-32-4 2 0,19-12-18 15,7 26-4-15,-26-14-4 16,45 12-2-16,-13-5-2 15,13 13-1-15,-3 0-1 16,15 7 1-16,-4 1-1 16,13 7 1-16,1 0-1 15,-2 1 0-15,-2-3 0 16,-4 0-1-16,0-1 1 16,-5-3-1-16,-3-1 1 15,-5-1-2-15,-13 1 2 16,-1-1-3-16,-7 3 0 15,-9-5-2-15,2 14-4 16,-24-9-29-16,12-1-1 0,-6-7 1 16,0 1-2-16</inkml:trace>
  <inkml:trace contextRef="#ctx0" brushRef="#br1" timeOffset="46428.2992">13432 3201 45 0,'25'33'33'16,"1"2"0"-16,-6-1 0 0,-6-15-20 16,19 23-6-1,-13-15-3-15,14 10 0 16,-11-9-1-16,9 3 0 15,-10-5-2-15,-3-1 0 0,1 1-3 16,-20-26-6-16,26 33-26 16,-26-33-2-16,12 24 2 15,-12-24-2-15</inkml:trace>
  <inkml:trace contextRef="#ctx0" brushRef="#br1" timeOffset="49247.9603">17833 1719 14 0,'-32'-20'31'0,"32"20"3"16,-13-35 1-16,-3 2-13 16,16 33-2-1,-6-36-4-15,6 36-4 0,2-17-2 16,-2 17-3-16,0 0-1 15,31 33-2-15,-9-10 0 16,22 9-1-16,3 9-1 16,24 16 1-16,14 6-2 15,18 13 1-15,9 5-1 16,20 3 1-16,5 5 0 16,7 3 0-16,0-4-1 15,0-11 1-15,-8-11-1 0,-5-9 0 16,-21-15 1-16,-17-11-2 15,-16-8 1 1,-22-9-1-16,-11-4 0 16,-17-2 1-16,-27-8-1 0,20 4 0 15,-20-4 1-15,0 0-1 16,0 0 0-16,-8 17 1 16,-12-1-1-16,-5 4 0 15,-15 11 0-15,-5 8 0 16,-18 9 0-16,-16 6 0 15,-8 11 0-15,-16 8 0 16,-15 5 0-16,-13 5 0 16,-7 11 0-16,6-2 0 15,2 0 1-15,13-5-1 16,14-11 0-16,24-9-1 16,24-14 0-16,24-23-3 15,31-30-5-15,0 0-33 0,11-30 0 16,9-19-1-16,8-8 0 15</inkml:trace>
  <inkml:trace contextRef="#ctx0" brushRef="#br1" timeOffset="50299.6445">18226 2208 41 0,'-2'-22'34'0,"2"22"1"15,-6-20 2-15,-18-5-21 16,24 25-2-16,0 0-3 15,0 0-2-15,-35 0-1 16,23 23-2-16,-14 3-1 0,6 19-1 16,-7 12 0-16,-5 16-1 15,-1 13 1-15,1 16-2 16,-1 4 0 0,13 6-1-16,2-2 1 0,12-4-1 15,10-4-1-15,10-12 1 16,12-13-1-16,13-19 1 15,0-5-1-15,7-11 0 16,5-9 0-16,-5-7 1 16,-5-5-1-16,3-1 0 15,-11-6 0-15,-7-3 0 16,-6-1 0-16,-1-2 1 16,-19-8-1-16,16 8 0 0,-16-8 1 15,0 0-1-15,0 0 1 16,0 0-1-1,0 0 1-15,-4-20-1 16,4 20 0-16,0 0 0 0,-24-25 0 16,24 25 0-16,-31-30 0 15,11 13 1-15,-2-9-1 16,-7-5 0-16,-1-5 0 16,-1-11 0-16,-1-4 0 15,0-8-1-15,5-5 1 16,1-9 0-16,4-6 0 15,9 1-1-15,1 3 1 16,6 5 0-16,6 1 0 0,2 6 0 16,8 4 0-16,9 10 0 15,1 2-1 1,8 6 1-16,-1 4-1 16,9-1 1-16,-3 3-1 0,-1 6 1 15,2 5-1-15,-7 4 0 16,-1 9 1-16,-6-1-2 15,-1 14-1-15,-19-2-2 16,24 23-4-16,-24-23-32 16,-12 34 0-16,12-34 0 15,-17 27 0-15</inkml:trace>
  <inkml:trace contextRef="#ctx0" brushRef="#br1" timeOffset="51003.8533">18088 2914 44 0,'19'-27'35'16,"-13"9"2"-16,-6 18-1 16,0-45-19-16,0 45-2 15,12-26-3-15,-12 26-3 16,0 0-1-16,0 0-2 0,-18 34-2 16,5-1 0-1,-7 6-2-15,0 6 0 16,0 4-1-16,7 8 0 15,1-13-1-15,8-11 0 0,14-11 0 16,5-15 0-16,9-12 0 16,4-11 0-16,3-16 0 15,3-9 0-15,-8-6 1 16,-1-6-1-16,-9 4 1 16,-6 6 0-16,-8 6 0 15,-8 7-1-15,-4 9 1 16,-10 13 0-16,-3 14 0 15,-5 11 0-15,2 11 0 16,1 1 0-16,5 8-1 16,2 5 1-16,10-9-1 15,2 0 1-15,12-5-1 16,-6-28 0-16,20 19 0 0,-20-19-1 16,28-13 0-16,-18-13-2 15,9 11-8-15,-17-23-30 16,2 5-1-16,-16 1 0 15,-7 13-2-15</inkml:trace>
  <inkml:trace contextRef="#ctx0" brushRef="#br1" timeOffset="60463.9486">6179 5980 30 0,'8'-38'33'0,"-8"38"0"16,10-27 2-16,-10 27-22 16,0 0 0-16,0 0 0 15,0 0-2-15,0 0-2 16,16 31-2-16,-16-31-1 15,0 34-1-15,0-34-1 16,6 27-1-16,-6-27 0 16,6 18-1-16,-6-18 0 15,0 0-1-15,0 0 1 16,0 0-1-16,8-18 0 16,-8-3 0-16,4-13 0 15,-4-3-1-15,-4-10 1 16,2 2 0-16,-4 3-1 0,-6 9 0 15,-8 17 1-15,-7 22-1 16,-17 26 0-16,-3 21 1 16,1 19-1-16,-1 21 2 15,1 9-1-15,9 6 0 16,9-3 0-16,16-8 0 16,18-19 0-16,14-13 0 15,14-22 0-15,5-25-1 16,11-22 1-16,-1-20-1 15,6-21-1-15,-7-16 1 16,-7-9 0-16,-3-9 0 16,-13 1 0-16,-5 5-1 15,-12 10 1-15,-2 14-1 0,-6 14 2 16,0 35 0-16,0 0 0 16,-2 19-1-16,4 25 0 15,10 15 1-15,1 7 0 16,9 7 1-16,8 5-1 15,3-5 0-15,7-4 0 16,5-12-1-16,-5-12 1 16,-1-14-2-16,-5-13-1 15,-5-14-2-15,-5-6-4 16,-18-26-31-16,4-1-3 16,-16-20-2-16,-4-6 0 15</inkml:trace>
  <inkml:trace contextRef="#ctx0" brushRef="#br1" timeOffset="60935.8956">5662 5499 64 0,'0'0'37'0,"-18"14"2"15,18-14 0-15,0 0-29 0,0 0-1 16,46 3-1-16,-9-10-1 15,30 7-1-15,6-12-1 16,24-2-2-16,8-7 0 16,7 5-1-16,3-8-1 15,-9-1 0-15,-9-1-1 16,-18-3 0-16,-20 7 1 16,-19 3-2-16,-20 3 2 15,-20 16-1-15,-38-26 1 16,3 21 0-16,-17-3 0 15,-5 0-1-15,-2-4 0 16,-2-2-2-16,1 3-2 16,9-17-5-16,27 16-31 0,-3-17-2 15,13 9-1-15,12-5 0 16</inkml:trace>
  <inkml:trace contextRef="#ctx0" brushRef="#br1" timeOffset="61567.8391">7163 5799 28 0,'0'0'36'15,"-22"-2"0"-15,22 2 2 16,0 0-13-16,0 0-9 16,0-19-5-16,26 20-2 0,-7-14-2 15,21 7-3-15,-3-6-1 16,11 4-1-16,-3 0 0 15,6 1-2-15,-5 1-1 16,-5-2-2 0,-1 12-3-16,-14-16-4 0,13 28-19 15,-39-16-10-15,26 13 0 16,-26-13 0-16</inkml:trace>
  <inkml:trace contextRef="#ctx0" brushRef="#br1" timeOffset="61852.3212">7285 6007 61 0,'-20'12'38'0,"20"-12"1"16,-14 20 0-16,34-9-26 15,-20-11-1-15,26 2-3 16,-26-2-2 0,39 0-2-16,-11 0-2 0,6 2 0 15,1-6-1-15,1 4 0 16,1-4-1-16,-5 0 0 15,-5 3 0-15,-1-3 0 16,-6 2-1-16,-20 2 1 16,20-4 0-16,-20 4-1 15,0 0 0-15,0 0-2 16,0 0-1-16,0 0-6 16,0 0-31-16,0 0-3 0,0 0 1 15,-18-8-1 1</inkml:trace>
  <inkml:trace contextRef="#ctx0" brushRef="#br1" timeOffset="70036.5425">8488 6125 73 0,'-12'18'38'15,"12"-18"-1"-15,-8 19-2 16,8-19-26-16,0 0-1 16,20 8 0-16,13 2-2 15,-1-10 0-15,19 6-2 16,2-6 0-16,7 2-1 0,5-8-1 16,-6-2 0-16,-8 0-2 15,-11-4 0-15,-7 3-1 16,-15-1-2-16,-18 10-3 15,0 0-11-15,0 0-23 16,0 0-1-16,0 0 0 16,-10-24 0-16</inkml:trace>
  <inkml:trace contextRef="#ctx0" brushRef="#br1" timeOffset="70551.5684">9876 5862 67 0,'23'-24'37'0,"3"1"1"16,-12-9 0-16,6 1-25 15,-13-8-5-15,7 11-1 16,-16-5-1-16,-4 15 0 15,-15 1-2-15,-17 19-1 16,-13 7 0-16,-16 23-1 16,-4 3 0-16,-6 12-1 15,4 2 0-15,7 4 0 0,15 0-1 16,17-8 0-16,21-11 0 16,13-34 0-16,37 19 0 15,3-28 0-15,9-13 0 16,10-9-1-1,4-9 1-15,-3-3 0 0,-3 2 1 16,-12 6-1-16,-9 9 1 16,-10 12 0-16,-26 14 0 15,23 24 1-15,-23 11 0 16,-6 10 0-16,-6 12 0 16,7 8 0-16,-9-2 0 15,2 2-1-15,4-7-1 16,0-6 1-16,2-13-2 0,0-10-1 15,6-3-2-15,0-26-3 16,14 29-13 0,-14-29-23-16,32-19 1 15,-19-3-2-15,19 6 3 0</inkml:trace>
  <inkml:trace contextRef="#ctx0" brushRef="#br1" timeOffset="70720.9471">10164 6221 91 0,'20'31'41'16,"-20"-31"-2"-16,10 24 2 16,-10-24-34-16,0 0-2 15,0 0-4-15,0 0-4 0,0 0-12 16,0 0-26 0,19-35 1-16,1-5-1 15,8-11 1-15</inkml:trace>
  <inkml:trace contextRef="#ctx0" brushRef="#br1" timeOffset="71079.6895">10504 5638 90 0,'-28'14'39'0,"-12"2"0"16,13 7-1-16,-11-3-32 16,32 7-1-16,6-5-2 15,20 3-1-15,20-1-1 16,17-1 0-16,16 5-1 15,10 7 0-15,-4 5 0 16,2 5 2-16,-10 2-1 16,-14 6 0-16,-17-2 1 15,-21 4 1-15,-25-10-2 0,-13-2 1 16,-27-14 0-16,-5-11-1 16,-2-14 0-16,-5-20-1 15,9-11 1-15,6-18-1 16,15-14 1-16,16-12-2 15,14-7 2-15,16-3-2 16,7 3 0-16,3 3-1 16,10 12-1-16,-5 5-3 15,13 30-10-15,-15-9-25 16,3 21 0-16,-13 0-1 16,9 14 1-16</inkml:trace>
  <inkml:trace contextRef="#ctx0" brushRef="#br1" timeOffset="71663.6957">11321 5701 85 0,'0'0'40'0,"-2"-31"1"15,2 31 0-15,14-46-31 16,6 43-2-16,-20 3-2 15,27 1-1-15,-9 19-1 16,2 13-2-16,-2 11 0 16,1 1 0-16,-3 6-2 15,4-2 2-15,-6-4-2 0,3-8 1 16,-5-13-1-16,-12-24 0 16,22 4 0-1,-22-4 0-15,26-43-1 16,-20 1 1-16,7-7 0 0,-5-4 0 15,8 2 0-15,-8 0-1 16,6 10 2-16,-2 6-1 16,1 9 0-16,-13 26 0 15,28-21 0-15,-10 23 0 16,-18-2 0-16,33 31 1 16,-15-9-1-16,-2 7 0 15,2-5 0-15,-4 3 1 0,-3-5-1 16,-3-5 0-16,-8-17 0 15,24 12 0-15,-24-12 0 16,28-20 0 0,-13-5 0-16,11-3 0 0,6 1 0 15,-1-2 0-15,5 3 0 16,1 4 0-16,-5 9 0 16,0 9-1-16,-5 16 1 15,-7 9 0-15,-6 7 0 16,-2 3-1-16,-4 2 0 15,-3 1-3-15,9 3-3 16,-16-19-33-16,24-1-2 16,-4-15-1-16,15 0 0 0</inkml:trace>
  <inkml:trace contextRef="#ctx0" brushRef="#br1" timeOffset="71899.4828">12739 5532 103 0,'0'22'42'0,"0"11"0"16,-14-3 0-16,8 21-35 15,-6 9-2-15,2 15-1 16,-10 4-2-16,-1 7 0 16,-1-2-1-16,2-9-1 15,1-4-2-15,-1-18-1 16,14-6-3-16,6-47-20 15,0 25-16-15,0-25-2 16,28-16 2-16,-3-13-1 16</inkml:trace>
  <inkml:trace contextRef="#ctx0" brushRef="#br1" timeOffset="72380.3198">13276 5821 75 0,'19'-6'39'0,"-19"6"2"16,0 0-1-16,0 0-24 15,0 0-6-15,-31 10-3 16,1-4-2-16,-7 3-2 16,-1 5-1-16,-1 0-1 15,3 1 0-15,5 3-1 16,11-2 0-16,20-16 0 16,2 25 0-16,27-19-1 15,11 2 1-15,15 0-1 16,6 2 1-16,7 2 0 15,-3 1 0-15,0 7 1 16,-12 5 0-16,-13 7 0 16,-21 1 0-16,-13 3 1 0,-14-1 0 15,-17-2 0-15,-15-7-1 16,-3-1-1-16,-3-7-1 16,-1-10-1-16,8-4-3 15,-7-22-5-15,46 18-31 16,-39-43-3-16,27 13 2 15,4-15-1-15</inkml:trace>
  <inkml:trace contextRef="#ctx0" brushRef="#br1" timeOffset="72723.9236">13479 5473 80 0,'38'-31'39'0,"7"7"0"15,0-3 1-15,11 27-29 16,-7-22-2 0,6 16-3-16,-11-1-1 0,-5 18-1 15,-17 5-1-15,-6 12 0 16,-20-1-1-16,-8 12 0 16,-10 0 0-16,-3 7-1 15,-3-5 0-15,2-6 0 16,7-5-1-16,5-5 1 15,10-3 0-15,4-22 0 16,24 15-1-16,3-15 1 0,1-4-1 16,9-3 0-16,3-3-1 15,5-6-1 1,1 4-2-16,-7-11-6 0,7 13-32 16,-25-4-1-16,-21 14 0 15,0 0 0-15</inkml:trace>
  <inkml:trace contextRef="#ctx0" brushRef="#br1" timeOffset="73812.2531">6762 6635 50 0,'-2'-17'37'0,"2"17"0"16,-6-30 3-16,6 30-20 15,0 0-5-15,0 0-5 16,-24-16-2-16,24 16-3 0,0 0 0 16,6 26-2-16,-8-6 0 15,2 7-1-15,-4 2 1 16,8 17-1-16,-2-5-1 15,4 0 0-15,0-4 0 16,8-9 0-16,-14-28-1 16,39 19 0-16,-15-25 0 15,0-17 0-15,1-8 0 16,5-9 0-16,-8-5 0 16,3 0 0-16,-5 4 0 15,-2 4 0-15,-10 5 0 16,-2 12 1-16,-6 20 0 15,0 0 0-15,-12 26 1 0,6 5-1 16,-2 9 1-16,4 11 0 16,2 8-1-16,4 3-1 15,2 5 0 1,2 0 0-16,2-6 0 0,-2 1 0 16,2-7 0-16,2-9 0 15,-8-13 0-15,3-4 0 16,-3-11 0-16,-2-18 0 15,4 24 0-15,-4-24 0 16,0 0 0-16,0 0 0 16,0 21-7-16,0-21-36 15,0 0-1-15,-23 14-1 16,23-14 1-16</inkml:trace>
  <inkml:trace contextRef="#ctx0" brushRef="#br1" timeOffset="97648.4236">5362 9555 37 0,'2'-27'34'16,"-2"-2"2"-16,-8-11-10 16,20 23-3-16,-30-19-5 15,18 36-6-15,0-27-3 16,0 27-2-16,0 0-2 15,0 0 0-15,24 19-1 16,-8 19 0-16,1 11-1 16,9 16 1-16,-4 11 0 15,9 18-1-15,-3 4 1 16,4 1-2-16,-1-5 0 0,1-12 0 16,-5-15-1-16,-1-14 0 15,-4-18 0-15,7-25-1 16,-9-14 1-16,2-29 0 15,-4-8-1-15,-5-20 1 16,3-16-1-16,4-13 1 16,4-10-1-16,-3-6-1 15,3-4 1-15,2 14-1 16,-7 0 1-16,9 9-1 16,-8 15 1-16,-2 7-2 15,-3 16-2-15,-3 10-1 16,8 17-2-16,-14-4-8 0,14 34-27 15,-20-8 0-15,14 49-1 16,-14 0 1-16</inkml:trace>
  <inkml:trace contextRef="#ctx0" brushRef="#br1" timeOffset="98128.6729">6335 9977 54 0,'8'-25'35'16,"-8"25"3"-16,8-28-1 16,-14 7-24-16,6 21-1 15,0 0-2-15,4 33-3 16,-22-1 0-16,5 17-2 16,-7 4-1-16,0 8-2 15,-2-1 1-15,5 5-1 16,9-16-1-16,8-10 1 0,8-19-1 15,9-16-1-15,7-14 1 16,8-13 0-16,-1-15 0 16,-3-13 0-1,-4 0-1-15,-9-4 1 0,-5 4-2 16,-16 6 1-16,-6 4-1 16,-7 6 0-16,-3 13-4 15,-4-3-3-15,26 25-32 16,-19-32-2-16,19 32 0 15,-6-21 0-15</inkml:trace>
  <inkml:trace contextRef="#ctx0" brushRef="#br1" timeOffset="98428.9325">7068 9618 76 0,'0'0'40'16,"-18"10"0"-16,18-10 0 16,0 0-32-16,32 24-2 15,1-18-2-15,15-4 0 16,9-2-1-16,0-2-3 0,4 2 0 15,-3-6-3 1,-1 8-3-16,-29-18-17 16,-3 16-16-16,-25 0-2 15,0 0 1-15,-25 22 0 0</inkml:trace>
  <inkml:trace contextRef="#ctx0" brushRef="#br1" timeOffset="98565.1441">7155 9820 76 0,'-16'22'39'0,"16"-22"1"15,8 20 0-15,18-28-30 16,21 4-4-16,4-6-3 16,3-8-8-16,17 5-32 0,-12-5-2 15,0 6 0 1,-12-9-3-16</inkml:trace>
  <inkml:trace contextRef="#ctx0" brushRef="#br1" timeOffset="100336.582">7285 9124 14 0,'0'0'31'0,"0"0"0"15,-32-12-7-15,32 12-3 16,-21-6-1-16,21 6-4 15,-26-8-2-15,26 8-3 16,-18-6-3-16,18 6 0 16,0 0-3-16,0 0 0 15,-21-15-1-15,21 15 0 16,0 0-2-16,0 0 0 16,0 0 0-16,0 0 0 0,0 0-1 15,27 13 0-15,-1-9 1 16,5 2-1-16,15-2 1 15,7 8-1-15,18-6 1 16,8 0-1-16,2 2 0 16,4-3 0-16,0 3 0 15,-4-4-1-15,-8 2 0 16,-8 0 1-16,-11-2-1 16,-15 4 0-16,-7-2 0 15,-13-1 1-15,-19-5-2 16,28 8 2-16,-28-8 0 15,0 0-1-15,0 0 1 16,0 0-1-16,0 0 1 0,0 0-1 16,0 0 1-16,-28 12 0 15,5-2-1 1,1 0 0-16,-10 2 0 0,-7 3 0 16,-12 3 1-16,-3 7-1 15,-7 1 0-15,-10 1 1 16,2 3-1-16,-4 3 0 15,6-1 0-15,9-5 1 16,13-3-1-16,9-13-1 16,13-1 0-16,23-10-2 15,0 0-3-15,-2-19-5 16,23 11-31-16,-21 8-1 16,34-26-2-16,-14 9 2 0</inkml:trace>
  <inkml:trace contextRef="#ctx0" brushRef="#br1" timeOffset="101020.1725">8932 9134 40 0,'20'-22'36'0,"-7"-4"3"16,5 7-1-16,-24-17-18 16,28 35-4-16,-22 1-3 15,0 0-4-15,-34 21-2 16,13 34-1-16,-17 10-1 16,1 19-2-16,3 8 0 15,2 12 1-15,13-1-3 16,19-7 1-16,17-16-1 15,23-23 0-15,17-18-1 16,10-25 1-16,12-22 1 16,0-21-2-16,-2-16 1 15,-10-14 0-15,-13-12 0 16,-23-2 0-16,-17-5 0 0,-18 7-1 16,-19 7 0-16,-19 3-1 15,-9 18 0-15,-8 5-2 16,7 23-7-16,-5-7-33 15,17 16-1-15,7-4-1 16,7 12 0-16</inkml:trace>
  <inkml:trace contextRef="#ctx0" brushRef="#br1" timeOffset="105060.7617">10389 1216 26 0,'4'-31'33'0,"2"-2"2"16,4 5 0-16,-8-15-18 15,15 29-1-15,-22-15-3 16,5 29-2-16,0 18-3 15,2 21-2-15,-10 10-1 16,4 25-1-16,-10 5 0 16,4 19-1-16,-6 4 0 0,6-6-2 15,-3-13 1-15,1-7-1 16,6-23-1-16,0-23 0 16,6-30 1-16,0 0-1 15,31-55 1-15,-11-18-1 16,2-15 0-16,2-26 1 15,-3-27-1-15,5-7 0 16,-12-11 1-16,-2 16-1 16,-12 14 1-16,0 25 0 15,-8 27 0-15,-4 50 1 16,-8 50-1-16,-6 40 0 16,1 39 1-16,-1 26-2 15,4 9 1-15,-1 14 0 0,7-2-1 16,4-19 0-16,10-22 0 15,6-26-1-15,8-17-2 16,2-26-2-16,9 4-11 16,-23-43-25-16,40 6-1 15,-26-25 0-15,5-5-1 16</inkml:trace>
  <inkml:trace contextRef="#ctx0" brushRef="#br1" timeOffset="105940.7668">11110 755 42 0,'14'-37'36'16,"-7"-4"0"-16,7 5 1 15,-8-19-20-15,18 38-3 16,-28-22-3-16,4 39-3 16,18-22-1-16,-6 51-2 15,-5 11-2-15,5 13 1 16,2 7-2-16,0 13 0 15,4 0 1-15,-3 3-2 16,3-3 0-16,2-20 0 0,-4-12 0 16,0-10 0-16,-7-9 0 15,-9-22 0-15,26 12-1 16,-26-12 1-16,26-45 0 16,-12 3 1-16,-1-14-1 15,3-13-1-15,0-12 0 16,2-3 0-16,-4 4-2 15,-3-1 0-15,3 16-2 16,-2 6-1-16,4 24-3 16,-10-2-8-16,14 35-24 15,-20 2-1-15,23 25 1 16,-21 1 1-16</inkml:trace>
  <inkml:trace contextRef="#ctx0" brushRef="#br1" timeOffset="106352.3563">11684 798 80 0,'0'0'39'0,"8"26"0"16,-8-26 0-16,6 49-30 16,-10-20-3-16,16 9-1 15,-6-5-2-15,14 2 0 16,-3-9-2-16,11-10 0 15,0-12 0-15,5-12 0 16,3-14 0-16,-3-7-1 0,1-11 1 16,-2-1-1-16,-11-4 0 15,-3 8 0-15,-4 1 1 16,-6 13-1 0,-8 23 1-16,0 0 0 0,4 22 0 15,-4 17 1-15,-4 12-1 16,8 10 0-16,-2 7 0 15,4 1 1-15,5-2-1 16,-3-6 0-16,4-6 0 16,-4-8-1-16,4-14 1 15,-4-9-2-15,6-7-1 16,-14-17-3-16,23 6-5 16,-23-27-31-16,20 1-2 0,-12-23 1 15,16 3 0-15</inkml:trace>
  <inkml:trace contextRef="#ctx0" brushRef="#br1" timeOffset="106549.2844">12391 804 90 0,'0'0'39'0,"34"8"1"15,-15-18-1-15,19 14-33 16,-2-10-2-16,9 6-2 15,4-5-2-15,-7-7-3 0,17 22-9 16,-19-20-28-16,-1 10 2 16,-21-2-2-16,-18 2 0 15</inkml:trace>
  <inkml:trace contextRef="#ctx0" brushRef="#br1" timeOffset="106696.544">12577 1010 80 0,'-10'18'39'0,"10"-18"-2"16,39-14 2-16,-19-5-33 16,28-1-3-16,5-2-5 15,-8-15-27-15,13 10-8 16,-1-13-1-16,2 5 1 0</inkml:trace>
  <inkml:trace contextRef="#ctx0" brushRef="#br1" timeOffset="106952.4507">13268 677 80 0,'-12'33'40'0,"4"28"1"16,-12-8-1-16,20 10-27 15,-6-6-6-15,26 2-1 16,2-8-2-16,27-18-1 16,12-11-1-16,16-19-1 15,2-18 0-15,-2-17 0 16,-5-13-1-16,-13-14 0 15,-14-15 1-15,-23 5 0 16,-28-2 0-16,-16 5-1 16,-15 9-2-16,-11 6-2 15,3 39-17-15,-8-17-21 16,3 19-1-16,3-4 0 0,15 10-1 16</inkml:trace>
  <inkml:trace contextRef="#ctx0" brushRef="#br1" timeOffset="108208.4938">5443 11765 14 0,'4'-33'33'0,"-10"13"2"15,6 3 0-15,-8-17-11 16,8 34-6-16,-6-27-2 16,6 27-3-16,0 0-4 15,22 12-2-15,-16 11-2 16,11 24 0-16,-5 14-1 15,4 24 0-15,-4 5-1 16,4 10 0-16,2 2-1 16,1 2 0-16,-5-16 0 15,12-11-1-15,-7-26 1 16,7-14-1-16,0-21-1 16,1-18 1-16,3-22 0 15,-8-17 0-15,5-14-1 0,-7-17 0 16,4-15 1-16,-10-11-1 15,0 2 0-15,-9-4-1 16,1 13-1-16,-6 7-1 16,2 15 0-16,-4 10-4 15,14 34-5-15,-18 1-29 16,6 20-1-16,0 0 1 16,28 47 1-16</inkml:trace>
  <inkml:trace contextRef="#ctx0" brushRef="#br1" timeOffset="108517.2394">6310 12221 84 0,'6'-24'40'15,"-6"24"1"-15,0 0-1 16,0 0-32-16,2 30-1 16,-2 11-2-16,-6 6 1 15,4 14-4-15,2 2 0 16,0 3 0-16,2-5-2 16,4-4-1-16,-1-8 0 0,-3-14-3 15,8-3-3-15,-10-32-9 16,0 0-26-16,-17 14 1 15,17-14 0-15,-38-24 1 16</inkml:trace>
  <inkml:trace contextRef="#ctx0" brushRef="#br1" timeOffset="109288.4723">6075 12592 60 0,'27'-32'36'15,"3"11"1"-15,11-1 0 16,-1-17-25-16,25 19-2 15,-14-21-4-15,11 12 0 16,-11-9-1-16,0 11-1 0,-11-3-1 16,-3 9 0-16,-15 7-1 15,-2 10 1-15,-20 4-1 16,12 22 1 0,-24 5-1-16,0 14 0 0,-2 10 0 15,0 2-1-15,0 2 0 16,9 0 0-16,-3-8 0 15,10-5-1-15,11-7 0 16,7-17 1-16,4-16-2 16,2-4 2-16,-1-20-1 15,-3-4 0-15,-2-11 0 16,-8-6 0-16,-1-6 0 16,-9 2-1-16,-8 4 0 0,0-1 0 15,-1 13-1-15,-7 0 0 16,8 11 0-16,0 2-2 15,6 18 0 1,6-19 0-16,-6 19 1 0,22-6 0 16,-5 8 0-16,3 0 2 15,0 8 0-15,0 5 3 16,3 3 0-16,-1 11 0 16,-4 3 2-16,3 13-1 15,-3 6 1-15,4 12 0 16,-4-2-1-16,1 5 0 15,-5-3 0-15,6 0-1 16,-8-8-2-16,-2-6 2 0,0-14-1 16,-4-7-1-1,-6-28 0-15,0 17 0 16,0-17-2-16,-16-33 1 16,6 0-2-16,-8-16 0 0,6-16-2 15,-7-12 0-15,11-3 0 16,-4-5 0-16,18 5 0 15,0-2 2-15,15 11 0 16,3 10 1-16,10 18 3 16,3 17 1-16,3 17 1 15,-1 18 0-15,-7 13 1 16,-5 17 1-16,-19 6 0 16,2 14-1-16,-16-2 0 15,-12 2-2-15,-9-8 1 16,-5-8-2-16,-1-7-2 15,-5-13-2-15,12-5-4 16,-9-28-34-16,17 0 0 0,-2-13-2 16,20-5 1-16</inkml:trace>
  <inkml:trace contextRef="#ctx0" brushRef="#br1" timeOffset="109564.5503">7623 11864 81 0,'-26'15'39'15,"26"-15"-1"-15,0 0 1 16,34-4-34-16,-9-6 0 15,21 9-2-15,-1-7-1 16,-1-2-3-16,5 10-2 16,-14-18-11-16,9 18-24 15,-18 0-1-15,-7 10 0 16,-19-10 1-16</inkml:trace>
  <inkml:trace contextRef="#ctx0" brushRef="#br1" timeOffset="109716.636">7692 12217 80 0,'-2'23'39'16,"2"-23"0"-16,22 10-1 16,1-26-31-16,17 3-3 15,5-13-4 1,1-11-6-16,19 4-31 0,-12-9-2 16,0 7 1-16,-1-10-1 15</inkml:trace>
  <inkml:trace contextRef="#ctx0" brushRef="#br1" timeOffset="110008.9641">8545 11724 88 0,'-4'34'41'16,"-24"11"1"-16,8 21 0 0,-9 1-34 16,21 18 0-16,2-1-3 15,18 2-1-15,14-5-1 16,19-11-1-16,10-23-1 15,14-15 0-15,-2-24 0 16,3-22 0-16,-9-15 0 16,-16-26-1-16,-11-10 1 15,-16-16-1-15,-18 1 1 16,-18 1-1-16,-10 5 0 16,-11 9-1-16,-13 10 0 15,-1 12-2-15,14 19-7 16,-7 1-33-16,9 15-1 15,3 2 0-15,14 12 0 0</inkml:trace>
  <inkml:trace contextRef="#ctx0" brushRef="#br1" timeOffset="111260.5659">14277 2649 57 0,'4'-29'36'0,"-8"-7"1"15,8 13 0-15,-16-20-24 16,12 43-1-16,2-40-3 16,-2 40 0-16,0 0-3 15,0 0 0-15,10 53-1 16,-2 12-1-16,-2 18 0 16,7 17-1-16,1 14 0 15,6 15 0-15,-2 1-2 16,2-9 1-16,-1-7-1 15,1-8 0-15,-6-12 0 0,-2-17 0 16,0-16 0-16,-5-14 0 16,-1-14 0-16,0-5-1 15,-6-28 0-15,2 17 0 16,-2-17-1-16,-8-17-1 16,8 17-1-16,-19-34-2 15,19 34-1-15,-30-39-5 16,30 39-23-16,-22-27-9 15,22 27 2-15,-27-34-1 16</inkml:trace>
  <inkml:trace contextRef="#ctx0" brushRef="#br1" timeOffset="111839.9362">14257 3668 57 0,'-16'0'37'0,"16"0"1"15,-17-8 1-15,3-12-18 16,14 20-9-1,0 0-2-15,-12-17-2 0,12 17-1 16,0 0-1-16,0 0-2 16,0 0-1-16,6 17 0 15,2 9-1-15,4 5 0 16,-1 8 0-16,3 9-1 16,4 3 0-16,-2 2 1 15,7-6-2-15,-3 4 0 16,0-8 0-16,2-10 0 15,1-9 0-15,-1-14 0 0,2-8 0 16,-4-14 0-16,1-10 0 16,-7-7 0-1,4-3 0-15,-4-7 0 16,-3 2 0-16,3-8 0 0,-2 5 0 16,2 1 0-16,6 4 0 15,-1 1 0-15,9 3 0 16,-2 4 0-16,5 1 0 15,-3 10 0-15,0 1 0 16,-9 9 0-16,1 4 0 16,-20 2 0-16,22 8 0 15,-22-8 0-15,0 0 0 16,-22 23 0-16,0-9 0 16,-3-6 0-16,-9 6 0 15,-5-11 0-15,-7-1 0 16,-7-2 0-16,2-2 0 15,-3 2 0-15,3-9 0 0,6 9 0 16,3-12 0-16,7 10 0 16,9-2 0-16,26 4-3 15,-28-6-2-15,36 24-12 16,-8-18-26-16,24-12-1 16,-24 12 0-16,18-14 0 15</inkml:trace>
  <inkml:trace contextRef="#ctx0" brushRef="#br1" timeOffset="113660.8315">5283 14615 34 0,'6'-18'31'15,"-6"-1"-3"1,-14-17-3-16,14 36-3 15,-6-58-4-15,14 40-4 16,-16-17-3-16,22 17-3 0,-20-4 0 16,6 22-3-16,34 10-1 15,-11 22 0-15,-1 15-2 16,6 21 1-16,3 13 0 16,1 21-1-16,1 8 0 15,5 4 0-15,-5-10 0 16,5-10-1-16,-4-20 0 15,1-13 1-15,1-20-2 0,-3-25 2 16,-3-22-1-16,-5-21 0 16,-7-22-1-1,-10-14 1-15,-2-12-1 16,-8-11 0-16,-4-2 0 16,-6-7-1-16,0 11 0 0,-1 8 0 15,5 15 0-15,2 8-2 16,4 19-2-16,-2 7-2 15,4 27-10-15,26 12-25 16,-7 11 2-16,-5 5 0 16,18 13 0-16</inkml:trace>
  <inkml:trace contextRef="#ctx0" brushRef="#br1" timeOffset="114064.4798">6531 14654 75 0,'0'0'38'0,"0"0"1"16,0 0 0-16,-38 36-28 15,24 23-3-15,-17 5-2 16,11 17-2-16,0 5-1 16,7 10 0-16,7-2-1 15,8 1-1-15,9-11 0 16,3-7 0-16,6-9-2 0,4-5 2 16,-10-4-1-16,-1-6 0 15,-13-6 0-15,-2 0 0 16,-15-8 0-16,-5-7 0 15,-14-7 0-15,-5-13-2 16,-5-2-2-16,-1-24-3 16,10 14-21-16,-11-35-12 15,11 3-1-15,-1-17 0 16,16 0 0-16</inkml:trace>
  <inkml:trace contextRef="#ctx0" brushRef="#br1" timeOffset="114233.8044">6179 15355 89 0,'22'-6'39'16,"8"4"0"-16,-11-10-1 15,11 6-34 1,0-1-2-16,3-5-4 0,5 14-10 16,-13-12-26-16,3 8 0 15,-6-6-1-15,1 4 0 16</inkml:trace>
  <inkml:trace contextRef="#ctx0" brushRef="#br1" timeOffset="115312.2574">7777 14472 43 0,'17'-24'36'16,"-17"24"1"-16,0 0 1 15,26 6-20-15,-26-6-3 16,-14 39-3-16,-11-11-4 15,13 21-1-15,-20 2-2 16,5 10-1-16,-11-2-1 16,-3 1 0-16,-11-5 0 15,-1 0-1-15,-10-2 0 16,7-6-1-16,-1-5 0 16,6-9 0-16,9-5-1 15,11-5 1-15,9-9-1 16,22-14 0-16,0 0 0 0,0 0 1 15,36-8-1-15,-11 4 1 16,3 0 0-16,8 2 0 16,-1 4-1-16,3 2 2 15,1 2-2-15,-5 4 1 16,5-4-1-16,-5 3 1 16,-1 1-1-16,-3 0 0 15,-2-4 1-15,-9 0-1 16,-1 0 1-16,-18-6-1 15,20 12 0-15,-20-12-1 16,0 0 0-16,0 0-3 16,0 0-3-16,0 0-31 15,0 0-5-15,0 0-1 0,2-24 0 16</inkml:trace>
  <inkml:trace contextRef="#ctx0" brushRef="#br1" timeOffset="116160.009">8572 14621 41 0,'20'-39'36'0,"-6"-3"1"16,4 7 2-16,-10-10-17 0,11 31-7 15,-19 14-3-15,0 0-3 16,-45 41-2-16,17 26-1 16,-9 18-1-16,-1 23-2 15,5 5 0-15,11 9-1 16,10-8 0-16,24-16-1 15,22-21 0-15,19-24 0 16,20-30-1-16,10-27 1 16,4-25 0-16,4-26-1 15,-8-12 0-15,-18-13 1 16,-24-5-1-16,-17-1 1 16,-18 1-1-16,-24 11 0 15,-10 11 1-15,-17 14-1 0,-6 8 0 16,-1 9-2-16,11 15-3 15,-5-13-12-15,21 30-25 16,-1-4-2-16,26 4 1 16,-22 16-1-16</inkml:trace>
  <inkml:trace contextRef="#ctx0" brushRef="#br1" timeOffset="117937.9541">9795 14731 73 0,'-26'0'39'0,"0"-4"-1"16,26 4 2-16,-19-14-30 0,40 12-2 16,9-10-2-16,17 1-2 15,5-7 0 1,15 4-2-16,4-5 0 0,0 1-2 15,6-2-1-15,-14 1-2 16,0 9-4-16,-29-20-12 16,-1 30-20-16,-33 0-2 15,0 0 2-15,-19 36-1 16</inkml:trace>
  <inkml:trace contextRef="#ctx0" brushRef="#br1" timeOffset="118108.9257">9803 14959 85 0,'0'0'40'16,"0"0"0"0,37-8-1-16,9-6-32 15,1-10-3-15,12 1 0 16,-2-1-4-16,-7-3-3 0,7 21-19 16,-23-10-16-16,-5 14-1 15,-29 2-2-15,16 14 1 16</inkml:trace>
  <inkml:trace contextRef="#ctx0" brushRef="#br1" timeOffset="119120.1755">10691 13905 65 0,'0'-51'28'0,"8"15"1"0,-16-15-4 16,24 32-3-16,-26-19-6 16,36 38-5-16,-26 0-2 15,29 38-3-15,-11 11 0 16,8 37-1-16,-6 22 0 16,-1 35-1-16,-5 16 0 15,-2 20-1-15,-6 7-2 16,-4-7 1-16,-4-10 0 0,2-24-2 15,-6-27 2-15,6-26-2 16,0-22 0-16,2-20 0 16,-4-23 1-1,2-27-1-15,0 0-1 0,0 0 0 16,0-25-2-16,-4-7-2 16,10 7-3-16,-16-24-16 15,18 17-18-15,-8-7 0 16,8 6 0-16,-8-1 1 15</inkml:trace>
  <inkml:trace contextRef="#ctx0" brushRef="#br1" timeOffset="119563.7337">11220 14360 82 0,'8'-47'40'16,"4"15"0"-16,-6-1 0 15,-6 33-29-15,20-12-3 16,-1 42-1-16,-5 13-1 16,2 28-2-16,2 13 0 15,7 12-2-15,-3 8 1 16,2 2-2-16,2 0 0 15,-5-16 0-15,5-11 0 0,-6-22 0 16,-1-14-1 0,5-16 1-16,-8-25-1 15,4-19 2-15,-3-21-2 0,-3-11 0 16,4-13 0-16,-4-17 0 16,0-9 0-16,0-14 0 15,-1 9 0-15,-1 1 0 16,0 6 0-16,-2 9 0 15,2 11-2-15,-4 9-1 16,4 21-3-16,-7 9-3 16,13 41-19-16,-18-14-14 15,6 39-1-15,-10 2 1 16,2 26 0-16</inkml:trace>
  <inkml:trace contextRef="#ctx0" brushRef="#br1" timeOffset="119968.1136">12024 15063 68 0,'20'-16'37'0,"-20"16"3"16,27-18-3-16,-27 18-21 16,0 0-6-16,-12 22-3 15,5 11-2-15,-13 2-1 0,2 9-1 16,2-3-1-16,2 4-1 16,3-6-1-16,5-13 1 15,12-7-1-15,-6-19 1 16,33-2-1-16,-7-11 1 15,-4-9-1-15,1-7 1 16,-7 1-1-16,0-7 0 16,-14-1 1-16,-4 3-2 15,-4 10-1-15,-12-5-3 16,18 28-8-16,-14-25-27 16,6 5-1-16,-9 2 1 15,17 18-1-15</inkml:trace>
  <inkml:trace contextRef="#ctx0" brushRef="#br1" timeOffset="120512.1438">12705 13728 89 0,'0'0'43'0,"12"20"-1"16,-10 9 0-16,10 30-32 15,-6 12-1-15,8 38-3 0,-9 27-1 16,3 33-1-1,-6 23-3-15,2 10 1 16,-4 4-1-16,-4 6-1 16,4-10 1-16,4-17-1 0,-2-30 0 15,10-24 0-15,-6-34 0 16,6-23 0-16,-4-21 0 16,0-27 0-16,-8-26-1 15,12-18-4-15,1-10-7 16,-7-30-30-16,6 1-1 15,-16-12-1-15,10 2 1 16</inkml:trace>
  <inkml:trace contextRef="#ctx0" brushRef="#br1" timeOffset="144576.597">23699 9143 64 0,'0'-21'38'0,"-2"-5"1"15,2 26-1-15,-12-35-22 16,32 47-4-16,-20-12-4 16,24 47-1-16,-10-2-1 15,11 24-1-15,-3 11-2 16,10 16 0-16,-1 6 0 16,-3 4-1-16,-2-2-1 15,1-4 0-15,-7-11-1 16,-2-21 0-16,-4-11 1 15,-9-17-2-15,3-21-1 16,-8-19 0-16,0 0-2 16,-19-53 0-16,5 4-4 15,-26-35-5-15,17 7-9 0,-50-52-1 16,13 25 7-16,-38-26 7 16,5 12 5-16,-18 3 1 15,1 5 5-15,17 27 6 16,-8-7 9-16,60 47 2 15,3-16-6-15,76 37-6 16,33 3-2-16,53 19-2 16,34 13-1-16,38 21 1 15,19 13 0-15,20 27-1 16,-12 21 1-16,-18 11 0 16,-37 9-1-16,-38 9 2 15,-51 0-1-15,-41 1 0 16,-54-7-1-16,-39-12 0 0,-40-14 0 15,-25-15 0-15,-13-14-2 16,-9-20-1-16,10-14-3 16,2-25-2-16,27 4-15 15,10-39-22-15,24-11 2 16,26-20-2-16,19-11 1 16</inkml:trace>
  <inkml:trace contextRef="#ctx0" brushRef="#br1" timeOffset="145092.6266">24215 7375 48 0,'-131'-8'36'0,"-25"32"1"15,-19 29 0-15,-23 57-11 16,-31 15-13-16,12 60-2 16,-16 25-1-16,29 51-4 15,21 19 0-15,45 21-2 16,33 5 0-16,73 2-2 0,58-14 0 15,73-13-1-15,51-30-1 16,65-39 0 0,48-39 0-16,45-40 1 15,35-44-1-15,21-54 0 0,13-49 1 16,-4-47-1-16,-8-45 1 16,-31-39 0-16,-40-39 0 15,-43-38-1-15,-50-23 1 16,-59-16-1-16,-51-4 1 15,-63 4 0-15,-68 7-1 16,-62 21 1-16,-58 23 0 16,-65 45 1-16,-50 28-2 0,-39 33 0 15,-21 33-1 1,-19 18-4-16,26 35-35 16,11 11-3-16,40 18 0 15,34 7-2-15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44:05.98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2329 1619 61 0,'0'0'37'0,"-6"-26"1"16,6 26 0-16,-8-19-18 15,8 19-13-15,0 0-2 16,0 0 1-16,0 0-2 15,0 0 0-15,0 0-1 16,0 0 0-16,0 0-1 16,20 15 0-16,-20-15 0 0,6-19-1 15,2-3 0-15,4-13 0 16,-4-2-1-16,-5-3 0 16,-1-1 1-16,-7 2-1 15,-9 3 0-15,-14 11 0 16,-17 11-1-16,-15 12 1 15,-13 16 0-15,2 8 0 16,-12 15 0-16,2 14 1 16,4 14-1-16,10 11 2 15,10 5-2-15,23 3 1 16,15-5-1-16,19-7 1 16,13-15 0-16,29-24 0 15,15-19-1-15,22-26-1 0,4-17 2 16,4-20-1-16,-2-14 1 15,-2-11-2-15,-10-7 1 16,-14 1 0-16,-8 9 0 16,-23 4-1-16,-6 14 1 15,-10 14 0-15,1 6 1 16,-13 15 0-16,0 18-1 16,0 0 2-16,-15 45-1 15,15 4 0-15,-12 14 0 16,12 14 0-16,-14 13 1 15,16 10-1-15,-2-2-1 16,0 0 1-16,4-8-1 16,-2-9 0-16,4-14 0 0,-4-16-1 15,4-14-1-15,-8-17-2 16,2-20-1-16,0 0-5 16,6-26-32-1,-26-19-1-15,8-6 1 0,-21-20-1 16</inkml:trace>
  <inkml:trace contextRef="#ctx0" brushRef="#br0" timeOffset="375.6397">1405 740 87 0,'-130'129'42'15,"-22"44"-1"-15,-2 64 3 0,2 14-28 16,43 56-8 0,22-1-1-16,42 4-2 0,56-24-2 15,63-27-1-15,50-50-2 16,58-56 0-16,27-53 0 16,40-53 0-16,19-55 0 15,13-47 0-15,-17-39 0 16,-25-38 0-16,-30-25-2 15,-39-31 2-15,-39-16-1 16,-52-4 0-16,-44 2 0 0,-43 15 1 16,-51 9 1-16,-32 21 1 15,-33 20-2-15,-26 25 0 16,-16 27-1 0,-8 7-4-16,22 35-36 15,4-16-2-15,41 20-2 0,22 4-1 16</inkml:trace>
  <inkml:trace contextRef="#ctx0" brushRef="#br0" timeOffset="8988.2148">5107 4755 20 0,'0'0'15'0,"0"0"-1"16,0 0 2-16,0 0-5 16,-20-6-2-16,20 6-3 15,0 0-1-15,0 0 0 16,8-29 0-16,-8 29-1 15,18-30 0-15,-4 13-1 16,-6-9 0-16,10 4 0 16,-5-3 0-16,11-3-1 15,-2-3 1-15,0 0-1 16,3-5-1-16,7-1 0 0,-5-6 0 16,11 0 0-16,-4-2 0 15,5 1-1-15,-1-1 1 16,1 4-1-16,1-2 1 15,5 2-1-15,-4 3 1 16,5 3 0-16,3-4-1 16,-1 3 1-16,9-3 0 15,-2 0 0-15,4 0-2 0,-1-1 2 16,-1 1-3-16,-2 2 3 16,-5 0-2-1,1-1 1-15,-10 5-1 16,-1 0 2-16,-3-3-1 0,5 3 0 15,1-2 1-15,3-5-2 16,-5 1 1-16,6-6 0 16,-1 2 0-16,3-2 0 15,-1 1 0-15,-1 5 1 16,2-2 0-16,-1 2 0 16,3-4 0-16,2 7 0 15,7-7 0-15,5 10 0 16,0-5 0-16,-2 3-1 15,-2-2 1-15,-1 7 0 16,-1 3 0-16,-2 1 0 16,-6 3 0-16,3 1 0 15,-7-1 1-15,5-1-1 0,5 1-1 16,-6 1 1-16,2-2-2 16,1 7 2-16,-7-5-2 15,2 6 2-15,-3 1-2 16,-5 1 1-16,5 2 0 15,1-1 0-15,4-1 1 16,7-4 0-16,7 0 0 16,2 1 0-16,4-1 0 15,0 2 0-15,2-1 1 16,-2 3-1-16,-9 0 1 16,1 3-1-16,-4-1 0 15,-6 2 0-15,5 6-1 16,1-2 0-16,-6 0 1 0,-2 6 0 15,-3-4-1-15,1 8 1 16,-7-2-1-16,3 4 1 16,-7-2-1-16,-3 4 1 15,3-4-1-15,7 0 0 16,-5 2 1-16,5-2 0 16,2-1 0-16,7 1-1 15,-3-2 1-15,0 2 0 16,1-2-1-16,1 2 0 15,-2 0 1-15,1 0-1 16,-3 0 0-16,2 4 1 16,1-4-1-16,-1 2 0 15,-2 1 1-15,3 1-1 0,-1 2 1 16,0 2-1-16,-5 0 1 16,7-3-1-1,-2 3 1-15,1 2-1 0,-5 0 1 16,5-1-1-16,-5 1 1 15,4 4 0-15,-5 0 1 16,1 1-2-16,-2 7 2 16,1-5-1-16,5 7 0 15,-1-1 0-15,1 3 0 16,2-1 0-16,3 1-1 16,-3 1 0-16,-2-2 0 15,2 5 1-15,-7-5-1 16,5 5 0-16,-3-3 1 0,-1 2-1 15,-2 3 0 1,7 5 1-16,-5-4-1 16,3 2 1-16,3 3-1 15,-6-3 1-15,9 2-1 0,-7 0 0 16,6 0 0-16,-2-1 0 16,3-1 0-16,1-2 0 15,-6 1 0-15,3-3 0 16,-3 2 0-16,2-2 0 15,-1 3 0-15,1 1 1 16,-2 0-1-16,1 1 1 16,1-1 0-16,0 0-1 0,-1 2 2 15,-5-3-2 1,-2-1 2-16,-5-2-2 16,-3 0 1-16,-9 1-1 15,-2-1 0-15,-7 6 1 16,-1-3-1-16,-4-1 0 0,-2-2 0 15,-2 1 0-15,2-5 0 16,-1-2 1-16,1-1-1 16,-4-10-1-16,6 1 0 15,-14-19-1-15,22 26-3 16,-22-26-6-16,20-2-27 16,-20 2 0-16,0 0-1 15,-36 6 0-15</inkml:trace>
  <inkml:trace contextRef="#ctx0" brushRef="#br0" timeOffset="10320.2975">3399 4873 33 0,'-39'10'19'15,"1"-3"-3"-15,16 3 0 0,-9-8-4 16,31-2-1-16,-30 8-3 15,30-8-1-15,0 0 0 16,0 0-2 0,18 12 1-16,10-4-1 0,1-10 1 15,25 8-2-15,-1-8 1 16,24 4-2-16,0-6 0 16,16 4 0-16,5-8-1 15,15 2-1-15,2-4 0 16,11 2 1-16,4-5-1 15,16-1 0-15,8-4 0 16,4 0 0-16,4-1 0 16,2 1 0-16,2 1 0 0,2 1-1 15,-2 2 1-15,1 4-1 16,-3 2 0 0,2 3-1-16,2 3 2 15,2-2-1-15,2 2 0 0,11 2 0 16,-1-4 0-16,0 4 1 15,1-2-1-15,1 2 0 16,0 2 1-16,3 0-1 16,3 0 0-16,-7 2 1 15,1-2-1-15,0 1 0 16,-3-1 1-16,3 0-1 16,5 2 1-16,1-2-1 0,-6 2 0 15,-1-2 1-15,1 4-1 16,-1-2 0-1,1-2 0-15,4 2 1 16,1-2-1-16,-3 0 0 0,1-2 1 16,5 2-1-16,-5-2 1 15,3-2-1-15,2 2 0 16,-5-2 1-16,-9-2-1 16,0 2 1-16,-9 2-1 15,-1 0 1-15,-4-2-1 16,-2 0 0-16,-8 4 1 15,0-2-1-15,-2 4 0 16,-4-2 0-16,-2 0 0 16,-4 0 1-16,-9-2-1 15,-3 4 0-15,-11-6 1 16,-7 4-1-16,-7-4 1 16,-9 2-1-16,-11 0 1 0,-14 0-1 15,-5 2 0-15,-19 0 0 16,-8 2 0-16,-13 0 0 15,-6 1-1-15,-20-5-2 16,14 20-9-16,-14-20-24 16,-22 12-1-16,-10-8 0 15,-7-2 0-15</inkml:trace>
  <inkml:trace contextRef="#ctx0" brushRef="#br0" timeOffset="12232.1726">6219 3395 31 0,'0'0'32'15,"25"-33"1"-15,-17 3-8 16,16 24-5-16,-30-23-5 16,26 27-3-16,-24-16-2 15,4 18-2-15,0 0-3 16,4 20 0-16,-18 5-1 15,-2 13 0-15,0 5-2 16,3 10 0-16,-1-4 0 0,4 6 0 16,8-10 0-16,16-14-2 15,6-15 1-15,11-20-1 16,9-14 1-16,-1-17-1 16,3-12-1-16,-3-8 1 15,-1-4 0-15,-13 2 1 16,-5 8-1-16,-12 12 2 15,-10 13-1-15,2 24 0 16,-34 6 0-16,5 24 1 16,-5 11-1-16,3 14 0 15,3 6 0-15,8 2 0 16,6-11 0-16,14-8-1 16,14-17 1-16,12-17-1 0,7-12 0 15,5-16 0-15,-4-11-1 16,-1-8 1-16,-13-7-1 15,-6 3 2-15,-10 4-2 16,-16 7 1-16,-10 11 1 16,-15 7-1-16,-3 14-1 15,-3 6-2-15,9 15-5 16,0-3-32-16,21 8 0 16,5-11-2-16,24 3 0 15</inkml:trace>
  <inkml:trace contextRef="#ctx0" brushRef="#br0" timeOffset="13216.6696">9228 2068 41 0,'6'-25'35'16,"-6"25"-1"-16,0 0 1 16,-22-24-20-16,22 44-4 15,-29-8-3-15,13 27-2 16,-14 4-2-16,8 14 0 15,-1-2-1-15,9 4-1 0,6-4 1 16,10-6-1-16,16-22-1 16,7-13 0-16,9-22 0 15,4-15 0-15,1-15 0 16,-5-9 0-16,-9-10-1 16,-3 0 1-16,-8-2 0 15,-8 12 0-15,-8 8 0 16,-10 18 1-16,-10 17-1 15,-3 19 0-15,-13 11 0 16,10 15 0-16,-3 6 0 16,11 6-1-16,6-4 0 15,14-10 0-15,14-13 0 16,10-14 0-16,15-12 0 0,-3-12 0 16,7-10 1-16,-7-7-1 15,-5-1 1-15,-13 1-1 16,-10 2 2-16,-8 27-2 15,-22-14 1-15,-9 26-1 16,-13 7 0-16,9 7-1 16,-1 11-2-16,7-6-4 15,29 17-33-15,-6-19 0 16,21 0-1-16,17-15-1 16</inkml:trace>
  <inkml:trace contextRef="#ctx0" brushRef="#br0" timeOffset="14140.1266">12391 3519 9 0,'0'-26'30'0,"2"8"1"15,-2 18-2-15,-10-41-6 16,10 41-4-16,-16-31-3 0,16 31-2 15,-21-20-3-15,21 20-3 16,-34 10-1-16,10 14-2 16,-7-1 0-16,9 8-2 15,-3 3-1-15,5 1 1 16,8-1-2-16,12-9 0 16,0-25-1-16,43 20 1 15,-7-32-1-15,7-8 1 16,-3-9-1-16,-3-6 1 0,-9-9 0 15,-8 3 1 1,-14 2-1-16,-10 5 1 16,-12 5 0-16,-10 15-1 15,-7 8 1-15,1 18-1 0,-1 8-1 16,3 5 0-16,14 11-2 16,4-7-3-16,30 18-14 15,-4-29-22-15,17-6 0 16,-1-22-1-16,13-10 1 15</inkml:trace>
  <inkml:trace contextRef="#ctx0" brushRef="#br0" timeOffset="15087.6761">5224 1929 41 0,'0'0'34'15,"-18"-28"1"-15,18 28 0 16,-16 8-17-16,26 37-5 15,-12-9-4-15,16 30-2 16,-8 1-2-16,8 14 0 16,-9 1-1-16,15 1-3 0,-6-9 2 15,4-9-3-15,-10-16 2 16,0-12-3-16,-2-15 2 16,-6-22-1-1,0 0-2-15,0 0 0 0,-14-30-3 16,-12-17 0-16,12 6-4 15,-23-30 1-15,15 14-3 16,-16-25 2-16,23 17 1 16,-15-17 1-16,24 15 2 15,4 2 3-15,20 5 3 16,12 16 2-16,7 3 2 16,16 25 0-16,-7 1 1 15,13 30 1-15,-21-5 1 16,1 29-1-16,-27 3-1 15,-10 15 0-15,-24-2-1 16,-15 9-1-16,-17-7-1 16,-9-2-2-16,2-2-4 0,-10-16-32 15,20-1-2-15,11-15-2 16,20-5 1-16</inkml:trace>
  <inkml:trace contextRef="#ctx0" brushRef="#br0" timeOffset="15852.1774">9548 1120 24 0,'8'-33'33'0,"4"0"2"16,-12-7-3-16,17 23-10 15,-28-21-5-15,11 38-6 0,-26-2-3 16,-2 38-2-16,-17 7 0 15,-1 26-1-15,1 9-2 16,5 12-1 0,7-1 1-16,19-1-2 0,16-15 0 15,24-20 0-15,19-28-1 16,20-21 0-16,10-24 0 16,6-25 1-16,-8-10-1 15,-2-15 0-15,-17-11 0 16,-15 1 1-16,-25-5-1 15,-22 7 1-15,-16 7-1 16,-17 16 0-16,-4 4 0 0,-9 14-2 16,5 19-2-16,0 5-2 15,19 34-7 1,-12 1-25-16,31 21 0 16,-7 4-2-16,18 20 2 0</inkml:trace>
  <inkml:trace contextRef="#ctx0" brushRef="#br0" timeOffset="16040.5346">9534 1483 80 0,'20'18'40'16,"-20"-18"0"-16,33 18 0 16,-15-14-31-16,16 15-4 0,-1 1-1 15,13 3-3 1,-3 7-3-16,-1-11-4 15,17 3-33-15,-22-2-1 16,3 5-2-16,-9-9 1 0</inkml:trace>
  <inkml:trace contextRef="#ctx0" brushRef="#br0" timeOffset="17108.5777">13400 2983 58 0,'0'0'38'16,"0"0"0"-16,0 0 1 16,20 51-22-16,-22-28-7 0,16 32-2 15,-6-6-1-15,15 16-3 16,-3 4 0-16,8 0-2 15,-5-5-1 1,-1-9 0-16,-2-8-1 0,-6-11 1 16,0-9-2-16,-9-9 0 15,-5-18-1-15,0 0-2 16,0 0-1-16,-41-28-2 16,27 11-7-16,-37-34-3 15,21 15 1-15,-31-32 3 16,18 17 4-16,-13-18 3 15,17 6 4-15,7 4 3 0,1-7 8 16,40 22 4-16,-7-18 0 16,46 26-2-16,-3-9-2 15,32 23-2-15,-6 3 0 16,16 19-2-16,-8 6-1 16,-2 23 1-16,-18 7-2 15,-19 20 0-15,-20 11-1 16,-16 8 0-16,-24-3-1 15,-12-1 0-15,-13-2-1 16,-1-10 1-16,1-6-1 16,8-10 1-16,9-6-1 15,14-8 1-15,10-1 0 16,14-1-1-16,10-5 2 0,7 4-1 16,7-3 0-16,3 1 1 15,3-5-1-15,-3 1 0 16,-1-4 0-1,2-7 0-15,-11 3 0 0,3-6-1 16,-9 0 0-16,-1-2 0 16,-20-4-1-16,28 6-1 15,-28-6-2-15,0 0-5 16,39 0-31-16,-39 0-3 16,0 0 1-16,-15-2-1 15</inkml:trace>
  <inkml:trace contextRef="#ctx0" brushRef="#br0" timeOffset="23008.7118">21253 2508 62 0,'12'-20'37'0,"-12"20"0"16,8-25 1-1,-8 25-26-15,0 0 0 16,-8 41-2-16,-10-10-1 0,16 24-4 16,-8 2 0-16,8 6-2 15,0-2 0-15,4-2-2 16,-2-16 0-16,8-10 0 16,4-15 0-16,-12-18 0 15,20-14 0-15,-15-19-1 16,1-14 1-16,-4-12 0 15,2-8-1-15,-8-7 1 16,2-3-2-16,-11 4 2 0,-5 9-2 16,-8 15 2-1,-9 17-2-15,-11 20 2 16,-9 26-1-16,0 23 0 16,-11 26 1-16,9 22-1 0,4 11 1 15,7 8 0-15,15-4 0 16,17-2-1-16,14-16 1 15,12-15-1-15,19-26 0 16,11-29 0-16,9-20 1 16,5-23-1-16,1-18 0 15,-6-22 1-15,-5-9-1 16,-5-1 1-16,-9-1-1 0,-19 11 1 16,-9 14-1-1,-8 18 1-15,4 39 0 16,-27-6-1-16,9 41 1 15,8 18-1-15,6 12 0 16,12 10 1-16,12 5-1 0,11 3 0 16,13-5 0-16,3-11 0 15,7-10-1-15,-3-14 0 16,0-10-2-16,-5-13-1 16,-1 4-4-16,-25-30-34 15,11 12 0-15,-31-6-1 16,30-8 0-16</inkml:trace>
  <inkml:trace contextRef="#ctx0" brushRef="#br0" timeOffset="23309.0234">21810 3077 98 0,'0'0'41'0,"25"-16"1"16,1 16-2-16,-4 2-33 15,21 22-1-15,-3 1-2 16,5 15-1-16,0 1 0 16,1 12-2-16,-5-4-1 15,-3 6 1-15,-5-6-2 16,-7-14-1-16,0-3-2 15,-12-15-2-15,9 9-11 0,-23-26-24 16,0 0 0-16,10-39-1 16,-4 5 1-16</inkml:trace>
  <inkml:trace contextRef="#ctx0" brushRef="#br0" timeOffset="23496.8837">22404 3101 105 0,'-40'39'41'0,"-11"26"0"16,-16-18-8-16,-2 35-25 16,-10-5-2-16,12 7-2 15,8-11-3-15,7-14-3 16,25-8-4-16,1-38-18 0,26-13-17 16,26 6 0-16,7-23 0 15,7-25-1 1</inkml:trace>
  <inkml:trace contextRef="#ctx0" brushRef="#br0" timeOffset="23812.5429">23004 2590 85 0,'-20'-11'39'16,"20"11"0"-16,0 0 1 0,0 0-32 16,26-6-1-16,10 4-1 15,7-10-3-15,10 4 0 16,7-6-3-16,3 1-1 15,2 3-2-15,-16-8-9 16,9 20-27-16,-31-2-2 16,-9 16 1-16,-26 1 0 15</inkml:trace>
  <inkml:trace contextRef="#ctx0" brushRef="#br0" timeOffset="23969.342">23026 2926 82 0,'0'0'38'15,"0"0"1"-15,30 2-1 0,3-30-31 16,22 13-2-16,3-11-2 16,1-1-6-16,18 19-14 15,-12-10-21-15,0 2-1 16,-9 1 1-16,1 3-1 16</inkml:trace>
  <inkml:trace contextRef="#ctx0" brushRef="#br0" timeOffset="24312.195">24461 2453 96 0,'24'-18'40'16,"-18"1"3"-16,-6 17-1 15,-41 7-34-15,7 27-2 16,-21 7-1-16,-1 22-1 15,-7 9-1-15,10 13-1 16,8 5-1-16,23 6 0 16,22-13-1-16,27-9 1 15,31-19-1-15,21-23 0 16,19-21 0-16,9-18 0 16,2-25 0-16,-9-19 0 15,-17-16 1-15,-18-11-1 16,-29 1 0-16,-32-7 0 0,-24 7-2 15,-31 1-1-15,-14 17-2 16,-32 0-36-16,10 20-1 16,-24 4-1-1,1 9 1-15</inkml:trace>
  <inkml:trace contextRef="#ctx0" brushRef="#br0" timeOffset="25003.7823">20795 1984 66 0,'-24'10'35'16,"24"-10"1"-16,0 0 0 16,-2 17-26-16,2-17 0 15,20-2-2-15,0-2-2 0,17 12-2 16,8-8 0-16,23 6-1 16,5-10-1-1,17 0 0-15,-1-5-1 16,-4-1 0-16,-10-6 0 0,-4-4 0 15,-17-7 1-15,-17-3-2 16,-17-3 2-16,-20 0-1 16,-18-5 0-16,-4 7 0 15,-15 0 0-15,-3 1-1 16,-5 7 0-16,0 3-2 16,9 12-3-16,-15 2-34 15,27 4-2-15,2-6 1 16,22 8-2-16</inkml:trace>
  <inkml:trace contextRef="#ctx0" brushRef="#br0" timeOffset="43212.9695">21423 5526 59 0,'0'0'35'0,"0"0"2"15,0 0 1-15,-12-25-24 16,12 25-2-16,0 0-2 16,6 19-2-16,-6-19-1 15,-8 24-2-15,-4-4-1 16,4 13-1-16,-4-4-1 16,-2 11 1-16,-3-5-1 15,3 0-1-15,0-5 0 16,0-7 1-16,14-23-1 0,-14 22 0 15,14-22-1-15,0 0 1 16,-12-45 0-16,12 7-1 16,-5-9 0-16,-3-10 0 15,-4-3 1-15,-8-3-2 16,-6 6 1-16,-11 8 0 16,-5 19 0-16,-17 17 0 15,-6 20 0-15,-8 29 0 16,2 19-1-16,4 19 2 15,4 17-1-15,11 7 1 16,17 2-1-16,19-2 0 16,20-10 0-16,16-15 1 15,13-16-1-15,13-22 0 0,5-23 1 16,14-18-1-16,2-21 1 16,-2-19-1-16,2-16 1 15,-5-21-1 1,-9-13 1-16,-6-2-1 0,-9 2 0 15,-16 9 0-15,-11 11 1 16,-9 17-1-16,-2 14 0 16,0 45 0-16,-21 6 0 15,7 37 1-15,-4 26-1 16,4 23 0-16,0 14 0 16,3 12 0-16,3 9 0 15,14-7 0-15,9-4 0 16,17-18 0-16,10-24 0 0,9-23 0 15,12-15 0-15,-2-23 0 16,8-15 0-16,-15-19-1 16,3 5-13-1,-22-25-30-15,-3 8 0 0,-18-5 1 16,-8 11 0-16</inkml:trace>
  <inkml:trace contextRef="#ctx0" brushRef="#br0" timeOffset="44024.9871">21699 6178 39 0,'-2'-28'37'16,"2"28"1"-16,-12-31 1 16,0 7-12-16,12 24-9 15,-13-17-5-15,13 17-4 16,0 0-1-16,-22 45-2 16,10-8 0-16,4 20-2 15,0 4 1-15,-2 12-1 0,10-1-2 16,10 3-2-16,6-16 0 15,10-16 0-15,13-24 0 16,12-19 0-16,7-21 0 16,5-20 0-16,2-22 0 15,-2-12 0-15,-2-5 0 16,-5-5 0-16,-15 11 0 16,-7 7 0-16,-11 16 0 15,-11 20 0-15,-12 31 0 16,0 0 0-16,-17 47 0 15,3 20 0-15,-6 15 0 16,10 18 0-16,-4 4 0 16,12 8 0-16,8-6 0 0,-4-4 0 15,10-20 0-15,0-15 0 16,2-14 0-16,-2-21 0 16,1-11 0-16,-13-21 0 15,16-8-11-15,-16-31-33 16,-2-6-1-16,-12-30 1 15,-5-9-1-15</inkml:trace>
  <inkml:trace contextRef="#ctx0" brushRef="#br0" timeOffset="44428.2862">20605 5044 72 0,'34'-2'37'16,"11"0"1"-16,3-2-1 15,21 6-26-15,-4-18-2 16,20 10-3-16,-4-14-1 16,9 1-3-16,-7-3 0 0,-8-3 0 15,-5-5 0 1,-19 3-1-16,-18-3 1 16,-13-3-1-16,-20 4 0 15,-12-1 0-15,-21 3 0 0,-7-1-1 16,-9 3 0-16,0-7-3 15,5 11-2-15,-7-11-34 16,35 13-1-16,12-1 0 16,4 20-1-16</inkml:trace>
  <inkml:trace contextRef="#ctx0" brushRef="#br0" timeOffset="44849.3346">22690 5485 87 0,'0'0'40'0,"34"-4"-1"15,-3-6 0-15,17 14-31 16,-1-23-2-16,18 7-3 16,-1-8-2-16,1 3-3 15,-4 13-7-15,-22-2-30 16,-3 6 0-16,-36 0 0 16,2 25 0-16</inkml:trace>
  <inkml:trace contextRef="#ctx0" brushRef="#br0" timeOffset="44992.4573">22811 5675 92 0,'25'4'38'0,"15"-23"0"15,15 1-1-15,-2-7-34 16,15-7-11-16,5 9-28 16,-4 3 0-16,-10 0-2 15,0 7 1-15</inkml:trace>
  <inkml:trace contextRef="#ctx0" brushRef="#br0" timeOffset="45498.3269">23756 5540 85 0,'-19'4'38'0,"19"-4"1"15,0 0 0-15,27-35-31 16,25 29-2-16,9-12-2 16,20 8 0-16,-2-7-2 15,2 3-2-15,-2 2-1 16,-14-4-4-16,4 22-7 16,-29-12-28-16,-11 6 1 0,-29 0 0 15,0 0 0-15</inkml:trace>
  <inkml:trace contextRef="#ctx0" brushRef="#br0" timeOffset="46200.8707">25210 5197 61 0,'4'-28'36'16,"-4"-1"0"-1,-4-7 2-15,-16-11-25 16,18 24-2-16,-30-13-3 15,5 25-2-15,-30-1-1 0,-3 20-1 16,-19 9 1-16,0 21-2 16,-6 11 0-16,8 10 0 15,12 3-1-15,26 1 0 16,19-2 0-16,32-6-1 16,27-12-1-16,23-13 1 15,15-19-1-15,13-13 0 16,1-13 0-16,-2-13 0 15,-4-11 0-15,-14-6 0 16,-12-2 1-16,-15 6-1 16,-11 1 2-16,-13 11-1 15,-12 9 0-15,-8 20 1 16,0 0-1-16,-16 32 1 0,2 9 0 16,-1 14-1-16,-1 11 0 15,4 15 0-15,-2 3-1 16,8 7 0-16,0-5 0 15,4-8 0-15,4-7-2 16,2-14-3-16,4 2-5 16,-2-28-33-16,8-5 1 15,-14-26-2-15,25 6 1 16</inkml:trace>
  <inkml:trace contextRef="#ctx0" brushRef="#br0" timeOffset="46368.4413">25530 5999 72 0,'11'18'39'16,"-11"-18"0"-16,0 0 0 15,0 0-15-15,20-20-24 16,-20 20-6-16,22-21-31 16,4-5-1-16,-1-13-1 15,15-18 0-15</inkml:trace>
  <inkml:trace contextRef="#ctx0" brushRef="#br0" timeOffset="46765.0668">26177 5079 93 0,'-33'4'41'0,"-19"4"0"16,5 13-1-16,-6 3-33 15,15 15-3-15,5-2 0 16,21 10-2-1,12-1-1-15,31 1 0 0,23 6-1 16,13-4 0-16,12 4 0 16,4 2 0-16,2 5 1 15,-12 1-1-15,-4 2 1 16,-20-2 0-16,-13-8 0 16,-17 0 0-16,-17-12 0 15,-15-9 0-15,-13-19 0 16,-8-11 0-16,-5-19 0 15,-1-15-1-15,-3-19 1 16,9-10-1-16,7-19 0 0,9-6 0 16,12-7 1-1,16 1-2-15,10 4 1 16,7-1 0-16,7 15-1 0,9 5-2 16,3 14-1-16,-7 2-4 15,22 20-28-15,-21 1-7 16,5 15 2-16,-13 9-2 15</inkml:trace>
  <inkml:trace contextRef="#ctx0" brushRef="#br0" timeOffset="47380.695">27091 5038 99 0,'0'0'42'0,"0"0"-1"16,0 0 2-16,14 35-36 15,-12-6-2-15,4 1-1 16,4 13-1-16,-2 2-1 16,6 6-1-16,-2-4 0 15,1-7-1-15,1-7 1 16,-2-8-1-16,-12-25 0 15,20 14-1-15,-20-14 1 16,20-39 0-16,-14 6-1 16,1-7 1-16,5-7-1 15,0-6 0-15,-2 0 1 0,10 6-1 16,-2 2 1-16,1 14-1 16,3 5 1-16,4 18 1 15,-3 14 0-15,-1 12-1 16,4 11 1-16,-12 7 1 15,3 5-1-15,-3-4 0 16,-2 6 0-16,-6-11-1 16,2-9 1-16,-8-23 0 15,8 22-1-15,-8-22 0 16,14-18 0-16,-3-4 0 16,3-7-1-16,4-10 1 15,8-8-1-15,-1-4 0 16,5 6 0-16,2 3 0 0,-1 5 1 15,3 13-1-15,-7 13 1 16,3 19 0-16,-10 15 0 16,-5 16 0-16,-3 8 0 15,-6 6 0-15,-6 8-1 16,0-2-3-16,0 2-1 16,-6-26-8-16,18 5-29 15,-12-21-1-15,20-7 0 16,2-16 1-16</inkml:trace>
  <inkml:trace contextRef="#ctx0" brushRef="#br0" timeOffset="47628.1056">28440 4910 98 0,'12'29'42'15,"-26"7"1"1,2 23 0-16,-9 9-36 0,-5 23-1 15,-12 11-1-15,-1 14-1 16,1-5-2-16,3 3-1 16,1-8 0-16,3-14-2 15,11-15 0-15,2-20-2 16,12-16-2-16,6-41-2 16,14 37-17-16,-4-54-19 15,19-13 0-15,1-25 0 16,21-4 1-16</inkml:trace>
  <inkml:trace contextRef="#ctx0" brushRef="#br0" timeOffset="47960.0482">28904 5297 98 0,'0'0'42'16,"-20"15"0"-16,-19 1 0 15,1 15-35-15,-7 1-2 16,9 5-1-16,5 0-2 15,19-3-1-15,18 5 0 16,20-4-1-16,11 5 0 16,16-1 0-16,7 2 0 0,3 10 1 15,-8 2-1-15,-10 4 1 16,-11 0 0 0,-14 0 1-16,-20-4-1 15,-16-4 1-15,-18-10-1 16,-9-9 0-16,-8-7 0 0,1-7-1 15,-5-12 0-15,8-8-1 16,7-2-1-16,3-10-3 16,21 18-21-16,-16-21-18 15,12 5 0-15,-3-8 0 16,7 5 0-16</inkml:trace>
  <inkml:trace contextRef="#ctx0" brushRef="#br0" timeOffset="66132.4154">6391 3611 26 0,'9'-37'30'0,"-1"-3"5"0,-2-5-1 16,10 24-16-16,-20-29-2 15,18 31-3-15,-18-13-2 16,4 32-1-16,0 0-2 16,26 24-2-16,-20 19-1 15,2 26-1-15,-5 23 0 16,5 44 0-16,-8 24 0 16,0 35-1-16,-6 11 0 15,4 8 0-15,-1-8 0 16,1-8-1-16,4-19 0 0,-2-30 0 15,3-31-1 1,3-32 0-16,-4-25 0 16,2-20 0-16,-4-12-1 0,0-29-1 15,0 0-1-15,0 0-1 16,0 0-2-16,-12-41-4 16,12 41-13-16,-13-29-20 15,13 29 0-15,-32-28 0 16,32 28 1-16</inkml:trace>
  <inkml:trace contextRef="#ctx0" brushRef="#br0" timeOffset="66612.829">6211 5607 80 0,'6'-18'39'0,"-4"0"1"16,-2 18-11-16,0 0-14 15,0 0-5-15,20 0-2 16,-1 18-2-16,-7 8-2 16,8 11 0-16,-4 4-1 0,3 12-1 15,1-2 0-15,-2 2 0 16,-4-6-1-16,-2-8 0 16,1-11 0-16,-13-28-1 15,26 16 1-15,-26-16 0 16,32-32 0-16,-11 1-2 15,-3-3 2-15,10-5-1 16,-2-4 0-16,-5 4 0 16,3-2-1-16,2-1 0 15,-7 9-2-15,-11-6-2 16,12 23-11-16,-20-17-26 16,4 11 0-16,-16-1-2 0,-8 11 1 15</inkml:trace>
  <inkml:trace contextRef="#ctx0" brushRef="#br0" timeOffset="67913.2991">6284 6845 51 0,'26'-16'39'0,"-26"16"-1"16,31-11 2-16,-31 11-12 15,8 17-16-15,-8-17-3 16,-8 42-2-16,-2-19-3 16,8 5-1-16,-2-5-1 15,2 1 0-15,2-24-1 16,0 25 1-16,0-25-2 15,0 0 0-15,0-43 1 16,0 6-1-16,0-12 0 16,-2-4 0-16,-3 0 1 15,-7 2-1-15,-6 13 0 16,-10 25 0-16,-9 19 0 0,-9 27 0 16,-1 32 1-16,0 17-1 15,1 18 0-15,13 10 1 16,7-8-1-16,14-6 0 15,20-9 0-15,10-23 0 16,9-20 0-16,7-23 1 16,7-23-2-16,1-19 1 15,-3-13 1-15,-5-17 0 16,-2-14-1-16,-7-7 1 16,-5-7 0-16,-6 3-1 15,-8 11 1-15,0 10-2 16,-6 10 1-16,0 21 0 15,0 24 0-15,0 20 1 0,6 17-1 16,1 12 0-16,5 4 0 16,2 2 1-16,6 2-1 15,6-10 1-15,-5-5-2 16,3-15 1-16,2-9 0 16,-5-10-1-16,-1-8-2 15,-20 0-1-15,24-34-2 16,-30-5-7-16,16-2-28 15,-26-8-1-15,-4 2 1 16,-11-8-1-16</inkml:trace>
  <inkml:trace contextRef="#ctx0" brushRef="#br0" timeOffset="68192.5437">5885 6669 61 0,'0'0'37'0,"0"0"1"0,0 0 0 16,26-10-17-16,19 10-12 16,3-16-3-16,17 6-2 15,2-9 0-15,8-1-2 16,-6 0-1-16,-4 1 1 16,-10 1-1-16,-15 6 0 15,-10 0 0-15,-13 1 0 16,-17 11-1-16,-2-18 0 15,-15 10-1-15,-11-9-4 0,4 15-8 16,-3-22-26 0,1 6-1-16,-8-5 0 0,17-9 0 15</inkml:trace>
  <inkml:trace contextRef="#ctx0" brushRef="#br0" timeOffset="68980.7542">9410 2622 32 0,'0'-22'31'16,"-6"-1"2"-16,-8-9-10 15,14 32-3-15,-24-33-5 16,24 33-3-16,-16-18-4 0,16 18-1 15,0 0-1-15,0 0 0 16,0 0 1-16,-6 41-3 16,6-3 2-16,0 30-2 15,0 21 1-15,0 24-1 16,0 15 0-16,0 25-2 16,-5 4 0-16,5 2 0 15,0-4-1-15,4-14 0 16,-1-15 0-16,7-16 0 15,-4-22 1-15,2-17-2 16,-2-14 1-16,0-20-1 16,-4-9-1-16,-2-28-1 15,6 19-3-15,-12-44-6 0,6 25-31 16,-8-38 1-16,2 19-1 16,-12 1 0-16</inkml:trace>
  <inkml:trace contextRef="#ctx0" brushRef="#br0" timeOffset="69552.8691">9064 4525 47 0,'6'-25'37'0,"6"5"1"16,-18-3-1-16,26 25-18 15,-20-2-6-15,0 0-2 0,6 19-4 16,7 24 0-16,-7 3-3 16,6 20-1-1,2 9 1-15,-4 13 0 16,2 1-1-16,-4-5-1 0,2-4 1 15,-1-11-2-15,1-12 1 16,0-16-1-16,2-17 1 16,-12-24-2-16,32-12 0 15,-13-17-1-15,1-19 1 16,0-10 0-16,0-7-1 16,5-8 0-16,-3-1-1 15,2-3 1-15,-5 10 0 0,1 5-2 16,-2 18-2-16,-10-5-4 15,17 22-32 1,-25 7-1-16,0 20 1 16,0 0-2-16</inkml:trace>
  <inkml:trace contextRef="#ctx0" brushRef="#br0" timeOffset="70368.5046">9194 6241 38 0,'18'-16'33'16,"-18"16"-2"-16,14-26-4 16,-14 26-3-16,0 0-3 0,26-1-5 15,-26 1-4-15,0 0-3 16,0 0-2-16,0 0-3 16,0 0 1-16,0 0-3 15,6-18 0-15,-6 18 0 16,8-28-1-16,-7 7 0 15,3-9 0-15,-4 3-1 16,-5-3 0-16,-7 5 1 16,-4 9-2-16,-10 14 1 15,-9 16 1-15,-9 19-1 16,1 22 1-16,-3 18-1 16,7 9 1-16,1 11 0 15,17-5 0-15,7-2 0 0,16-15 0 16,21-16 0-16,3-22-1 15,10-27 0-15,7-20 0 16,3-19 0 0,-7-16-1-16,-5-12 1 0,-3-12-1 15,-17-3 1-15,-6 5-1 16,-8 9 1-16,-8 10 0 16,-2 13 1-16,0 18 0 15,10 21-1-15,-18 17 1 16,24 23 0-16,2 9 1 15,10 13-1-15,2 5 0 16,6 0-1-16,1-2 1 16,7-14-1-16,-5-6 1 0,-3-18-1 15,-4-7-2-15,-5-22-2 16,-1 0-4 0,-24-22-33-16,10-3-2 15,-17-18 1-15,-3 4-1 0</inkml:trace>
  <inkml:trace contextRef="#ctx0" brushRef="#br0" timeOffset="70623.8664">8906 6117 84 0,'0'0'41'16,"-18"4"0"-16,18-4 0 15,32-20-30-15,7 12-4 0,7-9-2 16,19-1-2-1,6-7-1-15,10-7-1 16,4 1-1-16,-6-1-1 16,-10 3 1-16,-16 0-1 0,-19 5 0 15,-22 2 0-15,-12 22-1 16,-40-33-2-16,3 27-6 16,-17-17-30-16,3 1 1 15,0-9-1-15,15 3-1 16</inkml:trace>
  <inkml:trace contextRef="#ctx0" brushRef="#br0" timeOffset="71369.2209">12496 4017 23 0,'2'-53'34'15,"-2"-6"2"-15,0 6 1 16,-8-8-13-16,14 36-3 15,-24-16-6-15,18 41-5 16,-2-30-2-16,2 30-3 16,2 43 0-16,4 20-1 15,-8 24 0-15,4 36-1 16,2 26-1-16,0 38 1 16,0 21 0-16,4 16-1 15,-2 9-1-15,0-5 1 16,-1-10-2-16,3-20 1 15,-8-27 0-15,6-26-1 16,-6-29 0-16,2-32 0 0,2-25 0 16,-4-20-1-16,2-21-1 15,-2-18-1-15,0-26-2 16,-8-19-8-16,10 8-28 16,-12-6-1-16,4 1 1 15,-7 1-1-15</inkml:trace>
  <inkml:trace contextRef="#ctx0" brushRef="#br0" timeOffset="72165.0882">12235 6415 71 0,'14'-17'38'0,"-14"17"0"16,24-22-8-16,3 30-16 16,-27-8-2-16,38 4-3 15,-22 6-3-15,13 15-1 16,-5 5-1-16,6 13-1 15,-9 4 0-15,5 4 0 16,-2-2-2-16,-5-4 1 16,-3-10-1-16,2-11 0 15,2-16 0-15,-4-22 0 16,1-15-1-16,1-18 0 0,-4-12-1 16,0-12-1-16,3-4-1 15,-3-3-1-15,6 9-4 16,-14-1-6-16,10 23-27 15,-10 11-1-15,-6 36 1 16,19-14 0-16</inkml:trace>
  <inkml:trace contextRef="#ctx0" brushRef="#br0" timeOffset="73052.4032">13084 7026 56 0,'22'-16'37'0,"-22"16"1"16,0 0 0-16,0 0-22 0,24 2-3 15,-24-2-3-15,-4 22-3 16,4-22-1-16,0 21-3 16,0-21 0-16,0 0-1 15,0 0 0 1,0 0-1-16,0 0-1 0,0 0 1 16,10-33-1-16,-16 13 1 15,-4 1-1-15,10 19 1 16,-36-14-1-16,11 22 0 15,-13 17 0-15,2 14 1 16,-3 12-1-16,1 16 1 16,11 4-1-16,7 3 1 15,8-7 0-15,12-10-1 0,16-14 1 16,10-17-1-16,5-16 0 16,9-20 0-1,-1-20 1-15,-5-13-1 16,-3-8-1-16,-5-8 2 0,-6 0-1 15,-8 4 0-15,-6 8 0 16,-4 8 0-16,-4 21 0 16,2 18 0-16,0 0 1 15,-14 46-1-15,10-3 0 16,10 10 1-16,0 2-1 16,8 0 0-16,-3-8 0 15,11-10 0-15,2-8-1 16,-2-17-2-16,3-6-2 15,-11-29-5-15,16 15-22 16,-22-24-10-16,-3-1 1 16,-14-8 0-16</inkml:trace>
  <inkml:trace contextRef="#ctx0" brushRef="#br0" timeOffset="73367.9753">12849 6918 83 0,'0'0'39'16,"0"0"0"-16,14 19 1 16,12-32-30-16,25 5-3 15,2-10-2-15,15 2-1 16,1-3-2-16,4-1 0 0,-8 3-2 15,-6-1 1-15,-12 4 0 16,-15 0-1-16,-32 14 0 16,4-19 1-16,-28 11-2 15,-15-4 0-15,-7-6-2 16,-11-21-7-16,22 8-31 16,-15-10 1-16,21-6-1 15,11-6 1-15</inkml:trace>
  <inkml:trace contextRef="#ctx0" brushRef="#br0" timeOffset="74261.0254">13947 4939 47 0,'0'0'35'0,"-6"-29"2"16,-8 11-2 0,14 18-16-16,-17-11-4 15,17 11-4-15,-40 19-1 0,22 5-4 16,-9-3 0-16,11 9-2 15,-4-3-1-15,8 7 0 16,12-5-1-16,12-9-1 16,10-7-1-16,11-11 1 15,11-7-1-15,3-11 0 16,5-12 1-16,-5-7 0 16,-4-6-1-16,-13-2 0 15,-10-2 1-15,-14 5 0 0,-14 7 0 16,-18 13 0-1,-13 16 0-15,-9 18-1 16,-3 8 1-16,4 15-1 16,5 10 0-16,14 4 1 0,15 0 0 15,13-10 0-15,19-5-1 16,19-21 0-16,9-5 0 16,11-22 1-16,-5-13-1 15,-2-12 0-15,-9-9 0 16,-11-3 0-16,-19-6 1 15,-12 8-1-15,-20 8 0 16,-15 17 1-16,-7 17-1 16,-5 7 0-16,2 15 0 15,5 17 0-15,14 9-1 16,9 0 0-16,17 0-2 16,5-10-5-16,35 13-15 15,-14-29-20-15,15-1 1 0,-9-16-2 16,5-4 2-16</inkml:trace>
  <inkml:trace contextRef="#ctx0" brushRef="#br0" timeOffset="74901.0959">14243 5153 61 0,'4'-29'39'0,"-4"29"1"15,0 0 2-15,10 25-19 16,-18-7-10-16,16 35-4 16,-10 16-3-16,8 31-1 15,-4 20-1-15,4 21-1 16,-4 18-1-16,-2 16 1 16,-2 3-2-16,0 11 1 15,-8-9 0-15,2-9-2 16,0-20 0-16,-2-16 0 15,6-21 0-15,-1-29 0 16,1-19 0-16,2-30 0 0,2-36 0 16,0 0 0-16,0 0 0 15,8-34 0-15,-5 3 0 16,-3-6 0-16,2-1-2 16,-2-5-3-1,6 14-4-15,-17-20-9 0,16 29-24 16,-12-5-1-16,7 25 1 15,-18-20 0-15</inkml:trace>
  <inkml:trace contextRef="#ctx0" brushRef="#br0" timeOffset="75304.9427">14052 7020 97 0,'0'0'41'16,"0"0"0"-16,0 0-7 15,0 0-22-15,10 37-4 16,-12-9-2-16,4 15-2 16,2 10-1-16,1 6-1 15,1 5-1-15,8 3 0 16,0 0 0-16,0-4-1 15,6-12 0-15,3-10 1 16,-1-8-1-16,-2-5-1 16,0-7 2-16,-1-7-1 0,-1-10 1 15,2-6 0 1,0-14 0-16,1-5-1 16,-1-9 0-16,0-9 0 0,-1-4 0 15,-1-4 0-15,-4 6 0 16,-6-3-3-16,4 13-2 15,-14-12-10-15,8 21-27 16,-10 1-2-16,4 21 2 16,0 0-2-16</inkml:trace>
  <inkml:trace contextRef="#ctx0" brushRef="#br0" timeOffset="76056.871">15086 7393 39 0,'20'-14'37'0,"4"2"2"16,-24 12-1-16,35-6-9 0,-35-11-9 15,26 36-6-15,-26-19-4 16,8 20-3-16,-8 0-1 15,6 3-3-15,0-3 0 16,0-1-1-16,-6-19 0 16,0 0-1-16,25 12 0 15,-13-33-1-15,-4-3 1 16,0-7-1-16,-4-3 1 16,-4-1-1-16,-6 2 0 15,0 7 0-15,-14 12 0 16,-3 14 0-16,-5 16 0 15,-6 19 1-15,-3 12-1 16,3 12 0-16,7 8 0 0,3 2 0 16,10 1 0-16,12-3 0 15,10-18 0-15,10-15 0 16,10-15 0-16,5-17 0 16,-1-10-1-16,7-15 1 15,-13-9 0-15,2-3 0 16,-9 2 0-16,-5 1 1 15,-4 9-1-15,-10 23 0 16,-4-22 1-16,4 22-1 16,-12 31 0-16,12-5 0 15,4 3 0-15,10 7 0 16,6-5 0-16,5 4 0 0,9-7 0 16,3-10 0-16,5-11 0 15,-5-7 0 1,3-3 0-16,-7-13-4 0,-5 0-1 15,-10-23-7-15,13 7-31 16,-34-7 0-16,6 2 0 16,-16-10 1-16</inkml:trace>
  <inkml:trace contextRef="#ctx0" brushRef="#br0" timeOffset="76388.3167">15157 7036 87 0,'0'0'39'0,"0"0"0"16,0 0 1-16,0 0-30 0,52-2-3 16,-11-6-1-16,13 2-2 15,3-12-1-15,6 2-1 16,-10-1 0-16,1 3-1 15,-9-4 0-15,-11 7 0 16,-15-7-1-16,-19 18 1 16,-8-29 0-16,-15 11 0 15,-11 0 0-15,-5-7-1 16,-7-1 0-16,-1-3-1 16,7 7-3-16,-5-23-19 15,19 19-19-15,-1 1 1 16,17 3-1-16,8 1 0 15</inkml:trace>
  <inkml:trace contextRef="#ctx0" brushRef="#br0" timeOffset="85309.3817">20331 2965 52 0,'12'-19'24'0,"-12"19"0"0,0 0-3 16,0 0-4-16,-4-26-5 15,4 26-4-15,0 0 0 16,0 0-1-16,0 0-2 16,0 0 0-16,0 0 0 15,0 0-2-15,-28 12 0 16,28-12-1-16,-43 23 0 15,9-5-1-15,-8-6-1 16,-9 1 1-16,-14 5-1 16,-6 0 1-16,-8-6-1 15,0 1 1-15,0-1 0 16,0-2-1-16,6 0 1 16,4 2 0-16,10-5 0 0,5 1-1 15,9 2 1-15,5 0-1 16,1 2 1-16,7 1 0 15,5 7 0-15,1 2-1 16,2-1 1-16,10 7 0 16,7 1-1-16,1 6 1 15,-2 7 0-15,4 3 0 16,0 6 0-16,-6 10 0 16,-2 5 1-16,-4 7-1 15,-3 0 1-15,-1 9-1 16,0-2 1-16,6 5-1 15,2 1 0-15,-1 3 0 16,7 3 0-16,0-4 0 0,-6 4-1 16,4-1 1-16,-6 1-1 15,2 6 1-15,-5-2 0 16,7 2 0 0,-2-2 0-16,4 5 0 0,2-1 0 15,6-2-1-15,-4 2 1 16,4-2 0-16,4-4-1 15,-2-2 0-15,2 3 0 16,-4-5 0-16,2 0-1 16,4 4 3-16,-4 1-1 15,2-3 0-15,-2 4 1 16,2 6-1-16,4 2 0 0,-6 6 1 16,2 4-1-16,1-2-1 15,1 3-1-15,-4 1 2 16,4 0-2-16,0 2 1 15,-6-2 0-15,2-1 0 16,4-3 0-16,-2 0 0 16,0 4 0-16,6-4 0 15,-2-2 0-15,0-4 0 16,3-2 0-16,1-2 0 16,-4-2 1-16,4-2-2 15,-4-6 2-15,-2-2-2 16,0-1 1-16,2-1 0 15,0-3 1-15,2-1-2 0,-5-4 1 16,3 1 1 0,-2 1-2-16,0-1 1 15,-10 1 0-15,2-5 0 16,-2-1 0-16,-4-9 0 0,2 0 1 16,-1-4-1-16,1-9 0 15,4-4 1-15,-2-9-1 16,4-4 1-16,0-8-1 15,0-1 0-15,0-8 0 16,0-20-1-16,0 17 1 16,0-17 1-16,0 0-1 15,0 0 0-15,0 0 0 16,0 0 0-16,0 0 0 0,0 0 0 16,0 0 0-1,0 0 0-15,0 0 0 16,0 0 0-16,0 0 0 15,-20-6 1-15,20 6-1 0,0 0 0 16,0 0 0-16,0 0 0 16,0 0-1-16,0 0 1 15,0 0 0-15,0 0 0 16,0 0 0-16,0 0 0 16,0 0-1-16,0 0 2 15,0 0-2-15,0 0 1 16,20 18 0-16,-20-18 0 15,27 2-1-15,-3 2 1 16,2-4 0-16,13 0 0 16,7-6 0-16,13 2 0 15,14-2 0-15,12 2 1 16,12-2-1-16,9-1 0 0,9 5 0 16,-1-4 0-16,3 4 0 15,-7 2 1-15,-9 4-1 16,-10-2 0-16,-12 2 0 15,-14 1 1-15,-8-1-1 16,-11 2 0-16,-7 0 1 16,-7-4-1-16,-11 0 0 15,-3-2 0-15,-18 0 1 16,26 2-1-16,-26-2 1 16,0 0-1-16,0 0 0 15,0 0-1-15,0 0 0 16,-12-18-2-16,12 18-2 15,0 0-4-15,0 0-15 0,0 0-18 16,0 0 0-16,0 0 1 16,0 0-1-16</inkml:trace>
  <inkml:trace contextRef="#ctx0" brushRef="#br0" timeOffset="87012.5287">20410 9905 31 0,'-22'-4'31'0,"-8"-4"4"16,9-4-2-16,21 12-10 15,-44-15-5-15,44 15-4 16,-27-16-2-16,27 16-4 16,0 0-1-16,0 0-1 15,-20-12-2-15,20 12 0 0,0 0-1 16,25 6-1 0,3-4 0-16,10 2-1 15,13 2 0-15,8 4 0 16,12 3 0-16,10 1 0 0,4 8 1 15,0 9-1-15,0 2 0 16,-8 3 0-16,-4 3 0 16,-12-2 0-16,-9 1 0 15,-15-1 0-15,-9-4-1 16,-11-5 1-16,-15-3 0 16,-4 3 0-16,-9-9-1 15,-9 3 1-15,0-10 0 16,-6-1 0-16,-1-1-1 0,1-6 0 15,2 0 0 1,3-4 1-16,1 2-1 16,0-4 0-16,20 2 0 15,-27 4 0-15,27-4-1 0,-30 12 2 16,14-6-1-16,16-6-1 16,-37 17 2-16,37-17-1 15,-34 26-1-15,10-8 1 16,3-3 1-16,1 3-1 15,-4-2-1-15,5 1 1 16,-1-3 0-16,0-4 1 16,0 0-1-16,5-6 1 15,15-4-1-15,-26-2 0 16,26 2 0-16,-26-32 0 16,18 7 0-16,-2-7 0 15,1-5 0-15,-3-6 0 16,0-2 0-16,-2-2 0 0,2-6 0 15,2 4 0-15,-2 1 0 16,1 7 0-16,3 2 0 16,2 4 0-16,0 3 0 15,6 3 0-15,0 29 0 16,0-34 0-16,0 34 0 16,0 0 0-16,6-21 0 15,-6 21 0-15,0 0 0 16,0 0 0-16,0 0 0 15,0 0 0-15,0 0 0 16,0 0 0-16,0 0 0 16,0 0 0-16,0 0 0 15,0 0 0-15,0 0 0 0,0 0 0 16,0 0 0-16,-6-20 0 16,6 20 0-16,0 0 0 15,0 0 0-15,0 0 0 16,0 0 0-16,0 0 0 15,0 0 0-15,0 0 0 16,8 32 0-16,-4 5 0 16,-2 6 0-16,4 10 0 15,0 6 0-15,1 6 0 16,3 1 0-16,-6 1 0 16,6-2 0-16,-2-6 0 15,-6-10 0-15,2 0 0 0,-2-8 0 16,2-2 0-16,-4-7 0 15,2-5 0-15,-2-7 0 16,0-20 0 0,0 22 0-16,0-22 0 0,0 0 0 15,0 0 0-15,0 0 0 16,0-22 0-16,0 22 0 16,6-24 0-16,0 5 0 15,2-3 0-15,9-3 0 16,11-5 0-16,4-1 0 15,13-8 0-15,8-1 0 16,5 1 0-16,-3 10 0 16,4-5 0-16,-4 9 0 0,-7 5 0 15,-9 6 0-15,-13 7 0 16,-6 1 0-16,-20 6 0 16,17-4 0-1,-17 4 0-15,0 0 0 0,-31-14 0 16,7 2 0-16,-3-5 0 15,-11-9 0-15,-3 0 0 16,-11-11 0-16,-1 0 0 16,0 0 0-16,-5-5 0 15,5 5 0-15,-4 2 0 16,11 11 0-16,5-5 0 16,9 19 0-16,7-8-6 15,25 18-36-15,0 0-2 0,0 0 1 16,0 0-2-1</inkml:trace>
  <inkml:trace contextRef="#ctx0" brushRef="#br0" timeOffset="88220.6787">22049 9891 48 0,'7'-20'29'15,"-7"20"1"-15,8-35-3 16,-8 35-4-16,4-35-5 16,-4 35-5-16,2-30-3 15,-2 30-2-15,6-21-1 16,-6 21-1-16,20-8-1 16,0 20-1-16,-3 3 1 0,11 19-2 15,-8 7 1-15,13 16-2 16,-1 6 1-1,4 9-1-15,-1 1-1 16,-1 2 0-16,-7-9 0 0,5-1 1 16,-6-14-2-16,-7-8 1 15,1-15 0-15,-8-7 0 16,-12-21-1-16,0 0 0 16,20-29 0-16,-12-12 0 15,-3-18 0-15,9-12 0 16,4-5 0-16,-2-11 0 15,10 7 0-15,-7 3 0 16,7 12-2-16,-4 9-1 0,3 24-2 16,-7 5-4-1,10 34-7-15,-11-3-27 16,-1 20 1-16,-10 3 1 16,6 21-1-16</inkml:trace>
  <inkml:trace contextRef="#ctx0" brushRef="#br0" timeOffset="88570.0911">22935 10235 86 0,'18'-22'39'0,"0"-4"2"0,3 17-1 16,-21 9-30-16,28-4-1 15,-4 19-4-15,9 17 0 16,-7 7-1-16,0 14-2 16,1 2 0-16,-1 8-1 15,-4-4 0-15,1-2-1 16,-5-6-1-16,-4-8 0 15,2-10-2-15,-4-13-3 16,9 5-6-16,-21-25-30 16,18-8 1-16,-12-19-1 15,2-4 1-15</inkml:trace>
  <inkml:trace contextRef="#ctx0" brushRef="#br0" timeOffset="88741.2804">23350 10362 80 0,'-42'-8'40'15,"15"32"0"-15,-13 7-1 16,14 18-29-16,-33-4-1 16,8 14-4-16,-4-4-1 15,3 2-3-15,13-4-3 16,-5-21-7-16,29-1-30 16,-5-23-1-16,20-8 0 15,-18-18 0-15</inkml:trace>
  <inkml:trace contextRef="#ctx0" brushRef="#br0" timeOffset="89332.7623">21940 9389 70 0,'0'0'36'15,"-16"-26"1"-15,16 26 1 16,0 0-26-16,10-27-2 15,14 29-3-15,-5-12-2 0,15 10-1 16,6-4-1-16,17 4-1 16,10-6 0-1,10-2 0-15,8-2-1 16,0 1 0-16,-6-7 0 0,-4 2-1 16,-10-2 0-16,-16-1 0 15,-17 1 1-15,-22-2-1 16,-12-1 1-16,-18-3-1 15,-6 5 1-15,-7-5-2 16,-5 2 1-16,-1 1-4 16,13 13-4-16,-13 0-31 15,39 6 0-15,0 0-2 16,0 0 1-16</inkml:trace>
  <inkml:trace contextRef="#ctx0" brushRef="#br0" timeOffset="89733.7154">23719 9752 83 0,'0'0'39'15,"0"0"0"-15,0 0-4 16,0 0-24-16,32 0-3 15,-1-6-3-15,17 0-2 16,5-2-1-16,10 4-1 16,2-4-2-16,-6-3-1 15,1 9-4-15,-21-8-7 16,1 16-26-16,-40-6 0 16,0 21 0-16,-28-5-2 15</inkml:trace>
  <inkml:trace contextRef="#ctx0" brushRef="#br0" timeOffset="89882.1525">23798 9942 83 0,'0'0'39'0,"12"18"-1"15,19-18 2-15,9-14-32 16,17 10-2-16,4-6-4 16,-1-1-6-16,17 9-29 15,-24-4-5-15,4 0-1 16,-15 2-1-16</inkml:trace>
  <inkml:trace contextRef="#ctx0" brushRef="#br0" timeOffset="90493.4062">25581 9524 66 0,'-6'-23'39'0,"6"23"2"0,-18-30-1 16,18 30-28-16,-16-4-2 15,16 4-3-15,-3 26-1 16,6-3-1-16,3-1-2 16,2 7-1-16,-2-5 1 15,6-1-2-15,-12-23 1 16,22 22-2-16,-22-22 1 15,25-6-1-15,-25 6 1 16,22-37-1-16,-16 5-1 16,-6-3 1-16,-6-4-1 15,-10 5 1-15,-15 3 0 16,-15 17-1-16,-7 10 1 0,-12 18 0 16,0 18-1-1,-2 19 2-15,-3 9 0 16,17 11 0-16,14 8-1 0,19-5 1 15,16 1 0-15,20-5-1 16,9-5 0-16,11-10 0 16,15-8-1-16,3-8-2 15,11-7-1-15,-12-16-3 16,16 7-9-16,-10-27-25 16,1-8-1-16,-7-19 1 15,-2-2-1-15</inkml:trace>
  <inkml:trace contextRef="#ctx0" brushRef="#br0" timeOffset="91113.2821">25992 9720 81 0,'-24'-15'40'16,"-2"24"1"-16,-5 3 0 16,9 20-29-16,-19-5-4 15,9 16-2-15,0 2-2 16,13 8-1-16,5 2-1 15,16-2-1-15,8-6 0 16,9-7-2-16,5-7 1 16,12-9 1-16,-1-9-2 0,3-17 1 15,-5-15-1 1,-1-13 0-16,-7-7 0 16,-3-12 0-16,-2-4-1 15,-6-8 1-15,2 2-1 0,-1 2 2 16,-1 6-1-16,4 12 1 15,4 6 0-15,1 13 0 16,9 10 1-16,-2 14 0 16,7 10 0-16,-5 11 1 15,1 13-1-15,-1 7 0 16,-6 6 1-16,-7 10 0 16,-9-2-1-16,0-3 0 15,-8-6 0-15,0-9-1 16,-4-10 1-16,2-9-1 15,0-22 0-15,0 0 0 16,0-28-2-16,6-9 2 16,6-12-1-16,2-12 0 0,1-6-1 15,9-5 1-15,8 3 0 16,-5 2 0-16,7 12 1 16,3 12-1-16,-1 16 1 15,-1 21 1-15,-7 12-1 16,0 17 0-16,-9 13 1 15,-1 5-1-15,-4 8 0 16,-8 0 0-16,0 0-1 16,-6-8-2-16,8-3-1 15,-8-15-1-15,12-1-4 16,-12-22-7-16,27-2-24 16,-27 2-2-16,38-36 2 15,-13 3 0-15</inkml:trace>
  <inkml:trace contextRef="#ctx0" brushRef="#br0" timeOffset="91512.0821">27172 9581 75 0,'0'-20'39'0,"0"20"2"15,-27-9-1-15,7 26-27 16,-19-9-5-16,13 16-2 16,-8-5-1-16,15 7-2 15,1-1-2-15,16-1 0 16,14-5 0-16,9-3-1 15,17-8 0-15,3-4 0 16,13-4 0-16,3 2-1 16,2-2 1-16,-6 4 1 0,-1 4-2 15,-7 7 2-15,-13 7-1 16,-10 2 1-16,-11 5 0 16,-11 2 0-16,-8 3 0 15,-9 3 0-15,-11-13 1 16,-4 5 0-16,1-11-1 15,-5-7 0-15,-3-3 0 16,-3-6-1-16,7-2 1 16,-3-12-1-16,11 3 0 15,1-15 0-15,6 6-2 16,6-9 0-16,14 0-3 16,0-15-3-16,26 13-6 15,-10-22-28-15,21 4-1 0,-3-12 0 16,17 2 2-16</inkml:trace>
  <inkml:trace contextRef="#ctx0" brushRef="#br0" timeOffset="91761.2607">27676 9196 83 0,'18'-8'42'0,"1"24"0"16,-7 2 1-16,10 31-31 15,-16 2-3-15,6 22-2 16,-4 5-2-16,5 10-1 15,1 3-1-15,4-3-2 16,-4 0 0-16,4-5 0 0,-3-11 0 16,3-13-1-16,0-12 0 15,-4-9-1 1,-6-11-1-16,-8-27-1 16,6 22-1-16,-12-48-5 15,6 8-29-15,-26-23-6 0,4 2 1 16,-21-16 0-16</inkml:trace>
  <inkml:trace contextRef="#ctx0" brushRef="#br0" timeOffset="91964.654">27478 9730 84 0,'0'0'41'16,"0"0"2"-16,14-25-2 16,24 38-30-16,1-26-3 15,19 11-2-15,-5-4-1 0,12 4-2 16,-4 4-1-1,2 0-1-15,-7-2 0 16,-7-2-2-16,-4 4 0 0,-15-4-3 16,0 10-4-16,-30-8-34 15,0 0 0-15,0 0-2 16,12 25 1-16</inkml:trace>
  <inkml:trace contextRef="#ctx0" brushRef="#br0" timeOffset="92444.8934">28531 10203 44 0,'0'0'37'0,"-6"-23"2"16,6 23 0-16,-22-28-19 15,22 28-6-15,0 0-3 16,-25 2-3-16,7 2-3 15,18-4-1-15,-34 24-1 16,34-24 0-16,-21 27-2 0,21-27 1 16,-4 28-1-16,4-28 0 15,27 7-1-15,-7-13 1 16,4-3-1 0,-5-9 1-16,1 0-1 0,-6-1 0 15,-6-7 1-15,-8 26-1 16,-14-25 0-16,14 25 0 15,-34-8 0-15,7 8-3 16,27 0-10-16,-32 12-28 16,32-12-2-16,-25 2 1 15,25-2-2-15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47:09.98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1583 1332 53 0,'0'0'36'0,"-8"-23"3"0,8 23 0 16,0 0-25-16,0 0 0 15,8 31-4-15,-14-3-1 16,18 25-4-1,-16 0 1-15,10 9-4 0,-2 1 1 16,1 2-1-16,-5-4 0 16,2-6-2-16,-4 0-2 15,-3-14 0-15,5 2-3 16,-10-15-1-16,14 21-16 16,-16-32-16-16,12 1-4 15,0-18 2-15,0-18 0 16</inkml:trace>
  <inkml:trace contextRef="#ctx0" brushRef="#br0" timeOffset="388.0192">1851 1275 77 0,'12'-19'40'0,"-12"19"-1"16,0 0 1-16,22 45-30 15,-32-12-1-15,4 26-3 16,-14-4-2-16,6 10-1 16,-3 0-1-16,3-7-1 15,-4-10 0-15,6-11 0 0,8-10-1 16,0-9 0 0,4-18 0-16,0 0 1 15,0 0-1-15,0 0 0 16,0 0 0-16,8-20 0 15,-8 20 1-15,26-31-1 0,-6 11 0 16,11 3 0-16,1-1 1 16,7 2-1-16,7 3 0 15,-1 1 0-15,-3 8-1 16,1-2-1-16,2 10-1 16,-19-10-3-16,8 26-7 15,-34-20-27-15,33 0-1 16,-33 0 1-16,22-20-1 0</inkml:trace>
  <inkml:trace contextRef="#ctx0" brushRef="#br0" timeOffset="628.2606">2341 1338 70 0,'0'0'41'0,"0"0"-1"15,0 0 2-15,22 8-21 16,-26 10-11-16,12 25-3 15,-8 4-1-15,2 14-2 16,-2 4-1-16,5 5-1 16,-1-1-1-16,-2-6-1 15,6-12 0-15,2-14-2 16,4-13-1-16,-14-24-4 16,28 3-8-16,-22-36-26 15,5-8-1-15,-11-26 1 16,2-5-1-16</inkml:trace>
  <inkml:trace contextRef="#ctx0" brushRef="#br0" timeOffset="968.1811">1362 859 84 0,'-158'116'40'0,"0"19"1"16,25 34 0-16,11-4-27 15,51 29-5-15,33-13-2 16,68-6-2-16,43-16-1 16,51-22-2-16,40-33-1 15,51-35 0-15,20-40-1 0,22-41 0 16,10-33-1-16,-19-29 0 16,-20-26 0-16,-35-24 0 15,-39-17 1-15,-47-11-1 16,-48-1 0-16,-55 6 1 15,-61 8 2-15,-42 19-1 16,-45 12-1-16,-26 18 0 16,-14 17-2-16,-13 7-4 15,3 28-32-15,23 3-4 16,22 19-1-16,31 1 0 16</inkml:trace>
  <inkml:trace contextRef="#ctx0" brushRef="#br0" timeOffset="14663.4418">7964 1006 42 0,'-14'-37'31'0,"14"37"1"15,0 0-10-15,-29 10-11 16,47 41-1-16,-18 8 1 16,25 57-2-16,-11 21-1 15,26 67 0-15,-15 38 0 16,15 58-3-16,-3 28 1 15,9 37-1-15,1 13-2 16,10-5 0-16,-1-6 0 16,1-21 0-16,0-28-1 15,-4-22 0-15,1-25 0 16,-15-24 0-16,-1-25-1 16,-13-16 1-16,-9-27-1 0,-10-22-1 15,0-28-1-15,-10-43-3 16,8-19-4-16,-22-51-33 15,16-40 0-15,-15-35-1 16,-5-33 1-16</inkml:trace>
  <inkml:trace contextRef="#ctx0" brushRef="#br0" timeOffset="15356.278">5624 3935 7 0,'0'0'31'0,"-25"11"-1"15,25-11 2-15,-8 26-13 16,8-26-6-16,0 0-4 15,33 10-1-15,19 2-2 16,13-16-1-16,34 9 1 0,17-12 0 16,36 5-1-16,24-12 0 15,45 2-1-15,16-13 0 16,36 1 0-16,5-11 0 16,28-1-2-16,0-7 1 15,2 0-1-15,-18 2-1 16,-17 2 1-16,-26 5-2 15,-30 7 1-15,-28 5 0 16,-42 5-1-16,-31 9-1 16,-31 4-1-16,-22 12-1 15,-35-6-2-15,-9 21-4 16,-38-7-30-16,1 1 0 0,-10-3 0 16,-5 0 1-1</inkml:trace>
  <inkml:trace contextRef="#ctx0" brushRef="#br0" timeOffset="16724.4386">7593 777 27 0,'-8'-39'30'16,"8"39"0"-16,-6-18-9 15,-8-10-5-15,14 28-3 16,0-21-3-16,0 21-2 0,0 0-1 16,16 18-1-16,-10 3-1 15,12 18-1 1,-12 3 0-16,10 14-1 15,-1-1 0-15,5 6-1 0,-6-4-1 16,0-8 1-16,-2-11-2 16,-4-7 2-16,3-9-1 15,-11-22-1-15,6 19 0 16,-6-19 1-16,-11-21 0 16,5-7 0-16,-6-5-1 15,4-16 0-15,0-6 0 16,-4-2 0-16,8 0 0 0,2 8 0 15,2 8 0-15,0 15 0 16,0 26 0-16,20 2 1 16,-6 26-1-1,11 9 1-15,1 8-1 0,8 6 1 16,5-2 0-16,10-4 0 16,-1-8 0-16,3-15 0 15,-3-18 0-15,-1-16 0 16,-4-15 0-16,-3-24 0 15,-12-14 0-15,-5-10-1 16,-9-7 0-16,-12-6-1 16,-2 7-1-16,-14 1-4 15,8 25-4-15,-9-2-28 0,3 23-1 16,-2 3-1 0,14 31 0-16</inkml:trace>
  <inkml:trace contextRef="#ctx0" brushRef="#br0" timeOffset="17415.6733">8677 6231 52 0,'0'0'35'16,"-26"8"3"-16,1 2-1 16,-9 21-24-16,-13-17-2 15,9 17-4-15,-5-11 0 16,3 5-3-16,11-5-1 16,9-4-2-16,20-16 0 15,0 0-1-15,47 5 0 16,7-8 0-16,11-3 0 15,8 6 0-15,6-2 1 16,-2 6-1-16,-8 3 0 16,-16 9 2-16,-17 4-1 15,-12 9 1-15,-24 1 0 0,-12 5 1 16,-16-6-1-16,-11 5 1 16,-7-9-2-16,-5-5-2 15,-2-8-1-15,-5-18-4 16,19 10-17-16,-1-32-16 15,7-5-2-15,1-18 0 16,12-8 0-16</inkml:trace>
  <inkml:trace contextRef="#ctx0" brushRef="#br0" timeOffset="17983.9866">10496 3336 62 0,'6'-20'37'15,"-6"3"2"-15,0 17 0 16,0 0-27-16,0 0-3 16,19 33-1-16,-11 6-2 15,-2 12-2-15,0 14-1 16,-6 2 0-16,6 4-1 16,-6-3 0-16,8-5-1 15,-2-6 0-15,8-10-1 0,3-14 1 16,11-9 0-1,4-12 0-15,9-10-1 16,10-12 0-16,9-10 0 16,5-7 0-16,6-7-1 0,-6-1-1 15,-4-12-2-15,2 12-4 16,-29-20-24-16,0 14-8 16,-23-3-1-16,-13 5-1 15</inkml:trace>
  <inkml:trace contextRef="#ctx0" brushRef="#br0" timeOffset="18161.1231">10671 3365 71 0,'0'0'39'0,"-19"-13"1"16,44-3-1-16,9-6-24 16,25 1-11-16,6-7-1 15,12-3-3-15,-2 5-2 0,-6-13-6 16,4 16-30-16,-19-1-1 15,-17 3 0-15,-37 21-1 16</inkml:trace>
  <inkml:trace contextRef="#ctx0" brushRef="#br0" timeOffset="18316.1892">10527 3495 73 0,'0'0'37'0,"0"0"0"15,32-6-1-15,9-10-33 16,13-7-3-16,3-12-24 16,2 3-11-16,0-3-1 0,-13 1-1 15</inkml:trace>
  <inkml:trace contextRef="#ctx0" brushRef="#br0" timeOffset="19112.0308">4839 3644 52 0,'0'0'34'15,"0"-23"3"-15,0 23-1 16,0 0-24-16,0 0-2 15,0 0-1-15,13 41-1 16,-1 16-3-16,-6 6 1 16,4 17-3-16,2 4 0 15,2 7-2-15,4-13 0 16,1-13 0-16,1-18-1 16,0-23 1-16,7-28-1 0,5-30 0 15,-4-17 0 1,3-19 0-16,-5-15 1 15,-4-1-1-15,-1-2-1 16,-7 9 2-16,-6 18-2 0,-6 24 2 16,-2 37 0-16,0 0 0 15,10 37 0-15,4 28-1 16,2 14 1-16,13 5-1 16,5 2 1-16,13-5-1 15,2-13 0-15,7-20 0 16,-1-21 0-16,-2-27 0 15,1-20 1-15,-9-13 0 16,-5-18 0-16,-7-14-1 0,-7-3 0 16,-18-7-1-1,-2-2-1-15,-14 1-2 16,4 13-6-16,-24-10-30 16,20 13-2-16,-10-7 0 0,16 8 0 15</inkml:trace>
  <inkml:trace contextRef="#ctx0" brushRef="#br0" timeOffset="20112.1889">8397 3807 37 0,'0'0'21'0,"0"0"1"15,-18-18-1-15,18 18-1 16,-22-5-3-16,22 5-2 15,-25 3-2-15,25-3-3 16,-34 10-1-16,34-10-2 16,-39 10 0-16,39-10-2 15,-38 14 0-15,38-14-1 16,-28 8-1-16,28-8 0 0,0 0-1 16,0 0 0-16,14-24 0 15,18 4 0-15,13-17 0 16,20-10-2-1,20-18 2-15,26-15-1 0,15-16 0 16,22-6 0-16,10-8 0 16,8-4 1-16,2 8-1 15,-12 8 0-15,-16 13 0 16,-17 19 0-16,-29 15 0 16,-17 13 0-16,-25 13-1 15,-15 9 1-15,-21 8-1 16,-16 8 0-16,0 0 0 15,0 0 0-15,0 0 0 0,0 0-1 16,0 0 0 0,0 0-1-16,0 0-1 15,0 0-3-15,0 0-3 16,0 0-19-16,0 0-15 0,-22-2 2 16,22 2-2-16,-23-2 3 15</inkml:trace>
  <inkml:trace contextRef="#ctx0" brushRef="#br0" timeOffset="20455.9904">9814 2600 42 0,'-25'-4'38'0,"5"6"-1"16,-6-6 2-16,26 4-16 16,-39-6-10-16,39 6-3 15,0 0-4-15,26-6-1 16,1-1-3-16,17 1 1 15,3-4-2-15,6 0 0 0,10 2-1 16,-9-2 0-16,3 5 1 16,-15 5 0-16,-5-2-1 15,-11 9 1-15,-26-7 1 16,19 32 0-16,-24-13 0 16,-7 13 0-16,-2-5 1 15,-4 7-1-15,2-5-1 16,-1-1 0-16,-3-7 0 15,20-21-1-15,-22 32-1 16,22-32-2-16,-12 17-2 16,12-17-7-16,0 0-30 15,-8-21 0-15,8 21 0 16,4-38-1-16</inkml:trace>
  <inkml:trace contextRef="#ctx0" brushRef="#br0" timeOffset="20933.0887">10470 2056 57 0,'0'0'40'0,"20"-35"0"15,-20 35 1-15,14-25-22 16,-14 25-10-16,17 7-1 16,-3 13-2-16,-8 4-3 15,2 11 0-15,-2 6-2 16,2 12 1-16,-4 2-1 16,2-2 0-16,-4 0 1 15,2-6-2-15,-2-6 1 16,3-9 0-16,1-9 0 15,-6-23-1-15,14 20 1 16,-14-20-1-16,20-12 0 16,-6-7 0-16,4-13 0 15,1-3 0-15,1-16 0 0,2-6 0 16,1-10 0-16,-1-5-1 16,2 3 2-16,-8-6-2 15,3 11 1-15,-11-1-2 16,8 16-1-16,-14 2-3 15,10 27-5-15,-18-4-31 16,6 24 0-16,0 0 0 16,0 0 0-16</inkml:trace>
  <inkml:trace contextRef="#ctx0" brushRef="#br0" timeOffset="21224.2317">11143 2247 90 0,'28'8'42'0,"-28"-8"-1"15,18 37 1-15,-18-10-35 16,6 15-1-16,-6-3-1 15,2 8-3-15,-2-2 1 16,-2 4-1-16,2-6-1 16,-6-5-1-16,8-7-1 15,-6-11-6-15,12 11-34 0,-8-31-1 16,0 0-1 0,0 0 1-16</inkml:trace>
  <inkml:trace contextRef="#ctx0" brushRef="#br0" timeOffset="22364.2711">18852 1273 58 0,'2'-17'33'16,"-2"17"3"-16,6 51 1 0,-12 14-27 15,12 66-1-15,-8 32 0 16,16 70-1 0,-14 36 0-16,21 59-2 15,-1 27-1-15,18 30-1 0,1 4-2 16,12-11 1-16,-3-15-1 15,9-21 0-15,-4-28-1 16,1-28 1-16,-1-34-2 16,-4-36 2-16,-3-28-2 15,-11-33-2-15,5-29-2 16,-17-56-5-16,17-32-31 16,-40-38-2-16,20-69 2 15,-28-37-3-15</inkml:trace>
  <inkml:trace contextRef="#ctx0" brushRef="#br0" timeOffset="22943.884">15347 4280 31 0,'-20'8'28'15,"-5"-16"-1"-15,25 8 3 16,0 0-24-16,0 0 2 15,25 4-1-15,7-16 1 16,35 14 1-16,12-16 1 0,49 16 0 16,16-19-1-16,54 13-1 15,31-18-1-15,59 7-2 16,44-17 0-16,47-3-1 16,30-12-2-16,27-6 1 15,14-2-1-15,8 0-1 16,-13 8-1-16,-27 5 1 15,-29 7-1-15,-45 6-1 16,-42 19-5-16,-67-6-29 16,-40 12-4-16,-62-4-1 15,-48 3 1-15</inkml:trace>
  <inkml:trace contextRef="#ctx0" brushRef="#br0" timeOffset="24393.0598">18866 2971 13 0,'11'-25'30'16,"-11"-13"0"-16,2-3-4 15,10 15-4-15,-20-19-2 16,8 45-4-16,2-55-3 0,-2 55-3 16,0-33-1-1,0 33-2-15,0 0-1 16,8 29 0-16,-2 9-1 16,6 23-1-16,-4 19-1 0,6 26 0 15,-2 14 0-15,7 15 0 16,-1 8-1-16,2-3-1 15,0-7 0-15,-1-7 0 16,3-20 0-16,2-18-1 16,-8-19 1-16,1-22 0 15,-3-22-1-15,-14-25 1 16,0 0-1-16,2-45 0 0,-12-10 1 16,-4-21-1-16,-3-20 0 15,-5-24-1 1,-2-14 0-16,4-13 0 15,3-6 1-15,7 0 0 16,0 14-1-16,8 11 1 0,2 20 0 16,2 28 1-16,4 25-1 15,-2 35 1-15,-4 20-1 16,10 57 1-16,-6 18 0 16,-4 31 0-16,6 25-1 15,1 18 1-15,1 12 0 16,6 2 0-16,2-10-1 15,6-13 0-15,-3-27 1 16,5-22-1-16,-2-28 1 16,-2-32-1-16,-20-31 0 15,31-22 0-15,-25-29 1 16,-4-25-1-16,-8-30 0 0,-4-30-1 16,-2-25 1-16,-5-9-1 15,1-5 1-15,-2 4-1 16,-2 14 0-16,9 24 1 15,3 27 0-15,6 35 0 16,-2 36 1-16,4 35-1 16,0 47 1-16,4 26-1 15,-2 27 0-15,6 21 0 16,3 17 0-16,1 9 1 16,2-2-1-16,0-9 1 15,4-15-1-15,-5-19 0 16,1-23 1-16,-2-24-1 15,-4-20 1-15,-8-35-1 0,0 0 0 16,-18-20 0-16,2-31 0 16,-9-23 0-16,-1-26-1 15,-1-28 0-15,-3-11 0 16,2-2 0-16,8 9 0 16,1 10 0-16,5 20 1 15,8 30 0-15,6 36 0 16,0 36 0-16,12 51 0 15,-4 18 1-15,4 21-1 16,1 22 1-16,-1 10-1 16,-4 5 1-16,0-5-1 15,2-12 1-15,-2-16-1 16,-2-19 0-16,-4-20 0 0,-2-24-2 16,0-31-2-16,0 0-5 15,14-43-33 1,-20-14-1-16,2-14 0 15,-8-29 0-15</inkml:trace>
  <inkml:trace contextRef="#ctx0" brushRef="#br0" timeOffset="25888.0268">19035 2504 54 0,'6'-28'35'16,"2"3"2"-16,-6-6 0 15,22 19-22-15,-32-18-2 16,24 24-3-16,-16 6-1 16,0 0-1-16,0 0-2 15,12 34-2-15,-20 1 0 16,-4 12-1-16,-2 0 0 15,-4 4-2-15,-3-4 1 0,1-3-2 16,-4-9 2-16,8-10-2 16,-1-13 1-16,17-12-1 15,-26-13 1-15,20-19-1 16,4-9 0-16,4-14 0 16,4-8-1-16,2-8 1 15,2 1 0-15,4 3 0 16,-7 10-1-16,5 12 2 15,0 12-2-15,-6 13 2 16,-6 20-1-16,0 0 1 16,14 26 0-16,0 5-1 15,-6 6 1-15,9 8-1 0,3 3 2 16,8-1-2-16,-3-4 1 16,3-8-1-16,4-9 1 15,-7-9-1-15,1-9 0 16,-6-8 0-16,-3-6 1 15,-17 6-1-15,16-23 0 16,-16 23 1-16,8-28-1 16,-8 28 0-16,-2-21 1 15,2 21-1-15,0 0 0 16,0 0-1-16,0 0 2 16,0 0-1-16,-22-6-1 15,22 6 1-15,-35 19 0 16,7 1-1-16,-11 2 2 0,-9-1-2 15,-9 3 1-15,-8-1 0 16,0-3 0-16,0 0 0 16,0-7 1-16,5-5-1 15,7-4 0-15,10-4 1 16,7-2-2-16,6 0 1 16,9 0 0-16,21 2 0 15,-20-4 0-15,20 4-1 16,0 0 1-16,0 0 0 15,22 12 0-15,-22-12-1 16,35 10 1-16,-19-8-2 16,10 0 1-16,-7-4-2 15,7 4 1-15,-6-8 0 0,2 4 1 16,1 0-1-16,-1 0 1 16,2-2 0-16,1 2 1 15,-5 0 1-15,6 0-1 16,-5-2 0-16,5 0 0 15,0-4 0-15,-6 1 1 16,-1 5 0-16,-1-4-1 16,-18 6 0-16,22-6 1 15,-22 6 0-15,0 0-1 16,0 0 1-16,0 0-1 16,0 0 1-16,0 0-1 15,0 0 0-15,-2-20 1 16,2 20-1-16,-18-10 0 0,18 10 0 15,-34-9 0-15,15 3 0 16,-1-2-1 0,0-2 1-16,-3 0 0 15,23 10 0-15,-32-31 0 0,24 11 1 16,0-3-2-16,8-5 1 16,0-3-1-16,6-3 2 15,8 1-2-15,4-2 1 16,3 1-1-16,1 7 1 15,8-5 0-15,-5 11 0 16,1 1 0-16,-4 1 0 16,-3 5 0-16,-19 14 0 15,22-16 0-15,-22 16 1 0,0 0-1 16,0 0 0 0,-23 38 0-16,-3-5 0 15,-4 8 1-15,3 4-1 16,-13 4 1-16,3 4-1 0,1-4 1 15,4-5-1-15,1-5 1 16,9-10-1-16,8-9 1 16,14-20-1-16,-17 23 0 15,17-23-1-15,0 0 1 16,25-37-1-16,-5 12-2 16,0-19-1-16,7 5-6 15,-13-22-31-15,10 4-1 0,-16-3-1 16,4 5 1-1</inkml:trace>
  <inkml:trace contextRef="#ctx0" brushRef="#br0" timeOffset="26540.4633">19703 1950 35 0,'2'-27'35'16,"2"0"3"-16,-4-7 0 15,0 34-14-15,-4-51-4 16,4 51-6-16,6-33-4 16,-6 33-2-16,0 0-2 0,25 4-2 15,-25-4-1-15,34 41 0 16,-10-6-2-16,7 12 1 16,3 4-1-16,-1 2 0 15,1 0-1-15,-1-4 1 16,-1-5-1-16,-4-13 1 15,-5-9-1-15,-3-11 1 16,-20-11 0-16,26-21-1 16,-14-17 1-16,-4-9 0 15,-1-13-1-15,-1-13 0 16,6-6 1-16,-4-5-2 16,0 4 1-16,4 5-1 15,0 16-1-15,-4 8-2 0,9 22-2 16,-9-7-10-16,12 30-26 15,-20 6-1-15,34 4 0 16,-34-4 1-16</inkml:trace>
  <inkml:trace contextRef="#ctx0" brushRef="#br0" timeOffset="27591.5687">20467 2166 29 0,'0'0'33'0,"0"0"2"16,0 0 0-16,0 0-13 16,-32-7-4-16,32 7-4 15,0 0-2-15,0 0-4 16,-8-18-1-16,8 18-2 16,16-26-1-16,2 9-2 15,2-5 0-15,5 4 0 16,1-1-1-16,8 3 0 15,-9 4 0-15,3 10 0 16,-2 4-1-16,-7 12 2 0,-11 6-2 16,-4 9 1-16,-10 8 0 15,-7 9 0-15,-13 1 0 16,0 4 0-16,-1-4 1 16,-5-4-1-16,0-8 0 15,11-7 0-15,1-9-1 16,20-19 1-16,-20 20 0 15,20-20-1-15,0 0 1 16,0 0-1-16,0 0 0 16,0 0 1-16,20 4-1 15,-20-4 1-15,33-8-1 16,-5-2 1-16,10 0-1 16,3-3 1-16,10-5-1 0,3 2 0 15,3 3 0-15,-4-1 1 16,-1 2-1-16,-7 2 0 15,-11 4 0-15,-7 2 0 16,-27 4-1-16,24-1 0 16,-24 1-3-16,0 0-5 15,0 0-32-15,-26 1-2 16,1-1 0-16,-13-3-1 16</inkml:trace>
  <inkml:trace contextRef="#ctx0" brushRef="#br0" timeOffset="29776.3581">8711 7391 56 0,'0'-22'34'16,"0"5"3"-16,0-3-1 15,0 20-23-15,2-28-2 16,-2 28-2-16,0 0-2 16,25 32 0-16,-25 5-2 15,4 26-2-15,-10 13 0 16,6 21 0-16,0 5-1 15,2 4-2-15,2-8 0 16,8-10 1-16,2-15-1 16,14-20 0-16,-1-22 0 15,11-21 0-15,-1-16 0 0,3-19-2 16,-1-9 0 0,-5-15-2-16,3 4-2 15,-17-16-4-15,10 26-12 16,-24-16-17-16,-8 11-2 0,-22 7 2 15,-6 10 0-15</inkml:trace>
  <inkml:trace contextRef="#ctx0" brushRef="#br0" timeOffset="29928.879">8630 7773 72 0,'0'0'37'16,"0"0"2"-16,0 0-3 15,35-25-29-15,17 9-2 16,1-3-3-16,4-1-5 0,10 10-5 15,-13-2-29-15,1 5-1 16,-14 10 0 0,-9 3-1-16</inkml:trace>
  <inkml:trace contextRef="#ctx0" brushRef="#br0" timeOffset="30120.9412">9327 7980 88 0,'16'41'42'0,"-9"-6"0"16,5 12-1-16,-24-10-33 15,26 7-2-15,-2-1-4 16,-4-6-3-16,10 6-7 16,-14-25-33-16,17-4 0 15,-1-16-1-15,2-10-1 16</inkml:trace>
  <inkml:trace contextRef="#ctx0" brushRef="#br0" timeOffset="30940.3331">19397 6961 66 0,'12'-35'37'0,"-6"1"1"15,-4 7 1-15,-2 27-25 16,-2-30-2-16,2 30-2 0,13 26-2 15,-1 15-2-15,-12 8-2 16,10 24 0-16,0 7-2 16,4 14 1-16,0 3-2 15,5-5 0-15,5-8 0 16,4-7 0-16,-1-14-1 16,13-14 0-16,3-20 1 15,9-13-1-15,-3-12 0 16,2-14 0-16,3-8-2 0,1-17-1 15,-2 2-2 1,-17-30-7-16,7 10-29 16,-25-8-1-16,-10 6 1 15,-16 0 0-15</inkml:trace>
  <inkml:trace contextRef="#ctx0" brushRef="#br0" timeOffset="31100.64">19480 7265 90 0,'-24'4'38'0,"24"-4"1"16,18-6 0-16,15 8-32 16,13-18-2-16,17 1-4 0,6 5-7 15,0-6-31 1,-2 4-1-16,-9 5-2 16,-13 3 1-16</inkml:trace>
  <inkml:trace contextRef="#ctx0" brushRef="#br0" timeOffset="31604.4895">20161 7609 89 0,'0'0'38'16,"26"-22"0"-16,-7 12 0 16,-5-11-31-16,20 11 0 15,-9-8-2-15,13 16 0 16,-12-2-2-16,1 18-1 15,-13 4 1-15,-2 15-1 16,-14 2 0-16,-10 9-1 16,-8-1 0-16,1 2 1 15,-7-2-1-15,0 0 0 16,6-7 0-16,3 1 1 16,7-12 0-16,4 1-1 15,6-7 0-15,0-19 1 0,16 26-1 16,7-22-1-16,3-6 0 15,8-6 0-15,5-4 0 16,3-1 0-16,1 1 0 16,-3 2 0-16,-1 6 0 15,-13-6-6-15,11 24-35 16,-37-14-2-16,20 18-1 16,-20-18 1-16</inkml:trace>
  <inkml:trace contextRef="#ctx0" brushRef="#br0" timeOffset="36856.0082">8624 3691 18 0,'-20'20'20'0,"20"-20"1"16,-26 4-2-16,26-4-3 0,-37 8-2 15,37-8-2-15,-40 11-1 16,40-11-2-16,-33 14-1 16,33-14-2-16,-28 10 1 15,28-10-2-15,-18 2 0 16,18-2-1-16,0 0-1 16,0 0 1-16,-19-6 0 15,19 6-1-15,0 0 0 16,0 0-1-16,0 0 0 15,0 0 0-15,0 0 0 0,0 0-1 16,0 0 0 0,0 0 0-16,0 0 0 15,0 0 0-15,0 0 0 0,19-18 0 16,-19 18 0-16,32-23 0 16,-12 9-1-16,7-2 0 15,1-1 0-15,8-3 1 16,-1-5-1-16,5-1 0 15,3 1 0-15,-2-5 1 16,3 1 0-16,3-1 0 16,-1 3-1-16,-1-3 1 15,3 3 1-15,1 1-2 16,-2 1 1-16,-1 1-1 16,-1-1 1-16,2-3-1 15,-1-1 1-15,-1 1-1 16,-3-3 0-16,3 4 0 0,-1-3 0 15,1 7 1-15,-5 3-1 16,5 2 0-16,-6 1 1 16,1-1-1-16,-1 0 0 15,-1-3 0-15,1 1 0 16,3-3-1-16,1-5 2 16,-7 3-1-16,1 1 0 15,-5 2 0-15,-6 7 0 16,-5 3 0-16,-21 12 0 15,20-12 0-15,-20 12 1 16,0 0-1-16,0 0 0 16,0 0 0-16,0 0 0 0,-22-4 1 15,22 4-1-15,-41 16 0 16,11-4 0-16,-7 5 0 16,-9 3 0-16,-5 4 0 15,-4 3 0-15,-8-1 1 16,-3 3-1-16,-1 0 0 15,-4 9 0-15,-6 1 0 16,-4 8-1-16,-2 0 1 16,-2 2 0-16,-1 2 0 15,1-2-1-15,6-4 1 16,2-1-1-16,6-9 1 16,9-6 0-16,3 1 0 15,8-5 0-15,5-1 0 0,5-1 0 16,3 1 0-16,1-2 0 15,9-1 0-15,1-1 1 16,1-3-1-16,6-1 1 16,20-16-1-16,-31 30 0 15,31-30 0-15,-20 17 0 16,20-17 0-16,0 0 0 16,0 0 0-16,0 0 0 15,26-21 0-15,-1-1 0 16,21-3 0-16,9-11 0 15,16-9 0-15,18-8-1 16,6-10 1-16,15-5 0 16,7-11 0-16,1 3 0 0,-1-3 0 15,-5 1 1-15,1 3 0 16,-9 0-1-16,-1 9 1 16,-10 5-1-1,-4 6 1-15,-10 4-2 0,-12 8 2 16,-8 7-2-16,-10 7 1 15,-9 5-1-15,-12 11 1 16,-11 3-1-16,-17 10 1 16,0 0-2-16,16-6-1 15,-16 6-1-15,0 0-6 16,18 10-28-16,-18-10-4 16,0 0 2-16,0 0-1 15</inkml:trace>
  <inkml:trace contextRef="#ctx0" brushRef="#br0" timeOffset="38052.4781">9777 2604 25 0,'0'0'33'0,"-32"-6"-1"16,17 0 2-16,15 6-14 16,-34-6-5-16,34 6-5 15,-24 0-3-15,24 0-1 16,0 0-2-16,0 0-1 16,0 0 0-16,38-9-1 0,-7-1-1 15,11 2 1-15,11-6-2 16,10 2 1-1,8-5 0-15,-3 1 0 16,-3 0 0-16,0 1-1 16,-10 3 0-16,-5 0 1 0,-17 2-1 15,-7 6 1-15,-26 4 0 16,0 0-1-16,6 24 2 16,-26-5-1-16,0 3 1 15,0 8 0-15,-5 3 0 16,-1 6 0-16,0 0 0 15,9 5-1-15,1-7 1 16,4 6-1-16,-2-2 0 16,8-7 0-16,-6 1 0 15,6-8-1-15,3-3 0 16,-3-4 1-16,6-20-1 16,-12 25 0-16,12-25 1 0,0 0-1 15,-20 18 1-15,20-18-1 16,-20 2 0-16,20-2 0 15,-27-8 1-15,27 8-1 16,-38-14 0-16,18 4 1 16,1-7-1-16,-7-1 0 15,-6-6 1-15,5-1-1 16,-7 3 0-16,-3-7 0 16,3 5 0-16,1 3 0 15,7-1 0-15,0 5 0 16,6 3 0-16,20 14 0 15,-21-24 0-15,21 24 0 16,0 0 0-16,-12-23 0 0,12 23 0 16,0 0 0-16,0 0 0 15,0 0 0-15,0 0 0 16,0 0 0-16,26 13 0 16,-7-3-1-16,1 6 2 15,10 4-1-15,1 3 0 16,7-1 0-16,1 3 0 15,-5 1 0-15,3-3 0 16,-3 7 1-16,-1-5-1 16,-5-1 0-16,-2-3 0 15,-6-3 0-15,-20-18 0 16,31 24 0-16,-31-24 0 16,0 0 0-16,0 0 0 0,0 0 1 15,0 0-1-15,6-26 0 16,-12 8 1-16,-2-5-1 15,-4-3 0 1,-3-7 0-16,-3 0 0 0,-2-3 1 16,-4 1-1-16,3 2 0 15,-5-1-1-15,6 7 1 16,-5-1-1-16,9 11 1 16,16 17 0-16,-30-28-1 15,30 28 0-15,-16-2 0 16,16 2-1-16,-12 20-2 15,20 9-5-15,-19-11-32 16,14 7-1-16,-14-5 1 0,9 2-1 16</inkml:trace>
  <inkml:trace contextRef="#ctx0" brushRef="#br0" timeOffset="50336.419">23812 1852 38 0,'0'0'34'0,"0"-37"2"0,0 17 0 15,0 20-16-15,0-41-4 16,0 41-5-16,12-33-2 16,-12 33-1-1,17-24-1-15,-17 24-2 0,22 16 0 16,-2 19-1-16,-2 14-1 16,3 20 0-16,5 12 0 15,6 11-1-15,-1 10 0 16,9 0-1-16,-5-6 0 15,3-12 0-15,-1-13 0 16,-3-10 0-16,-8-20 1 16,1-9-2-16,-7-19 2 0,-20-13-1 15,26-25 0-15,-15-11 0 16,-5-18-1-16,2-17 1 16,-2-14-1-16,2-11 0 15,-2-8 0-15,0 0 0 16,2 6 0-16,-2 8-1 15,0 11 0-15,2 9-2 16,3 23-1-16,-5 3-5 16,20 42-7-16,-26 2-26 15,34-2-1-15,-27 20 0 16,5 16 1-16</inkml:trace>
  <inkml:trace contextRef="#ctx0" brushRef="#br0" timeOffset="50704.319">24501 2325 82 0,'20'24'40'0,"-20"-24"-2"16,39-10 2-16,-19-17-30 16,25 9-2-16,-9-23-1 15,17-2-3-15,-3-8-1 16,3-6-1-16,-6-4-1 15,-7 2 0-15,-9 4 1 16,-7 6-2-16,-14 10 1 16,-14 21 0-16,-20 16-1 0,-9 26 1 15,-15 21 0 1,-3 17 0-16,-2 15-1 16,-3 13 1-16,11 1 0 15,11-1-1-15,21-12 1 0,11-9 0 16,11-18-1-16,11-16-1 15,12-9 0-15,5-22-1 16,9 0-3-16,-7-32-6 16,28 7-29-16,-27-26-2 15,11-4 0-15,-9-12-1 16</inkml:trace>
  <inkml:trace contextRef="#ctx0" brushRef="#br0" timeOffset="51252.2058">25233 1913 87 0,'0'0'40'0,"30"-16"1"16,-30 16 0-16,32 24-31 16,-32-24-1-16,27 35-2 0,-15-15-2 15,6 6-2-15,-18-26 0 16,22 29-2-16,-22-29 1 16,0 0-2-16,17 4 1 15,-17-4-1-15,-6-22-1 16,6 22 1-16,-25-25 0 15,5 15 0-15,-8 12 0 16,-5 12 0-16,-7 17-1 16,-1 12 1-16,-1 12 1 15,9 14-1-15,7 3 0 16,12 3 0-16,10-4 1 16,16-8-1-16,14-12 1 15,8-14-1-15,5-16 0 0,12-15 0 16,-3-15-1-16,3-15 1 15,-6-11-1-15,-3-18 0 16,-5-16-2-16,-11-23 0 16,0-12 0-16,-12-22-2 15,3 4 2-15,-11-1 0 16,-4 7 1-16,0 12 1 16,-2 22 2-16,4 32 2 15,-4 25 0-15,6 43 0 16,-4 25 1-16,4 31 0 15,0 21-2-15,6 18 1 16,-4 11-1-16,6 4-1 0,-3 1 0 16,5-9-1-16,2-18 0 15,0-26-2-15,-4-15 0 16,-5-25-2-16,9-7-5 16,-18-29-34-16,0-27 0 15,-14-13 0-15,1-5 1 16</inkml:trace>
  <inkml:trace contextRef="#ctx0" brushRef="#br0" timeOffset="52161.1461">25385 2096 86 0,'0'0'40'16,"-5"-20"0"-16,5 20-2 16,45-14-28-16,-17 1-4 0,21 11-1 15,2-10-1-15,11 6-2 16,-3-6-1-16,6 0 0 15,-6-7 1 1,-2 1-2-16,-3 0 1 0,-9 1-1 16,-13 7 1-16,-11 12 0 15,-9 18 1-15,-18 15-1 16,-11 20 1-16,-5 10 0 16,-6 11-1-16,-3 9 1 15,5 1-1-15,6-8 0 16,8-9-1-16,10-12 0 15,10-14 0-15,12-17 0 16,6-15 0-16,11-16 0 0,-1-21-1 16,1-13 0-16,-3-10 0 15,-3-16 0-15,3-6-1 16,-12-3 1 0,-4 1 0-16,-7 4 0 0,-3 9 1 15,-2 13 0-15,0 9 1 16,-6 38-1-16,16-19 1 15,0 36 1-15,-2 13-2 16,5 7 2-16,1 10-1 16,0 8 0-16,-1 6 0 15,1 2 0-15,-4-10 0 16,-4-6 0-16,0-8 0 16,-6-6-1-16,-4-13 1 0,-2-20-1 15,0 0 0 1,0 0 0-16,-10-31 0 15,6-5 0-15,4-7 0 16,0-12-1-16,0 0 0 0,6-4-1 16,8 0 0-16,3-5 0 15,9 1-1-15,0 8 0 16,7 6-1-16,7 2 1 16,1 9 0-16,3 5 0 15,-5 6 1-15,1 11 1 16,-7 10 1-16,-11 10 1 15,-22-4 1-15,10 47 1 16,-24-8 0-16,-6 8 1 16,-5 4-1-16,-5 4 0 15,4-4 0-15,6-3-2 16,11-7 1-16,11-14-2 16,15-7 0-16,15-4-1 0,7-9 1 15,5 3-1-15,7 4 1 16,1 2-1-16,-1 1 1 15,-12 9 1-15,-11 3 0 16,-10 7 0-16,-12 5 0 16,-16-4 0-16,-6-2 1 15,-10-3-1-15,1-5-1 16,-9-9 0-16,3-8 0 16,-3-10 0-16,6-8-2 15,3-8-1-15,25 16-5 16,-46-61-20-16,46 34-15 15,-6-10-2-15,12 5 1 0,2-7 0 16</inkml:trace>
  <inkml:trace contextRef="#ctx0" brushRef="#br0" timeOffset="52365.0009">27127 2186 106 0,'0'0'42'0,"49"18"2"16,-21-30-2-16,23 12-36 16,-5-12-2-16,7 4-1 15,-2 0-3-15,-3-1-1 16,1 9-5-16,-27-10-36 0,9 12-1 16,-31-2-1-16,34 0 0 15</inkml:trace>
  <inkml:trace contextRef="#ctx0" brushRef="#br0" timeOffset="54204.5436">28132 2049 43 0,'-6'-28'37'0,"-2"3"1"16,8 7 2-16,-6-17-21 15,6 35-5-15,12 21-2 16,2 24-2-16,-8-3-3 15,10 24-1-15,-3 3-2 16,9 8-1-16,-6 3 0 16,-2-3-2-16,0-9 1 15,-4-7-1-15,-3-12 0 16,-1-10-1-16,-6-13 1 0,0-26-1 16,0 0 0-16,0 0-1 15,-11-45 1-15,5 0 0 16,4-14-1-16,-4-16 0 15,6-1-1-15,6-3 2 16,5 1-2-16,11 9 2 16,4 10-1-16,7 12 0 15,11 21 2-15,3 24-1 16,5 16 1-16,-5 23 0 16,-2 15 0-16,-5 10 0 15,-9 9 0-15,-9 2-1 16,-8-5 2-16,-10-7-1 15,-10-8 0-15,-2-12-1 0,-4-11 1 16,-5-9-1-16,17-21 1 16,-28 4-1-16,28-4 0 15,-20-45 0-15,20 0-1 16,6-8 0-16,12-12 1 16,4-3-1-16,9-5 0 15,9 10 0-15,5 4 1 16,8 16-1-16,1 18 2 15,3 17-1-15,-4 19 0 16,-1 21 0-16,-7 15 0 16,-11 8 1-16,-9 8-1 15,-5 5 1-15,-14-1 0 0,-6-10-2 16,-6-6 1-16,-6-16-1 16,-2-7-1-16,14-28-3 15,-21 18-2-15,-1-42-5 16,22 24-17-16,-10-39-13 15,0-2-1-15,0-10 2 16,10 17 16-16,-12-31 13 16,18 18 7-16,0 0 8 15,-4-8 17-15,16 18 18 16,4 4 0-16,11 15 1 16,3-15-14-16,23 36-11 15,-17-10-4-15,23 24-2 16,-12-1-2-16,10 15 0 0,-6 5-2 15,-7 5-1-15,-7 6 0 16,-9-2-1 0,-9 0 0-16,-5-7-1 0,-6-9 1 15,-8-5-2-15,-6-24 1 16,0 0-1-16,0 0 0 16,-20 0 0-16,0-20-1 15,-5 0 0-15,-7-3 0 16,-9 5 1-16,-9 2-1 15,-3 7 1-15,0 9 0 16,-5 9 0-16,11 11 0 16,2 10 1-16,13 3-1 15,18 2-1-15,18 2 2 0,12-1-1 16,18-9-1-16,11-11-2 16,12-6 1-1,4-16-3-15,11 0-3 16,-15-29-5-16,16 19-15 0,-22-31-14 15,-3 2 1-15,-23-24 17 16,15 30 12-16,-28-12 8 16,-6 6 4-16,1 21 9 15,-32-7 15-15,25 31 16 16,-34 17 0-16,26 32-15 16,-29-19-12-16,29 27-5 15,-4-4-2-15,18 2-4 16,0-10 1-16,14-8-3 15,-1-11 1-15,9-20-2 16,6-8 1-16,-5-18-2 16,-7-15 0-16,-8-14 1 15,-2-8-2-15,-10-6 3 0,-4 0-2 16,-4 4 1-16,-2 10 1 16,-4 12 0-16,4 17 1 15,8 20 1-15,0 24-1 16,14 17 0-16,6 16 1 15,7 17-1-15,9 13 1 16,5 11 0-16,5 6 0 16,-5 6 0-16,3 2 0 15,-11 4-1-15,-7-7 1 16,-8-3 0-16,-18-17-1 16,-18-13 0-16,-16-15 0 15,-15-22-1-15,-10-17 0 16,-9-24 0-16,-9-12-1 0,4-19 0 15,2-12-2-15,10-12-1 16,22-2-3-16,-7-27-7 16,34 11-29-16,4-17 0 15,22 5 2-15,6-9-2 16</inkml:trace>
  <inkml:trace contextRef="#ctx0" brushRef="#br0" timeOffset="54608.5582">30020 2131 86 0,'15'0'43'0,"11"22"0"16,-18 3-1-16,12 16-32 0,-8 8-3 15,11 16-1-15,-7 0-2 16,2 8-1-16,-2-11-1 16,-2-1-2-16,1-10 1 15,-1-10-1-15,-6-11-1 16,-8-30 0-16,0 0 0 15,0 0 0-15,12-32 0 16,-16-17-1-16,4-9-1 16,0-17 1-16,6 2 0 15,0-3 1-15,6 7-1 16,3 6 1-16,5 14 1 16,4 16 0-16,2 19 2 15,7 24-1-15,-1 12 1 0,1 13 0 16,-5 12 0-16,2 8-1 15,-9 8 1-15,-1 0 0 16,-2-5-1-16,-10-7-1 16,-2-11 0-16,-6-15-3 15,5-5 0-15,-5-20-6 16,0 0-25-16,8-41-9 16,-2 3-1-16,-6-23 1 15</inkml:trace>
  <inkml:trace contextRef="#ctx0" brushRef="#br0" timeOffset="54785.5853">30650 2186 92 0,'0'35'43'0,"5"24"0"0,-5-4-1 15,14 20-34-15,-8-11-2 16,10-1-3-16,2-12-1 16,-4-13-2-16,5-11-3 15,-19-27-4-15,40 12-7 16,-30-44-30-16,0-5 2 15,-12-30-2-15,2-15 2 16</inkml:trace>
  <inkml:trace contextRef="#ctx0" brushRef="#br0" timeOffset="54913.0636">30740 1668 56 0,'0'-32'37'0,"0"7"0"15,0 25-2-15,16-26-19 0,-16 26-23 16,38 8-28-1,-38-8-1-15,25 24-1 16,-25-24 0-16</inkml:trace>
  <inkml:trace contextRef="#ctx0" brushRef="#br0" timeOffset="55122.4283">30969 1672 92 0,'12'55'43'15,"-10"6"0"-15,10 41-12 16,-16-16-21-16,18 16-1 15,-4-6-3-15,-2 4-3 16,6-4 0-16,-3-9-3 16,1-15 0-16,-6-17-1 15,-2-11-2-15,-4-21-3 0,4 1-6 16,-30-30-30 0,15-12 0-16,-11-23-1 15,-2-2 1-15</inkml:trace>
  <inkml:trace contextRef="#ctx0" brushRef="#br0" timeOffset="55533.5521">30831 2184 75 0,'0'0'39'0,"34"-31"0"15,-1 23 1-15,-1-8-33 16,21 12-1-16,-7-10-1 16,7 9-1-16,-8-3 0 0,3 12-1 15,-5 5 0 1,-5 15 0-16,-11 5-1 15,-5 15 2-15,-6 5-1 16,-6 8-2-16,0 3 2 0,-2 1-2 16,-1-6-1-16,-3-10 0 15,0-13 1-15,6-11-2 16,-10-21 0-16,22-4 0 16,-10-15-1-16,2-20 0 15,-3-11 0-15,3-8 0 16,0-9-1-16,-2-4 2 15,2 8-1-15,-6 10 1 16,3 10 0-16,-5 20 2 16,-6 23 1-16,0 0-1 15,14 31 0-15,-6 14 1 16,-2 6-1-16,6 6 0 16,2 0 0-16,0-4-3 0,9 0-2 15,-3-24-4-15,19 19-17 16,-7-37-18-16,8-1 2 15,-1-22-1-15,8 1 1 16</inkml:trace>
  <inkml:trace contextRef="#ctx0" brushRef="#br0" timeOffset="56076.8438">32160 2151 88 0,'-12'-18'42'15,"12"18"1"-15,-47 31-2 16,15 11-32-16,-3-3-2 15,5 18-3-15,4 2 0 16,11 0-3-16,9-3 0 0,12-10-1 16,13-17 0-16,11-9 0 15,11-18-1-15,1-20 1 16,5-15-2-16,-3-22 1 16,-3-20-1-16,-1-23 1 15,-11-10-1-15,-7-10 1 16,-8 8 0-16,-8 10 1 15,0 12 1-15,-8 21 0 16,-4 26 1-16,6 41-1 16,-18 18 1-16,6 39 0 15,2 21-1-15,-2 16 1 16,5 8-1-16,7 12 0 16,5-8 1-16,9-6-2 0,6-11 1 15,20-29-1-15,5-13 1 16,14-25-2-16,8-22 2 15,4-23-2-15,0-23-1 16,-3-14 2-16,-5-29-2 16,-16-5 2-16,-7 4-2 15,-23 1 1-15,-3 15 0 16,-14 11 1-16,-14 30 0 16,-3 27 1-16,-3 35 0 15,0 22 0-15,2 6 0 16,11 18 0-16,5 1 0 15,7 1-1-15,11-7 0 16,14-13-3-16,11 8-9 0,-3-33-31 16,3-1 1-16,-9-15-2 15,1-3 0-15</inkml:trace>
  <inkml:trace contextRef="#ctx0" brushRef="#br0" timeOffset="57012.7815">26969 4178 37 0,'-20'2'34'16,"-1"-8"0"-16,21 6 1 15,-20 12-17-15,2-24-6 16,18 12-4-16,0 0-4 16,26-12-1-16,-5-1-1 15,17 3 0-15,1-6 0 16,13 6 1-16,-5-3 0 15,5 5 1-15,-13 2 0 16,-7 10 1-16,-32-4-1 16,0 0 0-16,-6 31-2 15,-32-9 0-15,-9-1-1 16,-12 3 0-16,-5-1-1 0,3-5 0 16,8 0-1-16,15-7 1 15,17-5-2-15,21-6 1 16,15-2 0-16,23 4 0 15,15 4 1-15,4 12 0 16,9 7 0-16,-7 17 2 16,-6 7-1-16,-15 10 1 15,-19 5 0-15,-17 1 0 16,-13-2 0-16,-9-10-1 16,-6-10-2-16,-3-25-6 15,29-18-32-15,-30 6-2 16,22-26 0-16,0-17 0 15</inkml:trace>
  <inkml:trace contextRef="#ctx0" brushRef="#br0" timeOffset="57209.3146">26839 3558 102 0,'-8'21'42'0,"-6"7"-2"16,14 11-1-16,2 8-40 16,8-9-12-16,4 18-27 15,5-1-1-15,9 4 1 16,4-2-2-16</inkml:trace>
  <inkml:trace contextRef="#ctx0" brushRef="#br0" timeOffset="57780.7449">28025 4284 49 0,'20'-24'38'16,"-10"-1"1"-16,8 3 0 15,-16-15-15-15,16 27-10 0,-36-11-3 16,18 21-3-16,-54 21-3 16,9 11-1-16,-10 11-1 15,-6 12 0-15,-1 10-3 16,5 3 2-16,12 3-2 15,15-6 1-15,12-12-1 16,20-6 0-16,16-18-1 16,16-17 1-16,11-14-1 15,12-22-1-15,2-9 0 0,3-24 0 16,1-15-1 0,-12-23 0-16,-11-7 1 15,-7-8 0-15,-13 4 1 16,-14 8 1-16,-10 6 1 0,2 19 1 15,-6 15 0-15,-2 30 1 16,10 28 0-16,0 0-1 16,-14 51 1-16,20 8-1 15,0 12 0-15,6 11-1 16,-2 10 0-16,6-5-2 16,0 1 0-16,1-13-2 15,5-7-3-15,-10-32-6 16,27-3-30-16,-15-25 0 15,6-10-1-15,-5-22 2 16</inkml:trace>
  <inkml:trace contextRef="#ctx0" brushRef="#br0" timeOffset="58088.9114">28472 4137 85 0,'0'0'41'15,"0"0"0"-15,0 29 0 16,17 10-31-16,-13-1-2 15,20 17-1-15,-8-2-3 16,8 8 0-16,-9-5-2 16,3-1-1-16,-6-6 0 15,0-7-1-15,-4-17 0 16,-8-25 0-16,0 0-1 16,0 0 0-16,6-37 1 15,-12-8-1-15,0-12 0 16,0-10 0-16,-2-5 0 0,4-7-1 15,4 6 0-15,4 1-2 16,10 15-1-16,-6-2-4 16,29 32-10-16,-3-9-22 15,5 15-2-15,1-1 3 16,9 10 0-16</inkml:trace>
  <inkml:trace contextRef="#ctx0" brushRef="#br0" timeOffset="58413.7822">28987 4484 57 0,'0'0'36'15,"30"-4"0"-15,-11-6 0 16,5-1-22-16,-4-15-8 16,11 8-2-16,-5-11-2 15,2 5-2-15,-3 3-3 16,-13-10-6-16,16 5-26 0,-28 26-2 15,14-29 0-15,-14 29 1 16</inkml:trace>
  <inkml:trace contextRef="#ctx0" brushRef="#br0" timeOffset="58990.2636">28284 4045 73 0,'0'0'39'16,"0"0"1"-16,0 0 1 16,-26 15-28-16,38 30-2 15,-14 2-4-15,10 22-1 16,-8 4-2-16,6 7-1 15,0-1 0-15,6-7-2 16,-4-9 0-16,6-8-1 16,-3-14 0-16,5-19-1 15,4-10-2-15,-20-12-3 16,43-4-10-16,-31-30-26 16,2 1 0-16,-14-22 0 15,6-10 0-15</inkml:trace>
  <inkml:trace contextRef="#ctx0" brushRef="#br0" timeOffset="59133.3174">28270 3681 79 0,'-14'-25'38'0,"14"25"-2"16,0 0-2-16,0 0-63 15,20 31-7-15,-20-31 0 16,32 28-2-16</inkml:trace>
  <inkml:trace contextRef="#ctx0" brushRef="#br0" timeOffset="59808.8978">28853 4527 31 0,'0'0'33'0,"0"0"3"16,0 0 0-16,-28-15-18 0,28 15-3 16,0 0-3-16,20 2-3 15,-18-20-2 1,27 8-2-16,-3-15-1 16,14-1-1-16,1-9-1 0,12-4-1 15,-3-9 0-15,1-1-1 16,-9 2 1-16,-9 0-1 15,-9 8 0-15,-16 8 1 16,-10 9-1-16,-18 18 1 16,-16 12 0-16,-3 19 0 15,-8 18 0-15,1 20 1 16,7 8 0-16,7 5-1 16,12 1 1-16,18-3-1 0,16-9 0 15,20-10-1 1,13-16-2-16,10-21-1 15,10-6-5-15,-9-36-13 16,13 4-19-16,-10-15-2 0,8-6 2 16,-16-22-1-16</inkml:trace>
  <inkml:trace contextRef="#ctx0" brushRef="#br0" timeOffset="60220.5356">29806 4050 90 0,'0'0'41'15,"-27"6"-1"-15,-11 8-8 16,11 47-22-16,-25-4-2 16,13 21-1-16,-5 1-3 15,15 3-1-15,11-3-1 16,22-13-1-16,18-14-1 16,17-23 0-16,24-15-1 0,12-22 0 15,16-16-1-15,-6-19 0 16,6-18 0-16,-6-19-1 15,-8-16 1-15,-16-16 0 16,-10-10 0-16,-19 0 1 16,-10 5 0-16,-10 15 1 15,-5 11 1-15,-7 25 1 16,-7 24-1-16,7 42 1 16,-20 24 1-16,14 33 0 15,-6 25 0-15,10 20-1 16,-4 12 1-16,6 10-3 15,2-3 2-15,10-9-2 16,0-12-1-16,2-21-1 0,3-18-2 16,-9-34-3-16,14 7-20 15,-22-34-16-15,4-22 1 16,-18-15 0-16,-2-6 0 16</inkml:trace>
  <inkml:trace contextRef="#ctx0" brushRef="#br0" timeOffset="60500.7353">30126 4178 84 0,'0'0'40'16,"46"-16"1"-16,-9 8-1 15,38 10-33-15,-12-13-1 16,10 11-2-16,1-6 0 16,3 8-2-16,-6-2 1 0,-4 13 0 15,-8 3-1-15,-8 16 1 16,-11 3 0-16,-13 12-1 15,-9 6 0 1,-10 4-1-16,-2 2 0 0,-6-6 0 16,-2-10-1-16,-4-10 0 15,2-5-2-15,4-28-2 16,0 0-5-16,0 0-21 16,4-30-13-16,-4-11 0 15,12-4-1-15,-4-24 1 16</inkml:trace>
  <inkml:trace contextRef="#ctx0" brushRef="#br0" timeOffset="61168.6753">31042 3939 83 0,'20'-10'39'16,"-20"10"0"-16,26 23 0 0,-6-7-34 16,11 10-1-16,-3-3-2 15,9 7 1-15,-5-7-2 16,2-1 0-16,1-9 0 15,-3-7 0-15,-1-4 1 16,-5-2 0-16,-6-6 0 16,-20 6 1-16,19 2-1 15,-19-2 1-15,-19 42 0 16,-1-7 0-16,-12 8-1 0,7 10 0 16,-3 2-1-1,8 6 0-15,8-8 0 16,12-10 0-16,6-8-1 15,14-9 0-15,12-14 0 0,1-18-1 16,9-14 1-16,1-15-1 16,-3-10 1-16,-1-10-1 15,1-6 1-15,-9 2 0 16,-3 4 0-16,-10 10 0 16,-5 11 1-16,-5 17-1 15,-8 17 1-15,0 0 0 16,26 47 0-16,-20-4 0 15,2 2 0-15,6 10 0 16,1-4 0-16,1-6 0 16,-4-9-1-16,2-11 1 15,6-11-1-15,-1-20-1 16,5-12 2-16,-2-19-2 0,4-12 1 16,1-10-1-16,11-2 1 15,-5-3 0-15,1 5 1 16,-3 8-1-16,-5 17 1 15,0 17 0-15,-1 24 0 16,1 19-1-16,-6 13 0 16,0 16 0-16,3 8 0 15,13 6 0-15,-7-1 0 16,11-3 0-16,3-8 0 16,-1-14 0-16,1-7 0 15,3-17 0-15,-5-7 0 16,-9-16-3-16,19 18-24 15,-31-30-19-15,-2-2 1 0,-14-5-2 16,7-5 1-16</inkml:trace>
  <inkml:trace contextRef="#ctx0" brushRef="#br0" timeOffset="74628.9567">24783 7416 30 0,'0'-17'31'0,"0"17"0"16,16-28 3-16,-26 7-21 15,10 21 2-15,0 0-1 16,26 2-2-16,-26-2-1 15,0 39-2-15,-6-16-2 16,14 15-2-16,-10-5-1 16,6 2-1-16,0-1-1 15,-2-5-1-15,-2-29 1 0,6 30-1 16,-6-30 0-16,0 0 1 16,0 0-1-1,11-30 2-15,-11-5-2 16,2-10 0-16,-4-2 0 15,-3-8 0-15,-1 2-1 0,-8 5 2 16,-6 7-2-16,-8 18 1 16,-9 21 0-16,-3 25 0 15,-5 17 0-15,4 20-1 16,-3 13 1-16,11 13-1 16,7 5 1-16,12 3-1 15,10-10 0-15,16-11 0 16,12-12 0-16,3-20 0 0,5-16-1 15,3-25 1 1,3-13 0-16,1-21 0 16,-5-15 0-16,-2-10 0 15,-11-9 0-15,-3 1 1 0,-6 6-1 16,-4 12 1-16,-8 6-1 16,-2 21 0-16,2 22 0 15,0 0 0-15,-6 36 0 16,12 7 0-16,8 2 0 15,7 12 0-15,9 0 0 16,4 0 0-16,5-10 0 16,3-16 0-16,1-5 0 15,-4-18-1-15,3-5-1 16,-10-16-2-16,5-1-4 0,-29-35-17 16,12 12-16-1,-22-14-1-15,-4-2 1 16,-14-14 0-16</inkml:trace>
  <inkml:trace contextRef="#ctx0" brushRef="#br0" timeOffset="74968.6545">24378 6959 78 0,'0'0'37'15,"0"0"0"-15,0 18 1 16,0-18-30-16,66 6-1 16,-13-8 0-16,30 15-1 15,2-5-1-15,10 6-2 0,5-4-1 16,-1 0-1-16,-8-9 0 16,-12-8 0-16,-12-11 0 15,-20-11-1-15,-15-9 0 16,-18-9 1-16,-16-8 0 15,-18 0 0-15,-14 0-1 16,-11 6 0-16,-4 10 0 16,-1 4-4-16,13 21-4 15,-9 8-31-15,46 6-2 16,0 0 1-16,20 28-1 16</inkml:trace>
  <inkml:trace contextRef="#ctx0" brushRef="#br0" timeOffset="75261.1179">25772 7359 77 0,'0'0'35'0,"38"14"1"15,0-16 0-15,9 4-32 0,12-10 0 16,12 4-2-16,-4-2-4 16,-9-9-19-1,-7 7-14-15,-10 2-1 16,-17 4 0-16,-24 2-1 0</inkml:trace>
  <inkml:trace contextRef="#ctx0" brushRef="#br0" timeOffset="75389.5611">25784 7597 74 0,'0'0'34'16,"12"21"0"-16,22-17-2 15,-3-8-62-15,17-9-2 0,17-1-2 16,-12-10 0-16</inkml:trace>
  <inkml:trace contextRef="#ctx0" brushRef="#br0" timeOffset="76013.072">27086 6490 83 0,'13'-18'39'0,"-13"18"0"16,0 22 1-16,-21 9-33 15,15 30 0-15,-14 6-2 16,6 19 0-16,-12 4-1 16,9 7-1-16,1-7-2 15,4-14 1-15,6-15-2 16,6-18 0-16,12-21-1 16,4-28-2-16,9-21 0 15,1-30-1-15,8-14-1 16,-5-21 0-16,5-8 1 15,-8-12 1-15,-7 6 1 16,-9 10 3-16,-6 15 1 16,-4 26 1-16,-12 20 1 0,12 35 1 15,-14 24-1-15,20 27 0 16,2 15-1-16,20 19-2 16,11 7 0-16,11 2 0 15,3 0-1-15,6-11 0 16,-5-13 0-16,-11-13 1 15,-9-11-1-15,-23-15 1 16,-16-11 0-16,-23-9 0 16,-18-7 0-16,-17-6 0 15,-10 0-1-15,-12-6 0 16,2 5 0-16,2-3-2 16,16 2-3-16,6-10-5 15,33 10-31-15,3-4-1 0,23 8 0 16,0 0 0-16</inkml:trace>
  <inkml:trace contextRef="#ctx0" brushRef="#br0" timeOffset="77160.8112">26870 7717 67 0,'12'17'39'15,"-12"-17"1"-15,40 4 1 16,-15-14-29-16,42 18-2 16,10-14-2-16,30 10-2 15,16-10-2-15,21 0-2 16,6-3 0-16,8-1-1 16,-8-2-1-16,-14-2 0 15,-22 1-1-15,-19-7-2 16,-16 12-6-16,-41-2-31 15,-11 0-2-15,-27 10 0 16,-4-19 0-16</inkml:trace>
  <inkml:trace contextRef="#ctx0" brushRef="#br0" timeOffset="80100.4032">27694 6657 20 0,'-2'-20'34'0,"4"2"0"15,-2 1 1-15,0-13-12 16,0 30-4-16,12-21-5 16,-12 21-6-16,0 0-1 15,27 2-3-15,-27-2 0 16,26 41-1-16,-12-8 0 15,5 16-1-15,1 8 0 16,4 12 0-16,0-4-1 16,5 1 0-16,-3-9 0 15,7-11 0-15,-5-15 0 16,10-13 0-16,-5-18 0 16,7-16 0-16,-3-12 0 0,-3-13 0 15,-1-8-1-15,-7-6 1 16,-6-8-1-16,-3 1 0 15,-7-1 0-15,-4 4 0 16,-2 6 0-16,-8 10-2 16,4 5-1-16,-6 5-4 15,6 33-11-15,6-22-22 16,-6 22-1-16,-6-19 2 16,6 19-2-16</inkml:trace>
  <inkml:trace contextRef="#ctx0" brushRef="#br0" timeOffset="80485.4488">27433 6364 60 0,'0'0'34'0,"28"-21"1"16,13 7 0-16,-7-10-28 15,41 21-1-15,6-13-1 16,19 14 0-16,-7-8-1 16,10 10-1-16,-4-2-1 0,-3 0-1 15,-11-6 1-15,-14 0-1 16,-21-7 0-1,-13-3 0-15,-25-7 0 0,-18-3 0 16,-20-7 0-16,-13-1-1 16,-6 1 1-16,-9 0-2 15,1 5-1-15,-4-3-6 16,23 15-29-16,1 7-1 16,11 5 1-16,22 6-2 15</inkml:trace>
  <inkml:trace contextRef="#ctx0" brushRef="#br0" timeOffset="81521.3431">27694 8007 59 0,'0'0'37'16,"0"-29"1"-16,0 29-5 16,0 0-21-16,0 0-2 15,-8 17-2-15,14 22-1 16,-10 11-2-16,8 18-1 0,-8 13-2 16,4 19 0-16,0 8 0 15,6 0-1-15,0-6-1 16,7-14 0-1,1-11 1-15,6-17-2 0,6-16 2 16,-1-15-1-16,7-13 1 16,-2-10-1-16,-1-10 1 15,5-2-1-15,-3-6-1 16,-3-6-1-16,-2 5 0 16,-5-9-2-16,3 12-3 15,-22-23-18-15,-2 33-16 16,0-33 1-16,0 33-1 15,-28-40 2-15</inkml:trace>
  <inkml:trace contextRef="#ctx0" brushRef="#br0" timeOffset="81718.2604">27542 8564 85 0,'0'0'41'16,"10"-23"0"-16,27 13 0 15,-11-4-35-15,39 8-1 16,-6-5-2-16,8 7-2 16,-4 0-3-16,-15-4-8 15,9 8-29-15,-23-4-2 0,-15 4 0 16,-19 0-1-16</inkml:trace>
  <inkml:trace contextRef="#ctx0" brushRef="#br0" timeOffset="84756.8583">29664 7253 22 0,'-2'-29'35'16,"8"5"0"-16,-4 3 1 15,-12-11-18-15,30 32 0 16,-20 0-4-16,0 0-3 0,0 0-4 15,10 46-1-15,-12 1-2 16,2 17-1 0,-6 7 1-16,0 11-2 15,-2 1 1-15,8-1-2 0,0-5 0 16,8-12 0-16,10-22 0 16,4-20 0-16,11-19-1 15,11-17 0-15,-3-17-1 16,4-13 2-16,-1-16-2 15,-11-4 2-15,-7 4-2 16,0 2 1-16,-12 10 0 16,-8 10 0-16,-6 16 1 0,0 21-1 15,-12 19 1 1,4 16-1-16,2 7 2 0,6 7-2 16,12 6 1-1,2 2 0-15,7-6 0 0,13-12 0 16,9-16 0-16,5-15-1 15,9-12 0-15,-4-13 1 16,-3-13-1-16,-9-11-1 16,-9-12 0-16,-13-10-1 15,-11 4 0-15,-14-1-1 16,-7 3-1-16,-19 0-2 16,10 19-5-16,-25-3-26 15,15 18-3-15,3 5 0 0,7 8 1 16</inkml:trace>
  <inkml:trace contextRef="#ctx0" brushRef="#br0" timeOffset="85373.1761">30610 7279 78 0,'-6'35'39'0,"-14"-5"0"15,-1 11 1-15,-31-2-32 16,33 14-3-16,-11 0-1 16,8 6-1-16,2-8-1 15,15-10-1-15,9-7 0 16,5-13-1-16,9-11 0 16,8-12 0-16,1-12 0 15,5-15 0-15,-4-8-2 0,3-12 2 16,-3-6-2-16,2 2 2 15,-3 2-1-15,-7 7 0 16,0 7 1-16,-1 12 0 16,3 11 0-16,2 14 0 15,-2 12 1-15,3 13 0 16,-1 8 0-16,-2 9 1 16,-5-1-1-16,-1 8 1 15,-4-2-1-15,-6-2 1 16,-6-8-1-16,0-7 0 15,-6-12 0-15,6-18-1 16,0 0 0-16,-6-22-1 16,10-7 0-16,2-20 0 0,8-6-1 15,0-10 1-15,5-2-1 16,7-2 1-16,2 9 0 16,3 10 1-16,3 9 1 15,-1 22-1-15,1 15 1 16,-2 17 0-16,-5 19 0 15,-3 17 0-15,-10 10 0 16,-2 4 0-16,1 3 1 16,-5-1-2-16,2-4 1 15,-6-12-3-15,12-10 0 16,-16-39-5-16,39 26-7 16,-31-46-26-16,18-13-1 15,0-26 0-15,1-12 0 0</inkml:trace>
  <inkml:trace contextRef="#ctx0" brushRef="#br0" timeOffset="85585.4889">31611 6794 67 0,'12'-63'39'0,"2"30"1"15,-14 33 0-15,20 18-26 16,-20 9-4-16,13 38-3 16,-7 7-2-16,2 21-1 15,2 3-1-15,4 14-1 16,2-2 0-16,1-6-1 15,1-14-1-15,-2-19-1 16,4-8-1-16,-2-24-2 0,1-2-6 16,-19-35-30-16,0 0-1 15,-6-29-2 1,2-3 2-16</inkml:trace>
  <inkml:trace contextRef="#ctx0" brushRef="#br0" timeOffset="85749.7136">31558 7359 75 0,'0'0'39'0,"20"16"-2"16,15-14 2-16,-3-10-34 15,19 10 0-15,-4-10-4 16,-3-5-3-16,1 11-16 16,-13-18-20-16,-10-9 1 15,-16-15-2-15,-6-16 0 16</inkml:trace>
  <inkml:trace contextRef="#ctx0" brushRef="#br0" timeOffset="85893.1294">31479 6347 82 0,'-30'25'38'16,"10"14"-1"-16,5 10-2 15,23 22-61-15,-16 14-10 16,2 7-1-16,-8 18-1 15</inkml:trace>
  <inkml:trace contextRef="#ctx0" brushRef="#br0" timeOffset="86644.7733">29481 8949 65 0,'0'0'38'16,"4"-18"1"-16,-4 18 0 15,0 0-27-15,5 57-3 16,-10-15-3-16,12 14-1 16,-1 5-1-16,6 10-1 15,2-2-1-15,6-1-1 16,0-13 0-16,7-12 0 16,7-19 0-16,3-20-1 0,1-14 0 15,3-21-1-15,-3-14 1 16,1-18-1-16,-5-12 1 15,-3-3-1 1,-3-1 1-16,-4 7-1 0,-10 7 1 16,-7 12 0-16,-1 14 1 15,-6 19-1-15,0 20 1 16,-13 25 0-16,7 11 0 16,6 21 0-16,0 4 0 15,12 1 0-15,1 3-1 16,13-6 0-16,8-10 0 15,5-23 1-15,6-13-1 16,3-26 0-16,-3-13 0 0,-5-11 0 16,-9-14 0-16,-9-14 0 15,-10-4-1 1,-12 1 1-16,-8-1-3 16,-12 4 0-16,1 26-4 0,-15-14-9 15,14 31-24-15,-3 11-1 16,23 11 0-16,-28 13 0 15</inkml:trace>
  <inkml:trace contextRef="#ctx0" brushRef="#br0" timeOffset="87673.1839">30616 8782 76 0,'0'0'39'0,"22"-13"3"16,-22 13-2-16,-16 21-29 16,10 16-4-16,-24 9-1 15,3 16-1-15,-5 13-2 16,4-2-1-16,3-3-1 16,11-1 0-16,8-16-1 15,12-14-1-15,12-17 1 16,11-18-1-16,3-20 0 15,5-12 1-15,-3-13-1 16,-2-14 0-16,-5-6 1 16,-1 1-1-16,-12-1 1 15,0 4-1-15,-3 10 1 16,-5 7 0-16,0 9 0 0,2 6 0 16,-8 25 0-16,20-22 0 15,-20 22 0-15,34 10 1 16,-15 7-1-16,1 9 1 15,4 9-1-15,-10 10 2 16,-1 8-2-16,-5 4 1 16,2 0 0-16,-8-2 0 15,-4-10-1-15,-2-5 0 16,2-13 1-16,2-27-1 16,0 0 1-16,0 0-1 15,0-31 0-15,6-13-1 16,2-3 1-16,4-8 0 15,2 2-1-15,-1-3 0 0,7 3-1 16,0 3-1-16,4 13-1 16,-5-2-2-16,15 17-4 15,-18-15-7-15,33 29-8 16,-29-25-1-16,27 21 4 16,-23-21 11-16,17 11 6 15,-9 4 5-15,-12-9 7 16,13 23 7-16,-33-25 11 15,26 35 2-15,-26-6-5 16,0 19-8-16,-20 9-3 16,12 21-5-16,-11 4 0 15,1 9-3-15,0 3 0 16,8 6-1-16,-2-4-1 0,6-7 0 16,6-14-1-16,6-11 0 15,8-13 0-15,4-15 0 16,8-9-1-16,-3-13 0 15,9-9-1-15,-2-9 1 16,-3-5-1-16,1-5 1 16,-3 6-1-16,-5-2 1 15,0 7 0-15,-8 7 1 16,-4 3 0-16,-8 22 0 16,8-19 1-16,-8 19 0 15,-16 17-1-15,-4 5 1 16,-6 5-1-16,1 5 1 15,3 1 0-15,2 4 1 0,8-1-1 16,12-3 0-16,8-5 0 16,18-1 1-16,6-7-1 15,7-1 0 1,6-3 0-16,1 0 0 0,-5-5 0 16,-3 7 0-16,-3-6-1 15,-9 0 0-15,-2-2-1 16,-24-10-2-16,22 21-6 15,-38-15-33-15,16-6-2 16,-20 4 0-16,2 0 0 16</inkml:trace>
  <inkml:trace contextRef="#ctx0" brushRef="#br1" timeOffset="112157.2681">3034 13418 24 0,'0'0'30'0,"-28"8"2"15,28-8 0-15,0 0-16 16,-25 0-5-16,25 0-1 15,0 0-2-15,0 0-3 16,0 0 0-16,0 0-1 0,0 0 0 16,0 0-1-16,0 0 0 15,0 0-1-15,0 0 0 16,2-18-1-16,-2 18 0 16,0 0-1-16,0 0 1 15,0 0-1-15,0 0 1 16,0 0-1-16,0 0 0 15,0 0 1-15,0 0 0 16,0 0-1-16,0 0 0 16,0 0 1-16,0 0 0 15,0 0 0-15,0 0-1 16,0 0 1-16,0 0 0 16,0 0 0-16,0 0-1 0,0 0 1 15,0 0-1-15,0 0 1 16,0 0 0-16,0 0 0 15,0 0-1 1,0 0 1-16,0 0 0 0,0 0 0 16,0 0 0-16,0 0-1 15,0 0 1-15,0 0 0 16,13-33 0-16,7 9-1 16,12-13 1-16,15-18-1 15,30-14 1-15,32-19 0 16,17-18-1-16,30-12 0 15,20-7 0-15,15-7 0 16,13-3 0-16,-3 9 1 0,-17 6-2 16,-26 18 1-16,-22 18 1 15,-29 17-1-15,-26 14 0 16,-32 18-1 0,-25 17 0-16,-24 18-2 0,0 0 0 15,-40 0-3-15,22 24-6 16,-29-14-26-16,15-1 0 15,-1-7-1-15,7-8 1 16</inkml:trace>
  <inkml:trace contextRef="#ctx0" brushRef="#br1" timeOffset="112713.5278">4872 11695 21 0,'0'0'31'0,"-25"-6"2"0,25 6-6 16,-22-2-5-16,-4-16-4 15,26 18-4-15,-26-2-3 16,26 2-4-16,0 0-2 15,0 0-1-15,0 0-1 16,40-15-2-16,-6 3 1 16,17-2 0-16,2 0-1 15,12 4-1-15,4 5 1 16,-5 9-2-16,-7 7 1 16,-12 19 1-16,-21 9-1 15,-16 16 1-15,-20 4 0 16,-10 6 1-16,-15-3-1 15,-3-1 1-15,-5-10 0 0,5-10-1 16,7-7-1-16,1-11-3 16,14 5-4-16,-3-12-31 15,21-16 0-15,-14 21-1 16,14-21 0-16</inkml:trace>
  <inkml:trace contextRef="#ctx0" brushRef="#br1" timeOffset="114741.3626">5212 11714 24 0,'0'0'19'0,"0"0"-3"16,-8 20 0-16,8-20-2 16,0 0-1-16,-6 22-1 15,6-22-1-15,0 0 0 16,-20-8-1-16,20 8-2 0,0-20 0 15,12 2-3-15,-10-17 0 16,10-4-1-16,2-18-1 16,5-10-1-16,1-19 0 15,6-12 0-15,0-20 0 16,1-6 1-16,-1-11-1 16,7-1 0-16,-7 3 1 15,2 13-1-15,-5 14 1 16,-3 18-2-16,-6 17 1 15,-6 20-1-15,-2 16 0 16,-2 15-1-16,-4 20 0 16,-10-25 0-16,10 25 0 15,0 0 0-15,-8-18 0 0,8 18-1 16,0 0 1-16,0 0 0 16,0 0 0-16,0 0 0 15,0 0-1 1,0 0 1-16,-20 16 0 0,20-16 0 15,0 0 0-15,0 0 0 16,0 0 0-16,0 0 1 16,0 0-2-16,0 0 1 15,0 0 0-15,0 0 0 16,0 0-1-16,0 0-1 16,0 0 0-16,0 0 0 15,0 0 0-15,0 0 1 16,0 0-1-16,0 0 1 0,0 0 0 15,-6-20 1-15,6 20 0 16,-2-17 1 0,2 17-1-16,-4-18 1 15,4 18 0-15,0 0 0 0,0 0 0 16,0 0 1-16,-27 33-1 16,13 5 0-16,-6 7 0 15,-9 6 1-15,-5 4-1 16,6-4 1-16,-3-4-1 15,3-4 0-15,2-10 0 16,9-11 0-16,17-22 0 16,0 0 0-16,-8-27-1 0,28-13 0 15,-1-7 0 1,5-16 0-16,4-3-1 0,-3 1 1 16,3 2-2-1,-4 10 2-15,-5 10-2 0,-5 15 3 16,-14 28-1-16,20-2 1 15,-10 24 0-15,0 11 0 16,-2 9 0-16,0 5 1 16,3 6-1-16,1 0 0 15,2-4-2-15,-6-14-1 16,10 6-5-16,-4-19-32 16,5-6 0-16,7-16-1 15,-4-10 0-15</inkml:trace>
  <inkml:trace contextRef="#ctx0" brushRef="#br1" timeOffset="116013.3535">2536 13396 6 0,'20'-29'30'0,"-6"9"1"16,0-15 1-16,-2-12-10 0,21 9-4 15,-5-28-3 1,29 11-5-16,-12-30-2 15,27 3-3-15,-1-26-1 16,17 2 1-16,9-21-2 0,14-5 1 16,-1-9 0-16,11-1 1 15,-1-3-1-15,11 10-1 16,-11-5 0-16,4 9 0 16,-5 1-1-16,-5 7-1 15,-7-1-1-15,-2 0 0 16,-3 5 0-16,-7 1 1 15,-4 4 0-15,-8 10-2 16,-10 8 2-16,-6 10-1 16,-4 11 1-16,-11 18 0 15,-11 8-1-15,-7 12-1 16,-5 9 1-16,-9 7-2 16,0 13-3-16,-20 8-7 0,0 0-27 15,0 0 0-15,0 0-2 16,0 0 2-16</inkml:trace>
  <inkml:trace contextRef="#ctx0" brushRef="#br1" timeOffset="116577.0963">4696 10028 34 0,'0'0'33'16,"0"0"-1"-16,-9 32 2 15,18-9-19-15,-9-23-5 16,18 14-2-16,-18-14-1 16,46 0-1-16,-13-14-2 15,13 7-1-15,-5-15-1 16,8 0 1-16,-7 5-1 16,1 11 0-16,-15 14 0 15,-2 15 1-15,-20 7-1 16,-6 13 1-16,-10 6 0 15,0 8-1-15,-4-4-1 0,-4-2-2 16,4-4-4-16,-11-18-32 16,19-11-1-16,6-18 0 15,0 0-1 1</inkml:trace>
  <inkml:trace contextRef="#ctx0" brushRef="#br1" timeOffset="117333.8173">1549 11055 75 0,'-20'-8'39'15,"20"8"-1"-15,0 0 0 16,-19-25-24-16,19 25-5 16,19 9-2-16,1 13-3 15,-8 2-1-15,16 11-2 16,-3 2 1-16,11 12-1 15,3-4 0-15,5 2-1 0,-3-7 0 16,3-9 2-16,-5-3 0 16,-5-9-1-16,-9-9 1 15,-1-14-1-15,-24 4 1 16,22-43-1-16,-22 6 1 16,0-9-1-16,-6-14 0 15,4-5 0-15,-2-8-1 16,2-3 0-16,-4 11-1 15,6 4 0-15,0 8-2 16,0 8-2-16,12 21-2 16,-12-7-7-16,22 31-26 15,-22 0-1-15,31 26 0 16,-17-1 0-16</inkml:trace>
  <inkml:trace contextRef="#ctx0" brushRef="#br1" timeOffset="117598.0616">2191 11157 89 0,'18'4'40'16,"-18"-4"-1"-16,0 0 1 16,15 8-31-16,3 21-2 15,-6-3-1-15,2 11-3 16,-6 2 0-16,4 6-1 15,1 1-1-15,-1-1-1 0,-4-8-1 16,4-14-1-16,-2 1-1 16,-10-24-4-16,29 18-18 15,-29-18-15-15,14-40-1 16,-14 1 1-16,6-8 0 16</inkml:trace>
  <inkml:trace contextRef="#ctx0" brushRef="#br1" timeOffset="117861.8032">2471 10825 65 0,'-20'24'38'0,"20"-24"1"16,0 0 0-16,16 4-18 15,-4-30-11-15,28 13-4 16,-9-15 0-16,15-1-4 16,7-3-2-16,-2-1-1 15,3 9-3-15,-15-13-7 16,12 19-28-16,-25-7-1 16,-10 1 0-16,-18-3 1 15</inkml:trace>
  <inkml:trace contextRef="#ctx0" brushRef="#br1" timeOffset="118062.2567">2629 10399 71 0,'0'0'38'0,"-22"10"1"15,22-10 1-15,2 39-21 0,-2-13-10 16,18 25-1-16,-14-4-1 16,14 16-3-16,-6 4-1 15,7-3 0-15,-7-3-3 16,2-4 0-16,-6-10-3 15,0-21-2-15,18 7-13 16,-26-33-22-16,17-12 0 16,-15-17-2-16,4-8 1 15</inkml:trace>
  <inkml:trace contextRef="#ctx0" brushRef="#br1" timeOffset="118417.3935">2884 10274 86 0,'20'-2'41'0,"-20"2"-1"15,25 21 1-15,1 9-33 16,-6-3-2-16,13 18 0 16,-7-1-3-16,7 11 0 15,-5-2-1-15,4-2-1 16,-3 0 0-16,-5-6 0 15,-4-16 0-15,-2-9-1 16,1-14 1-16,-19-6-1 16,20-34 1-16,-14 3 0 15,-6-22-1-15,0-6 0 0,0-8 0 16,-6-3 0-16,-2 3-1 16,2 2 0-16,2 10-1 15,0 6-2-15,6 18-2 16,-4-3-7-16,18 25-28 15,-16 9 1-15,26 0-2 16,-26 0 1-16</inkml:trace>
  <inkml:trace contextRef="#ctx0" brushRef="#br1" timeOffset="118812.9612">3478 10478 63 0,'22'-12'37'15,"-22"12"2"-15,33-33-1 16,-7-1-18-16,12 15-12 16,-13-5-3-16,9 16 0 15,-10 6-2-15,-3 14 0 16,-3 12-2-16,-10 9 1 15,-12 10-1-15,-6 14 0 16,-4 2 1-16,-3 4-1 16,-9-6 1-16,8-6 0 0,-4-12-1 15,15-6 1-15,-3-7 0 16,10-26 0-16,0 0 0 16,29 4-1-16,-3-18 0 15,4-5 0-15,7-9 0 16,6 1-1-16,5-3-1 15,-3 3-3-15,9 15-8 16,-11-10-30-16,-1 7-1 16,-15 1-1-16,5 10-1 15</inkml:trace>
  <inkml:trace contextRef="#ctx0" brushRef="#br1" timeOffset="125113.2192">11118 10488 43 0,'23'-34'36'0,"-23"34"1"16,10-23 0-16,-10 23-16 0,0 0-11 15,-2 31-1-15,-2 28-2 16,-17 4-1-16,7 25-1 16,-10 4-2-16,8 12 0 15,-7-5-1-15,7-11-1 16,2-15 0-16,4-22-2 15,8-20 0-15,2-31 0 16,0 0-3-16,16-55-1 16,8-4-3-16,-11-41-3 15,19 4-3-15,-18-34 2 16,17 17 3-16,-23-9 3 16,4 16 4-16,-12 19 3 15,-14 11 4-15,8 39 4 0,-19 1 2 16,25 36-1-16,-20 8-1 15,28 26-2-15,4 3-3 16,21 16 0-16,13 8-2 16,27 11 0-16,10 3 0 15,15 3 0-15,3-1-1 16,2-3 0-16,-12-5-1 16,-12-4 1-16,-22-6 0 15,-30-4 1-15,-27-8-1 16,-31-2 1-16,-30-6 0 15,-18 4-1-15,-24-7 1 16,-4 1-1-16,-9-6 0 16,11-3-1-16,7-5 0 0,19-5-2 15,21 2-4-15,13-24-8 16,45 4-27 0,0 0 0-16,0 0-1 15,47 8 1-15</inkml:trace>
  <inkml:trace contextRef="#ctx0" brushRef="#br1" timeOffset="125745.8731">11901 10743 64 0,'8'-30'38'0,"4"9"1"15,-4-1 1-15,-8 22-29 16,24 14 0-16,3 19-1 15,-13 3-3-15,16 19-1 16,-8 7-2-16,9 9-2 16,-9 4 1-16,10-3-1 15,-7-7 0-15,1-8-1 16,0-14-1-16,-7-9 1 16,3-17 0-16,4-9 0 15,-3-24 0-15,-1-15 0 16,-2-22-1-16,2-16 2 15,-5-17-1-15,3-18-1 16,-2 2 1-16,-10-6-1 0,0 8-1 16,-4 6 0-16,-2 17 0 15,-4 6-3-15,9 26-2 16,-12 4-7-16,24 19-28 16,-19 22-2-16,20-9 0 15,-20 9 1-15</inkml:trace>
  <inkml:trace contextRef="#ctx0" brushRef="#br1" timeOffset="127068.8991">11678 10134 45 0,'-19'-23'32'0,"19"23"3"15,0 0-6-15,13-41-18 16,27 37-1-16,-12-18-1 15,31 20-3-15,-4-10-1 16,18 22-1-16,0-10 0 16,12 12-2-16,-8-2 1 15,-4 4-1-15,-10-10-1 16,-15-3 1-16,-15-8-1 16,-21-11 0-16,-18-8 0 15,-14-3 0-15,-11-6-1 16,-5-3 0-16,-7 3-1 15,-2 0-1-15,5 11-4 0,-1-13-13 16,21 17-17-16,20 20-2 16,14-19 1-16,19 15 0 15</inkml:trace>
  <inkml:trace contextRef="#ctx0" brushRef="#br1" timeOffset="127369.7995">13035 10523 65 0,'0'0'36'16,"0"0"-1"-16,0 0 1 16,0 0-28-16,37-18-2 15,3 11-4-15,5-1-3 16,-1-10-9-16,9 8-24 16,-8 10-1-16,-11 0 0 15,-12 8-1-15</inkml:trace>
  <inkml:trace contextRef="#ctx0" brushRef="#br1" timeOffset="127505.2586">13041 10745 73 0,'-20'19'36'0,"20"-19"-1"0,0 0 1 16,30 8-29-16,3-19-8 16,23 3-31-16,-1 0-2 15,-8-8 0-15,5 8-1 16</inkml:trace>
  <inkml:trace contextRef="#ctx0" brushRef="#br1" timeOffset="128012.7272">13884 10602 77 0,'0'0'37'16,"0"0"0"-16,0 0-5 16,14 35-20-16,-10-4-4 15,11 22-2-15,-3 0-2 0,14 10 0 16,-6 4-1-16,11-6 0 16,-3-8-2-16,4-10 1 15,-7-18 0-15,9-11-1 16,-9-14 0-16,7-20 1 15,-10-19-1-15,1-14 0 16,-9-19 0-16,2-13-1 16,-2-5 0-16,-4-2 0 15,-2-1 0-15,-8 13-2 16,4 13 0-16,-8 8-2 16,10 26-2-16,-12-2-8 15,6 35-26-15,19-8 0 16,-19 8-1-16,28 29 1 0</inkml:trace>
  <inkml:trace contextRef="#ctx0" brushRef="#br1" timeOffset="128509.9729">14433 11214 66 0,'0'0'33'0,"25"-28"3"15,-3-3-8-15,16 21-16 16,-15-15-1-16,19 13-3 15,-16-8-1-15,13 12-2 16,-13-1-1-16,5 13-2 16,-15 3 0-16,-4 17-1 15,-12 3 0-15,-8 15 0 16,-12 3-1-16,-5 4 1 16,-5-2 1-16,0 0-1 15,-1-12 0-15,5-3 1 0,6-11 0 16,20-21 0-16,-13 20-1 15,13-20 1-15,0 0-1 16,33 0 0-16,-13-2 0 16,4-2 0-16,-1 0-1 15,1-2-1-15,4 6 0 16,-5-4-2-16,5 6-2 16,-14-19-10-16,9 15-26 15,-3-4 1-15,8 0-2 16,-6-10 1-16</inkml:trace>
  <inkml:trace contextRef="#ctx0" brushRef="#br1" timeOffset="128861.5846">15256 10863 83 0,'0'0'41'0,"0"0"0"15,-20-14 0-15,20 14-26 16,0 0-6-16,0 0-4 16,20-12 0-16,2 8-1 15,10-4-2-15,11-2 1 0,4 1-1 16,7 1 0-1,3-4-1-15,-4 2 0 0,-3-2-1 16,-11 7 0 0,-9 3 0-16,-7 0 0 0,-23 2-3 15,20-6-3-15,-12 29-13 16,-8-23-24-16,-20 4 0 16,3-10-1-16,17 6 1 15</inkml:trace>
  <inkml:trace contextRef="#ctx0" brushRef="#br1" timeOffset="129477.3391">15995 10566 90 0,'0'0'39'15,"21"-25"1"-15,-17-3-2 16,16 30-26-16,-20-2-5 16,20 12-1-16,-8 6-1 15,3 19-1-15,3 0-1 16,2 10-1-16,0 4 0 15,1-2-1-15,-1-1 0 16,0-5-1-16,-2 0 1 16,-1-16-1-16,-1-5 0 15,-16-22 1-15,26 23-1 16,-26-23 1-16,22-3 0 16,-22 3 0-16,29-46-1 0,-13 7 0 15,2-10 0-15,2-8 0 16,-1-8 0-16,1-5 0 15,0 1 0-15,-6 2 0 16,3 8-1-16,-3 6-2 16,0 20-1-16,-8 0-5 15,18 37-9-15,-24-4-25 16,19 9 0-16,-17 11 1 16,4 12 0-16</inkml:trace>
  <inkml:trace contextRef="#ctx0" brushRef="#br1" timeOffset="129793.3393">16826 10794 95 0,'20'-10'41'15,"-20"10"0"-15,0 0 0 16,27 31-31-16,-29-11-2 16,8 17-2-16,-6 5-1 15,6 5-2-15,-4 6-1 16,6-2-2-16,-4-8 1 16,4-8-2-16,-2-3 1 0,0-13-3 15,0-1-1-15,-6-18-4 16,0 0-10-1,0 0-25-15,12-24 1 16,-22-1 0-16,2-3 0 0</inkml:trace>
  <inkml:trace contextRef="#ctx0" brushRef="#br1" timeOffset="130785.0811">15851 10138 57 0,'0'0'33'0,"0"0"2"0,0 0 0 16,0 0-23-16,39-11-3 15,-13-1-2-15,21 10-1 16,-2-10-1-16,21 12 0 15,-1-6-1-15,6 4-1 16,-6-8 0-16,0 1-1 16,-15-3-1-16,-7 0 0 15,-9-4-1-15,-17-1 1 16,-9-5-2-16,-14 1 2 0,-6-1-2 16,-9 2 0-16,-5 1-2 15,-13-5-1 1,5 14-7-16,-17-7-27 15,9 5 1-15,-3 2-2 0,1 6 2 16</inkml:trace>
  <inkml:trace contextRef="#ctx0" brushRef="#br1" timeOffset="131394.1114">13882 9840 54 0,'-24'-4'36'0,"8"2"-1"15,16 2 2-15,-23-14-26 16,41 20-2-16,-18-6-2 16,51-9-1-16,-16 5-2 15,19 4 0-15,3-4-2 16,6 4 0-16,-4 0-1 15,1 0 1-15,-7 0-2 16,-8-2 1-16,-7 0 0 16,-14 2 0-16,-24 0-1 15,21-14 0-15,-21 14 1 16,-17-31-1-16,-3 7 0 0,-4-3-2 16,2 3-2-16,-3-13-4 15,13 11-26-15,-4-1-5 16,4 3 2-16,12 24-2 15</inkml:trace>
  <inkml:trace contextRef="#ctx0" brushRef="#br1" timeOffset="134425.0575">11511 15212 8 0,'-30'9'24'0,"30"-9"2"16,-12 22-9-16,12-22-1 16,0 0 0-16,-32 6-1 15,32-6-2-15,-19 10-2 16,19-10 0-16,0 0-3 15,-14 19-1-15,14-19-2 16,0 0 0-16,0 0-2 0,20 6 0 16,-1-16 0-16,15-5-1 15,5-7 1-15,25-7 1 16,3-14-1-16,30-6 1 16,13-12-2-16,22-6 1 15,13-10-1-15,12-9 1 16,7-10-1-16,4 8-1 15,-6-1 0-15,-16 9 0 16,-19 7 0-16,-19 12-1 16,-23 12 0-16,-18 14 0 15,-15 9 0-15,-19 9 1 16,-3 5-1-16,-14 2 0 16,-16 10 0-16,23-10 0 0,-23 10-1 15,0 0-1-15,0 0-3 16,0 0-4-16,16-2-18 15,-16 2-12-15,0 0 0 16,-14-29 1-16,14 29-1 16</inkml:trace>
  <inkml:trace contextRef="#ctx0" brushRef="#br1" timeOffset="134905.4703">13286 13979 37 0,'-42'10'31'16,"22"-8"0"-16,20-2-8 15,-41 4-3-15,41-4-5 16,-32 4-3-16,32-4-3 16,0 0-2-16,0 0-2 15,0 0-1-15,26 14-1 16,0-18 0-16,21 2-1 16,8-4 0-16,13-2-1 0,9-2 0 15,-2 0-1-15,2 0 1 16,-12 3 0-16,-12 1 1 15,-15 8 0 1,-38-2 0-16,7 27 1 0,-34-1 0 16,-11 11 0-16,-15 2 0 15,0 8-1-15,-3-3 0 16,9-3-1-16,6-6 0 16,9-9-2-16,14-5-1 15,18-21-4-15,4 26-18 16,-4-26-16-16,0 0-1 15,20-24 0-15,-20 24 0 16</inkml:trace>
  <inkml:trace contextRef="#ctx0" brushRef="#br1" timeOffset="137297.2627">11390 15204 21 0,'-18'10'31'16,"18"-10"-1"-16,-19 0-6 0,19 0-5 15,0 0-2-15,0 0-4 16,-20-4-3-16,20 4-1 16,0 0-2-16,0 0-1 15,0-18-1-15,0 18 0 16,6-27-1-16,2 5 0 16,-2-9-1-16,5-7-1 15,-3-9 0-15,4-8 0 16,-4-11 0-16,4-13 0 15,-4-5 0-15,4-11-1 16,-4-1 2-16,3-4-2 16,-3-4 0-16,4 2 0 15,-4-4 1-15,6 8-1 0,-2 2-2 16,0 6 2-16,1 1-1 16,-5 9 1-16,2 7-1 15,-6 12 1 1,0 12-1-16,-2 12 0 0,-2 9 0 15,0 28 1-15,0 0-1 16,0 0 0-16,-22 4 0 16,22-4 0-16,-6 24 0 15,6-24 0-15,-8 23 1 16,8-23-1-16,0 0 0 16,0 0 0-16,-5 18 0 15,5-18 0-15,0 0 0 16,0 0 0-16,0 0 0 0,0 0 0 15,0 0 0-15,0 0 1 16,0 0-1 0,0 0 0-16,0 0 0 0,0 0 0 15,0 0 0-15,-24 20 0 16,10-3 0-16,0 9-1 16,-6 9 3-16,1 10-2 15,-7 6 1-15,4 2-2 16,-1-2 2-16,7-1-1 15,0-7 1-15,6-10-2 16,-2-7 1-16,12-26 0 16,-6 25 0-16,6-25 0 0,0 0 1 15,4-21-1-15,0-7-1 16,2-7 2 0,6-8-2-16,-4-12 1 15,4-6 0-15,6-6 0 16,-5 6-1-16,1 0 1 0,4 8 1 15,-8 12-1-15,2 10 0 16,-12 31-1-16,18-16 1 16,-18 16 0-16,9 39 0 15,-5-3 1-15,2 5-2 16,2 2 1-16,-2 0 0 16,6-4 0-16,-4-1 0 15,0-11-2-15,4-1 1 0,-12-26-4 16,25 43-3-1,-25-43-32-15,8 18-1 16,-8-18 0-16,0 0 1 16</inkml:trace>
  <inkml:trace contextRef="#ctx0" brushRef="#br0" timeOffset="143749.6488">13661 13981 38 0,'0'0'32'0,"0"0"2"16,0 18 0-16,0-18-18 15,0 0-4-15,-18-6-2 16,18 6-3-16,0 0 0 15,0 0-2-15,-22-10 0 16,22 10-1-16,-27-10 0 16,9 8-1-16,-10-6 0 0,5 5 0 15,-5-3-1 1,2-2 0-16,-1-2 0 16,3 0 0-16,-2-4-1 15,5 3 1-15,-5-9-1 0,0 4 0 16,-1-5 0-16,1 5 0 15,-2-4-1-15,-3 3 1 16,3-1-2-16,-4 0 2 16,1 3-1-16,3-3 1 15,-3 4-1-15,-1 1 1 16,-2-3 0-16,3 0-1 16,-3 0 1-16,1 1 0 15,1 1-1-15,-1-4 0 16,-1 7 1-16,-4-5-1 15,1 6 0-15,-5 2 1 16,3-2-1-16,-6 3 0 16,-1 1 0-16,1 2 1 0,-1 0-1 15,5 0 0-15,1-2 1 16,3 2-1-16,-1 2 0 16,5 2 0-16,5-4 0 15,2 0 0-15,-7-2 0 16,3 1 0-16,1 1 0 15,-3-4 0-15,0 4 0 16,5-4 1-16,-5 0-1 16,5 2 0-16,1-2 0 15,0 1 0-15,5-1 0 16,-3-2-1-16,4-2 1 16,2 0 0-16,18 12 0 0,-29-21 0 15,29 21 0-15,-26-20 0 16,26 20 1-16,-24-18-1 15,24 18 0-15,-21-23 0 16,21 23 0-16,-26-26 0 16,26 26 0-16,-26-25 1 15,26 25-1-15,-27-16 0 16,27 16 0-16,-26-10 1 16,26 10-1-16,0 0 0 15,-20-2 1-15,20 2-1 16,0 0 0-16,0 0 0 15,0 0 0-15,0 0 0 16,0 0 0-16,0 0 0 0,0 0 1 16,0 0-1-16,0 0 0 15,0 0 0-15,0 0 0 16,0 0-1 0,20-7 2-16,-20 7-1 0,20 0 0 15,-20 0 0-15,31 3 0 16,-31-3 0-16,34 8 0 15,-18-2 1-15,7 0-1 16,-3 0 0-16,6-2 0 16,-1 2 0-16,3 2 0 15,4-1 1-15,1 1-1 16,5 0 0-16,1 0-1 16,1 0 2-16,5 4-2 0,3-3 1 15,-1 1 0-15,2-2 0 16,-1 0 0-16,-5 2 0 15,-1-2 1-15,-3 1-1 16,-7 1 0-16,-1-2 0 16,-3 2 0-16,-8-2 0 15,1-2 0-15,3 2 0 16,-4-3 0-16,0 1 0 16,-1-2 0-16,1 6 0 15,0-2 0-15,0-2 0 16,3 4 0-16,-7-3 0 15,8 5 0-15,-3-4 0 16,-1-2 0-16,4 2 0 16,-24-8 0-16,35 16 0 15,-17-9 1-15,2 1-1 16,-4-2 0-16,-16-6 1 16,31 16-1-16,-31-16 0 0,32 10 0 15,-16-6 0-15,-16-4 0 16,35 9 0-16,-19-3 0 15,4 2 0-15,0 2 0 16,-1 2 0-16,-1 1 0 16,2 1 0-16,0-2 0 15,1 0 0-15,3-1 0 16,-4 1 0-16,-1-4 0 16,7 0 0-16,-4 4 1 15,-2 3-1-15,9-5 0 16,-7 4-1-16,4-2 2 15,5 2-1-15,-3-5 0 16,-1 3 1-16,3-6-2 0,2 0 1 16,-11-2 1-16,1-2-1 15,-4 0 0-15,-18-2 0 16,24 6 1-16,-24-6-1 16,0 0 0-16,0 0-1 15,0 0 1-15,0 0 1 16,0 0-1-16,0 0 0 15,0 0 0-15,0 0 0 16,0 0 0-16,-18-4 1 16,-2-4-2-16,-6-4 1 15,-1-4-1-15,-11 3 1 16,-9 1-1-16,-4-8 2 16,-3 5-2-16,-3-3 1 0,-4 2 0 15,0 0 0-15,-3 1 0 16,1 1 0-16,4 0 0 15,0 2 0-15,7-1 0 16,1-3 1-16,4 4-1 16,-1-3 0-16,3-5 0 15,1-4 0-15,-3 3 0 16,2-3 0-16,-7 1 0 16,5 1 0-16,-8-1 0 15,5 1 0-15,-5 4 0 16,8 1-1-16,-5 3 1 15,11 2 0-15,-3 0 0 0,9 3 0 16,5-1 0-16,2 2 1 16,9-4-1-16,-1 6 0 15,20 6-1 1,-32-8 1-16,32 8 1 0,-15-7-1 16,15 7 0-16,0 0-1 15,0 0 1-15,0 0 1 16,0 0-1-16,-18-4 0 15,18 4-1-15,0 0 1 16,0 0 0-16,0 0 0 16,0 0-1-16,0 0-1 15,0 0 0-15,0-18-3 16,0 18-3-16,0-22-10 0,0 22-24 16,20-17-1-16,-20 17 0 15,11-30 1 1</inkml:trace>
  <inkml:trace contextRef="#ctx0" brushRef="#br0" timeOffset="144445.4518">11680 13104 44 0,'0'0'34'0,"-19"4"1"16,19-4 2-1,0 0-22-15,-26 4-2 16,26-4-2-16,0 0-3 0,0 0-1 16,0 0-2-16,0 0-1 15,0 0-1-15,24 11-1 16,-5-18 0-16,15 3 0 15,3-10-1-15,9 2 0 16,1-5-1-16,7-1 1 16,-7-4-1-16,-4 3 0 15,-5 3 1-15,-10 0-1 16,-28 16 0-16,0 0 0 0,0 0 0 16,-26 12 1-1,-8 6-1-15,-5 1 0 16,-5 3 1-16,-1-1-1 15,0 1 1-15,3 0 0 0,5-11 0 16,7 5 0-16,-2-6 0 16,13 0-1-16,-1-2 1 15,20-8 0-15,-26 15-1 16,26-15 1-16,0 0 0 16,0 0-1-16,-12 20 1 15,12-20 0-15,4 25 0 16,-4-25-1-16,10 40 1 15,0-13 0-15,4 7 0 16,0-1 0-16,5 4 0 16,7 0 0-16,8-5 0 15,-3 1-1-15,3-9 1 16,-1-5-1-16,-1-5 1 0,-4-8-1 16,-5 0 1-16,-23-6-1 15,26 2 0-15,-26-2 0 16,0 0-1-16,0 0-1 15,0 0 0-15,-20-16-4 16,20 16-9-16,0 0-28 16,8-17 0-16,4-7-1 15,16-3 1-15</inkml:trace>
  <inkml:trace contextRef="#ctx0" brushRef="#br0" timeOffset="145246.1741">13307 12727 59 0,'0'-20'37'15,"0"20"1"-15,0 0 0 16,-8-31-24-16,8 31-3 16,0 0-3-16,-4 33-1 15,-3-7-3-15,-5 15 1 16,-4 0-2-16,-2 14 0 16,-2-4 0-16,1 2-1 15,1-4-1-15,8-7 0 16,-2-15 0-16,12-27 0 0,2 18-1 15,-2-18 0-15,26-34-1 16,-6 1 1-16,-3-8-1 16,3-10 1-1,-4-2-1-15,2-2-1 0,-6 2 2 16,-5 10-1-16,1 3 1 16,-4 11 0-16,2 9-1 15,-6 20 1-15,16-10 1 16,-16 10 0-16,32 26 0 15,-7-2 0-15,9 5 0 16,11 6 0-16,1 3 0 16,5-1 0-16,2 0 0 15,-1-1 0-15,-5-9 0 0,-15-1-1 16,-5-11 1-16,-27-15 0 16,14 24-1-1,-14-24 1-15,-47 19 0 16,5-9 0-16,-15 6-1 0,-12 2 1 15,-6 3-1-15,-2 3 1 16,4-1-1-16,10-3 0 16,13-2-1-16,13-5-1 15,17-1-2-15,20-12-2 16,0 0-10-16,26 2-26 16,-5-8-1-16,3-15 0 15,4-1 0-15</inkml:trace>
  <inkml:trace contextRef="#ctx0" brushRef="#br0" timeOffset="145932.9021">13864 12751 37 0,'0'0'36'0,"-2"-22"0"15,2 22 2-15,0 0-17 16,-12-31-4-16,12 31-5 16,0 0-2-16,26-14-2 0,-26 14-2 15,18 16-2-15,-8 1 1 16,7 17-2-16,3-3 0 16,2 10-1-16,2 4-1 15,7-1 0-15,-3-5 0 16,-3-2 1-16,1-9-2 15,-4-7 1-15,-4-9 0 16,-18-12-1-16,21 6 1 16,-21-6-1-16,6-32 1 15,-6 1-1-15,0-10 1 16,-6-6-1-16,4-2 1 16,-4-4-2-16,6 2 1 15,-5 7-2-15,5 9 0 0,0 6-1 16,0 29-3-16,11-30-3 15,9 48-14-15,-20-18-19 16,28 19 0 0,-28-19 0-16,25 34 1 0</inkml:trace>
  <inkml:trace contextRef="#ctx0" brushRef="#br0" timeOffset="147257.2875">14334 13082 4 0,'0'0'26'16,"0"0"2"-16,0 0 1 15,0 0-13-15,0 0-1 16,0 0-2-16,0 0 1 16,0 0-3-16,0 0-1 15,0 0 0-15,0 0-3 16,0 0 0-16,0 0-2 15,0 0-1-15,0 0-1 16,0 0 0-16,0-21-1 0,0 21-2 16,0 0 1-16,0 0 0 15,0 0-1-15,0 0 1 16,0 0-1-16,0 0 1 16,0 0-1-16,0 0 0 15,0 0 0-15,0 0 1 16,0 0 0-16,0 0-1 15,0 0 1-15,0 0-1 16,0 0 1-16,0 0-1 16,0 0 1-16,0 0-1 15,0 0 0-15,0 0 0 16,0 0 0-16,0 0 0 16,0 0 0-16,0 0 0 0,0 0 1 15,0 0-1-15,0 0 1 16,0 0 0-16,0 0-1 15,-14 17 0 1,14-17 0-16,0 0 0 0,0 0 0 16,0 0 0-16,0 0-1 15,0 0 1-15,0 0 1 16,0 0-1-16,0 0 0 16,0 0 0-16,0 0 0 15,0 0 1-15,0 0-1 16,0 0 0-16,0 0 0 15,0 0 1-15,0 0-1 16,0 0 0-16,0 0 0 0,0 0 0 16,0 0 0-16,0 0 0 15,0 0 0-15,0 0 0 16,0 0 0-16,0 0 0 16,0 0 0-16,0 0 0 15,0 0 1-15,0 0-2 16,0 0 1-16,0 0 0 15,-17 8 0-15,17-8 0 16,0 0 0-16,0 0 0 16,0 0 0-16,0 0 0 15,0 0 0-15,0 0-1 16,0 0-1-16,0 0 0 16,0 0-4-16,-26-10-33 0,26 10 0 15,0 0-2-15,0 0 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51:14.71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33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03-25T15:52:29.020"/>
    </inkml:context>
  </inkml:definitions>
  <inkml:trace contextRef="#ctx0" brushRef="#br0">2339 1530 46 0,'-12'-37'38'16,"-8"-2"0"-16,3 15 1 15,-11-13-12-15,28 37-12 16,-40-6-5-16,29 36-2 0,-9 11-2 16,18 24-2-1,2 9-1-15,8 20 0 0,-2 10 0 16,7 6-2-1,-1-2 1-15,2-14-2 0,0-13-1 16,0-14-1-16,-2-12-1 16,-4-24-3-16,17-2-9 15,-5-38-26-15,14-15 0 16,-11-29 0-16,19-14 0 16</inkml:trace>
  <inkml:trace contextRef="#ctx0" brushRef="#br0" timeOffset="392.0911">2917 1334 68 0,'0'0'40'0,"4"28"3"16,-21 31 0-16,-17 7-19 0,8 32-15 16,-5 10-3-16,23 18-1 15,-16 4-1-15,28-5-1 16,12-11-2-16,25-20-2 15,13-27 0-15,13-24 1 16,10-25-1-16,2-32 1 16,14-23-1-16,-5-28 1 15,-20-12-1-15,-3-21 1 16,-24-4 0-16,-15 0-1 16,-22 12 1-16,-30 23 0 15,-19 24 0-15,-20 29 0 16,-3 30 0-16,-9 35 1 15,10 20-2-15,4 15 1 0,18 8 0 16,19 0 0-16,18-9-1 16,20-11-1-16,16-15-2 15,11-33-2-15,20 3-5 16,-19-41-29-16,25-3-1 16,-25-30-1-16,5-10 1 15</inkml:trace>
  <inkml:trace contextRef="#ctx0" brushRef="#br0" timeOffset="730.1591">2104 1016 88 0,'-170'185'41'0,"10"68"1"15,26 32-1-15,49 30-32 16,36-2-2-16,92-3-2 15,62-32 1-15,76-44-5 16,56-69 0-16,71-75 0 16,26-68-2-16,19-68 0 15,9-60 1-15,-11-56 0 16,-45-52-2-16,-51-38 2 16,-65-20 0-16,-84-13 0 15,-54 2 0-15,-78 30 1 16,-73 28 0-16,-84 40-1 0,-52 59-1 15,-46 44 0-15,-9 55-4 16,-16 31-37-16,26 39-1 16,23 8 0-16,42 21-2 15</inkml:trace>
  <inkml:trace contextRef="#ctx0" brushRef="#br0" timeOffset="4488.2129">7435 1067 12 0,'6'-25'30'16,"-12"1"2"-16,6 24-1 15,0 0-15-15,-14-31-3 16,26 49-2-16,-12-18-3 15,4 45-1-15,-8-4 1 16,12 33-3-16,-8 19 1 16,8 44-2-16,-4 30 0 15,10 27-1-15,-6 20 1 0,3 22-2 16,11 5 0 0,4 8 0-16,1-7-1 15,9-11 1-15,-2-17 1 16,-7-8-1-16,7-15 0 0,1-17 0 15,-7-11-1-15,0-16 1 16,-5-13-1-16,-3-16 0 16,-6-5 0-16,0-13-1 15,-12-11 2-15,4-1 0 16,-8-5 0-16,-2 1-1 16,0-6 1-16,0 3-1 15,-2-12 1-15,6-7-2 16,6-3-1-16,-6-8 1 15,6-9-2-15,-4-13 1 16,8-2-2-16,-10-27-1 16,9 22-4-16,-22-40-31 15,17-5-1-15,-4-24-1 0,-6-8 0 16</inkml:trace>
  <inkml:trace contextRef="#ctx0" brushRef="#br0" timeOffset="5636.4756">6637 5012 10 0,'-19'-2'29'0,"19"2"0"15,0 0 2-15,-14-23-15 16,14 23-6-16,0 0-1 16,27 9-1-16,-27-9 0 15,26 4-2-15,-26-4-1 0,46 12-2 16,-19-12 1-16,11 6-1 15,3-6-1-15,11 6 0 16,-1-4 0 0,10 4 0-16,4-4-1 0,6 6 0 15,6-1 1-15,2 1-1 16,6-2 1-16,6-4-1 16,6-2-1-16,4-4 0 15,1-4 1-15,3-1-1 16,5-5 0-16,-1-8 0 15,7 8-1-15,3-3 1 16,-3 1 0-16,-3 0 0 16,4 5 0-16,-1-1 0 0,0 2 0 15,-3 8 1-15,0 2-1 16,9-2 0 0,-2 2 1-16,9 8-1 15,1-8 1-15,-4 8-1 0,11 2 0 16,-5-3 1-16,4-1-1 15,-5 4 1-15,-1 4 0 16,0-4-1-16,6 5 0 16,3-1 0-16,-1-4 1 15,6 2-1-15,2-4 0 16,8 3 1-16,-4-1-1 16,6-2 0-16,-4 2 2 15,10 0-1-15,-4 3 0 0,2 3 0 16,2 0 0-1,0-1 0-15,2-1 0 16,6 0 0-16,-1-2-1 16,3-6 0-16,-2-2 0 0,2-2 0 15,2-1 0-15,1-1 0 16,-3 0 0-16,-2 0 0 16,-6 0 0-16,-2 0 0 15,-2 0 1-15,1-1-1 16,-8-3 1-16,1 0-1 15,2-2 1-15,-4-2-1 16,-8 2 1-16,0-2-1 0,-12 2 0 16,-4-2 0-1,-7 5-1-15,-16-5-3 16,-1 8-26-16,-29-8-6 16,-16-4-2-16,-23-6-1 15</inkml:trace>
  <inkml:trace contextRef="#ctx0" brushRef="#br0" timeOffset="6660.55">7358 928 20 0,'18'-28'32'0,"-6"3"3"16,-10 1-1-16,17 28-16 15,-38-17-3-15,21 46-2 16,-24-9-4-16,14 32-2 16,-16 1-1-16,3 18-3 15,-5 3 0-15,0 5-1 0,1-9 0 16,9-13-1-1,-2-10 0-15,4-11 0 16,4-23-1-16,10-17 1 0,10-19-1 16,4-21 1-16,0-19-1 15,6-13 0-15,-1-18 0 16,7-16 1-16,2-2-1 16,3 2 0-16,-11 10 0 15,4 21 0-15,-3 16 2 16,-1 37-1-16,4 30 0 15,-4 35 0-15,-1 24 0 16,3 20 1-16,2 9 0 0,-2 2-1 16,5 2-1-1,3-12 0-15,-3-15 0 16,1-22-2-16,2-6-3 16,-30-45-13-16,33 28-22 0,-33-28 0 15,0 0-1-15,-6-38 0 16</inkml:trace>
  <inkml:trace contextRef="#ctx0" brushRef="#br0" timeOffset="7172.5352">6061 810 62 0,'0'-17'37'16,"0"17"1"-16,0-22-9 15,20 49-14-15,-26-7-6 16,23 29-1-16,-9 0-4 0,14 14 0 16,2 2 0-16,3 0-2 15,-1-9 1-15,0-8-2 16,-5-13 1-16,3-14-1 15,-2-15 0-15,-2-10 1 16,-3-21-2-16,3-6 2 16,-4-13-2-16,2-9 0 15,1-9 1-15,1-1-1 16,-2-6 0-16,-4 4-2 16,6 14-1-16,-7-4-5 15,19 20-32-15,-16 9-1 16,3 15-1-16,1 5-1 15</inkml:trace>
  <inkml:trace contextRef="#ctx0" brushRef="#br0" timeOffset="8104.0224">17008 4618 53 0,'0'0'34'0,"9"-32"2"16,-9 32-1-16,0 0-22 0,-2-27-3 16,2 27-3-16,0 0 0 15,2 33-2-15,-5-1-1 16,3 19 0-1,-6 7-1-15,2 19 1 0,2 1-1 16,2 9 0-16,-4-5 0 16,10-1-1-16,4-11 0 15,5-7 0-15,5-12 0 16,6-10-1-16,-1-9 0 16,9-13-1-16,3-5 0 15,-1-10 0-15,5-6 1 16,-1-6-2-16,-4-2 0 15,1-3-1-15,-1 1-2 0,-13-12-3 16,11 20-10-16,-22-17-22 16,-6-1-3-1,-24-5 2-15,-4 7 0 16</inkml:trace>
  <inkml:trace contextRef="#ctx0" brushRef="#br0" timeOffset="8257.257">16950 5218 87 0,'-27'0'39'15,"7"-6"1"-15,20 6-2 16,20-29-30-16,15 15-4 16,9-2-2-16,7-1-3 15,8 5-7-15,-11-6-31 16,-9 10 0-16,-19 3 0 16,-20 5-1-16</inkml:trace>
  <inkml:trace contextRef="#ctx0" brushRef="#br0" timeOffset="9704.7871">8024 5065 37 0,'0'0'18'0,"0"0"1"0,0 0 0 16,0 0-2-16,-18 2-3 16,18-2-2-16,0 0-3 15,0 0-2-15,0 0-2 16,0 0-1-16,0 0 1 15,0 0-1-15,0 0-1 16,23-14 0-16,-23 14 0 16,8-19 0-16,-8 19 0 15,12-30-1-15,-6 7-1 0,8-3 0 16,-2-1 0-16,2-3 1 16,1-1-2-1,5-1 1-15,0-1 0 16,4 8 0-16,-5-7 0 0,1 7 0 15,2-3 0-15,2-1 0 16,-3-1-1-16,3-3 1 16,4-2 0-16,3-3-1 15,1-1 1-15,-3 2-1 16,3-2 1-16,2-3-1 16,3-3 1-16,-3 0-1 15,-3 0 1-15,1-2-1 0,-5 2 0 16,5-6 0-1,2 2 0-15,-3-2 0 16,3 0 0-16,-1 0 0 16,5-6 0-16,-3 0 0 0,5-2-1 15,3-2 1-15,-7-2 0 16,1 4 0-16,1 0 0 16,-5 1 0-16,-5-1 0 15,4 2 0-15,-7-2 1 16,3 2-1-16,2-2 0 15,-3-4 0-15,5 0 1 16,-5 5-1-16,1 7 0 16,2 0 0-16,-3 7 0 15,-1 3 0-15,0 2 1 16,-1 6-1-16,1 1-2 16,-4 3 2-16,3 1-1 15,-5 1 0-15,0 5-1 0,0-1-1 16,-1 9-4-16,-13-14-4 15,28 19-25-15,-34 9-2 16,26-4 1-16,-26 4-1 16</inkml:trace>
  <inkml:trace contextRef="#ctx0" brushRef="#br0" timeOffset="10636.3551">9554 2732 25 0,'-20'-2'31'0,"20"2"1"16,0 0-12-16,-18-24-2 15,18 24-3-15,0 0-3 0,0 0-3 16,0 0-3-16,0 0-2 15,0 0-1-15,18-2 0 16,-18 2-2-16,28 4 1 16,-5-8-1-16,13 4 0 15,3-8 0-15,11-2 0 16,3-1-1-16,8-1 0 16,4 0 1-16,5 4 0 15,-5 0-1-15,2 4 0 16,4 1 1-16,-4 1 0 15,2 0-1-15,2 2 0 16,-2-2 0-16,6 0 1 16,0-4-1-16,8 0 1 0,-4 0-1 15,2 2 1 1,2-2-1-16,0 0 1 0,-2 0-1 16,2 3 1-1,-8-3-1-15,8 2 0 0,-4-4 1 16,4 0 0-16,-2 0-2 15,4 0 2-15,6-3-1 16,5 1 1-16,3-2 0 16,6 0 0-16,-1 2-2 15,3 1 1-15,4-1 1 16,1 2-1-16,-3 2 0 16,1 0 1-16,-5 2-1 0,-6 0 0 15,-1-2 0 1,-1 0 0-16,-4 1 0 15,-2-3 0-15,-6 0-1 16,-6 2 1-16,-6-2-1 0,-8 4 2 16,-14 0-1-16,-5 4 0 15,-7 0 0-15,-11 2 0 16,-3 0 0-16,1 2 0 16,0-2-1-16,7 0 2 15,11-2 0-15,9 0 0 16,8-2 0-16,10 0-1 15,8 2 0-15,12-2 1 16,-4 2-1-16,10-2 0 0,0 4-1 16,-11-4-1-1,5 4-3-15,-28-19-9 16,-9 13-22-16,-21 0-2 16,-33 4 1-16,0 0-1 0</inkml:trace>
  <inkml:trace contextRef="#ctx0" brushRef="#br0" timeOffset="12296.4666">14603 2522 2 0,'-34'-8'29'16,"34"8"0"-16,-32-10 3 16,1-14-15-16,31 24-1 15,-28-15-2-15,28 15-2 16,0 0-2-16,0 0-2 15,-18-8-1-15,18 8-3 16,4 29 0-16,2-3-1 16,0-1 0-16,4 15 0 15,6-1 0-15,6 10-2 16,-1 2 2-16,9 8-1 0,4-2-1 16,5 11 1-16,1 1-1 15,7 4 0-15,2-5 0 16,-1 5 1-1,3-4-1-15,2-3 0 16,-1-1 0-16,1-2 0 0,-8 0 0 16,1 0 0-16,-1-1 0 15,-3 1 0-15,-3 0 1 16,-1 0-2-16,-1 0 2 16,-3-1-2-16,1-9 2 15,3 2-2-15,-7-2 1 16,3-8-1-16,-8-5 1 15,5-1-1-15,-5-2 0 0,2 1 0 16,-3 1 0-16,1-2 1 16,0 2-1-1,-1 3 0-15,3 1 0 16,0-4 0-16,-1 2 0 0,3-4 0 16,-9 1 0-16,3-1 0 15,-4-2 0-15,-4 5 0 16,7-1 0-16,-3 4 0 15,-4-4 1-15,2 1-1 16,0-5 1-16,-3-4-1 16,-3-1 1-16,2-11-1 15,-6-1 1-15,-8-18-1 16,10 20 1-16,-10-20-1 16,0 0-1-16,0 0 2 15,0 0-2-15,0 0 1 16,0 0 0-16,0 0 0 15,0 0 0-15,6-20 0 0,-6 20 0 16,-20-35-1-16,4 11 1 16,-6-7 0-16,-3-5 0 15,-7-5 0-15,-1-8 0 16,-9-8 0-16,-1-6 0 16,-9-5 0-16,3-3 1 15,-2 0-2-15,-7 1 2 16,5-1-1-16,0-1 0 15,-5-1 0-15,5 2 0 16,4 1-1-16,1 1 1 16,7-10-1-16,-2 1 1 15,5 1-1-15,4 5 1 16,1 3 0-16,-1 2 0 0,1 3 0 16,-5 1 0-16,-1 14 0 15,-3 0 0-15,-1 0 1 16,3-2-1-16,7 1 0 15,-5 1 0-15,7 4 0 16,7-2 1-16,0 0-1 16,10 2 0-16,1 2 0 15,-1 5 0-15,2 5 0 16,4 2 0-16,-2 5 0 16,2 7 0-16,8 19 0 15,-19-32 0-15,19 32 0 16,-32-19 0-16,16 13 0 15,-2-2 0-15,-1 0 0 0,1 0 1 16,2 4-2-16,16 4 1 16,-26-4 0-16,26 4-1 15,0 0 1-15,0 0-2 16,-17 6-1-16,17-6-1 16,0 0-1-16,4 20-3 15,-4-20-25-15,0 0-7 16,0 0 1-16,0 0 0 15</inkml:trace>
  <inkml:trace contextRef="#ctx0" brushRef="#br0" timeOffset="14512.441">9834 2812 1 0,'0'0'19'16,"0"0"8"-16,-24-24 0 15,24 24-15-15,0 0 0 16,0-19 0-16,0 19 0 16,0 0 0-16,26-6-1 15,-26 6-1-15,0 0-2 0,12-18-2 16,-12 18-1-16,22 2-1 16,1 2-1-16,-3-6 0 15,18 0-1-15,1-2 1 16,11 0-1-16,5-7 1 15,6 5-1-15,2-8 1 16,4 4-2-16,-2-2 1 16,7 7 0-16,1-3 0 15,6 8-1-15,-6-2 0 16,6 6 0-16,-2-2 0 16,2 7 0-16,-2-3 0 15,2 2 0-15,-6-4 0 16,4-4-1-16,-4-2 0 0,6-2 1 15,4 0 0-15,-2 0-1 16,2-3 0-16,1 5 1 16,-3 0-1-16,2 2 1 15,2 4 0-15,0-3-1 16,6 3 0-16,0-4 0 16,2 2 0-16,3-8 0 15,3 1 0-15,0-7 0 16,3-2 1-16,-9 4-1 15,-2 0 0-15,-4 3 1 16,-10-1-1-16,2 6 0 16,-6 4 1-16,-6 0-2 15,-4 2 1-15,-3 2 1 0,-7-6-1 16,-2 3 1-16,-5-1-1 16,-1 0 0-16,-5 2 0 15,-7 4 0-15,5 0 0 16,-5 0 0-16,1 2 0 15,-1-1 0-15,5-1 0 16,-7 0 0-16,5-2 0 16,0-4 0-16,-3-4 0 15,-3 0 0-15,1-2 0 16,1 2 0-16,-1 0 1 16,-3 2-1-16,0-4 0 15,-3 4 1-15,1-2-1 0,0 2 1 16,-3-6-1-16,-1-1 0 15,-2 3 0-15,0-4 0 16,-3 2 0-16,-17 6 0 16,22-10 0-1,-22 10 0-15,0 0 0 0,18-6 0 16,-18 6-1-16,0 0 1 16,0 0 0-16,0 0 1 15,0 0-1-15,0 0 1 16,0 0-1-16,0 0 0 15,0 0 1-15,0 0-1 16,0 0 0-16,0 0 0 16,0 0 0-16,-20-15 0 0,20 15 0 15,-33-12 0-15,9 8 0 16,-4-2 0 0,-5 4 0-16,-9 2 0 15,1-2-1-15,-13 0 1 0,1 2 0 16,-12 2 0-16,-6 0 0 15,-8 0 0-15,-4 0 0 16,-4 2 0-16,-10-2 1 16,-1 6-1-16,-7 3 0 15,-4 3 0-15,3 2 0 16,-5 0 0-16,1 3 0 16,3-3 0-16,2 2 0 15,1-7 0-15,5 3-1 0,2-4 1 16,4-2 0-1,-1 0 0-15,5-1 0 16,-2 1-1-16,6 2 1 16,8-2 1-16,-2 0-1 0,8 2 0 15,4-4 0-15,2 1-1 16,5-3 1-16,1 0 0 16,0-2-1-16,-2 0 1 15,0 0 0-15,1 0 0 16,-11 2-1-16,6 0 1 15,0 4 1-15,4 0-1 16,-2 1-1-16,3 1 1 16,1 2 0-16,6-4 0 15,1-2 0-15,-1 2 0 16,4 1-1-16,1-3 1 16,3 2 0-16,3 2 0 15,5-4 1-15,3 2-2 0,9 0 1 16,5-1 0-16,2-5-1 15,18-2 1-15,-20 6 0 16,20-6 0-16,-15 4-1 16,15-4 1-16,-24 2 0 15,24-2 0-15,-28 6 0 16,28-6-1-16,-27 10 1 16,27-10 0-16,-38 8 0 15,20-2 0-15,-1-2 0 16,-1-4 0-16,-2-4 0 15,2 4 0-15,-3-4-1 16,3-2 1-16,20 6 0 16,-30-16 0-16,30 16 0 0,-29-14 0 15,29 14 0-15,-20-17 0 16,20 17 0-16,-22-18 0 16,22 18 0-16,-25-16 0 15,25 16 0-15,-26-15 0 16,26 15 0-16,-24-12-1 15,24 12 1-15,-19-4 0 16,19 4-1-16,0 0-1 16,0 0 0-16,0 0-2 15,0 0-2-15,-22 0-5 16,42 4-27-16,-20-4-1 16,0 0 1-16,0 0 0 15</inkml:trace>
  <inkml:trace contextRef="#ctx0" brushRef="#br0" timeOffset="15604.6152">9834 2861 1 0,'0'0'0'16,"-4"-31"5"-16,4 31 14 16,0 0-9-16,10-30 3 0,-10 30 1 15,-12-25 1-15,12 25 0 16,-18-16 0-16,18 16-1 15,-21-4-1-15,21 4-3 16,-24 8-2-16,14 10-2 16,-15-7-2-16,7 15 0 15,-10 1-1-15,0 11 0 16,-9 3-1-16,-3 10 0 16,-3 4 0-16,4 4 0 0,-3-2-1 15,-1 4 0-15,1-3-1 16,3 3 0-1,-1-2 1-15,3-2-1 16,3 4 0-16,6-2 1 0,-3-2 0 16,3 2 0-16,-1-6 1 15,7 0-2-15,-4 0 2 16,1-2-2-16,-7-2 2 16,0 0-1-16,-1 0 0 15,-1 0 0-15,-3 4 0 16,1 2 0-16,-3-2 0 15,1 6 0-15,-1-4-1 16,5 1 1-16,-5-3-2 16,-1-3 1-16,1-1 0 15,-5-2 0-15,3-4 0 16,-3-2 0-16,3-4 0 16,1-1 0-16,3 7 0 0,-1-2 0 15,9 0 0-15,-3 1 0 16,4-1 2-16,-1-2-1 15,1 2 0-15,-3 4 0 16,-1-9 1-16,4 3-2 16,-5 0 1-16,7 0 0 15,-7-1 0-15,1-3-1 16,4-2 1-16,3-1-1 16,-1-5 1-16,6-3-1 15,0-10 1-15,20-14 0 16,-19 21-1-16,19-21 0 15,0 0 0-15,0 0 0 16,0 0 0-16,0 0 0 0,0 0 0 16,-6-21 0-16,6 21 0 15,18-30 0-15,-5 7 0 16,7-7 0-16,8-7 0 16,9-8-1-16,3-6 0 15,13-12 0-15,6-8 0 16,7-3 0-16,5-11 0 15,10-3 0-15,3-8 0 16,5-4 1-16,-4-4 0 16,0 2 0-16,-4 2 1 15,-4-3-1-15,-6 5 0 16,-6 4 0-16,0 6 0 16,-5 3 0-16,-1 3-1 0,-2 4 1 15,-3 1-1-15,-1 2 1 16,-2 9-2-16,-3-1 1 15,-3 8-2-15,0 2 0 16,3 22-4-16,-11-18-18 16,9 25-12-16,-7 3 0 15,1 5-1-15</inkml:trace>
  <inkml:trace contextRef="#ctx0" brushRef="#br0" timeOffset="30376.7907">9789 2728 46 0,'6'-32'35'16,"-4"13"-1"-16,-4 1 2 0,2 18-24 15,0 0-3-15,0 0-2 16,-26 14-2-16,20 7-1 15,-6 5 0-15,4 23-1 16,-5 12-1-16,3 29 2 16,-6 24-2-16,2 31 0 15,0 26 1-15,2 31-1 16,1 22-1-16,-3 7 0 16,2 20 1-16,4 3 0 0,2-7-1 15,-2-14 1-15,8-23-1 16,0-27 1-1,0-28-1-15,8-23 0 16,-2-36 0-16,2-28 0 0,-2-21-1 16,6-23 1-16,-12-24 0 15,0 0-1-15,0-51 1 16,-6-8 0-16,4-23-1 16,-2-26 0-16,4-34-1 15,0-24-1-15,0-25 1 16,-2-23 0-16,4-13 0 15,2-17-1-15,4 1 0 16,0 9 1-16,-1 19 0 16,5 22 1-16,6 22-1 0,2 20 1 15,0 22-1 1,-1 23 1-16,1 21 0 16,0 23 0-16,-8 15 1 0,-3 7-1 15,1 17 0-15,-10 23 1 16,-6 51 0-16,-3 23 0 15,-5 30-1-15,4 36 1 16,-8 32 0-16,4 44 0 16,-5 28-1-16,1 11 1 15,4 14 2-15,0-6-2 16,2-14 1-16,4-16 1 0,-3-26-2 16,5-37 0-1,4-34 1-15,-2-28-1 16,8-30-1-16,-4-25 0 15,0-20 1-15,0-13-1 16,0-20-1-16,0-25 0 0,0-7-2 16,-8-31-2-16,10 12-13 15,-14-31-22-15,10 5-2 16,-16-7 0-16,6 5 0 16</inkml:trace>
  <inkml:trace contextRef="#ctx0" brushRef="#br0" timeOffset="31600.5029">8063 5146 19 0,'0'0'32'16,"0"0"1"-16,-14-18 1 16,14 18-13-16,-18-4-4 15,18 4-1-15,0 0-3 16,-13 18-4-16,13-18-4 0,0 0 0 16,0 0-3-16,0 0 1 15,-2-36-2-15,15 11 1 16,1-14-1-16,12-9 0 15,6-8 1-15,9-7-1 16,10-8 1-16,15-9 0 16,7-7-1-16,11-7 0 15,9-6 0-15,4-2 0 16,0-6 0-16,1 0 0 16,-5-2-1-16,-4 8 0 15,-8 2 0-15,-8 6 0 16,-2 7-1-16,0 5 1 15,-4-2 0-15,-3 15 0 0,-7 6 0 16,-8 12 0-16,-5 8 1 16,-11 11-1-1,-7 9 0-15,-26 23 0 0,22-14 0 16,-22 14 0-16,0 0-1 16,-20 34 2-16,-2-11-1 15,-5 9-1-15,-11 9 1 16,-15 12 1-16,-7 10-2 15,-9 11 1-15,-10 5 1 16,-7 9-1-16,-5 8 0 16,-6 14 0-16,-10 10 1 15,3 5-1-15,-7-1 1 16,8-4-1-16,5-1 0 16,1-9 0-16,10 0-1 15,8-20 1-15,14-11 1 16,12-12-1-16,7-8 2 15,7-4-2-15,5-8 2 0,5-4-2 16,3-16 2-16,10-1-1 16,16-26-1-16,-20 27 0 15,20-27 0-15,0 0-1 16,20-33 0-16,6-2 1 16,7-14-1-16,9-16 0 15,15-12 0-15,14-23 0 16,16-16 0-16,18-15 1 0,9-16 0 15,13-10 0 1,5-4 0-16,2 2 1 16,-2 2-1-16,-1 6 0 15,-13 15 0-15,-13 9 0 0,-14 15 0 16,-12 16 1-16,-14 9-2 16,-14 9 1-16,-11 5 1 15,-13 22-2-15,-7 10 1 16,-8 13 0-16,-12 28-1 15,0 0 0-15,-32 4-2 16,11 16-2-16,9 27-35 16,-16-8-1-16,2 12 0 15,-5-4-2-15</inkml:trace>
  <inkml:trace contextRef="#ctx0" brushRef="#br0" timeOffset="39388.3032">7506 6616 9 0,'2'-30'30'15,"10"12"1"-15,-6-7 0 16,-6-3-8-16,0 28-6 16,6-35-2-16,-6 35-2 15,8-25-4-15,-8 25-2 16,6-18-1-16,-6 18-1 16,0 0-1-16,-6 41 0 15,-14-2-1-15,2 18 0 16,-3 10-1-16,-5 12 0 15,0 9-1-15,-1 0 0 0,1-9 0 16,6-7 0-16,6-17-1 16,2-12 1-16,1-15-1 15,11-28 0-15,0 0-1 16,-20-8 1 0,20-21-1-16,-2-17-2 0,10-7 0 15,-8-13-1-15,12-5 0 16,-6-13-2-16,9 11 1 15,-5-11-4-15,12 25-1 16,-22-6-1-16,20 28 0 16,-20-4-1-16,0 41 1 15,8-22-2-15,-8 22-3 16,11 27-12-16,-11-27 1 0,0 28 2 16,0-28 7-16</inkml:trace>
  <inkml:trace contextRef="#ctx0" brushRef="#br0" timeOffset="39868.2306">7483 6437 45 0,'0'0'35'15,"0"-18"1"-15,0 18 0 0,-6-31-20 16,6 31-3-16,4-20-4 16,-4 20-2-1,0 0-2-15,25 12-1 16,-25-12-1-16,22 41 0 0,-2-11 1 16,3 9-2-16,9 2 0 15,2 10-1-15,-1-2 0 16,7 0 0-16,-1 0 0 15,1-2-1-15,-9 1 0 16,1-5 1-16,-11-6 0 16,-3-8-1-16,-10-3 1 15,-6-2 0-15,-10-7 0 16,-12 1 0-16,-7-6 0 16,-19-1 0-16,-7 1-1 15,-16 0 1-15,-10 2-1 16,-2-4 0-16,-4-3 1 15,8 3-1-15,6-6 0 0,12 2-2 16,19 0 0-16,9-2-2 16,31-4-6-16,0 0-31 15,27 19 1-15,3-22-1 16,9 1 0-16</inkml:trace>
  <inkml:trace contextRef="#ctx0" brushRef="#br0" timeOffset="40336.1728">7998 6663 58 0,'2'-18'37'0,"-2"0"1"16,0 18 0-16,0-35-22 15,0 35-5-15,0 0-3 16,26 14-2-16,-17 5-1 16,7 9-1-16,2 5-1 15,4 8 0-15,1 1-2 16,5 3 1-16,-4-4 0 15,3-4-2-15,-7-11 1 0,6-3 0 16,-6-9 0-16,-5-10-1 16,5-14 1-16,-2-11 0 15,-10-7 0-15,8-11-1 16,-7-4 1-16,5-6 0 16,-4-4-1-16,6 0 0 15,-4 6-1-15,-6 5-1 16,7 9-1-16,-7 0-3 15,14 23-9-15,-14-8-26 16,-6 18-1-16,0 0 1 16,0 0-1-16</inkml:trace>
  <inkml:trace contextRef="#ctx0" brushRef="#br0" timeOffset="40654.1976">7976 6329 65 0,'0'0'37'15,"0"0"0"-15,-6-26-1 16,32 23-25-16,-10-17-5 16,27 12-1-16,-1-10-2 15,15 3-1-15,2-3 0 16,6 0-1-16,-6 1 0 0,-1-1-1 15,-11 2 1-15,-13 5-1 16,-15-5 1-16,-19 16 0 16,0-26-1-16,-15 15 0 15,-11-1 0-15,-6-2-1 16,7 6-5-16,-17-7-32 16,19 9 1-16,3 0-2 15,20 6 1-15</inkml:trace>
  <inkml:trace contextRef="#ctx0" brushRef="#br0" timeOffset="42504.5032">7808 8278 35 0,'0'0'32'0,"26"-34"-3"15,-6 31-2-15,-26-15-2 16,26 28-5-16,-20-10-3 16,0 0-7-16,-16 21-2 15,16 3-3-15,-12-6-1 16,12 7-1-16,-6-3-1 15,6-1 0-15,0-21-1 16,0 28 1-16,0-28 0 16,0 0-1-16,0 0-1 15,20-24 1-15,-14-1 0 16,-6-7-1-16,0-11 1 16,0-4-1-16,0-2 0 15,-12 0 0-15,0 8 1 0,-4 5-1 16,-4 13 1-16,-5 13 0 15,-1 20-1-15,-2 15 1 16,-1 18 0-16,7 12 0 16,-4 10-1-16,7 6 1 15,7-3 0-15,6 5 0 16,10-14 0-16,4-2 0 16,6-14-1-16,3-10 1 15,3-17-1-15,2-10 0 16,2-10 0-16,-5-18 0 15,-3 1 0-15,0-16 0 16,-8-10 0-16,-8-3 0 16,0 1 0-16,-6 6-1 0,0 2 2 15,-2 10-2-15,2 9 1 16,6 22 1-16,0 0-1 16,0 0 0-16,-2 41 0 15,16-9 0-15,6 3 1 16,7 2-1-16,5-1 0 15,1-7-1-15,5-2 1 16,-2-9-1-16,3-4-2 16,-9-6 0-16,3-4-4 15,-17-26-8-15,8 10-26 16,-18-11-2-16,-6-1 1 16,-10-7 0-16</inkml:trace>
  <inkml:trace contextRef="#ctx0" brushRef="#br0" timeOffset="43000.8831">7571 7968 72 0,'-19'8'38'16,"19"-8"0"-16,-20-12-9 15,20 12-15-15,0 0-5 16,0 0-3-16,0 0-1 15,20-20-1-15,5 8-2 16,5-1 0-16,15-3 1 16,13-8-2-16,1-1 1 15,0 1-1-15,-2 3 0 16,-5-1-1-16,-11 7 1 16,-1 5 0-16,-17 2 0 0,-23 8 0 15,0 0 0-15,0 0 0 16,0 0 0-1,-17-22 0-15,-3 14-1 16,-4-3 0-16,2-5 0 0,3 2-3 16,-1 6 0-16,0-13-5 15,20 21-33-15,0 0-1 16,-20-18-1-16,20 18 1 16</inkml:trace>
  <inkml:trace contextRef="#ctx0" brushRef="#br0" timeOffset="45789.174">7024 10229 40 0,'10'-47'32'15,"4"9"2"-15,-12 5 1 0,-10-2-25 16,8 35-1-16,6 17-1 16,0 40-1-16,-24 0 0 15,18 51-1-15,-14 18-2 16,14 33-1-16,-5 25 0 15,16 20 0-15,-3 20-1 16,14 19 1-16,4 20-1 16,9 12 0-16,1 14-1 15,7 13-1-15,5 2 1 16,-3-2-1-16,0-13 1 16,1-13-1-16,-5-17-1 15,-3-21 1-15,-11-20 2 16,-1-24 0-16,-14-25-2 0,0-14 2 15,-4-12-1-15,-8-17-1 16,2-8 1-16,2-7 0 16,2-16-1-16,-3-11-1 15,7-7-1-15,-2-21-1 16,-2-6-1-16,-4-21-3 16,14 0-20-16,-16-29-13 15,-12-45 1-15,-2-10 0 16,-5-13-1-16</inkml:trace>
  <inkml:trace contextRef="#ctx0" brushRef="#br0" timeOffset="46941.3115">6225 15349 23 0,'0'0'28'0,"16"-12"0"16,-16 12-1-16,0 0-19 16,0 0-2-16,11-21 0 15,-11 21 0 1,24 0 2-16,-2 6 0 0,-22-6 0 15,33 7 0-15,-33-7-2 16,50 4-1-16,-21-8-2 16,15 4-1-16,-3-7-1 15,9 3 0-15,3-6 0 16,4 2 0-16,-2-2 0 16,9 6 1-16,-5-4 0 15,2 3-1-15,8-1 1 0,4 0-1 16,10-4 0-1,4 2 0-15,4-4-1 16,8-3 1-16,-1 1-1 16,11 2 1-16,-4 0 0 0,-1 2-1 15,1 1 1-15,2 1 0 16,11-2 0-16,4 6-1 16,5-4 0-16,7 2 0 15,6 0 0-15,2 3 1 16,10-1-1-16,-1 4-1 15,5 2 2-15,1 2 0 16,5 1-1-16,2 3 1 16,0-2-1-16,2 0 0 0,8-2 1 15,1-6-1 1,-1 0-1-16,0-4 2 16,2 0-1-16,-2 0 1 15,-1 0-1-15,-1 1 1 0,4 3-1 16,0 2 1-16,1-6 0 15,-1 4-1-15,6-8 1 16,1-4-1-16,3-1 1 16,13-5-1-16,-1-6 1 15,-1 1-1-15,1 1 1 16,9-5 0-16,2 3-1 16,8 1 1-16,5 1-1 15,-1-1 2-15,2 5-2 16,12 2 2-16,2-1-1 15,10 1 0-15,-3 1 0 16,1 5 0-16,0 2 0 16,8 2-1-16,2-4 1 0,-1-5 0 15,-9-5 0-15,2-7-1 16,2-7 1-16,-8-9-2 16,-4-2 1-16,-22-4-3 15,-14 8-2-15,-37-8-18 16,-12 27-16-16,-41 9-1 15,-38 19 0-15,-48 15-1 16</inkml:trace>
  <inkml:trace contextRef="#ctx0" brushRef="#br0" timeOffset="47885.1556">6898 9938 29 0,'2'-21'35'0,"-2"3"1"15,0 18-4-15,-14-28-11 16,14 28-4-16,-20 18-5 0,13 17-4 16,-19 3-1-16,6 17-3 15,-11 8-1 1,-3 17 1-16,-11 6-1 16,-1 7 0-16,-1-5-1 0,1-12 0 15,9-15-1-15,3-10 1 16,11-21-2-16,23-30 1 15,4-24-1-15,15-29-1 16,15-15 0-16,3-29 1 16,5-3-2-16,7-12 1 15,1 6 1-15,-1 6-1 16,-8 16 0-16,-1 17 1 16,-3 20 0-16,-5 29 1 15,-4 22 0-15,-3 20 1 16,-3 13 0-16,2 20-1 15,3 10 1-15,5 5-1 16,7 1 0-16,3-2 0 0,9-10-1 16,1-12-2-16,-1-4-2 15,-10-32-5-15,11 5-31 16,-27-18 0-16,-25 0-1 16,0 0 0-16</inkml:trace>
  <inkml:trace contextRef="#ctx0" brushRef="#br0" timeOffset="48705.3464">5907 9783 45 0,'0'0'37'0,"24"-2"-1"16,-24 2 0-16,0 0-20 15,5 22-4-15,-5-22-3 16,0 0-2-16,-11 23-2 16,11-23-1-16,0 18-1 15,0-18 0-15,0 0-2 16,0 0 1-16,-18-18-1 0,18 18 0 16,-28-25 0-16,8 13 0 15,-5 4-1-15,-7 8 0 16,-7 10 0-1,-3 14 0-15,-3 7 2 16,-1 24-1-16,1 6 0 0,6 5 0 16,5 1 1-16,16-10-2 15,16-4 2-15,14-12-1 16,10-17-2-16,17-24 1 16,9-20 0-16,1-15 0 15,4-14-1-15,-1-10 1 16,-5-12-1-16,-9-11 1 15,-11-2-1-15,-9 3 1 0,-12 10 0 16,-4 11 0-16,-2 5 2 16,-8 17-1-1,2 17 0-15,6 21 1 16,-12 21-1-16,12 13 1 0,6 9-1 16,6 10-1-16,-2 10 0 15,8 1 1-15,1 7-2 16,7-6-2-16,8 5-7 15,-3-20-31-15,5-5-2 16,-5-6 1-16,7-2-1 16</inkml:trace>
  <inkml:trace contextRef="#ctx0" brushRef="#br0" timeOffset="49801.7375">18860 14136 9 0,'-20'-8'31'0,"-14"0"2"16,-3 3 2-16,3 12-11 15,-19-22-4-15,25 34-2 16,-23-17-3-16,25 28-4 0,-5-11-4 15,25 15-1-15,4-5-2 16,22 8-2 0,13-1 0-16,15 1 1 0,15 0-2 15,14-1 0-15,8-7 0 16,3-5 0-16,1-1 0 16,-2-9-1-16,-10-4 1 15,-10-2-1-15,-15-6 2 16,-13 0-1-16,-19 3 0 15,-20-5 0-15,-26 32 1 16,-15-5 0-16,-13 11-1 16,-11 3 0-16,-10 2 0 0,4 2-1 15,2-4 0-15,10-1-1 16,15-11 0-16,17-7-4 16,21-1 0-1,6-21-12-15,22 0-23 0,1-2-2 16,17-2 2-16,-7-7-1 15</inkml:trace>
  <inkml:trace contextRef="#ctx0" brushRef="#br0" timeOffset="50324.5292">19721 14591 42 0,'15'-19'34'16,"-3"-3"2"-16,0 1 0 15,8 17-15-15,-30-22-5 16,10 26-6-16,0 0-2 16,20 0-1-16,-20 0-2 15,-2 51 0-15,-4-10-2 16,-2 14 0-16,2 4 0 16,0 6-1-16,6-2 0 15,0-2-2-15,4 0 2 0,4-10-2 16,12-6 0-16,-1-8 0 15,3-4 0-15,2-3 1 16,1-9-2-16,1-3 2 16,2-10-2-16,-1-8 1 15,11-14 1-15,-4-2-1 16,5-7 1-16,4-8-1 16,-1 1 0-16,-5-1-1 15,-3 1 0-15,-2-1-3 16,-5 11-2-16,-13-7-4 15,6 15-30-15,-20 12-1 16,-2-24 0-16,2 24 1 16</inkml:trace>
  <inkml:trace contextRef="#ctx0" brushRef="#br0" timeOffset="50604.8663">19578 14827 91 0,'0'0'38'15,"0"0"0"-15,0 0-7 0,26-18-23 16,-6 5-3-16,19 7-2 15,1-2-1-15,5-4-3 16,12 4-4-16,-23-9-32 16,13 7 0-16,-13 0-2 15,-2 4 1-15</inkml:trace>
  <inkml:trace contextRef="#ctx0" brushRef="#br0" timeOffset="62641.8371">7605 14994 5 0,'0'0'5'0,"0"0"4"16,2 17 0-16,-2-17 1 15,0 0 0-15,0 0 2 0,0 0-2 16,-16 18 1-16,16-18-2 16,0 0 0-16,0 0 0 15,0 0 0-15,-18-6 0 16,18 6-1-16,0 0 0 16,0 0-1-16,0 0 0 15,0 0-2-15,0 0-1 16,-13 30 0-16,13-30-1 15,0 0 1-15,0 0-1 16,-6 19 0-16,6-19 0 16,0 0 0-16,0 0-1 15,0 0 1-15,0 0 0 0,0 22-1 16,0-22 0-16,0 0-1 16,0 0 0-16,6 18 1 15,-6-18-1-15,0 0 0 16,0 0 0-16,0 0 0 15,0 0 0-15,0 0 1 16,19 4-1-16,-19-4 0 16,0 0 0-16,0 0 0 15,24 11-1-15,-24-11 1 16,0 0 0-16,24 4 0 16,-24-4-1-16,0 0 0 15,23 0 1-15,-23 0 0 16,0 0-1-16,0 0 1 0,0 0-1 15,20 6 0-15,-20-6 0 16,0 0 1-16,0 0-1 16,20-6 0-1,-20 6 1-15,0 0 0 0,20-10-1 16,-20 10 0-16,0 0 0 16,0 0-1-16,19-7 1 15,-19 7 0-15,0 0 0 16,0 0-1-16,22-18 2 15,-22 18-1-15,0 0 0 16,24-16 1-16,-24 16-1 16,19-16 0-16,-19 16-1 15,18-17 1-15,-18 17 0 0,22-8 0 16,-22 8 0-16,20-12 0 16,-20 12 1-16,19-4-1 15,-19 4 1 1,0 0-1-16,20-8 0 0,-20 8 1 15,0 0-1-15,20-9 0 16,-20 9 0-16,0 0 1 16,20-6-1-16,-20 6 0 15,0 0 0-15,19 0 0 16,-19 0 0-16,0 0 0 16,0 0 0-16,0 0 0 15,0 0 0-15,18 6 0 16,-18-6 0-16,0 0 0 0,0 0 1 15,0 0-1 1,0 0 0-16,0 0 1 16,0 0-1-16,-23 7 0 15,23-7 0-15,-26 6 0 0,4-2 0 16,2 4 0-16,-7-8-1 16,3 4 1-16,-8-6-1 15,7-2 1-15,-3 0 0 16,2 8 1-16,5-6-1 15,1 4 0-15,0 8 1 16,3-6-1-16,-3 0 0 16,20-4 0-16,-28 14 0 15,28-14-1-15,-20 2 1 16,20-2 0-16,0 0 0 16,-19-8 0-16,19 8 0 15,0 0 0-15,0 0 0 16,-18 9 0-16,18-9 0 0,0 0 0 15,0 0 0-15,0 0 0 16,0 0 0-16,0 0 0 16,0 0 0-16,0 0 0 15,0 0 0-15,0 0 0 16,0 0 0-16,0 0 0 16,0 0 0-16,0 0 1 15,0 0-1-15,0 0 0 16,0 0 0-16,0 0 0 15,20-9 0-15,-20 9 0 16,0 0 1-16,17 0-2 16,-17 0 1-16,0 0 1 0,20 2-1 15,-20-2 0-15,0 0 0 16,0 0 0-16,20 4 0 16,-20-4 0-16,0 0 0 15,0 0 0-15,0 0 0 16,16 0 0-16,-16 0 0 15,0 0 1-15,0 0-1 16,23 3 0-16,-23-3 0 16,0 0 0-16,14 20 0 15,-14-20 0-15,0 0 0 16,0 0 0-16,0 0 0 16,20 14 0-16,-20-14 0 15,0 0 0-15,0 0 0 0,0 0 0 16,0 0 0-16,18 4 0 15,-18-4 0-15,0 0 0 16,0 0 1-16,0 0-2 16,0 0 1-16,0 0 0 15,15-4 0-15,-15 4 0 16,0 0-1-16,0 0 1 16,0 0 0-16,18-20 1 15,-18 20-1-15,0 0 0 16,0 0 1-16,0 0-1 15,0 0 0-15,20-2 1 16,-20 2-2-16,0 0 1 16,0 0 0-16,0 0 0 0,0 0 0 15,0 0 0-15,16 4 0 16,-16-4 0-16,0 0 0 16,0 0 0-1,0 0 0-15,0 0 0 0,18 8 0 16,-18-8 0-16,0 0 0 15,19-10 0-15,-19 10 0 16,0 0-1-16,24-4 1 16,-24 4 0-16,22-8 0 15,-22 8 0-15,19 0 0 16,-19 0 0-16,0 0 0 16,22-9 1-16,-22 9-2 15,0 0 2-15,24-2-1 0,-24 2 0 16,0 0 0-1,0 0 0-15,18-6 0 16,-18 6 0-16,0 0 0 16,0 0-1-16,19-10 2 0,-19 10-1 15,0 0-1-15,22-6 2 16,-22 6-1-16,0 0 0 16,22-14 1-16,-22 14-2 15,0 0 1-15,22-11 0 16,-22 11 1-16,0 0-2 15,0 0 1-15,0 0 0 16,15-12 0-16,-15 12 0 16,0 0 0-16,0 0 1 15,0 0-1-15,0 0 0 16,0 0 0-16,0 0 1 16,20-4-2-16,-20 4 1 15,0 0 0-15,0 0 1 0,0 0-1 16,0 0 0-16,0 0-1 15,0 0 2-15,0 0-1 16,0 0 1-16,0 0-1 16,0 0 0-16,0 0-1 15,0 0 2-15,0 0-1 16,0 0-1-16,0 0 1 16,0 0 0-16,0 0 0 15,0 0 1-15,0 0-1 16,0 0 0-16,0 0 0 15,0 0 0-15,0 0 0 16,0 0 0-16,0 0 0 0,0 0-1 16,0 0 1-16,0 0 1 15,0 0 0-15,0 0-1 16,0 0 0-16,0 0 0 16,0 0 0-16,0 0 1 15,0 0-1-15,0 0-1 16,0 0 1-16,0 0 0 15,0 0 0-15,0 0 0 16,0 0 0-16,0 0 0 16,0 0 0-16,0 0 0 15,0 0 0-15,0 0 0 16,0 0 0-16,0 0 0 16,0 0 0-16,0 0 0 0,0 0 0 15,0 0 0-15,0 0 0 16,0 0 0-16,0 0 0 15,0 0 0-15,0 0 0 16,0 0 0-16,0 0-1 16,0 0-2-16,0 0-1 15,0 0-3-15,18-16-19 16,-10-5-16-16,-8 21 1 16,14-32-2-16,-14 32 2 15</inkml:trace>
  <inkml:trace contextRef="#ctx0" brushRef="#br0" timeOffset="64805.1747">7684 14937 29 0,'0'0'20'0,"0"0"1"16,0 0 0-16,0 0-2 0,0 0-2 15,0 0 0-15,0 0-3 16,0 0-1-16,0 0-5 15,0 0-1-15,0 18-3 16,0-18 1-16,0 0-2 16,0 0-1-16,0 0 1 15,0 0-1-15,20 2 0 16,-20-2 1-16,0 0-1 16,0 0-1-16,23 0 1 15,-23 0 0-15,16 2 0 16,-16-2 0-16,28-2-1 15,-10 0-1-15,1 0 2 16,1 2-1-16,-2 0-1 0,-2 0 1 16,-16 0-1-16,31 2 0 15,-31-2 1-15,20 4-1 16,-20-4 0-16,20 5 1 16,-20-5 0-16,23 6 0 15,-23-6 0-15,28-2-1 16,-28 2 1-16,28-4 0 15,-28 4-1-15,31 0 0 16,-31 0 1-16,26-5-2 16,-26 5 2-16,28 0 0 15,-28 0-2-15,25 0 2 16,-25 0-1-16,32-2 1 0,-16 2-1 16,1-4 0-16,3 0 0 15,0 2 1-15,4 2-1 16,-5-4 0-16,1 0 0 15,2 0 0-15,-22 4 1 16,31-10-1-16,-11 6 0 16,-20 4 0-16,34-12 1 15,-34 12-1-15,31-11 0 16,-31 11 0-16,36-12 0 16,-18 10 0-16,1-2-1 15,1-2 2-15,0 0-1 16,0 0 1-16,-1 0-1 15,7-1 1-15,-6-1-1 0,3 0 0 16,-1 0 1-16,0 2-1 16,2-2 0-16,-3 0 0 15,3 3 0-15,-4-3 0 16,5 2 0-16,-3-6 0 16,2 0 0-16,-2-1 1 15,3-1-2-15,-1 2 1 16,-2-4 0-16,-3 7 0 15,1-5 1-15,-2 2-1 16,-18 12 0-16,30-22 1 16,-11 11-1-16,-1-3 0 15,2 0 1-15,0-4-1 16,3 1 0-16,-3-1 1 0,2 2-1 16,-5-3 0-16,-17 19 0 15,28-30 0-15,-28 30 1 16,26-33-1-16,-26 33-1 15,27-27 1-15,-27 27 1 16,26-32-1-16,-26 32 0 16,28-31 0-16,-28 31 0 15,29-30 0-15,-15 13 1 16,-6-1 0-16,4 0-1 16,0 1 0-16,-12 17 0 15,19-36 1-15,-11 17-1 16,-8 19 0-16,14-32 0 15,-14 32 0-15,14-29 0 0,-14 29 1 16,14-32-2-16,-14 32 2 16,18-27-1-16,-18 27 0 15,19-31-1 1,-5 13 1-16,0 0 0 0,2 1 0 16,-16 17 0-16,24-32 0 15,-24 32 0-15,23-35 0 16,-9 17 1-16,0-5-1 15,4-5 0-15,-3 1-1 16,3-1 1-16,2-1 0 16,6 3 0-16,-7 3-1 15,-5-5 2-15,6 9-2 16,-8 1 1-16,0 0 0 0,-5-1 0 16,1 1 0-1,4-4 0-15,-6 3 0 16,6 1 0-16,-2-3 1 15,2 1-2-15,-4 0 1 0,3 1 0 16,-5-3 0-16,2 0 0 16,4-1 1-16,-6-1-1 15,2-1 0-15,-2 1 0 16,0-3 0-16,0 1 1 16,0-1-1-16,-2-3 0 15,2 9-1-15,-1-5 1 16,1 5 1-16,0-1-2 15,0 3 1-15,-6 19 0 0,14-32 0 16,-14 32 0 0,8-27 1-16,-8 27-1 15,12-28 0-15,-12 28 0 0,12-29 0 16,-6 11 0-16,-2 0 1 16,1 1-1-16,-5 17 0 15,14-32 0-15,-14 32 0 16,10-29 0-16,-10 29 1 15,2-32-1-15,-2 32 0 16,4-25-1-16,-4 25 1 16,0-26 1-16,0 26-1 15,0-17 0-15,0 17 0 16,0 0 0-16,0 0 0 16,0 0 0-16,0 0 1 15,0 0-2-15,0 0 2 16,0 0-2-16,0 0 1 0,0 0 0 15,0 0 1-15,0 0-1 16,0 0 0-16,0 0-1 16,0 0 1-16,0 0 0 15,-4-18 0-15,4 18 0 16,0 0-1-16,0 0 1 16,0 0-2-16,0 0-3 15,0 0-9-15,-12 22-29 16,4-5-2-16,8-17 0 15,-33 26-1-15</inkml:trace>
  <inkml:trace contextRef="#ctx0" brushRef="#br0" timeOffset="70600.4449">14733 5462 6 0,'0'0'6'0,"0"0"1"16,0 0 2-16,0 0 1 16,0 0 1-16,0 0 1 0,20-32 2 15,-20 32-1-15,6-31 0 16,-6 31 0-16,6-36 0 16,-6 36-1-1,13-37-1-15,-13 37-1 0,14-39-2 16,4 25-1-16,-18-7-1 15,0 21-1-15,14-24-1 16,-14 24 1-16,8 26-1 16,-8 17 0-16,-8 10-1 15,2 21-1-15,-8 13 0 16,2 13 1-16,-2 0-3 16,6-4 2-16,-1-12-1 15,7-13 0-15,2-16-1 0,6-16 1 16,1-21 0-1,-7-18 0-15,32-30-1 16,-6-13 1-16,-5-20-1 16,7-15 0-16,-2-20 1 0,-1-8-1 15,-1-8 1-15,-4 12-1 16,-6 12 1-16,-8 17-1 16,-6 26 0-16,0 47 1 15,0 0 0-15,-32 73-1 16,18 13 1-16,-4 18-1 15,11 12-1-15,1-4-1 16,12-1-3-16,-6-30-33 16,19-20-1-16,1-32-1 0,6-25-1 15</inkml:trace>
  <inkml:trace contextRef="#ctx0" brushRef="#br0" timeOffset="73952.6324">10162 2871 22 0,'0'0'32'0,"-6"-28"-1"15,6 28-7-15,-12-19-2 0,12 19-4 16,0 0-2-16,0 0-6 15,-16-16-2-15,16 16-4 16,0 0 0-16,0 0-1 16,0-18-1-16,0 18 0 15,0 0-1-15,28-17 1 16,-28 17 0-16,26-14-1 16,-26 14 0-16,31-6 1 0,-31 6-1 15,36 6 1-15,-12-6-2 16,3 4 2-1,5-6-1-15,1-2 0 0,5 2 0 16,7 0 0-16,1-2 1 16,1 4-1-16,0 0 0 15,11 4 0-15,-5 0 1 16,16 6-1-16,0-8 0 16,8 4 0-16,2-4 0 15,4-4-1-15,-2 0 1 16,-4 0-1-16,0 0 1 15,-8 4 0-15,0 0 0 16,-4 0-1-16,1-4 1 0,-1 2 0 16,2 0 0-16,10-4-1 15,-4 2 0 1,0 0 0-16,4 2 0 16,-4 0 0-16,0 4 0 0,2 0 0 15,-8 0 0-15,0 2 1 16,-1-2-1-16,3-6 0 15,-4-2 1-15,-4 0 0 16,-2 0-1-16,-1 0 0 16,-1 0 1-16,-8 0 0 15,-3 0-1-15,-1 6 1 16,0 0-1-16,-7 0 0 16,7-2 1-16,-3-4-1 15,1 6 0-15,3-4 0 16,-5 2 0-16,5-4 0 15,-1 2 0-15,6-2-1 16,-3 2 1-16,-1-2 0 0,4 2 0 16,-3-2 0-16,3 4 0 15,1-1 0-15,-5 2 0 16,-4 5 0-16,-1-4 1 16,-5 2-1-16,3 0 0 15,-7-6 0-15,5 2 0 16,-1-2 0-16,3-2 0 15,-1 0 0-15,3 0 0 16,1 1 0-16,-1-1 1 16,-5 4-1-16,-3 0 0 15,-6 2 1-15,-3-2-1 16,1-2 0-16,-26 2 0 16,31-2 0-16,-31 2 0 0,20 2 0 15,-20-2-1-15,0 0 2 16,20-2-1-16,-20 2 0 15,0 0 0-15,0 0 1 16,0 0-1-16,0 0 0 16,-20-4 1-16,20 4-1 15,0 0 0-15,-25-14 0 16,25 14-1-16,-24-10 1 16,24 10 1-16,-28-12-1 15,8 3 0-15,-1 3 0 16,-11 2 0-16,-1 0 0 15,-5-2 0-15,-7 6 0 16,-3-6 0-16,-3 0-1 0,-8 6 1 16,-12-4 0-16,-2 2 0 15,-6-2 0-15,-6 4 0 16,-6 2 1 0,-2 4-1-16,-6 2 0 0,3 0 0 15,3 2 0-15,-2 0 0 16,2-1 0-16,2-1-1 15,4-2 1-15,-1 0 0 16,7 2 0-16,-4 0 0 16,0 2-1-16,8-5 1 15,0 3 0-15,4 0 0 16,6-4 0-16,-2 4 0 0,5-6 0 16,1 2 0-16,6-4 0 15,2 0 0-15,-1 2 0 16,-3-2 0-16,4 0-1 15,-2 0 1-15,-3 2 0 16,-3-4-1-16,0 2 1 16,-2-2 1-16,-4 0-2 15,7 4 1-15,-3-2 0 16,6-2 1-16,-4 2-1 16,2-2 0-16,3-2 0 15,-1 4-1-15,8-6 1 16,-2 0 0-16,5 0 0 15,3 0 0-15,1-1 0 0,3 1-1 16,-3 6 2-16,3 4-1 16,-5 1 0-1,1 3 0-15,0 2 0 16,1 0-1-16,3 2 1 0,7-4 0 16,5 1 0-16,1-5-1 15,8-2 1-15,0 0 0 16,1-2-1-16,-3 2 1 15,-2-2 0-15,-3 2 0 16,1-2-1-16,0-2 1 16,7 2 0-16,-5 0 0 15,8 2 1-15,16-2-1 16,-32-4-1-16,32 4 1 0,-33 2 1 16,7 0-1-1,5 2 0-15,-5-2 0 0,0 4 0 16,2-2 0-1,3 2 0-15,1-2 0 0,20-4 0 16,-18 0 0-16,18 0-1 16,0 0 0-16,0 0 1 15,0 0 0-15,0 0 0 16,0 0 0-16,18-4-1 16,-18 4 1-16,34-4 0 15,-17 4 0-15,-1-2 0 16,2-2 0-16,2 2 0 15,-20 2 0-15,31-4 0 16,-31 4 0-16,30 0 0 16,-10-2 0-16,3 6 0 15,3-2 0-15,2-2 0 16,3 4 1-16,3-2-1 0,-1 0 0 16,1 2 0-16,1 0 0 15,1-2 0-15,2 0 1 16,1 1-1-16,6-1 0 15,1 0 0-15,7-4 1 16,6-3 0-16,1 1-1 16,5-2 0-16,-2 0 0 15,2 4 0-15,-4-2 0 0,4 2 0 16,-5 0 0 0,-3 0 0-16,2 2 0 15,-5-2 0-15,5 2 0 16,-8-2 0-16,8-2 0 15,-7-2 0-15,-1 4 0 0,-2 0 0 16,3 0 1-16,-1-1-1 16,-4-1 0-16,7-2 0 15,1 2 0-15,0-2 1 16,5 0-1-16,1 2 0 16,-6 0 0-16,-2 2 0 15,-1 2 0-15,-1 2 0 16,0 0 0-16,-3 0 0 15,3 2 0-15,0 0 0 16,-3-4 0-16,5 2 0 16,0-2-1-16,-3 2 1 15,1-2 0-15,-9 2 0 0,-5 0 0 16,3 2 0-16,-7-2 0 16,1-2 1-16,3-2-1 15,-3 0 0-15,5 2 1 16,-1-4-1-16,-3 2 0 15,3-2 1-15,1 0-1 16,-5 0 0-16,0 2 0 16,3 2 0-16,3-4 0 15,-1 4 0-15,6-6 0 16,1 4 1-16,5 0-1 16,-3 0 0-16,-1 0 0 15,-2 1-1-15,-1-1 1 16,-3 0 1-16,-1 2-1 0,-3-2-1 15,3 0 1-15,-1 0 0 16,1-2 0-16,3 2 0 16,-3-2 0-1,-7 0 0-15,1 2 0 0,-7-2 0 16,3 4 0-16,-10 2 0 16,0-4 0-16,5 4 0 15,-5-2 0-15,8-4 0 16,-3 2 1-16,9-2-1 15,-3 0 0-15,3-2 1 16,-2 1-1-16,-1-1 0 16,-1 2 0-16,-1 4 0 15,-3 0 0-15,2 0 0 0,-7 0 0 16,9-2 0-16,-8 2 0 16,2 2 0-1,-9-2 0-15,-15 0 0 0,32-4 0 16,-32 4 1-16,0 0-1 15,20-2 0-15,-20 2 0 16,0 0 0-16,0 0 0 16,0 0 0-16,0 0 0 15,0 0 1-15,0 0-1 16,0 0 0-16,0 0 0 16,0 0 0-16,0 0 0 15,0 0 0-15,0 0-2 16,0 0-1-16,0 0-5 15,-26 10-34-15,12 7-1 16,-19-5-1-16,-5 4-1 16</inkml:trace>
  <inkml:trace contextRef="#ctx1" brushRef="#br0">27790 18609 0,'0'0'15,"-59"294"63,-158-137-46</inkml:trace>
  <inkml:trace contextRef="#ctx0" brushRef="#br0" timeOffset="75141.3837">15027 5228 25 0,'8'-18'33'16,"-8"-1"-1"-16,4-7-8 16,-4 26-3-16,-4-23-2 15,4 23-3-15,0 0-5 16,0 0-2-16,-14-18-3 16,14 18-2-16,0 0-1 15,0 0 1-15,0 0-2 16,0 0 0-16,0 0 1 15,-8 24 0-15,8-3-1 16,8 11 0-16,-2 9-1 16,0 8 1-16,2 12-1 0,-2 9 1 15,2 7 0-15,2 1-1 16,-6-7 0-16,2 0 0 16,-1-12 0-16,1-6-1 15,0-10 1-15,-6-12 0 16,2-9-1-16,-2-22 0 15,4 23 0-15,-4-23 0 16,0 0 0-16,-6-33 0 16,0 1 0-16,-2-17 0 15,3-13 0-15,-7-21-1 16,4-9 1-16,-4-4-1 16,0 2-1-16,4 9 2 15,0 15-1-15,2 15 1 0,0 21 0 16,6 34 0-16,-19 22 0 15,7 27 1-15,4 14 1 16,0 13-2-16,2 7 0 16,0 5 0-16,4-2-2 15,2-11-2-15,10 1-5 16,-4-30-32-16,6-5 1 16,-6-16-2-16,2-3 0 15</inkml:trace>
  <inkml:trace contextRef="#ctx0" brushRef="#br0" timeOffset="77298.1204">14607 2734 30 0,'15'-38'28'16,"-15"38"1"-16,0 0-8 16,12-27-6-16,-12 27-4 15,0 0-1-15,20 10-3 16,-20-10 0-16,0 19-1 15,0-19-2-15,0 49 0 16,-6-11 0-16,6 15-1 16,-6 3 0-16,4 15 0 15,-4 4-1-15,12 5 0 16,-6-1-1-16,8 3 0 16,-2-5 0-16,6 7-1 0,-4-5 1 15,6 3 0-15,-9-2 0 16,3 1 0-16,2-5 0 15,-2 1 0 1,0-6 0-16,4-1 0 0,0-9 0 16,-2 0-1-16,1-6 0 15,1 0 1-15,-4-4-2 16,-2 0 1-16,0-4 0 16,-6-4 0-16,-4 2 0 15,2-5 0-15,-2-3 0 16,2-4 0-16,-4-1 0 15,6-3 0-15,4-3 0 16,-2-3 0-16,4-1 0 0,0-3 0 16,2-3-1-1,0 4 2-15,-8-20-2 16,16 31 2-16,-14-13-1 16,0 1 0-16,2-1 0 0,-3 4 0 15,3-3 0-15,-2-1 0 16,2 0 0-16,-2 1 0 15,-2-19 0-15,8 26 0 16,-8-26 1-16,4 21 0 16,-4-21 0-16,0 24 0 15,0-24 1-15,0 18-2 16,0-18 2-16,0 0-2 16,0 0-1-16,0 0-2 15,0 0-26-15,0 0-10 16,0 0 1-16,-12-18-1 15</inkml:trace>
  <inkml:trace contextRef="#ctx0" brushRef="#br0" timeOffset="79257.5677">10517 6009 36 0,'12'-33'35'0,"-6"15"1"16,-6 18 1-16,8-41-17 16,-8 41-5-16,12-22-3 15,-12 22-3-15,0 0-3 16,20 8-2-16,-20-8 0 16,23 33 0-16,-9-7-1 15,6 9-1-15,2 5-1 0,3 5 1 16,1 2-2-16,0 0 1 15,-1-6-1-15,-5-4 0 16,-6-7 0-16,0-7 0 16,-14-23 1-16,13 24 0 15,-13-24-1-15,0 0 1 16,-7-18 0-16,1-1 0 16,0-5 0-16,0-1 0 15,-2-7-1-15,6-3 1 16,-2-2 0-16,8-1-1 15,-2 5 0-15,6-2-1 16,4 1-1-16,0 3 0 16,3 5-3-16,-3-1-2 0,20 21-12 15,-18-12-21-15,-14 18-1 16,0 0 0 0,0 0 1-16</inkml:trace>
  <inkml:trace contextRef="#ctx0" brushRef="#br0" timeOffset="79696.9019">10555 5781 53 0,'-20'22'36'0,"20"-22"1"15,0 0-1-15,-2 24-21 16,2-24-5-16,0 0-3 16,0 0-2-16,28-10-1 15,-8 4-1-15,11 6-1 16,3-8 1-16,11 6-1 15,-5-10 0-15,7 4-1 16,-4-5 0-16,3-3 0 16,-13-2 0-16,1 3-1 0,-14-5 1 15,-8 2-1 1,-12-1 0-16,0 19 0 16,-26-32 1-16,6 13-2 15,-4 7 1-15,1-2-2 0,5 8-1 16,-8-21-9-16,26 27-27 15,0 0 0-15,0 0 0 16,0 0 0-16</inkml:trace>
  <inkml:trace contextRef="#ctx0" brushRef="#br0" timeOffset="80293.485">11595 6003 64 0,'0'0'37'0,"0"0"1"16,18-15-8-16,-18 15-14 0,0 0-5 15,0 0-3-15,0 0-2 16,0 0-2-16,0 0 0 15,2 23-2-15,-2-23 1 16,0 0-2-16,4 22 1 16,-4-22-1-16,0 0 0 15,0 0-1-15,14-22 1 16,-12 4-1-16,-4 1 0 16,2-3 0-16,-8-1 0 15,8 21 0-15,-32-22 0 16,7 28-1-16,-3 10 1 15,-3 11 0-15,-1 12-1 16,-2 8 2-16,9 6-2 0,7 4 1 16,10-2-1-16,8-4 1 15,14-8 0-15,6-9-1 16,15-9-1-16,1-19-2 16,15-2-3-16,-17-24-32 15,11 1 1-15,-5-11-3 16,-1-5 1-16</inkml:trace>
  <inkml:trace contextRef="#ctx0" brushRef="#br0" timeOffset="80833.9501">11874 6046 59 0,'0'0'38'0,"0"0"0"15,6 18 2-15,-6-18-20 16,-10 35-10-16,0-11-4 15,6 11-1 1,-2-3-3-16,10 1 0 0,-2-7-1 16,4-5 0-16,-6-21-2 15,20 18 1-15,-20-18-1 16,25-16 0-16,-11-2 0 16,4-11 1-16,-4 0-1 15,6-5 0-15,-5 1 1 16,3 3 0-16,2 7 1 15,0 5-1-15,-1 8 0 16,1 10 1-16,-20 0 0 0,34 24 1 16,-20-4-1-16,3 5 0 15,-9 1 1 1,4 5 0-16,-12-4-1 16,4-1 0-16,-4-2 0 0,0-7 0 15,0-17-1-15,-10 18 0 16,10-18 0-16,0 0-1 15,6-30 1-15,6 7-1 16,2-7 1-16,3 1-1 16,3 1 1-16,2 1-1 15,4 7 2-15,-5 7-2 16,3 11 1-16,-4 10 0 16,-20-8 0-16,27 35 0 15,-15-8 0-15,-4 3-1 16,4 7 0-16,-12-9-2 15,12 9-7-15,-12-37-30 16,8 33 0-16,-8-33-1 0,19-2 1 16</inkml:trace>
  <inkml:trace contextRef="#ctx0" brushRef="#br0" timeOffset="81225.4694">12681 6068 81 0,'0'0'39'0,"0"0"0"16,-7 27 1-16,-21-23-32 15,28-4-2-15,-30 20-2 16,30-20-2-16,-19 24-1 16,19-24 0-16,0 0-1 0,37-6 0 15,-11-6-1-15,13 0 1 16,1 0 0-16,3 6 1 15,-3 1-1-15,-5 7 1 16,-3 5 0-16,-11 11 1 16,-5 6 1-16,-12 7-1 15,-6 2 0-15,-6 1 1 16,-9-1 0-16,-3 0-2 16,-8-3 2-16,3-5-2 15,-1-7 0-15,0-4-1 16,6-8 1-16,-5-8-4 15,25 2-1-15,-28-28-2 0,28 28-5 16,-20-55-31-16,22 20 1 16,2-8-2-16,10-2 2 15</inkml:trace>
  <inkml:trace contextRef="#ctx0" brushRef="#br0" timeOffset="81441.6807">12966 5862 69 0,'16'0'39'15,"7"14"3"-15,-13 5-1 16,10 32-18-16,-10-25-14 16,9 13-1-16,-5 6-3 15,8 8 0-15,-4-2-3 16,0 2 0-16,-5-6 0 0,-3 0-2 16,0-9 0-16,-8-7-3 15,4-3-1-15,-6-28-4 16,4 21-33-16,-26-27-2 15,6 6 0-15,-11-21 0 16</inkml:trace>
  <inkml:trace contextRef="#ctx0" brushRef="#br0" timeOffset="81614.7086">12954 6172 88 0,'20'-8'40'0,"17"6"2"16,-3-6-2-16,19 8-30 15,-13-13-4-15,11 5-3 0,-6 0-1 16,-5 4-5-16,-1 18-9 16,-19-16-29-16,-20 2-1 15,0 0 0-15,0 0 1 16</inkml:trace>
  <inkml:trace contextRef="#ctx0" brushRef="#br0" timeOffset="88824.7681">10130 11483 13 0,'0'0'22'0,"0"0"-4"16,0 0-2-16,-15 29 0 16,9 12-3-16,-8 5-2 15,10 34-1-15,-10 12 0 16,14 38-2-16,-8 7 0 15,10 44 0-15,-10 19-3 16,10 47-1-16,-4 28 0 16,8 37-1-16,-4 16 0 0,4 23-1 15,-6 2-1-15,2-1 0 16,2-17 0-16,2-29-2 16,-12-37 1-16,0-37 0 15,-6-40 0-15,2-45-3 16,6-25-17-16,-4-45-14 15,-3-40 0-15,11-37 0 16,0 0-1-16</inkml:trace>
  <inkml:trace contextRef="#ctx0" brushRef="#br0" timeOffset="89786.3344">15118 6712 8 0,'0'0'22'0,"20"15"2"16,-20-15 1-16,2 32-13 15,4 9-4-15,-14 8 1 16,14 22-2-16,-16 5 0 15,14 24 0-15,-12 2-2 16,8 14-1-16,-10 8 0 0,8 9-1 16,2-1-1-1,2 9 0-15,-2-2 0 16,6 7 0-16,0 11 0 16,0 13 0-16,-6 5 1 0,6 17-1 15,-4 1 0-15,4 13 1 16,-1 10 0-16,3 19 0 15,4 5-1-15,8 15 1 16,0 12-1-16,-1 13 0 16,1 17-2-16,-2 15 1 15,2 6-1-15,-1 8 1 16,-5-3-2-16,6-3 1 16,-8-6 0-16,2-8 0 15,0-13 0-15,-7-12 1 16,-1-19-1-16,-6-8-1 15,0-17 2-15,2-5-1 16,-4-14-1-16,8-10 2 0,0-18-1 16,0-15-2-16,-4-14 2 15,4-22-1-15,-8-13 0 16,-10-28-2-16,6-8-8 16,-13-39-23-16,1-27 0 15,-4-30-1-15,2-32 0 16</inkml:trace>
  <inkml:trace contextRef="#ctx0" brushRef="#br0" timeOffset="95636.8331">10162 12743 7 0,'0'0'12'0,"0"0"-1"16,0 0-2-16,0 0-2 15,0 0-1-15,0 0-1 16,0 0-2-16,0 0 0 0,0 0 1 16,0 0 0-16,0 0 1 15,0 0 1 1,0 0 0-16,0 0 1 16,14-20-1-16,-14 20 0 15,0 0-1-15,0 0 0 0,0 0-1 16,23-14 0-16,-23 14-1 15,0 0 0-15,0 0 0 16,20-17-1-16,-20 17 0 16,0 0 0-16,0 0-1 15,22-22 0-15,-22 22 0 16,0 0 0-16,28-23 0 16,-28 23 1-16,23-16 0 0,-23 16-1 15,20-16 1 1,-20 16 0-16,0 0 0 15,20-14-1-15,-20 14 2 16,19-5-2-16,-19 5-1 0,22-10 1 16,-22 10 0-16,32-14 1 15,-32 14-1-15,37-22 0 16,-37 22 0-16,32-19 0 16,-32 19 0-16,24-18 0 15,-24 18-2-15,23-14 2 16,-23 14-2-16,26-11 1 15,-26 11-1-15,28-16 2 16,-28 16-2-16,37-20 1 16,-21 10 1-16,4 1-1 15,-1-3 1-15,1 4-1 16,-2-2 1-16,4 2 0 16,1-1-1-16,-3 1 0 0,0 0 0 15,2-2 1-15,1 0-1 16,-3 0 0-16,0 1 1 15,1-1-1-15,3-2 0 16,-4 2 1-16,6 2-1 16,-7 0 0-16,3 3 1 15,2-3-1-15,-5 2 0 16,-3 2-1-16,2-2 2 16,2 0-1-16,0-2 0 15,-3 2 0-15,5-3 1 16,-2-1-1-16,5 0 0 15,1-2 0-15,0 2 0 16,1-1 0-16,-3 1 1 0,-2 0-1 16,2 0 0-16,-3 2 0 15,-1 0 0-15,-2 1 0 16,-2-3 1 0,3 2-1-16,-1-2 0 0,4 0 0 15,1-1 1-15,5-1 0 16,-2-6 0-16,5 6-1 15,-3-3 1-15,0-1-1 16,1 0 0-16,-1 4 0 16,-8 3 0-16,-1-3 0 15,1 2 0-15,0 2 0 16,-2 0 0-16,1 4 0 16,1-5 1-16,0-1-1 0,6 0 1 15,-5 2-1-15,5-4 0 16,0 1 0-16,-1-1 0 15,7-2 0 1,-8 4 0-16,1-1 0 0,1 1 0 16,4-2 0-16,-3 2 0 15,-1-2 0-15,2 3 0 16,-3-3 0-16,7 0 0 16,-1 0 0-16,-1 0 0 15,2-1 1-15,-1 1-1 16,3-2 0-16,-3 2 0 15,3 1 0-15,-3-3 0 16,-3 4 1-16,-4-2-1 0,-2 4 0 16,-1 1 0-1,-3 1 0-15,2-2 0 0,0 2 1 16,-1-2-1 0,1-2 0-16,4 0 0 0,-3 1 1 15,5-3-1-15,6 0 0 16,-5 0 0-16,-1 3 0 15,0-1 0-15,1 4 1 16,1-2-1-16,2 0 0 16,-5 0-1-16,1-2 2 15,2-1-1-15,3-5 0 16,-3 0 1-16,3-1-1 0,3-3 1 16,0 2-1-16,-1 1 0 15,3-1 0-15,-7 2 1 16,3 5-1-1,1-1-1-15,1 2 2 0,-2 0-1 16,-1 2 0-16,-5-2 0 16,1 3 1-16,-1-1-2 15,-4-2 2-15,2 2-1 16,1-4 0-16,1 1 1 16,2-3 0-16,3-2-1 15,3 2 0-15,-3 1 0 16,5-3 0-16,-1 0 0 15,-1 4 0-15,-2 3 0 0,-9-3 0 16,3 4 0 0,-2-2 1-16,-5 0-1 15,1 5 0-15,0-3 1 16,-4-2-1-16,1 0 0 0,3 2 0 16,0 0 1-16,-20 8-1 15,33-19 0-15,-13 7 0 16,0 0 0-16,4 0 1 15,1 1-1-15,-3-1 0 16,4 0 1-16,-1 0-1 16,1 2 0-16,-4 1 0 15,1 1 0-15,-7 2 0 16,2-2 0-16,2 2 0 16,-1-4 0-16,1 1 0 15,0-3 1-15,6 0-1 16,-5 2 0-16,9-7 0 15,-8-1 0-15,3 2 0 0,-5 2 0 16,0 1 0-16,-2 1 0 16,-18 12 0-16,33-24 0 15,-33 24 0-15,32-15 0 16,-32 15 0-16,29-16 0 16,-29 16 0-16,36-14 0 15,-20 4 1-15,2 1-1 16,1 1 0-16,-3-2 0 15,-16 10 1-15,32-20-1 16,-32 20 0-16,29-15 0 16,-29 15 0-16,22-12 0 15,-22 12 0-15,18-10 0 16,-18 10 0-16,0 0 0 0,21-16 0 16,-21 16 0-16,20-11 1 15,-20 11-2-15,0 0 1 16,20-16 1-16,-20 16-1 15,0 0 0-15,0 0 0 16,18-10 0-16,-18 10 0 16,0 0 1-16,16-12-2 15,-16 12 1-15,19-10 0 16,-19 10 0-16,24-15 0 16,-24 15 0-16,16-16 0 15,-16 16 0-15,0 0 1 16,20-14-1-16,-20 14 0 15,0 0 0-15,0 0 0 0,19-8 0 16,-19 8-1-16,0 0 1 16,0 0-2-16,18 0-2 15,-18 0-12 1,0 0-21-16,-28 2 0 0,11 6 0 16,-3-2-1-16</inkml:trace>
  <inkml:trace contextRef="#ctx0" brushRef="#br0" timeOffset="97897.6904">10118 12772 24 0,'10'-23'26'0,"-10"23"-4"16,16-16-3-16,-16 16-2 15,0 0-3-15,18-28-1 16,-18 28-4-16,18-9-2 0,-18 9-2 15,19-10-1-15,-19 10-1 16,22-14 0-16,-2 6-1 16,-20 8 0-16,32-17 1 15,-13 5-1-15,7 4 0 16,-4-8 0-16,7 4 0 16,-5-1 1-16,6-1-2 15,1-8 0-15,5 5 0 16,-5-3 0-16,3 0 0 15,-1 5 0-15,-1-3-1 16,0 2 0-16,-1 3 1 16,-1 1-1-16,1 0 0 0,-3-4 1 15,8 3-1-15,-1-7 1 16,9 2-1-16,-3-1 1 16,4-1-1-16,-7 1 1 15,3-1 0 1,-1 4-1-16,-3 1 1 0,-5 1 0 15,-4 4 0-15,-3-2-1 16,1 0 1-16,2-1-1 16,-3-1 1-16,3-2 0 15,4-1-1-15,-5-3 1 16,3 0-1-16,3-3 1 16,5-1 0-16,-5 1 0 15,7 1-1-15,-4 0 1 0,1 1-1 16,1 1 1-16,-5 7-1 15,1-3 1 1,-3 2-1-16,1-2 1 16,-4 3-1-16,3-5 0 0,-1 4 1 15,-1-1-1-15,1-1 1 16,2 0-1-16,-1 0 0 16,1 5 0-16,-1-1 1 15,-1 0-1-15,4-2 0 16,3 1 0-16,6-3 0 15,-1 0 0-15,3 3 0 16,1-1 0-16,1-2 0 16,4 0 0-16,-3 3 0 0,-3-3 0 15,-1 4 0-15,1-2 1 16,-3 1-1 0,7-3 0-16,-6 2 0 15,3-1 0-15,3-3 0 0,-3 2 0 16,-1-5 0-16,-4 1 0 15,-3 2 0-15,-4 1 1 16,-3 1-1-16,-3 2 1 16,-3 2-1-16,1-1 0 15,2 3 1-15,-3 0-1 16,3-2 0-16,4-1 0 16,-5-1 1-16,3 0-2 15,4 2 2-15,-7 1-1 16,5 1 0-16,-1 0 0 15,-3 2 1-15,0 0-1 16,1-2-1-16,5 4 1 16,-3-3 0-16,3-1 0 0,0 0 0 15,-1 0 0-15,5 0 0 16,-5-3 0-16,1 3 1 16,-3 0-1-16,1-2 0 15,0 2 0-15,-5-3 0 16,1 1 0-16,3 0 0 15,-5-2 0-15,8 3 0 16,-3-3 1-16,1-2-1 16,-3 2 0-16,5-1 0 15,2-1 1-15,-3-2-1 16,1 3 0-16,-1-1 0 16,-1 0 0-16,-1 5 0 15,1-1 0-15,-4 2 0 0,-7 4 0 16,-1 2 0-16,-20 4 0 15,32-12 0-15,-32 12 0 16,31-17 0-16,-11 7 0 16,-20 10 0-16,34-28 0 15,-9 15 0-15,1-3 0 16,0-2 0-16,5 3 0 16,3-3 0-16,-1 2-1 15,7 1 2-15,-1-1-1 16,1 2 0-16,-7-2 0 15,1 5 0-15,-4-1 0 16,-3 2 1-16,-7 2-1 16,-20 8 0-16,32-21 0 0,-32 21 0 15,27-22 1-15,-27 22-1 16,32-20 0-16,-32 20 0 16,25-21 0-1,-25 21 0-15,26-14 0 0,-26 14 0 16,0 0 1-16,16-16-1 15,-16 16 0-15,0 0 0 16,0 0 0-16,0 0 0 16,0 0 0-16,0 0-1 15,0 0 1-15,0 0-2 16,0 0-2-16,0 0-34 16,-22 26 0-16,4-10-2 0,-3-1 0 15</inkml:trace>
  <inkml:trace contextRef="#ctx0" brushRef="#br0" timeOffset="101806.0405">12119 7579 1 0,'31'-16'16'16,"-25"-25"14"-16,12 0 2 15,-10 4-14-15,-12-12-1 16,22 19 2-16,-24-17-1 15,6 47-1-15,-6-43-5 16,6 43-4-16,0 0-3 16,6 22 0-16,0 11-1 0,2 32-1 15,-2 17 0-15,5 32 0 16,-5 21 0 0,4 24 0-16,-6 8-1 15,2 0-1-15,-6-8 2 16,6-12-2-16,-4-21 1 0,0-22-1 15,4-26 1-15,4-21-1 16,-4-18 0-16,-2-15-1 16,-4-24 0-16,0 0-1 15,17-8 0-15,-11-11 0 16,2-3-2-16,-8-6-2 16,8 7 0-16,-12-16-3 15,4 37-8-15,-18-26-17 16,18 26-6-16,-39-2 0 15,13 12 1-15</inkml:trace>
  <inkml:trace contextRef="#ctx0" brushRef="#br0" timeOffset="102137.7715">12069 8853 35 0,'0'0'36'16,"-15"-22"0"-16,13 1 2 16,2 21-11-16,-8-43-11 15,8 43-3-15,8-40-5 16,-8 40-1-16,7-23-2 15,-7 23-1-15,12 27-1 16,-6 5 0-16,2 5 0 16,4 12-2-16,-4 2 1 15,10 10-1-15,1 2 1 16,1-6-1-16,0-4-1 16,6-12 1-16,-7-8-1 15,7-11 0-15,0-14 0 0,-3-14 1 16,7-18 0-16,-2-7-1 15,3-16 1-15,-3-2-2 16,3-4 2-16,-5-4-2 16,2 10-2-16,-11 3-1 15,3 19-4-15,-24-7-29 16,4 32-6-16,0 0 1 16,0 0 0-16</inkml:trace>
  <inkml:trace contextRef="#ctx0" brushRef="#br0" timeOffset="102698.1024">11973 9907 23 0,'21'-20'34'15,"-3"-1"2"-15,-4 3 0 0,6 14-13 16,-28-22-5-16,8 26-4 15,0 0-4-15,0 0-3 16,-32 24-2 0,10 11-1-16,-15 1-1 0,3 5-2 15,-3 0 1-15,5 4-2 16,7-5 1-16,9-11-1 16,12-7 0-16,4-22 0 15,31 9-1-15,3-15 1 16,5-1 0-16,11-1 0 15,-5 2 0-15,1 4 0 16,-11 6 1-16,-3 8 0 16,-12 3 0-16,-15 9 0 0,-10 5 0 15,-13 5 0 1,-6-3 0-16,-11 2 0 0,-1-1 0 16,-2-7-1-1,-1-1 0-15,1-6-2 0,11-7-2 16,1-22-10-16,26 11-25 15,-8-32-1-15,14-1-1 16,6-22 1-16</inkml:trace>
  <inkml:trace contextRef="#ctx0" brushRef="#br0" timeOffset="102942.0643">12202 9769 56 0,'0'0'40'0,"15"-4"-1"15,-15 4 1-15,-2 22-13 16,2 11-17-16,-17 1-3 0,17 17-3 16,-2 4-1-16,2 2-1 15,6 0-1-15,5-2-1 16,3-4 0-16,-6-8 0 16,6-6-2-16,-8-13-1 15,2-3-2-15,-8-21-9 16,0 0-26-16,-20 0 0 15,20 0-1-15,-41-17 1 16</inkml:trace>
  <inkml:trace contextRef="#ctx0" brushRef="#br0" timeOffset="103885.6417">11992 10184 50 0,'6'-26'35'0,"8"0"1"15,12 1 0-15,-16-22-21 16,33 23-3-16,-17-17-4 15,19 14-2-15,-11-7-1 16,7 17-2-16,-5-3 0 16,-3 10 0-16,1 2-2 15,-7 6 1-15,-3 8 0 16,-4 4-1-16,0 4 1 16,-5 15 0-16,-3 3-1 15,0 3 1-15,-6 0-1 16,0 1 0-16,-4-3 0 15,2-4 1-15,-2-1-2 16,-2-28 1-16,0 23-1 0,0-23 1 16,0 0-1-16,0 0-1 15,0-41 0-15,0 8-1 16,6-6 1-16,0-7-2 16,4-1 1-16,-1-2-1 15,7 4 0-15,-2 4 0 16,10 12 0-16,-4-1 0 15,-1 5 0-15,1-1 0 16,2 10 1-16,-1-1 0 16,1 3 0-16,-2-2 1 15,-2 4 1-15,-18 12 1 16,23-9 0-16,-23 9 2 16,0 0-1-16,18 19 2 0,-18-19 0 15,-14 40 1-15,1-15-1 16,1 8 0-16,-8 3-1 15,2 3-1-15,2-4 0 16,5 7-1-16,3-11-1 16,2 2 0-16,8-13 0 15,2-2-1-15,-4-18 0 16,25 0 1-16,-25 0-1 16,30-36 0-16,-12 11 0 15,-1-14 0-15,-3 5-1 16,-2-9 2-16,-4 14-1 15,-2 1 1-15,-4 6 1 16,2 5 0-16,-4 17 1 0,0 0-1 16,0 0 1-16,8 23 0 15,-2-1 0 1,2 5-1-16,-2 1 0 16,7 3 0-16,-5-1-1 0,6 5 0 15,4-11-1-15,-18-24-2 16,31 21-1-16,-31-21-3 15,40-16-6-15,-38-21-11 16,29 10-12-16,-25-30 2 16,16 21 13-16,-24-17 12 15,14 14 6-15,-10 8 4 16,-4-3 8-16,2 34 12 0,0 0 14 16,0 0-3-16,0 0-11 15,10 38-9 1,-12-13-4-16,10 13-3 15,-2-5-1-15,6 6-1 16,-7-7-2-16,3-3 0 0,0-3-2 16,-4-9-3-16,-4-17-3 15,0 0-15-15,0 0-18 16,0 0-1-16,-12-27 1 16,-1-5 0-16</inkml:trace>
  <inkml:trace contextRef="#ctx0" brushRef="#br0" timeOffset="104433.8663">13019 9438 1 0,'2'-30'21'0,"30"28"-1"15,-24-17 0-15,27 21-13 16,-13-4-7-16,3 2-2 0,1 2 1 16,0-2 0-16,-4 0 4 15,-3-8 6-15,7 14 3 16,-26-6 3-16,20 11 3 15,-20-11 0-15,-6 44 1 16,-20-25-1-16,26 38-2 16,-28-14-6-16,17 20-4 15,-5-14-1-15,6 4-1 16,2-10-3-16,8-3 1 0,6-13-2 16,-6-27 0-1,20 22-2-15,-20-22 1 16,31-26-1-16,-17-5-1 15,2-8 0-15,-6-12 1 0,2 1 0 16,-8-1-1-16,1 10 3 16,-5 8-1-16,0 7 1 15,0 26 1-15,0 0 1 16,6 28 0-16,2 5-1 16,10 12 2-16,2 4-1 15,6 6 1-15,5-2 0 16,3 2 0-16,-1 2-1 15,1 2 1-15,-9-4-1 16,-1-2 0-16,-16-4 0 16,-8 0-1-16,-14-6 1 15,-6 2-1-15,-9-13-1 16,-5-5 0-16,-1-5-1 0,-5-8-2 16,3-6-1-16,-7-20-3 15,29 16-15-15,-17-36-19 16,12-3-1-16,-5-18 0 15,13-10 2-15</inkml:trace>
  <inkml:trace contextRef="#ctx0" brushRef="#br0" timeOffset="104893.8531">13392 9245 77 0,'14'-29'39'0,"6"15"0"15,-20 14 2-15,37 4-28 0,-37-4-5 16,22 47-2-16,-10-7-1 16,2 14-1-16,-2 5-1 15,1 4-1 1,-1 2-1-16,-2-4-1 0,0-6 0 16,-2-16 0-16,-2-4 0 15,-4-13-1-15,-2-22 1 16,6 21-1-16,-6-21 0 15,6-17 1-15,0-11-1 16,1-5 0-16,5-10 1 16,2-4-1-16,4-2 0 15,2 3 1-15,7 1 0 16,-1 10 0-16,-4 9 0 0,7 19 1 16,-7 14 0-16,2 15-1 15,-9 9 1-15,-1 13 0 16,-4 7 0-1,-4 4 0-15,-4 0-1 0,-2-4 0 16,-6-8-1-16,4-10-1 16,2-3-1-16,0-30-3 15,0 17-3-15,-14-42-20 16,16 5-12-16,-2-19-1 16,0-10 2-16,0-24 0 15</inkml:trace>
  <inkml:trace contextRef="#ctx0" brushRef="#br0" timeOffset="105091.5134">13935 9030 73 0,'0'0'41'0,"32"7"-1"15,-22 25 2-15,7 31-25 0,-13-12-8 16,12 23-3-16,-4 3-1 16,4 7-2-16,-4-1-1 15,2-9-1-15,-3-11-2 16,1-12-1-16,0-8-3 15,-12-43-4-15,8 33-22 16,-8-33-11-16,-34-9 1 16,3-21 0-16</inkml:trace>
  <inkml:trace contextRef="#ctx0" brushRef="#br0" timeOffset="105229.4435">13848 9510 85 0,'0'0'40'0,"0"0"-1"16,28-15 2-16,-14-3-31 0,23 10-5 15,-3-8-2-15,5 5-3 16,1 5-5-16,-14-4-34 16,-26 10-1-16,0 0-1 15,5 25-1-15</inkml:trace>
  <inkml:trace contextRef="#ctx0" brushRef="#br0" timeOffset="110749.0644">16390 5968 16 0,'-2'-39'30'16,"2"39"1"-16,0-38 1 15,-14 3-16-15,14 35-2 16,-4-49 0-16,4 49-1 16,-2-37-2-16,2 37-2 0,0 0-2 15,0 0-1-15,-6 23-1 16,0 16-2-16,-4 7 0 16,-2 9-1-16,0 3-1 15,-1 11 1-15,-5-8-1 16,10-2 0-16,-4-14-1 15,6-8 1-15,4-11-2 16,2-26 0-16,0 0-1 16,0 0-1-16,34-41 1 15,-16-8-2-15,7-10 2 16,-5-10-1-16,2 4 1 16,-3 2 1-16,-1 8 1 15,-6 10 1-15,-4 12 1 0,-8 33 0 16,0 0 0-16,0 0 0 15,8 35 0-15,-2 3 0 16,8 1-1-16,11 6 1 16,7 0-1-16,7 0 1 15,3-6-1-15,1-3 0 16,-3-7-1-16,-7-5 1 16,-13-5 0-16,-14 3-1 15,-18-4 0-15,-16-1 1 16,-11-3-1-16,-6 2 0 15,-13-3 0-15,-1-1-1 16,6 2 1-16,-5-8-3 16,25 4-1-16,-7-18-13 0,40 8-21 15,0 0-2-15,0 0 2 16,20-2-2 0</inkml:trace>
  <inkml:trace contextRef="#ctx0" brushRef="#br0" timeOffset="111154.1149">16850 6037 63 0,'15'-24'38'16,"-15"24"0"-16,20-24 1 15,-22 3-24-15,28 27-5 16,-26-6-3-16,39 19-1 16,-17 1-3-16,4 8 0 15,-5 5 0-15,9 2-1 16,-10 1-1-16,0 1 0 16,-7-8 0-16,-1-1 0 15,-4-9-1-15,-8-19 1 16,12 18-1-16,-12-18 0 15,12-20 0-15,-8-7 1 16,2-3-1-16,4-11 0 16,-6 0 0-16,5-4-2 0,1 6 0 15,-6-1-3 1,10 15-3-16,-22-8-20 16,8 33-13-16,8-20 1 15,-8 20 0-15,0 0 0 0</inkml:trace>
  <inkml:trace contextRef="#ctx0" brushRef="#br0" timeOffset="111433.8421">16838 5927 69 0,'-20'-6'37'0,"20"6"1"0,-6-22-1 15,6-5-27 1,28 17-3-16,3-8-2 15,15 6-2-15,5-9 0 16,8 5-1-16,3 0-2 0,-3 3 0 16,-2-1 0-16,-12 4 1 15,-11 0-1-15,-10-3 0 16,-24 13 0-16,-6-20-1 16,-14 8 1-16,-6-1-1 15,-5 5-4-15,-15-16-31 16,19 10-2-16,-3 5 0 15,8-1 0-15</inkml:trace>
  <inkml:trace contextRef="#ctx0" brushRef="#br0" timeOffset="112557.4231">16794 7112 59 0,'18'-10'36'0,"-18"10"-1"16,0 0-2-16,2-19-17 0,14 36-4 16,-16-17-3-16,2 36-2 15,-4-15-2 1,10 11-1-16,-8-3 0 0,12 0-2 16,-8-5 0-16,2-6 0 15,-6-18-1-15,0 0 0 16,23-2 0-16,-15-16 0 15,-6-9 0-15,2-7-1 16,-4-5 0-16,-4-4 1 16,-4 0-1-16,-6 5 0 15,-5 7 0-15,-7 15 0 16,-2 16 0-16,-3 22 0 0,-7 15 1 16,5 12-1-16,5 20 1 15,8 3-1 1,6 7 0-16,16-8 1 15,4-3 0-15,16-15 0 0,8-13 0 16,5-11-1-16,5-19 0 16,3-12 1-16,-3-12-1 15,-9-15 1-15,-1-11-1 16,-6-5 0-16,-5-8 0 16,-11 2 1-16,-4 0-1 15,-8 8 0-15,2 6 1 16,-4 13-1-16,6 24 0 15,0 0 0-15,0 0-1 0,0 20 2 16,12 11-1-16,8 5 0 16,2-5 0-1,9 6 0-15,3-5-1 16,3-7 0-16,3-5-1 0,-7-8-1 16,5-10-1-16,-16-20-4 15,17 26-13-15,-31-30-21 16,-4 3 3-16,-22-15-2 15,-4-5 2-15</inkml:trace>
  <inkml:trace contextRef="#ctx0" brushRef="#br0" timeOffset="112897.4647">16524 6939 65 0,'-12'18'36'16,"12"-18"0"-16,26 0 0 16,7 0-24-16,-9-18-3 15,15 14-3-15,-3-7-2 16,9 1-1-16,1-2-1 16,5 4 1-16,-9-2-2 15,-3 5 0-15,-3-1 0 16,-9 0 0-16,-9-8 0 15,-18 14 0-15,8-31 0 16,-14 7 0-16,-12-7 0 16,2-7-1-16,-1 1 0 15,1-4-1-15,-2 6-1 16,0-5-5-16,22 9-31 0,-10 13-1 16,6 18 0-16,0 0 1 15</inkml:trace>
  <inkml:trace contextRef="#ctx0" brushRef="#br0" timeOffset="123242.3848">15183 10403 16 0,'0'0'11'0,"0"0"0"16,0 0-1-16,0 0 0 16,0 0 0-16,0 0-2 15,0 0 0-15,0 0-1 16,0 0-2-16,0 0 0 16,0 0-2-16,0 0-1 15,0 0 0-15,0 0 0 16,0 0-1-16,0 0-1 15,0 0 0-15,20 8-1 16,-20-8-1-16,0 0-3 16,0 0-6-16,20 6-10 0,-20-6-3 15,0 0-1-15,0 0 4 16</inkml:trace>
  <inkml:trace contextRef="#ctx0" brushRef="#br0" timeOffset="123465.6968">15209 10409 16 0,'0'0'13'0,"0"0"-3"15,0 0-3-15,0 0-2 0,0 0-2 16,0 0-2-16,0 0-2 15,0 0-2 1,0 0-8-16,0 0-6 0,0 0-1 16,0 0 14-16</inkml:trace>
  <inkml:trace contextRef="#ctx0" brushRef="#br0" timeOffset="128085.6095">15183 10421 7 0,'0'0'17'0,"0"0"-1"15,0 0-2-15,0 0-1 16,0 0-1-16,0 0-2 16,0 0-1-16,0 0 0 15,0 0 0-15,0 0-2 16,0 0 0-16,0 0-1 16,0 0-1-16,0 0 0 15,0 0-1-15,0 0 0 0,0 0 0 16,0 0-1-1,0 0-1-15,0 0 1 16,0 0-1-16,0 0 1 16,0 0-2-16,0 0 1 0,0 0 0 15,0 0-1-15,0 0 1 16,0 0-1-16,0 0 1 16,0 0-1-16,0 0 1 15,0 0-1-15,0 0 1 16,0 0-1-16,0 0 0 15,0 0 1-15,0 0-1 16,0 0 0-16,20-12 0 16,-20 12 0-16,0 0 0 15,0 0-1-15,0 0 1 16,16-15-1-16,-16 15 1 16,0 0 0-16,0 0-1 0,0 0 1 15,0 0-1-15,12-20 0 16,-12 20 1-16,0 0-1 15,0 0 1-15,0 0-1 16,0 0 0-16,19-10 0 16,-19 10 1-16,0 0 0 15,0 0-1-15,18-14 1 16,-18 14-1-16,0 0 1 16,0 0-1-16,16-9 1 15,-16 9-1-15,0 0 0 16,0 0 0-16,0 0 1 15,0 0-1-15,14-18 1 16,-14 18-1-16,0 0 0 0,0 0 1 16,17-14-1-16,-17 14 1 15,0 0-1-15,20-8 0 16,-20 8 1-16,0 0-1 16,0 0 1-16,0 0-1 15,0 0 0-15,0 0 0 16,0 0 1-16,0 0-1 15,0 0 0-15,0 0 0 16,20-17 0-16,-20 17 1 16,0 0-1-16,0 0 0 15,18-14 0-15,-18 14 0 16,0 0 0-16,0 0 0 16,0 0 1-16,15-8-1 0,-15 8 0 15,0 0 0-15,0 0 0 16,0 0 1-16,18-20-1 15,-18 20-1-15,0 0 2 16,0 0-1-16,0 0 0 16,20-15 0-16,-20 15 0 15,0 0 0-15,0 0 0 16,0 0 0-16,0 0 0 16,20-18 1-16,-20 18-1 15,0 0 0-15,0 0 1 16,0 0-1-16,18-12 0 15,-18 12 0-15,0 0 1 16,0 0-1-16,0 0 0 0,19-15 0 16,-19 15 0-16,0 0 0 15,20-14 0-15,-20 14 1 16,16-12-1 0,-16 12 0-16,0 0 0 0,25-18 0 15,-25 18 1-15,0 0-1 16,18-9 0-16,-18 9-1 15,0 0 1-15,0 0 0 16,20-8 1-16,-20 8-1 16,0 0 0-16,20-14 0 15,-20 14 1-15,16-16-1 16,-16 16 1-16,17-23-1 16,-17 23 0-16,20-14 1 0,-20 14-1 15,20-20 0-15,-20 20 1 16,0 0 0-1,20-11-2-15,-20 11 1 16,0 0-1-16,17-18 1 0,-17 18-1 16,0 0 1-16,16-10 0 15,-16 10-1-15,20-20 2 16,-20 20-1-16,24-17 0 16,-24 17 0-16,19-14 0 15,-19 14 0-15,22-10-1 16,-22 10 1-16,0 0 0 15,24-11-1-15,-24 11 1 0,0 0 0 16,21-8 0-16,-21 8 1 16,18-8-1-1,-18 8 1-15,20-10-1 16,-20 10 0-16,0 0 0 16,26-14 0-16,-26 14 1 0,25-13-1 15,-25 13 0-15,30-14 1 16,-30 14-1-16,31-12 0 15,-31 12 1-15,32-12-1 16,-32 12 0-16,20-6 0 16,-20 6 0-16,0 0 0 15,20-8 0-15,-20 8 0 16,0 0 1-16,25-9-1 16,-25 9 0-16,28-12 0 15,-28 12 0-15,28-10 0 16,-28 10 1-16,29-14-1 15,-29 14 0-15,28-9 0 0,-28 9 1 16,23-10-1-16,-23 10 0 16,22-10 0-16,-22 10 1 15,26-8-2-15,-26 8 2 16,22-8-1-16,-22 8 0 16,23-4 1-16,-23 4-1 15,20-10 1-15,-20 10-1 16,20-11 0-16,-20 11 1 15,25-10-1-15,-25 10 0 16,26-14 1-16,-26 14-1 16,22-6 0-16,-22 6 0 15,20-10 1-15,-20 10-1 16,23-11 0-16,-23 11 0 0,28-14 0 16,-28 14 0-16,26-14 0 15,-26 14 0-15,31-12 0 16,-31 12 0-16,28-11 1 15,-28 11-1-15,25-14 0 16,-25 14 1-16,28-10-1 16,-28 10 0-16,26-16 0 15,-26 16 1-15,20-13-2 16,-20 13 2-16,25-10-1 16,-25 10 0-16,20-14 0 15,-20 14 1-15,32-10-1 16,-32 10 0-16,27-11 0 15,-27 11 0-15,32-6 0 0,-32 6 1 16,27-6-1-16,-27 6 0 16,26-4 0-16,-26 4 0 15,26-6 0-15,-26 6 0 16,31-4 0-16,-31 4 1 16,28-10-1-16,-28 10 0 15,26-6 0-15,-26 6 0 16,25-4 0-16,-25 4 0 15,28-6 1-15,-28 6-2 16,26-1 1-16,-26 1 1 16,31-4-1-16,-31 4 0 15,28-6 0-15,-28 6 0 16,26-8 0-16,-26 8 1 0,19-4-1 16,-19 4 0-16,22-4 0 15,-22 4 0-15,30-8 0 16,-30 8 0-1,33-6 0-15,-15 2 0 0,-18 4 0 16,30-8 0-16,-30 8 0 16,31-3 0-16,-31 3 0 15,32-4 0-15,-32 4 0 16,33-4 1-16,-15 4-1 16,-2-4 0-16,2 4 0 15,-18 0 0-15,31-4 0 16,-31 4 1-16,22 0-1 15,-22 0 0-15,24-4-1 0,-24 4 2 16,19-4-1-16,-19 4 0 16,22-2 0-1,-22 2-1-15,20-2 2 16,-20 2-1-16,22-2 0 0,-22 2-1 16,23-2 1-16,-23 2 0 15,28 0 0-15,-28 0 0 16,30-6 1-16,-30 6-1 15,27-2 0-15,-27 2 0 16,28-2 0-16,-28 2 0 16,24 0-1-16,-24 0 2 15,21 2-1-15,-21-2-1 0,26-2 1 16,-26 2 0 0,24 0 1-16,-24 0-1 15,19-6 0-15,-19 6 0 16,20-3 0-16,-20 3 1 0,24-2-1 15,-24 2 0-15,29-2 0 16,-29 2 0-16,28-6 0 16,-28 6 0-16,32-6 0 15,-32 6 0-15,25 0 0 16,-25 0 0-16,22-2 0 16,-22 2 0-16,26 2 0 15,-26-2 0-15,25 2 1 16,-25-2-1-16,26-2 0 15,-26 2 0-15,26-4 0 16,-26 4 0-16,27 2 0 16,-27-2 0-16,34 0 1 15,-16-2-1-15,1-2 0 0,3 4 0 16,2-4 0-16,-4 2 0 16,1-4 0-16,5 4 0 15,-2-2 0-15,3 0-1 16,-1 6 2-16,0-8-1 15,-1 6 0-15,3-3-1 16,-4 3 1-16,-5-4 0 16,1 4 0-16,-20 0 0 15,24-2 0-15,-24 2 0 16,0 0 0-16,0 0 0 16,0 0-1-16,0 0 2 15,18 2-1-15,-18-2 0 16,0 0 0-16,0 0 0 0,19 4 0 15,-19-4 0-15,0 0 1 16,0 0-1-16,18-4 0 16,-18 4 0-16,0 0 1 15,0 0-2-15,22-2 1 16,-22 2 1-16,0 0-2 16,18 0 1-16,-18 0 0 15,0 0-1-15,21 0 2 16,-21 0-1-16,0 0 0 15,0 0-1-15,18-2 1 16,-18 2 1-16,0 0-2 16,0 0 1-16,0 0 0 15,0 0 0-15,0 0 0 0,0 0 0 16,0 0 0-16,0 0 0 16,0 0 0-16,0 0 0 15,0 0 0-15,0 0-1 16,0 0 1-16,0 0 1 15,0 0-1-15,0 0 0 16,0 0 0-16,0 0 0 16,0 0 1-16,0 0-1 15,0 0 0-15,0 0 0 16,0 0 0-16,0 0 0 16,0 0 0-16,0 0 0 15,0 0-1-15,0 0 2 16,0 0-1-16,0 0 0 0,0 0 0 15,0 0 0-15,0 0 0 16,0 0 0 0,0 0 0-16,0 0 0 0,0 0 0 15,0 0 0-15,0 0 0 16,0 0-1-16,0 0 1 16,0 0 0-16,0 0 0 15,0 0 0-15,0 0 0 16,0 0 0-16,0 0 0 15,0 0 0-15,0 0 1 16,0 0-1-16,0 0 0 16,0 0 0-16,0 0 0 0,0 0 0 15,0 0 0-15,0 0 0 16,0 0 0 0,0 0 0-16,0 0 0 15,0 0 0-15,0 0 0 16,0 0 0-16,0 0 0 0,0 0 0 15,0 0 0-15,0 0-1 16,0 0 2-16,0 0-2 16,0 0 1-16,0 0 0 15,0 0 0-15,0 0 0 16,0 0 0-16,0 0 0 16,0 0 0-16,0 0 0 15,0 0 0-15,0 0 1 0,0 0-2 16,0 0 2-1,0 0-1-15,0 0 0 16,0 0 0-16,0 0 0 16,0 0 0-16,0 0 0 0,0 0 0 15,0 0-1-15,0 0 2 16,0 0-1-16,0 0 0 16,0 0 0-16,0 0 0 15,0 0 1-15,0 0-1 16,0 0 0-16,0 0 0 15,0 0 0-15,0 0 0 16,0 0 0-16,0 0 0 16,0 0 0-16,0 0 0 15,0 0 0-15,0 0 0 16,0 0 0-16,0 0 0 16,0 0 0-16,0 0 0 15,0 0 0-15,0 0 0 0,0 0 0 16,0 0 0-16,0 0 0 15,0 0 0-15,0 0 0 16,0 0 0-16,0 0 0 16,0 0 0-16,0 0 0 15,0 0-1-15,0 0 1 16,0 0 0-16,0 0 0 16,0 0 0-16,0 0 0 15,0 0 0-15,0 0 0 16,0 0 0-16,0 0 0 15,0 0 0-15,0 0 0 16,0 0 0-16,0 0 0 16,0 0 0-16,0 0 0 0,0 0-1 15,0 0 1-15,0 0 0 16,0 0-1-16,0 0 1 16,0 0 0-16,0 0 0 15,0 0-1-15,0 0 1 16,0 0 1-16,0 0-1 15,0 0 0-15,0 0 1 16,0 0-1-16,0 0 1 16,0 0-1-16,0 0 1 15,0 0-1-15,0 0 0 16,0 0 1-16,0 0-1 16,0 0 0-16,0 0-1 15,0 0 1-15,0 0-1 0,0 0 1 16,0 0-1-16,0 0 0 15,0 0 1-15,0 0 0 16,0 0 0 0,0 0 0-16,0 0 0 0,0 0 1 15,0 0-1-15,0 0 0 16,0 0 0-16,0 0 1 16,0 0-1-16,0 0 0 15,0 0 0-15,0 0-1 16,0 0-1-16,0 0-2 15,-20-16-5-15,20 16-33 16,-43-6 0-16,1 10-2 16,-15-8 0-16</inkml:trace>
  <inkml:trace contextRef="#ctx0" brushRef="#br0" timeOffset="133222.4699">18793 9230 1 0,'0'0'5'0,"0"0"3"16,0 0 1-16,0 0 2 15,9-18 1-15,-9 18 1 16,0 0 0-16,0 0 0 0,0 0-1 16,0 0-2-16,0 0 0 15,-2-22-2-15,2 22 1 16,0 0 0-16,0 0 0 15,0 0 0-15,0 0-1 16,-5-29-1-16,5 29-1 16,0 0 0-16,0 0-2 15,0-25 1-15,0 25-2 16,0 0 0-16,-8-22 0 16,8 22-1-16,0 0 1 15,-28-4 0-15,28 4-2 16,-32 12 1-16,32-12-1 15,-29 19 0-15,29-19 0 0,-22 26 0 16,22-26-1-16,-20 16 0 16,20-16 1-16,0 0-1 15,-6 27 0-15,6-27 1 16,0 22-1-16,0-22 0 16,4 21 0-16,-4-21 0 15,4 20 0-15,-4-20-1 16,0 0 0-16,18 12-2 15,-18-12-2-15,0 0-5 16,6-26-27-16,-6 26-2 16,0-18 1-16,0 18-1 15</inkml:trace>
  <inkml:trace contextRef="#ctx0" brushRef="#br0" timeOffset="135386.1388">18311 9336 23 0,'0'0'31'0,"0"0"3"16,0 0 0-16,0 0-12 15,-20-12-5-15,20 12-3 0,0 0-3 16,0 0-3 0,0 0-3-16,0 0 0 15,18-6-2-15,-18 6 0 16,27-8 0-16,-3 6-1 0,-4-6 0 16,8 6 0-16,-1-3-1 15,7 1 0-15,3 2 0 16,3-4 0-16,3-2 0 15,5 4 0-15,5-2 0 16,-6 2-1-16,-1 2 1 16,-3 0 0-16,-3 2-1 15,-7 2 1-15,-7 2-1 16,-6-2 1-16,-20-2-1 16,19 12 1-16,-19-12 0 15,0 0 0-15,0 0 0 16,0 0 0-16,-21 0 0 15,-3 0-1-15,-4 0 1 0,-11-2-1 16,-13 6 0-16,-1-2 0 16,-6 0 0-16,-6 0 1 15,0 0-1-15,-1 2 0 16,7-2 0-16,8-2 0 16,5-4 1-16,13 0-1 15,7 4 0-15,6-2 0 16,20 2 0-16,0 0 0 15,0 0 0-15,0 0 1 16,0 0-2-16,28 15 2 16,2-11-2-16,11-4 2 15,13-2-1-15,11-3 0 16,6-3 1-16,2 0-1 0,2 2 0 16,-8-4 0-16,-6 2 0 15,-6 2 0-15,-13 0 0 16,-10 3 1-16,-13 1-1 15,-19 2 0-15,0 0 1 16,0 0 0-16,0 0-1 16,-45-4 1-16,-6 10-1 15,-15-1 1-15,-9 3-1 16,-8 0 0-16,-3 0 0 16,-3-2 0-16,8-2 0 15,6-2 0-15,13 0 0 16,9 0 0-16,16-2 0 0,5 2 0 15,10-4 0-15,22 2-1 16,0 0 1-16,0 0 0 16,20 8-1-16,22-10 1 15,17-6 0-15,18 4 1 16,14-8-1-16,13-2 0 16,1 1 0-16,5-3 1 15,-9 2-1-15,-4 0 1 16,-14 5-1-16,-18 1 0 15,-16 2 0-15,-7 2 1 16,-18 2 0-16,-24 2-1 16,0 0 1-16,0 0-1 15,0 0 1-15,-42 12-1 0,3-6 1 16,-7-1-1-16,-7 1 0 16,-16-2 0-16,-4-2 0 15,-8-2 0-15,-8 0 0 16,-2-4 0-16,0 4 0 15,4-2 0-15,8 2 1 16,12 0-1-16,10 0 0 16,17 6 0-16,15 0 0 15,25-6-1-15,0 0 1 16,22 24 0-16,21-22-1 16,16 2 1-16,12-4 1 15,20-4-1-15,10 0-1 16,13 0 2-16,1-8-1 0,3-2 1 15,3 1-1-15,-7-1 1 16,1 2-1 0,-14-4 1-16,-9 9-1 15,-9-5 0-15,-18 8 0 0,-11 2 0 16,-11 0 0-16,-15 4 0 16,-28-2 0-16,0 0 0 15,0 0 0-15,0 0 0 16,-38 14 0-16,3-12 0 15,-17 3 0-15,-7-1 0 16,-20 0 0-16,-6 4 0 16,-11-4 0-16,-9 0 0 15,-8 4-1-15,-3-8 1 0,-3 4 0 16,7 2 0 0,7-4-1-16,8 0 1 15,13 1 0-15,12 1 0 16,13 0 0-16,12 6 0 0,9-6 0 15,13 0-1-15,5 2 1 16,20-6 0-16,0 0-1 16,0 0 1-16,45 14 0 15,-3-12 0-15,15-2 0 16,16-6-1-16,18 2 2 16,12-2-1-16,9 0 0 15,11-4 0-15,3 2 1 16,10 0-1-16,2-1 1 0,5 3-1 15,-3 0 0 1,2-4 1-16,-10 2-2 16,-7 4 2-16,-11-2-1 15,-19-1 0-15,-12 3 1 0,-24 2-1 16,-19 2 0-16,-13 4 0 16,-27-4 0-16,0 0 0 15,0 0 0-15,-20 11 0 16,-15-1 0-16,-11-4 0 15,-23 4 0-15,-12 0 0 16,-23 1 0-16,-7 3 0 16,-7 0 0-16,-15 0 0 0,-3-1 0 15,-6-1 0 1,2-6 0-16,0 0 0 16,7-4 0-16,9 0 0 15,5-2 0-15,15 0 0 0,9-4 0 16,16 4 0-16,14 0 0 15,18-2 0-15,13 2-1 16,8 0 1-16,26 0 0 16,-25-4-1-16,25 4 1 15,0 0 0-15,0 0-1 16,0 0 1-16,0 0 0 16,0 0 0-16,0 0 0 15,11 20 0-15,-11-20 0 16,0 0 0-16,0 0 0 15,0 0 1-15,0 0-1 16,16 8 0-16,-16-8-1 16,0 0 1-16,0 0 0 0,0 0 0 15,0 0 0-15,0 0 0 16,0 0 0-16,0 0 0 16,0 0 0-16,18 2 0 15,-18-2 0-15,0 0 0 16,0 0 0-16,0 0 0 15,0 0 0-15,0 0 0 16,0 0 0-16,0 0-1 16,0 0-2-16,20 0-1 15,-20 0-3-15,0 0-25 16,33-16-11-16,-33 16 0 16,0 0 0-16</inkml:trace>
  <inkml:trace contextRef="#ctx0" brushRef="#br0" timeOffset="136817.8633">15205 10378 26 0,'0'0'29'16,"0"0"1"-16,0 0-8 15,0 0-6-15,0 0-2 16,18-24-2-16,-3 24-2 16,-15 0-2-16,26-17-1 15,-8-1-2-15,15 4-1 16,1-11 0-16,15-3-1 15,5-15 0-15,5 2-1 16,2-6 0-16,4 4-1 0,-7-1 0 16,-1 9 1-16,-18 6-1 15,-5 11 0-15,-14 10-1 16,-20 8 2-16,0 0 0 16,0 31-1-16,-20-7 1 15,-8 7-1-15,-9 1 1 16,3 3-2-16,-5 2 1 15,-5-1 0-15,3 1-2 16,1-6 2-16,-3-3-1 16,7-1 0-16,-1-1 0 15,-3-1 0-15,7-5 0 16,3-2 0-16,2-1 0 16,7-3 0-16,3-2 0 0,18-12 0 15,-22 12 0-15,22-12 0 16,0 0 0-16,0 0-1 15,0 0 1-15,34-22 1 16,-9 4-1-16,5-5 1 16,14-7-1-16,9-1 1 15,4-6 0-15,2 1 0 16,1 3 0-16,-1 2-1 16,-8 5 1-16,-5 5-1 15,-7 7 0-15,-17 4 0 16,-22 10 0-16,0 0 0 15,0 0 0-15,-32 26 0 16,-3-5 0-16,-17 5 0 0,-7 5 1 16,-14 6-1-16,-6 5-1 15,-4-3 1-15,4-2 0 16,8-6 0 0,10-1 0-16,9-7 0 0,13-7-1 15,21-12 1-15,18-4 0 16,18-18 1-16,10 1-1 15,9-9 0-15,14-5 1 16,11-8-1-16,5-3 1 16,8 1 0-16,-8 6-1 15,-2 3 0-15,-12 7 0 16,-9 7 0-16,-11 8 0 16,-13 12-1-16,-20-2 1 0,-18 28-1 15,-1-5-2 1,-15-13-11-16,6 10-25 15,-3-2 1-15,3-5-2 16,8-11 0-16</inkml:trace>
  <inkml:trace contextRef="#ctx0" brushRef="#br0" timeOffset="144785.845">24019 10505 25 0,'0'0'23'0,"0"0"-2"16,6-27-1-16,-6 27 0 15,0-18-2-15,0 18-2 16,2-23-1-16,-2 23-2 16,6-22-2-16,-6 22-3 15,0 0-2-15,20-14-1 16,-20 14 0-16,25 26-2 16,-5 9 0-16,10 28-1 15,-7 10 1-15,9 15-1 16,-4 10 0-16,-3 10-1 15,-7 2 0-15,0-6 0 16,-10-12 0-16,-8-19-1 0,0-16 0 16,0-10 0-16,0-16-1 15,0-31-1-15,0 0-2 16,0 0-1-16,-8-23-8 16,-12-24-26-16,4-8-1 15,-9-24 1-15,-5-17 0 16</inkml:trace>
  <inkml:trace contextRef="#ctx0" brushRef="#br0" timeOffset="145110.5765">23541 10399 78 0,'-19'-19'36'16,"32"-5"0"-16,33-7 0 16,41 9-32-16,35 7-1 0,34 11 0 15,16 6 1-15,17 25 0 16,-5 14-1-16,-2 30 0 15,-26 7 0-15,-18 21 1 16,-33-3-2-16,-34 8 2 16,-38-4-1-16,-35 4-1 15,-43-6 1-15,-32-12 0 16,-26-5-1-16,-17-5 0 16,-19-9 0-16,-5-2-1 15,-4-14 0-15,10-10 0 16,14-8-1-16,19-7-1 15,20-6 0-15,20-15-2 16,25 3-2-16,15-27-7 0,25 19-30 16,27-20 0-16,11-3-1 15,1-7 1-15</inkml:trace>
  <inkml:trace contextRef="#ctx0" brushRef="#br0" timeOffset="145606.1853">23988 9287 48 0,'-20'-67'36'0,"-8"28"0"16,-29 35 1-16,-24 17-21 0,-16 74-4 16,-39 34-3-16,-4 78-1 15,-28 56-2-15,-2 75 0 16,-2 40-1-16,36 31-1 16,33 1 1-16,56-11-3 15,51-34-1-15,69-49 0 16,59-69-1-16,58-68 0 15,51-71 1-15,33-58-1 0,20-54-1 16,9-51 2-16,-3-43-1 16,-20-47 1-16,-31-49 0 15,-34-49 0 1,-39-48 0-16,-50-25-1 0,-49-5 2 16,-57 11-1-16,-58 12-1 15,-54 35 1-15,-59 41 0 16,-52 55-1-16,-36 60 0 15,-31 38-1-15,-11 30-3 16,-7 0-12-16,21 35-25 16,25 8 0-16,32 6-1 15,40 2-1-15</inkml:trace>
  <inkml:trace contextRef="#ctx1" brushRef="#br0" timeOffset="86590.6211">19734 14545 0,'0'0'15,"0"0"-15,0 0 16,0 0 15,0 0-15,0 0-1,0 0-15</inkml:trace>
  <inkml:trace contextRef="#ctx0" brushRef="#br0" timeOffset="165050.0704">17667 6841 59 0,'0'0'36'0,"0"0"1"16,0 0 0-16,0 0-20 15,-20 0-8-15,22 18 0 16,-21-8-1-16,5 19-2 15,-12 1-2-15,2 17-1 16,-3-2-1-16,-7 6 0 16,1-2 0-16,-5-2-1 15,-1-6 0-15,1-7-1 16,3-7 0-16,-3-5 1 16,4-7-1-16,7-1 0 15,1-6 1-15,6-2 0 16,20-6-1-16,0 0 1 0,0 0 0 15,0 0 0-15,20 8 0 16,10-10 0-16,7-2-1 16,7 2 1-1,3-4-1-15,6 2 0 0,1 2 0 16,-5 2-3-16,-2 6 0 16,-15-4-3-16,8 23-6 15,-21-17-30-15,3 4 2 16,-22-12-2-16,30 10 1 15</inkml:trace>
  <inkml:trace contextRef="#ctx0" brushRef="#br0" timeOffset="165410.133">18113 6853 92 0,'0'0'41'16,"0"-22"-1"-16,0 22 0 16,-39 14-32-16,11 31-2 15,-13 12-3-15,5 16 0 16,3 3-1-16,13 11 0 16,8-1-2-16,20-7 1 15,18-13-1-15,19-13 0 16,20-17 0-16,14-21 1 0,6-21-1 15,2-21 1-15,-4-12-1 16,-10-18 1 0,-16-8 0-16,-31-6 0 15,-18-1 0-15,-28 1-2 0,-25 10 1 16,-23 2-4-16,3 32-17 16,-14-12-19-16,8 5-1 15,6 3-1-15,20 7 0 16</inkml:trace>
  <inkml:trace contextRef="#ctx0" brushRef="#br0" timeOffset="166454.0775">19158 6983 40 0,'22'-18'34'0,"-5"-6"2"16,-3 1-1-16,-14 23-10 15,20-57-13-15,8 14-4 16,-15-26-1-16,19-4-4 15,-10-25-1-15,9-8 0 16,1-19-1-16,-1-15 0 16,-5-11 1-16,-4-8-2 15,-2-6 1-15,-9-5-1 0,-11-5 2 16,-5-4-2 0,-9-3 0-16,-16 3 0 15,-11-1 0-15,-13 5 0 0,-11 4-1 16,-18 6 2-16,-8 10-1 15,-9 10 0-15,-11 10 1 16,-11 19-1-16,-5 10 0 16,-5 22 1-16,-8 7 0 15,2 24-1-15,-3 6 1 16,-1 19 0-16,-6 17-1 16,2 11 1-16,2 9 0 15,8 15 1-15,11 4-1 0,13 3 0 16,13 4 0-16,16 6 1 15,16-1-1-15,22 1 0 16,13-2 0 0,14-3-1-16,8-5 1 0,10-4-1 15,0-7 1-15,0-20-1 16,10 24 1-16,-10-24-1 16,0 0 0-16,0 0-1 15,18-22-1-15,-26 4-1 16,8 18-3-16,-12-41-8 15,12 41-25-15,0-31-2 16,0 31 2-16,-14-24-1 16</inkml:trace>
  <inkml:trace contextRef="#ctx0" brushRef="#br0" timeOffset="166938.1785">16792 3354 75 0,'2'-20'38'16,"-2"20"2"-16,4-25-2 16,-4 25-26-16,0 0-3 0,0 0-3 15,-25 33-1 1,7 4-1-16,-10 6-2 15,-5 14 1-15,-7 8-1 16,-3 8-1-16,-3 1 0 0,-1-3 0 16,1-12 0-16,7-6 0 15,5-14 0-15,9-11-1 16,1-11 1-16,24-17-1 16,-28 6 1-16,28-6 0 15,0 0-1-15,-2-23 0 16,2 23 0-16,20-24 1 15,-4 12-1-15,8-2 0 16,9 1 0-16,5-1 0 16,3 2 0-16,5 2 0 15,-5 3 1-15,3-1-1 16,-11 6 0-16,-1 0-1 16,-13 4 1-16,-19-2-3 0,20 2-2 15,-20-2-8-15,-2-18-28 16,-10-2-2-16,6-5 0 15,-7-6 0-15</inkml:trace>
  <inkml:trace contextRef="#ctx0" brushRef="#br0" timeOffset="168275.0033">15847 2910 51 0,'-8'-21'37'16,"8"21"1"-16,-16-42-4 15,16 42-16-15,0 0-5 16,0 0-3-16,0 0-3 16,10 36-1-16,0-9-2 15,3 14-1-15,3 3 1 16,8 11-2-16,-4-2 0 15,1-2 0-15,-1-2 0 16,0-12-1-16,-6-6 0 16,2-5 0-16,-16-26-1 15,7 19 0-15,-7-19 0 16,-11-23 0-16,3-7 0 0,0-9-1 16,-2-6 1-16,0-14-1 15,4-2 0-15,6-1 0 16,6 7 1-16,4 2-1 15,10 7 1-15,5 13 0 16,7 10-1-16,5 15 2 16,5 10-1-16,-3 11 1 15,7 7 0-15,-7 15-1 16,-1 3 1-16,-5-1 0 16,-1-2 0-16,-4-1-1 15,-7-3 0-15,1-11 0 16,-2-5 1-16,-4-13-1 15,1-10 0-15,-1-11-1 0,2-5 1 16,-4-17 0-16,4-4-1 16,-3-8 1-16,-3-4-1 15,2-2 1-15,-8 8-1 16,0 4 1-16,-10 8-1 16,0 13 1-16,4 26 0 15,-32-8 1-15,13 26-1 16,-7 11 0-16,2 9 0 15,2 13 1-15,3 2-1 16,5 4 0-16,8 0 0 16,8-12 0-16,10-2-1 15,6-8-2-15,9-5-1 16,5-24-5-16,19 11-21 0,-9-29-10 16,3-5-1-16,-3-22 1 15</inkml:trace>
  <inkml:trace contextRef="#ctx0" brushRef="#br0" timeOffset="168754.4443">16956 2471 50 0,'-2'-24'37'0,"2"24"1"16,-23-26-1-16,23 26-17 15,-54 10-6-15,35 24-4 16,-15-9-2-16,8 16-3 15,-3 5 0-15,13 7-3 0,4-6 1 16,12-2-3-16,12-12 1 16,14-9-2-16,7-16 0 15,9-16 0 1,1-10 0-16,-2-17-2 0,-1-7 1 16,-10-11 1-16,-9-1-1 15,-9-1 0-15,-12 6 1 16,-8 7 1-16,-8 9-1 15,1 7 2-15,15 26-1 16,-26-9 2-16,26 9-1 16,-2 45 0-16,16-10 1 15,13 12-1-15,5 0 2 16,13 16-2-16,1-2 2 16,1 2-2-16,-1 1 1 15,-5-1 0-15,-11-4 0 16,-14-2-1-16,-12-2 1 15,-16-12-1-15,-8-5 0 0,-14-11-1 16,1-9 0-16,-11-14-3 16,9-4-2-16,-9-28-7 15,25 8-30-15,-7-19 1 16,20 0 0-16,4-12-1 16</inkml:trace>
  <inkml:trace contextRef="#ctx0" brushRef="#br0" timeOffset="168943.3756">17610 2596 71 0,'0'0'42'16,"20"6"-2"-16,-20-6 2 16,0 0-14-16,0 0-24 15,0 0-5-15,-14 18-6 16,-6-26-32-16,20 8-1 15,0-18-1-15,0 18 1 16</inkml:trace>
  <inkml:trace contextRef="#ctx0" brushRef="#br0" timeOffset="169310.1074">17955 1974 94 0,'-25'-18'40'0,"5"26"0"16,-12-2 0-16,5 22-34 16,-9-1-1-16,14 4-3 15,3 5-1-15,13-5-1 16,14-3-1-16,15-9 0 16,17-1-1-16,11-6 1 15,14-2-1-15,1-1 2 16,1 3-1-16,4 0 1 15,-12 6 1-15,-12 5 0 16,-15 5 1-16,-12 5-1 16,-20 0 3-16,-20 7-3 15,-14-7 3-15,-11 0-3 0,-6-5 1 16,-7-11-2-16,3-5 0 16,-2-14-3-16,17 0-2 15,1-29-6-15,31 5-30 16,-2-21 0-16,20-6 0 15,-2-17 0-15</inkml:trace>
  <inkml:trace contextRef="#ctx0" brushRef="#br0" timeOffset="169566.2718">18285 1474 95 0,'0'0'42'0,"26"13"-1"15,-26-13 1-15,20 40-35 16,-13-7-1-16,11 16 0 16,-6 8-3-16,8 14 0 15,-6 5-2-15,3-1 0 16,-3 3-1-16,-6-3-1 16,-2-3 0-16,-4-11-3 15,8 0-3-15,-16-35-20 16,18 7-14-16,-12-33-1 15,20 16-1-15,-7-38 1 16</inkml:trace>
  <inkml:trace contextRef="#ctx0" brushRef="#br0" timeOffset="170670.106">18795 1829 100 0,'0'0'42'0,"-28"25"-1"0,2-3 0 15,6 17-34-15,-5 0-2 16,11 12-1-16,0 0-2 16,10-3-1-16,16-3-1 15,8-14 0-15,11-9 0 16,9-13-1-16,5-12 0 16,1-13 0-16,-5-10 1 15,-3-9-1-15,-11-8 0 0,-7-6 0 16,-12 2 0-16,-10-2 0 15,-4-2 1 1,-8 2 0-16,0 5-1 16,-3 1 1-16,5 6 0 0,2 4-1 15,4 1 1-15,2 5 0 16,4 27-1-16,4-32 0 16,-4 32 1-16,0 0 0 15,0 0 0-15,16-15-1 16,-16 15 1-16,0 0-1 15,0 0 1-15,24 2 0 16,-24-2 0-16,0 0-1 16,0 0 2-16,17-12-1 0,-17 12 1 15,0 0 0 1,0 0 1-16,22 10-1 16,-22-10 0-16,22 43 0 15,-5-8 0-15,3 10 1 0,4 10-1 16,0 10 1-16,-1 2-1 15,3 1 0-15,0 3 0 16,-5-6 0-16,-1-4-1 16,-2-8 1-16,-4-12-1 15,0-14 0-15,-7-5 0 16,-7-22 0-16,0 0 0 16,0 0 0-16,-7-26-1 15,-7-5 0-15,-6-14 1 16,0-20-2-16,-5-4 1 15,3-11-1-15,4-1 1 16,10-7-1-16,4 6 2 16,12 3-1-16,10 12 1 0,8 16-1 15,7 10 2-15,11 16-1 16,-3 7 1-16,4 18 0 16,1 8 0-16,-7 11 0 15,-1 9 0-15,-10 17 1 16,-11 0-1-16,-9 6 0 15,-14-2 0-15,-8 2 0 16,-11-5-1-16,-3-9 0 16,-3-6 0-16,-1-15 0 15,4-8 0-15,5-4 0 16,7-8 0-16,16 4 0 16,-12-30 0-16,14 11 1 15,10-1-1-15,8-3 0 0,5 1 0 16,9-6 0-16,9 1 0 15,5-1 0-15,-1 3 0 16,10-4 0-16,0-3 0 16,-3-3 0-16,-9-4 0 15,-7-3 0-15,-15 1 0 16,-5 0 0-16,-18 4 1 16,-12 5-1-16,-3 5 1 15,-11 15-1-15,-4 10 1 16,7 18-1-16,-1 13 0 15,10 14 1-15,12 6-1 16,16 10 0-16,8 6 0 16,21-4 1-16,12-6-1 0,11-6 0 15,11-12 0-15,2-13 0 16,-1-14-2 0,-6-18-2-16,-1 16-21 15,-30-36-17-15,-9-3-2 0,-24-18 1 16,-8-8-1-16</inkml:trace>
  <inkml:trace contextRef="#ctx0" brushRef="#br0" timeOffset="174738.1939">6564 4659 53 0,'14'-35'32'16,"12"9"-4"-16,-18-17-1 16,19 27-4-16,-27-23-5 15,20 41-5-15,-20-2-2 16,-35 59-3-16,-11 17-1 15,-1 34 0-15,-10 10-2 0,5 15-1 16,7 7-1-16,17-5 0 16,20-21-1-16,30-28-1 15,29-39 1-15,22-39-2 16,24-34 1-16,10-31-1 16,1-29 0-16,-1-20-1 15,-14-6 0-15,-18-4 1 16,-30 6 0-16,-35 16-1 15,-32 21 0-15,-31 22 0 16,-24 30-3-16,-28 9-6 16,7 32-32-16,-11 3-2 15,16 20 0-15,20 6 0 16</inkml:trace>
  <inkml:trace contextRef="#ctx0" brushRef="#br0" timeOffset="179798.0988">15199 10378 10 0,'0'0'13'0,"0"0"-1"15,0 0-1-15,0 0-1 16,0 0-1-16,0 0 0 0,0 0 0 16,0 0 0-16,0 0-1 15,0 0-1-15,0 0 0 16,0 0-1-16,0 0-1 16,0 0 0-16,0 0-1 15,0 0 1-15,18-4-1 16,-4-14 0-16,11 4 0 15,1-11-1-15,13 1 1 16,7-9-2-16,7-6 0 16,6-2 1-16,6-1-2 15,5 1-1-15,-7 6 1 16,-6 1-2-16,-10 9 2 16,-9 3-2-16,-14 16 2 0,-24 6-1 15,0 0 1-15,-42 32 0 16,3-5 0-16,-9 3 0 15,-5 1 0-15,-6 3 0 16,1 1 0-16,-1-2-1 16,8 3 0-16,4-11 0 15,3-1 0-15,5-1 0 16,3-3 0-16,6-1 0 16,7-5 0-16,5 0 0 15,18-14 0-15,-26 16 0 16,26-16 0-16,0 0 0 15,18-22 0-15,4 0 1 16,15-5-1-16,5-10 1 0,15-14 0 16,10-2-2-16,10-4 2 15,4 0-1-15,2 2 0 16,4 0 0-16,-6 12 1 16,-14 5-1-16,-8 13 0 15,-17 7 1-15,-17 8-1 16,-25 10 1-16,0 0 0 15,-15 12-1-15,-11 0 1 16,-2 0-1-16,-1 2 0 16,3-3 0-16,4-1 0 15,22-10 0-15,-23 12-1 16,23-12 1-16,0 0-1 0,0 0 0 16,-20 6-5-16,20-6-25 15,0 0-2-15,0 0 1 16,0 0-2-1</inkml:trace>
  <inkml:trace contextRef="#ctx0" brushRef="#br0" timeOffset="195326.5642">10932 7108 18 0,'0'0'32'0,"-24"-33"2"16,12 15 1-16,12 18-13 15,-27-31-4-15,27 31-5 16,0 0 0-16,0 0-4 16,0 0-1-16,14 35-3 15,-4 6 0-15,3 18-2 16,-3 6 1-16,8 11-2 15,-6 1 0-15,2 0-2 16,-6-5 1-16,1-13 0 0,-7-16-1 16,0-15 1-16,-2-28-1 15,0 0 1-15,0 0-1 16,-8-32 1-16,8-11-1 16,0-10 0-16,6-8 0 15,0-5 0-15,8-1 0 16,0 2 0-16,10 2 0 15,1 8 0-15,3 12 1 16,6 14-2-16,-3 13 1 16,-3 14 1-16,3 16-1 15,-5 11 0-15,-6 15 0 16,-6 9 0-16,-8 7 0 16,-5 1 1-16,-2-2-2 0,-3-6 0 15,2-7-3-15,-4-21-4 16,12 13-10-16,-6-34-22 15,0 0 1 1,19-34-2-16,-7 5 2 0</inkml:trace>
  <inkml:trace contextRef="#ctx0" brushRef="#br0" timeOffset="195606.5609">11455 7026 70 0,'-18'37'37'0,"-1"8"2"15,-15 12 0-15,8 18-27 16,-5-18-3-16,17 13-2 0,2-17-2 16,18-10-2-16,12-21-1 15,15-18-1-15,13-26 0 16,7-15-1 0,-1-12 1-16,1-10-1 0,-14 0 1 15,-5-4-1-15,-16 10 0 16,-16 10 0-16,-18 12 0 15,-14 13 0-15,-5 12-2 16,-9 2-5-16,17 20-32 16,-11-2 0-16,10 3-1 15,11-1 0-15</inkml:trace>
  <inkml:trace contextRef="#ctx0" brushRef="#br0" timeOffset="196362.7263">12433 6932 60 0,'0'0'37'16,"23"-8"1"-16,-23 8 1 15,14 25-27-15,-14-25-1 16,0 32-3-16,0-32-1 16,0 33-3-16,0-33-1 15,6 23-1-15,-6-23 0 16,0 0-1-16,0 0 0 16,12-25 0-16,-10 1 0 15,-4-1-1-15,-2-5 1 16,-2 5 0-16,-2-1-1 15,8 26 1-15,-31-13-1 0,9 24 1 16,-2 17 0-16,2 9 0 16,-3 12-1-16,7 4 1 15,4 6-1 1,12-4 1-16,4-8-1 0,12-8 0 16,6-9 0-16,9-14 0 15,5-10 0-15,-1-10 0 16,-1-12 0-16,0-6 0 15,-11-13 0-15,-1-2 0 16,-8-6 0-16,-6-1 0 16,-10 1 0-16,2 4 0 15,-8 4 0-15,2 9 0 16,8 26 0-16,0 0 0 0,0 0 0 16,-8 22 1-16,22 9-2 15,4 4 1-15,4 5 0 16,3-5 0-16,7 2-1 15,-1-15 0-15,3-4-3 16,-12-17-3-16,15 7-4 16,-37-8-29-16,20-23-1 15,-20-5 1-15,0 1 0 16</inkml:trace>
  <inkml:trace contextRef="#ctx0" brushRef="#br0" timeOffset="196730.04">12194 6792 60 0,'0'0'35'0,"23"-14"1"15,-5 5-1-15,14 9-23 16,-12-16-3-16,21 16-2 16,-7-8-2-16,11 0-2 15,-2 0 0-15,-1 2-2 16,-3 3 0-16,-3-3-1 0,-8-4 1 16,-9 0 0-16,-19 10-1 15,12-27 1 1,-12 27 0-16,-18-34-1 15,3 13 0-15,-5-3 0 0,-4 6-2 16,-2-9-6-16,26 27-30 16,-19-31 1-16,19 31-1 15,-16-26 0-15</inkml:trace>
  <inkml:trace contextRef="#ctx0" brushRef="#br0" timeOffset="199567.2761">11418 12707 19 0,'-8'-21'31'16,"8"21"-1"-16,0 0 1 0,0 0-12 16,-20-22-6-16,20 22-3 15,-6 18-2-15,14 2-3 16,-8-20-1-16,4 33 0 15,-4-33 0-15,8 35 0 16,-8-35-1-16,0 0 0 16,0 0 0-16,20-4 0 15,-18-17 0-15,2-7-1 16,-8-7-1-16,2-2 1 16,-4 1-2-16,-6 5 0 15,-2 3 0-15,-8 11 0 16,-3 11 1-16,-7 18-1 15,0 11 0-15,5 13 0 0,1 9 1 16,6 8-2-16,7 2 2 16,13 2 0-16,6-5-2 15,13 1 1-15,9-13 0 16,5-5 0-16,5-11-1 16,-4-15-2-16,5-1-2 15,-11-21-2-15,9 9-6 16,-19-28-13-16,4 9-11 15,-10-11 2-15,-1 3-1 16</inkml:trace>
  <inkml:trace contextRef="#ctx0" brushRef="#br0" timeOffset="200182.7639">11574 12707 23 0,'0'0'32'0,"19"-27"0"16,-19 27 1-16,0 0-11 15,0 0-5 1,0 0-5-16,-25 16-3 15,11 17-2-15,-10-2-3 0,8 9 0 16,-1 1-2-16,9 0 0 16,2-6-1-16,12-7 0 15,2-8-1-15,15-15 0 16,1-7 0-16,6-9-1 16,-5-9 1-16,-3-9-1 15,-2-3 1-15,-8-3-1 16,0 0 0-16,-18 1 1 0,0-1-1 15,0 0 1-15,6 3 1 16,2-1-1 0,4 5-1-16,11 3 1 15,1 3 0-15,10 5 1 0,0 7-1 16,3 14 1-16,-3 7-1 16,1 9 1-16,-7 6 0 15,-4 11 1-15,-8 0 0 16,0 2-1-16,-10 1 0 15,-4-7 0-15,-2-6-1 16,2-3 1-16,4-24 0 16,-12 20-1-16,12-20 1 15,0-22-1-15,8-5 0 16,-2-13 0-16,8-5-1 16,3-8 1-16,3 0 0 15,6 0-1-15,-1 6 1 16,3 8-1-16,0 7 1 0,-3 17 0 15,1 11 0-15,-4 10 0 16,-4 11 1-16,-7 11-1 16,-3 9 0-16,-8 0 0 15,2 3 0-15,-2-3 0 16,-2-2-1-16,-4-9-2 16,12-3-2-16,-6-23-4 15,26 10-16-15,-6-29-12 16,1-5 1-16,5-9-1 15,10-7 2-15</inkml:trace>
  <inkml:trace contextRef="#ctx0" brushRef="#br0" timeOffset="200535.2612">12472 12276 45 0,'0'0'32'16,"-20"2"2"-16,-5 11-1 15,-3 17-17-15,-29-11-6 16,21 15-3-16,-13-7-2 15,19 5-2-15,5-9-1 16,21-5-1-16,4-18-1 16,57 2 0-16,0-16-1 15,2-2 0-15,14-3 1 16,-1 1-1-16,-7 4 1 16,-12 7-1-16,-10 10 2 15,-15 11 0-15,-16 8 2 16,-12 11-1-16,-18 4 1 0,-7 5-1 15,-13-7 1-15,-3-2-1 16,-3-9 1-16,3-5-2 16,1-7-1-16,7-14-1 15,7-8-1-15,6-13-2 16,20-1-3-16,-6-17-6 16,26 2-22-16,-8-10-2 15,8 0 1-15,7-12 1 16</inkml:trace>
  <inkml:trace contextRef="#ctx0" brushRef="#br0" timeOffset="200748.4969">12766 11860 49 0,'20'-26'34'0,"-20"26"1"16,26-8 1-16,-26 8-17 16,6 53-8-1,-8-10-4-15,8 22-1 16,-4 2-3-16,4 7 0 0,-1-1-2 15,9-2 0-15,0-12-1 16,0-16-3-16,10-4-2 16,-24-39-8-16,33 28-22 15,-33-28-3-15,22-10 3 16,-24-12-3-16</inkml:trace>
  <inkml:trace contextRef="#ctx0" brushRef="#br0" timeOffset="200902.4179">12733 12276 65 0,'25'-2'33'0,"9"-8"1"15,9-8-2-15,9 3-27 16,-5 1-8-16,10-2-28 16,-7-2 0-16,5 5-3 15,-13-1 0-15</inkml:trace>
  <inkml:trace contextRef="#ctx0" brushRef="#br0" timeOffset="201063.6482">13321 12346 80 0,'0'0'37'0,"-12"22"0"16,12-22-1-16,0 0-28 15,-19-8-6-15,19 8-8 0,0 0-28 16,-28 4-3-16,8 10 0 15,-11 7-1-15</inkml:trace>
  <inkml:trace contextRef="#ctx0" brushRef="#br0" timeOffset="201551.1863">12170 13043 49 0,'26'-39'33'16,"-12"1"0"-16,3 19-8 16,-23-15-6-16,6 34-5 15,-6-19-5-15,6 19-2 16,-25 27-3-16,3 5-1 15,-15-1-2-15,-1 8 0 16,2 5-1-16,3-3 0 16,3-6 0-16,14-5 0 15,16-30-1-15,16 13 0 16,22-13-1-16,15-15 1 16,10 1 0-16,6-2 1 15,8 6-1-15,-6 1 0 0,-5 7 1 16,-7 17 1-16,-20 1-1 15,-13 13 1-15,-20 5 0 16,-16 3 1 0,-18 2 0-16,-11 3-1 0,-14-7 1 15,-5-6-1-15,-1-3 0 16,0-9-1-16,6-3-2 16,7-14-4-16,23 8-11 15,3-26-19-15,16-3 0 16,4-18-1-16,14-3 0 15</inkml:trace>
  <inkml:trace contextRef="#ctx0" brushRef="#br0" timeOffset="201758.1478">12484 12864 60 0,'0'0'37'15,"28"0"0"-15,-28 0 0 0,17 42-22 16,-17-23-5-16,12 17-4 15,-4 1-2-15,6 10-1 16,0 2-2-16,4-2-1 16,1-4-3-16,1-13-4 15,12 7-10-15,-7-27-20 16,1-6 0-16,-6-18 0 16,1-8 0-16</inkml:trace>
  <inkml:trace contextRef="#ctx0" brushRef="#br0" timeOffset="202759.0317">12798 12900 52 0,'0'0'34'0,"-26"13"1"15,18 7 0-15,-17-8-19 16,23 23-6-16,-10-9-4 16,12 13-1-16,0-4-2 15,12 1-1-15,4-5-2 16,9-11 0-16,7-9-1 15,-1-11 0-15,3-5-1 16,-1-13 0-16,-1-4-1 16,-10-11 1-16,-2-2 0 15,-9-5 0-15,-9 1 1 0,-4 4 0 16,0-1 0 0,-7 3 1-16,1 6 0 0,0 5 0 15,2 2 0-15,6 20 0 16,-6-29 1-16,6 29-1 15,12-26 1-15,-12 26-1 16,21-19 1-16,-21 19 0 16,28-18 1-16,-28 18-1 15,30-10 1-15,-30 10-1 16,31 2 1-16,-31-2-1 16,24 24 1-16,-8-1-1 0,-2 7 0 15,-1 9 1 1,1 6-2-16,6 8 2 15,0-4-2-15,0 4 1 16,-1-4 0-16,5-7-1 0,-4-7 1 16,-5-12-1-16,-15-23 0 15,26 14 1-15,-26-14-1 16,0-23 0-16,-12-1 0 16,-7-9 0-16,-3-9-1 15,-4-3 1-15,1-4-1 16,-3-2-1-16,8 4 2 15,0-4-1-15,16 2 0 16,8 6 0-16,10 2 1 16,6 5-1-16,8 7 1 15,3 3 0-15,7 9 1 16,-5 13-1-16,-1 6 1 16,-4 15 0-16,-9 5 1 0,-5 9-1 15,-6 5 1-15,-8 3-1 16,-2-2-1-16,-4-5 1 15,-6-5 0-15,4-7-1 16,8-20 0-16,-19 19 0 16,19-19 1-16,0 0-1 15,-14-17 0-15,14 17 0 16,14-28 0-16,-7 11 1 16,9-3-1-16,8 0 0 15,12-3-1-15,5-3 1 16,4-7-1-16,7-2 1 15,1-3 0-15,0-1 0 16,-3-2-1-16,-17-2 2 0,-7 3-2 16,-18 7 2-16,-14 10-1 15,-10 9 0-15,-10 8 0 16,-3 8 0-16,1 10 0 16,3 7 0-16,5 5 0 15,12 3 0-15,16 3 2 16,12-3-2-16,11-5 1 15,15-3 0-15,7-9 0 16,6-6 0-16,0-6 0 16,-1-6-1-16,3-3-5 15,-12-19-8-15,-3 10-25 16,-17-11 0-16,-5 4 1 16,-16-7-2-16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55:40.51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24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03-25T15:57:05.217"/>
    </inkml:context>
  </inkml:definitions>
  <inkml:trace contextRef="#ctx0" brushRef="#br0">5415 1790 1 0,'0'0'4'0,"0"-26"21"16,0 26 2-16,0 0-14 15,0 0-1-15,0 0 0 16,0 0-1-16,0 0 0 16,0 0-3-16,0 0-2 15,6-22-2-15,-6 22 0 16,0 0-1-16,0 0 1 15,0 0-1-15,6 30-1 16,-6-30 1-16,0 31 0 16,-6-1-1-16,6 13 1 15,-2 0-1-15,4 16 0 16,-4 0 0-16,4 8-1 0,-2 1 0 16,8 1 0-16,-4-6 0 15,6-6 0-15,0-6 1 16,0 0-2-16,-1-4 2 15,5 10-1-15,-6 2 1 16,4 5-1-16,-6 3 0 16,6 12 0-16,-4 5-1 15,0 10 1-15,-1 0-1 16,3 1 1-16,-2-5-1 16,0 4 0-16,2 2 1 15,-2-4-1-15,-2 1 1 16,-4-5-1-16,4 2 1 15,0 6-1-15,0 1 1 0,1 5 0 16,-1 2-2-16,-4 2 2 16,2 2-2-16,2 9 2 15,-4-3 1-15,2-2-2 16,-4-2 2-16,2 2-1 16,-2 0 0-16,6 4 0 15,-6 1 0-15,6-3 0 16,0 8-1-16,-4-1 0 15,-2 11 0-15,2 1 1 16,2-3-1-16,-2 5 2 16,2-7-2-16,4 5 1 15,-2-3 0-15,1-1 0 0,-1-1-1 16,0-2 1-16,0-1-1 16,-4 1 0-16,-2 5 0 15,-2 5 1-15,-2-9-1 16,4 5 1-1,-2-9-1-15,8-5 1 0,-6-6-1 16,6-12 1-16,0-6-1 16,2-11 0-16,-2-5-1 15,0-11 0-15,-4-6 1 16,4-6-1-16,-6-4 0 16,0-10-4-16,8-2-1 15,-8-39-6-15,11 38-26 16,-11-38 0-16,0 0-1 0,0 0 2 15</inkml:trace>
  <inkml:trace contextRef="#ctx0" brushRef="#br0" timeOffset="1240.0239">3784 8545 8 0,'0'0'23'16,"0"0"-5"-16,0 0-3 0,0 0-3 15,0 0 0-15,0 0-1 16,22-6-2-16,-22 6-2 16,26 8 0-16,-26-8-2 15,39 10-1-15,-11-5-1 16,11 1 0-16,1-2-1 16,11 0 1-16,2-12 0 15,18 6 0-15,6-5 0 16,8 1-1-16,6-8 0 15,8 6 1-15,6-8-1 16,7 8 0-16,5-3-1 16,3 3 1-16,-3-4-1 15,11 0 0-15,-4 2 0 0,9 1-1 16,-3-1 1-16,8 2 0 16,-2 2 0-16,3 6 0 15,-1 0-1-15,4 2 0 16,-4 4 1-16,4 2-1 15,-3 2 0-15,7-1-1 16,2 1 1-16,4 2 1 16,4-4-1-16,0 6 0 15,6-5 0-15,2 3 1 16,1 0-1-16,3 0 0 16,-2-2 1-16,8-1-1 15,-2 1 0-15,3-4 0 0,9 2 0 16,6-2 0-16,1-2 1 15,3 0 0-15,1-2-1 16,3-2 1 0,5 2 0-16,4-2-1 0,-1 2 1 15,-3 0 0-15,0-4 0 16,5 2-1-16,-1-4 1 16,4 4 0-16,1-2 0 15,-5 0 0-15,2-2 0 16,-1 0 0-16,-5 0 0 15,0 2 0-15,1 0 0 16,-9 4 0-16,-9-4 1 16,1 4-1-16,-15 0 0 0,2 0 0 15,-10-4 0-15,-6-2 0 16,-14 2-2 0,-12-8-2-16,-4 10-4 15,-37-12-26-15,-6 5-3 0,-26 1-2 16,-25-2 1-16</inkml:trace>
  <inkml:trace contextRef="#ctx0" brushRef="#br0" timeOffset="6500.714">5538 3493 13 0,'0'0'15'0,"0"0"1"0,0 0-1 16,0 0-2-16,0 0-2 15,0 0-1-15,0 0-1 16,0 0-1-16,0 0-1 15,0 0-2-15,0 0 0 16,0 0-2-16,0 0 0 16,0 0-1-16,0 0 0 15,0 0-1-15,0 0 0 16,0 0 0-16,0 0 1 16,0 0-1-16,0 0 1 15,0 0-1-15,0 0 1 16,0 0-1-16,0 0 0 15,0 0 0-15,0 0 0 0,0 0 0 16,0 0 0-16,0 0 0 16,0 0 0-16,0 0 0 15,0 0 0-15,15 2 1 16,-15-2-1-16,0 0-1 16,0 0 1-16,20 14 0 15,-20-14 0-15,0 0 0 16,20 14-1-16,-20-14 1 15,0 0 0-15,24 17 0 16,-24-17 0-16,0 0 0 16,19 20 0-16,-19-20 0 15,0 0-1-15,16 27 1 16,-16-27-1-16,12 20 1 0,-12-20 1 16,14 27-1-16,-14-27 0 15,12 30 0-15,-12-30 0 16,17 33 0-1,-9-15 0-15,-8-18-1 0,22 27 0 16,-22-27 1-16,24 32-1 16,-10-15 0-16,-3 1 1 15,-11-18-1-15,20 33 0 16,-8-15 0-16,-8 2 1 16,2-3-1-16,-6-17 0 15,12 34 0-15,-6-17 0 16,-6-17 1-16,13 34-1 15,-13-34 1-15,18 29-1 0,-18-29 0 16,26 34 1-16,-26-34-1 16,22 31 1-1,-22-31-1-15,17 33 0 16,-17-33 1-16,20 32-1 0,-12-15 0 16,-2 1 0-16,-6-18 1 15,14 29-1-15,-14-29 0 16,20 32 0-16,-15-14 0 15,-5-18 0-15,20 29 1 16,-20-29-1-16,22 31 0 16,-10-13 0-16,-12-18 0 15,25 33 0-15,-25-33 1 16,20 32-1-16,-6-15 0 16,-14-17 0-16,24 28 0 15,-24-28 0-15,21 25 0 16,-21-25 0-16,26 28 0 15,-26-28 0-15,20 25 0 0,-20-25 0 16,20 28 0-16,-20-28 0 16,19 25 0-16,-19-25 0 15,14 20 0-15,-14-20 0 16,14 18 0-16,-14-18 0 16,16 17 0-16,-16-17 0 15,10 18 1-15,-10-18-1 16,0 0 1-16,13 20-1 0,-13-20 0 15,0 0 0 1,18 19 0-16,-18-19 0 16,0 0 0-16,12 20 0 15,-12-20 0-15,0 0 0 16,20 25 0-16,-20-25 0 0,0 0 0 16,25 20 0-16,-25-20 0 15,0 0 0-15,22 20 0 16,-22-20 0-16,0 0 1 15,26 19-1-15,-26-19 0 16,0 0 0-16,22 24 0 16,-22-24 0-16,17 14 0 15,-17-14 0-15,0 0 0 16,26 23 0-16,-26-23 0 16,0 0 0-16,22 24 0 15,-22-24 1-15,19 21-2 16,-19-21 2-16,24 20-1 0,-24-20 0 15,22 27-1-15,-22-27 2 16,24 34-1-16,-24-34 0 16,21 25 0-16,-9-7 0 15,-12-18 0-15,20 24 0 16,-20-24 0-16,20 21 1 16,-20-21 0-16,19 22 0 15,-19-22-1-15,18 23 2 16,-18-23-2-16,16 26 2 15,-16-26-1-15,24 29-1 16,-24-29 0-16,19 28 0 16,-19-28 1-16,20 27-1 15,-20-27 0-15,20 30 0 0,-20-30 0 16,22 23 0-16,-22-23 0 16,23 28 0-16,-23-28 0 15,20 25 0-15,-20-25 0 16,20 28 0-16,-20-28 0 15,20 29 0-15,-20-29 0 16,13 28 0-16,-5-11 0 16,-8-17 0-16,18 24 0 15,-18-24 1-15,18 27-1 16,-18-27 0-16,16 24 0 16,-16-24 0-16,19 25 0 15,-19-25 0-15,26 18 0 16,-26-18 0-16,20 22 0 0,-20-22-1 15,18 23 1 1,-18-23 0-16,13 24 0 0,-13-24 0 16,14 27 1-1,-14-27-1-15,18 30 0 0,-18-30 0 16,16 23 0-16,-16-23 0 16,23 26 0-16,-23-26 1 15,20 21-2-15,-20-21 1 16,16 20 0-16,-16-20 0 15,18 19 0-15,-18-19 0 16,14 22 0-16,-14-22 0 16,11 20 0-16,-11-20 1 15,10 21-1-15,-10-21 0 16,10 24 0-16,-10-24 0 0,10 21 0 16,-10-21-1-1,10 24 2-15,-10-24-1 16,12 18-1-16,-12-18 2 0,10 21-1 15,-10-21 0-15,11 20 0 16,-11-20 0-16,14 17 0 16,-14-17 0-16,14 20 0 15,-14-20 0-15,12 22 0 16,-12-22 0-16,14 21 0 16,-14-21 1-16,12 24-1 15,-12-24 0-15,13 25 0 16,-13-25 0-16,18 26 0 15,-18-26 0-15,20 23 0 16,-20-23 0-16,20 22 0 16,-20-22 0-16,19 26 0 15,-19-26 0-15,26 31 0 0,-26-31 0 16,22 31 0-16,-22-31 0 16,24 36 0-16,-11-17 1 15,1-1-1-15,-14-18 2 16,26 37-1-16,-12-17 0 15,-2 1-1-15,-3 3 2 16,7 0-2-16,-2-1 0 16,-4 1 0-16,6 1 0 15,-2-1 0-15,-1 1 0 16,7 7 0-16,-6-5 0 16,4 1 0-16,1 3 0 15,1-6 0-15,0 3 0 0,0-1-1 16,-1 3 1-16,1-3 0 15,0 1 0-15,2 3 0 16,1-3 0-16,-3 1 0 16,0 1 0-16,0-1 0 15,-1 0 0-15,3-3 1 16,2 1-1-16,-5-3 0 16,3 2 0-16,2 1 1 15,-2-1-1-15,1-1 0 16,-1 1 0-16,4 1 1 15,-7 0-2-15,1-1 1 16,4 1 0-16,-10 3 0 16,1-5-1-16,3 5 1 0,-4-7 0 15,-2 3 0-15,8-3 0 16,-7-1-1-16,1 2 1 16,4-5 0-16,2 1 0 15,-6-2-1-15,-1 1 1 16,5-1 0-16,-4-1 1 15,4 5-1-15,-18-22 0 16,27 35 0-16,-13-17 0 16,-2 0 0-16,2-1 0 15,-6 1 0-15,4 0-1 16,0 1 1-16,-5 1 1 16,-7-20-2-16,20 35 1 15,-8-17 0-15,2 0 0 0,-6 1 0 16,4 1 1-16,-1-2-1 15,-11-18 0-15,22 37 0 16,-10-20 0 0,2 1 0-16,-2 0 1 0,-2-1-1 15,-10-17 0-15,23 30 0 16,-15-12-1-16,-8-18 1 16,24 33 1-16,-16-15-1 15,-8-18 0-15,19 29 0 16,-19-29 0-16,26 28 0 15,-26-28 0-15,22 23 0 16,-22-23 0-16,31 20 0 16,-31-20 0-16,38 21 0 0,-18-13 0 15,5 4-1-15,-3-2 2 16,6 2-1 0,1-1 0-16,-1-3 0 15,0 2 0-15,1-2 0 0,3 4 0 16,-4-3 0-16,5 1 0 15,-5 0 1-15,3-2-1 16,-3 2 0-16,2-1 0 16,3 3 0-16,-1-4 0 15,-3 0 0-15,3-2 1 16,5 2-1-16,-3 0-1 16,4-5 1-16,-5 3 0 15,7-4 1-15,-3 2-1 16,-1 0 0-16,3 0 0 15,-1 0 0-15,-3 0 1 16,3 4-1-16,-1-4-1 16,-3 2 2-16,-1 0-1 0,1-5 0 15,-1 5 0-15,3-2 0 16,-2 2 0-16,1-2 1 16,3-2-1-16,-5 4 0 15,5-4 0-15,1 4 1 16,1-2-1-16,-1-2 0 15,1 0 0-15,-1-2 0 16,5 2 0-16,1-2 0 0,0 2 0 16,3-2 0-1,-3 2 1-15,3-2-1 16,3 1 0-16,-4 1 0 16,5 0 0-16,-5 0 0 15,-1 2 0-15,3 4 0 0,-2-6 0 16,-1 4 0-16,-1-2 0 15,2 0 1-15,-1 0-1 16,5-2 0-16,3 0 0 16,-1-4 0-16,4 0 0 15,0 0 1-15,3-2-1 16,5 2 0-16,6-4 1 16,-4 0-1-16,4 0-1 15,4-4 2-15,2 7-1 16,0-7 0-16,-2 4 0 15,0 2-1-15,-8 0 1 16,-2 0 1-16,1 0-1 0,-13 4 0 16,-2-2 0-16,-5 2 0 15,-5-2 0-15,-5 0 0 16,-9 0 0-16,1 2 0 16,-10 0 0-16,-18 0 0 15,25 0 0-15,-25 0 1 16,0 0-2-16,0 0 2 15,0 0-1-15,0 0-1 16,0 0 1-16,0 0 0 16,0 0 0-16,0 0-1 15,0 0 0-15,0 0 1 16,0 0-1-16,0 0 0 16,0 0-2-16,0 0-3 0,0 0-16 15,0 0-18-15,0 0 1 16,0 0-1-16,-17-29 0 15</inkml:trace>
  <inkml:trace contextRef="#ctx0" brushRef="#br0" timeOffset="8024.3521">9108 8645 6 0,'-38'2'30'0,"38"-2"1"16,-26-2 3-16,7-16-15 16,19 18-1-16,0 0-4 0,0 0-2 15,-8-17-1-15,8 17-3 16,0 0-2-16,21-2 0 15,-21 2-1-15,24 3-1 16,-24-3-1-16,36 8 0 16,-13-4-1-16,11 4 0 15,-1 0 0-15,11 2 0 16,1-6-1-16,11 4 1 16,3-5-1-16,12 1 1 0,2-2-1 15,10 0 0 1,-2-2 0-16,4-2-1 15,4 2 1-15,-10-2 0 0,6 0-1 16,-6 2 1-16,-2-3 0 16,-2 1 0-16,0 0-1 15,-2-2 0-15,0 0 1 16,-2 2-1-16,0 0 0 16,-4 0 1-16,-2 0-2 15,0 2 2-15,0 0-1 16,-1 0 0-16,-3 0 1 15,4-2-1-15,0 2 0 16,0 0 0-16,8 0 1 16,-2-2-1-16,7-4 1 15,-3 0-1-15,2 2 0 16,7-2 1-16,-5-1-2 0,6-3 2 16,6-2-1-16,0 0 1 15,8 4-1-15,-3 2 0 16,5-3 0-16,-4 3 0 15,0 0 1-15,-5 2-1 16,1 4 0-16,-16 2 0 16,-4 0 0-16,-9 0 0 15,-15 2 1-15,-4 0-1 16,-11-2 0-16,-10 2 0 16,-24-4 0-16,27 3 1 15,-27-3-1-15,0 0 0 16,0 0 0-16,0 0 0 15,0 0 1-15,0 0-1 0,-25 2 0 16,3 0 0-16,-10 0 1 16,-7 0-2-16,-7 4 1 15,-11 0 0-15,-6 2 0 16,-14-4 0-16,-8 6-1 16,-20-1 1-16,1-1 0 15,-13 4 0-15,-1 0-1 16,-7 0 1-16,-5-1 0 15,-2-3 0-15,1 0 0 16,-3 4 0-16,-6-6 0 16,2 4 0-16,-4-8 1 15,-1 7-2-15,11-9 1 16,-4 0 0-16,9 0 0 0,11-7-1 16,3 9 1-16,9-2-1 15,-1 0 1-15,-3 0 0 16,1-2 0-1,4 9 0-15,8-7 0 0,5 6 0 16,5-8 1-16,8 0-1 16,12 0 0-16,13 0 0 15,11 0 0-15,7 1 0 16,5 1 0-16,7 1 0 16,22-1-1-16,-26-7-1 15,26 7 0-15,0 0-3 16,0 0-4-16,18-22-21 15,10 20-12-15,3-18 0 0,21 13 0 16,7-3 0-16</inkml:trace>
  <inkml:trace contextRef="#ctx0" brushRef="#br0" timeOffset="9308.5885">12697 8343 41 0,'-20'-10'38'0,"3"-4"0"16,17 14 1-16,-26-31-18 15,26 31-7-15,-8-18-3 16,8 18-3-16,0 0-2 16,36-12-3-16,-13 14 0 15,11 8 0-15,7 0-1 16,9 9 0-16,9 3 0 16,2 4-1-16,8-1 0 15,2-1 0-15,-3-3 0 16,-9 1 0-16,-2-3-1 0,-12-1 0 15,-11-2 1-15,-12 1-1 16,-18 5 1-16,-14 2 0 16,-12 5 0-16,-11 6 0 15,-13-3 1-15,1 5-1 16,-9 0 1-16,1 3-1 16,-2-7 1-16,13 0-2 15,3-7 2-15,1-9-2 16,13 5 0-16,3-12 1 15,2-4-1-15,20-6 0 16,-24 0 1-16,24 0-1 16,-21-20 0-16,21 20 1 15,-20-47-1-15,8 8 0 0,-2-8-1 16,1-10 1-16,1-10-1 16,-2-4 1-16,2 1 0 15,4 3 0-15,0 10 0 16,-2 12 0-16,8 6 0 15,-4 15 0-15,6 24-1 16,0 0 1-16,0 0 0 16,0 0 0-16,0 24 0 15,6 1 0-15,-4 11-1 16,4 3 2-16,0 4-1 16,2 4 0-16,4 4 0 15,-4 4 0-15,2 0 1 16,-2-6-1-16,-2-4 1 0,1-4-2 15,-1-7 2-15,0-3-1 16,0-7 2 0,-6-24-2-16,6 21 0 0,-6-21 0 15,0 0 0-15,0 0 0 16,0 0 0-16,0 0 0 16,0 0 0-16,-4-25 0 15,-4-9 0-15,2-13 0 16,-2-8-1-16,3-11 1 15,-1-1-2-15,0-2 2 16,4 4-1-16,-4 9 1 16,6 16-1-16,-4 17 1 0,4 23 0 15,0 0 0-15,-2 37 0 16,2 8 0 0,0 12-1-16,0 14 1 15,2 9 1-15,-2-1-1 16,4-3 0-16,-2-7 0 0,4-12 0 15,-4-14-1-15,8-10-2 16,-10-33-4-16,15 14-17 16,-15-37-19-16,4-5 0 15,-10-27-1-15,-7-10 0 16</inkml:trace>
  <inkml:trace contextRef="#ctx0" brushRef="#br0" timeOffset="12884.302">5696 3823 1 0,'0'0'29'16,"-12"-32"2"-1,12 32 1-15,0-17-12 0,-16-11-3 16,16 28-3-16,-12-29-2 16,12 29-4-16,-6-18-1 15,6 18-3-15,0 0 0 16,0 0-1-16,-6-18 0 16,6 18 0-16,0 0-1 15,20 14 0-15,-20-14 1 16,24 20-1-16,-24-20 0 15,27 35 1-15,-7-11-1 16,0 5 0-16,-2 3 1 16,9 1-1-16,-1 0-1 0,9 5 1 15,3-3-1 1,-1 4 0-16,3 0 0 16,5 5 0-16,-5-1-1 0,-1 4 1 15,-3-2-1-15,1 2 1 16,-3-4-1-16,0 0 1 15,1-5-1-15,-7-5 1 16,3-7-1-16,-3-3 1 16,0 1-1-16,-3-5 0 15,-1 5 0-15,-2-3 0 16,1 9 0-16,-1-1 0 16,-2 1 0-16,0 5 0 0,3-2-1 15,-1 3 1 1,4-3 0-16,1 4 0 15,3-1 0-15,-2 1 1 16,3 0-1-16,-3 5 1 0,3 1 0 16,3 6 0-16,-2 0 1 15,1 0-1-15,1 0 0 16,-3 2 0-16,7 4 0 16,1-2-1-16,1 4 0 15,1-2 1-15,5 2-1 16,1 0 0-16,4-2 0 15,1 2 1-15,-1-2-1 16,2 1 0-16,-5-1 0 16,-3-4 1-16,1 0-1 15,-9 4 0-15,3 0-1 16,-7 2 1-16,5-2 1 16,-5 4 0-16,1-2-1 0,-1 6 1 15,1 2-1-15,3-5 0 16,1 5 1-16,-4-2-1 15,-1 0 0-15,-1 0 0 16,1 1 0-16,-5-1 1 16,2 4-2-16,-5-4 2 15,-3-1-2-15,6 9 2 16,-5-4-1-16,-3 4-1 16,0-3 1-16,0-1-1 15,1-2 1-15,-1 3 0 16,4-7-1-16,-3-6 0 15,9 0 1-15,-2-2 1 16,3 0-1-16,-1 2 0 0,-1 0 0 16,5-6 0-16,0 2 0 15,-3 2 1-15,3 0-2 16,-3-6 1-16,5 2 0 16,1-8 0-16,3 3 0 15,-3-3 0-15,3 0 0 16,-5-2 0-16,3-1 0 15,-1 3 0-15,-3-8 1 16,0 3-1-16,-7-3 0 16,3 0-1-16,-2-1 2 15,-5-1-2-15,-1-5 1 16,-10-5 0-16,-2 5 0 0,0-5-1 16,-3-1 2-16,-7-20-1 15,8 27-1-15,-8-27 2 16,0 0-1-1,14 20 0-15,-14-20 0 0,0 0 0 16,0 0 1-16,0 0-1 16,0 0 0-16,0 0 1 15,0 0-2-15,0 0 1 16,0 0 0-16,0 0 1 16,6-26-1-16,-6 26 0 15,-8-25 0-15,2 7 1 16,-2-7-1-16,0-3 1 15,-3 1-2-15,-3-5 2 0,-4-1-2 16,4-4 2 0,0 3-2-16,-5-3 1 15,-1 6 0-15,0-3-1 16,-4-3 1-16,-1 0 0 0,3-4 0 16,-10-7 0-16,1 1 1 15,-3-2-1-15,1-4-1 16,-7 0 1-16,1-9 1 15,-5-3-1-15,-3-2 0 16,0 4 0-16,-11-5 0 16,5-5 0-16,-4 0 1 15,-3 1 0-15,-1-5-1 16,-2 5 0-16,4-5 1 16,0 4-1-16,-1 1 1 15,-3 1-1-15,2-5 0 16,2 5 0-16,1 6 1 15,-1-4-1-15,-4 5-1 0,2 1 1 16,2 0 1-16,1 0-1 16,3 6 0-16,-2-2 0 15,0 5-1-15,-3-3 1 16,1 0-1-16,0-2 0 16,0 2 0-16,1 2 0 15,5 2 1-15,0 0 0 16,1-2 0-16,7 8 0 15,3-2 1-15,5-2-1 0,3 2 0 16,3-4 0 0,5 4 0-16,-1 0 0 15,-3-2 0-15,2 4 0 16,1-5 1-16,1 9-1 0,0 2 1 16,-1 0-1-16,1 6 0 15,6-5 1-15,2 5-1 16,5-4 0-16,-1 3 0 15,0 1-1-15,0 2 0 16,-4-1 1-16,1-7-1 16,1 4 0-16,-4-2-1 15,0-3 1-15,1 3 0 16,-1 0 1-16,-4 0-1 16,2-5 1-16,3 7 0 15,-7-2 0-15,0-2 0 16,-5 1 0-16,3 1 0 15,-3 0 0-15,-1-4 0 0,4 4 1 16,-3 1-1-16,3-1 0 16,2 0 0-16,-5 1 0 15,9-1 0-15,-4 4 0 16,7-2 0-16,1 1 0 16,4 3 0-16,6 1 0 15,0 9 0-15,8-7 0 16,-4 7 0-16,8 1 0 15,-2 1 1-15,-2 3-1 16,-2 0 0-16,-2 1 0 16,2-1 0-16,2 18 0 15,-12-33 0-15,7 15 0 0,-3-4 0 16,-4 5 0-16,6-1 0 16,6 18 0-16,-14-33 1 15,14 33-1-15,-14-26 0 16,14 26 0-1,0 0 0-15,-18-21 0 0,18 21 0 16,0 0-1-16,0 0 1 16,0 0 0-16,0 0 0 15,0 0-1-15,-7 21 1 16,12 1-1-16,7 5 2 16,4 9-1-16,8 5 0 15,2 8 0-15,1 4 0 16,13 8 1-16,-3 6-2 0,3 5 2 15,-5 1-1-15,3 1 0 16,-5 1 0-16,5-4 1 16,1 1-2-16,1-9 2 15,5-8-1-15,-3-2 1 16,9-8-1-16,-6 4 1 16,7-2 0-16,-5 2-1 15,-7 0 1-15,5 4 0 16,-7 2 0-16,-5 4-1 15,-1 2 2-15,-3 0-2 16,3 0 0-16,-8 0 1 16,3-1-2-16,-1 3 2 15,-4 4-1-15,3 2 0 0,1 3-1 16,0 5 2 0,1-3-1-16,7 9 0 15,3-3 0-15,3-1 1 16,5-3-1-16,13-3 1 0,1-4-1 15,2-7 1-15,8-3-1 16,-2-6 1-16,-2 0-1 16,-3-4 0-16,1-6 1 15,-10 1-1-15,-2-5-1 16,-9-8 1-16,-5 3-1 16,-5-9-1-16,-6 3 0 15,-11-3-3-15,3 16-6 16,-32-11-31-16,10 3-1 15,-9 4-1-15,-3-1 0 16</inkml:trace>
  <inkml:trace contextRef="#ctx0" brushRef="#br0" timeOffset="14936.9304">4898 3509 59 0,'0'0'38'0,"0"0"0"15,18 19 0-15,-18-19-23 16,59 18-5-16,-6-16-3 16,32 6-3-16,14-14 0 15,25 2-2-15,18-8 0 0,10-3-1 16,4-3-1-1,-9 0 0-15,-11 6-2 16,-26 1-1-16,-11 11-3 16,-40-18-20-16,-13 14-13 15,-46 4-2-15,0 0 0 0,-20-21 1 16</inkml:trace>
  <inkml:trace contextRef="#ctx0" brushRef="#br0" timeOffset="16407.8933">5421 1634 14 0,'0'0'32'0,"0"-29"1"15,0 29 1-15,0 0-15 16,0 0-3-16,-18 31-3 15,-3 5-1-15,9 38-3 16,-16-1-3-16,4 17 0 16,-3-3-2-16,5 1-1 15,-4-10 0-15,9-17 0 16,3-23-1-16,14-38-1 16,0 0 0-16,0-44 0 15,6-16-1-15,2-17 1 16,3-13-1-16,3-12 0 15,6-8 1-15,-2 0-2 16,2 10 1-16,-1 15 0 0,7 17-1 16,2 23 2-16,-1 25-1 15,7 32 1-15,-3 21-1 16,1 30 2-16,-6 11-1 16,-1 19 0-16,-5 3 0 15,0 0-1-15,-8-12-1 16,-4-17-2-16,3-12-2 15,-9-35-8-15,10-1-26 16,-12-19-1-16,20-27 0 16,-24-10-1-16</inkml:trace>
  <inkml:trace contextRef="#ctx0" brushRef="#br0" timeOffset="17100.1089">5170 620 56 0,'22'-16'35'15,"-22"16"2"-15,0 0-1 16,8 22-24 0,-8-22-4-16,0 17 0 0,0-17-2 15,0 0-2-15,-6 18 0 16,6-18-2-16,0 0 0 15,0 0 0-15,-8-31-1 16,2 9 0-16,-2-5 0 16,-4 1-1-16,-3 1 1 15,-5 1-1-15,-4 14 0 16,-3 6-1-16,-7 18 1 16,-2 21 1-16,1 12-1 0,3 8 0 15,-1 12 0-15,13 0 1 16,6 0 0-16,10-9 0 15,14-12 0 1,6-21-1-16,16-17 1 0,3-14 0 16,9-19-1-16,1-13 1 15,-4-19-1-15,-3-5 1 16,-6-3-1-16,-7 2 0 16,-15 10 1-16,-4 12-1 15,-8 15 0-15,2 26 1 16,-18 28 0-16,10 19-1 15,8 10 1-15,2 15 0 0,10-3 0 16,14 2 0 0,1-8-1-16,11-16 0 15,3-14-1-15,3-13-1 16,1-13-2-16,-5-24-11 16,5 9-25-16,-13-16-2 0,-3-1 0 15,-9-18-2-15</inkml:trace>
  <inkml:trace contextRef="#ctx0" brushRef="#br0" timeOffset="18588.3374">1478 3473 53 0,'-6'-29'34'0,"4"2"2"16,2-1-1-16,0 28-21 15,6-31-1-15,-6 31-4 16,20 4-1-16,-4 19-3 15,-5 3 0-15,3 21-3 16,-2 0 2-16,2 10-2 16,-8-2 1-16,6-2 0 15,-8-10-1-15,0-6 0 0,-4-11-1 16,0-26 0-16,0 0 0 16,0 0 1-16,0-51-2 15,0 0-2 1,2-8 2-16,2-16-1 0,1-5-1 15,3-1 1-15,4 5-1 16,2 15 0-16,6 10 0 16,1 21 2-16,5 21-2 15,4 22 3-15,-9 15-1 16,5 13 1-16,-6 10-1 16,-6 2 1-16,-2 2 0 15,-5-6 0-15,-7-8 0 16,0-11 0-16,-5-11-1 0,5-19 1 15,0 0-1 1,0 0 0-16,-14-45 1 16,26-4-1-16,-1-12 0 15,11-9 0-15,4-5 0 0,7 4-1 16,7 5 1-16,-1 17 0 16,-1 13 0-16,-5 21 1 15,-1 24-1-15,-6 23 0 16,-5 9 0-16,-13 12 1 15,-4 8-1-15,-4 0 1 16,0-2-1-16,-8-10 0 16,-4-8-1-16,1-16-2 15,11-1-3-15,0-24-7 16,25-24-27-16,-5-15 0 16,18-8 0-16,1-22 0 15</inkml:trace>
  <inkml:trace contextRef="#ctx0" brushRef="#br0" timeOffset="18796.8589">2661 2655 76 0,'2'39'38'15,"-4"32"2"-15,-16 13 0 16,2 40-29-16,-21 7-3 16,9 23-1-16,-11-3-1 15,3-2-3-15,6-8-1 16,1-11-1-16,9-22-2 15,6-32-2-15,18-21-1 16,-2-35-5-16,30-5-22 16,-7-36-8-16,3-14-1 15,4-36 0-15</inkml:trace>
  <inkml:trace contextRef="#ctx0" brushRef="#br0" timeOffset="19129.0534">2884 3165 68 0,'-26'-2'38'16,"-5"20"1"-16,3 15 0 16,-14-5-29-16,17 21-2 15,-7-12-3-15,18 4 0 16,10-11-4-16,28-9-1 16,10-7-1-16,11-8 0 15,6-2 0-15,3 0 1 16,3 0 0-16,-4 6 0 0,-11 5 0 15,-13 13 2-15,-21 7 0 16,-8 8 1 0,-13 4-1-16,-13 4 0 0,-20-1 1 15,-1-5-1-15,-4-8 0 16,5-13-1-16,1-7-2 16,5-21-2-16,15-2-3 15,-3-39-12-15,28 2-22 16,0-18-1-16,16-6 0 15,2-15 0-15</inkml:trace>
  <inkml:trace contextRef="#ctx0" brushRef="#br0" timeOffset="19460.4786">2975 2902 48 0,'25'-41'37'15,"11"4"0"-15,1-2 1 0,21 23-21 16,-29-23-3-16,27 37-5 15,-23-6-1-15,7 24-3 16,-19 5-1-16,-7 16 0 16,-14 9-2-16,-10 14 0 15,-9 3 0-15,-7 6-1 16,-6-4 1-16,5-5-1 16,-3-5-1-16,10-6 1 15,6-11 0-15,7-11 0 0,7-27 0 16,17 24 0-1,5-28 0-15,18-10 0 16,5-2 0-16,6-7-1 16,11-3 1-16,1-1-3 0,4 5-2 15,-10-5-7-15,10 21-29 16,-29 0-3-16,-5 16 0 16,-11 0-1-16</inkml:trace>
  <inkml:trace contextRef="#ctx0" brushRef="#br0" timeOffset="21712.2311">15323 8299 22 0,'20'-9'29'0,"-16"-15"1"15,-4 24 1-15,34-23-18 16,-34-3 0-16,19 14-2 16,-19-13 1-16,20 17-1 15,-26-16-2-15,6 24-1 0,12-21-1 16,-12 21-1-16,0 0-2 15,0 0-1-15,0 0 0 16,0 0-1-16,6 35 0 16,-4 6 0-16,-2 10-1 15,0 16 2-15,-2 17 0 16,-2 11-1-16,0 1 1 16,0 2-2-16,2-8 2 15,4-7-2-15,4-15 0 16,12-11 0-16,3-21-1 15,11-15 0-15,2-15 0 16,5-14-1-16,7-9 1 16,-7-11-1-16,1-5-3 0,-9-18-1 15,5 13-6-15,-26-17-27 16,3 8-3 0,-13-2 1-16,-4 6-1 15</inkml:trace>
  <inkml:trace contextRef="#ctx0" brushRef="#br0" timeOffset="21906.2013">15310 8643 81 0,'0'0'37'0,"29"-24"3"16,-1 3-3-16,7 9-29 15,9-19-3-15,7 3-2 0,-4 3-3 16,-9-5-6-1,9 26-15-15,-21-4-18 16,-8 4 1-16,-18 4-1 16,0 18 1-16</inkml:trace>
  <inkml:trace contextRef="#ctx0" brushRef="#br0" timeOffset="22552.5324">14595 8347 43 0,'0'0'34'0,"0"0"1"16,0 0 0-16,-30-32-20 16,48 32-5-16,-18 0-2 15,26-8-1-15,-7 4-1 16,21 16-2-16,-1-4-1 15,19 8 0-15,1-3-1 16,6 5 0-16,-4-2 0 16,2 3-1-16,-9-3 0 15,-15 4 0-15,-15 1 1 16,-16 7 0-16,-20 5 0 16,-16 10 1-16,-11 4 1 0,-7 3-1 15,-3-3 0-15,6-2-1 16,-3-4 0-16,9-10-2 15,11-5 0-15,6-18-5 16,20-8-10-16,0 0-25 16,0 0-1-16,0 0-1 15,6-43 0-15</inkml:trace>
  <inkml:trace contextRef="#ctx0" brushRef="#br1" timeOffset="40913.0044">5832 4196 6 0,'-20'6'23'0,"20"-6"1"16,0 0-7-16,0 0-4 16,-20 23-4-16,20-23-2 15,-12 18-3-15,12-18-2 16,-5 23-1-16,5-23-1 16,4 26 0-16,-4-26 1 15,21 8-1-15,-3-10 1 16,4-4-1-16,5 0 1 15,-1 2-1-15,4 0 1 16,-30 4 0-16,15 32 1 16,-26 3 0-16,-19 6 0 15,-10 16 1-15,-17-2 0 16,4 8-1-16,-4-10 0 0,11 0 0 16,7-18-1-16,25-9 1 15,14-26-2-15,37 5 1 16,17-16-1-1,17-13 1-15,14-5-1 0,8-5 1 16,5-1 0-16,1 6 0 16,-16 5 0-16,-14 12 1 15,-20 4 1-15,-21 18 0 16,-28-10 0-16,-8 43 0 16,-31-9-1-16,-15 9 1 15,-15-2-1-15,2 0-1 16,-2-3 0-16,14-7-1 15,9-7 0-15,23-11 0 0,23-13 0 16,35-2-1-16,13-11 1 16,13-7 0-16,8 0 0 15,4-1 0 1,-2 3 1-16,-14 10-1 0,-23 10 0 16,-34-2 0-16,0 39 1 15,-40-1 0-15,-19 13 0 16,-18 4 1-16,-10 0 0 15,-2-2-1-15,4-8 2 16,18-8-2-16,22-11 1 16,27-15-2-16,18-11 0 15,57-21-1-15,3-7-1 16,23-5 2-16,3 0-2 0,5-1 1 16,0 9 0-1,-18 9 2-15,-22 18-1 16,-23 23 2-16,-34 11 1 15,-25 17-1-15,-35 10 1 0,-15 9-1 16,-11 3 0-16,-5-7 0 16,6-13 0-16,14-7-1 15,22-17-1-15,31-15-1 16,24-16 1-16,51-22 0 16,13-9 0-16,15-5 0 15,13-1 1-15,-1 0-1 16,-4 5 0-16,-14 17 0 15,-21 15 1-15,-29 19-1 0,-33 19 0 16,-25 17 1 0,-36 13-2-16,-14 7 2 15,-8-1-1-15,-2-5 0 16,14-14 0-16,22-14 0 0,25-21 0 16,34-20 0-16,40-28 0 15,25-13 0-15,22-12 1 16,20-6-1-16,7 4 0 15,-9 6 0-15,-12 16-1 16,-26 17 2-16,-30 26-1 16,-31 21 1-16,-31 22-1 15,-35 18 1-15,-33 6-1 0,-11 3 1 16,-13-5-1 0,15-7 1-16,15-15-2 15,20-17 1-15,23-19 0 16,44-17 0-16,28-19 0 0,35-15 0 15,24-9 0-15,22-10-1 16,9-4 1-16,4 2 0 16,-9 10 0-16,-20 18 0 15,-28 19 0-15,-37 24 0 16,-32 21 0-16,-40 20 0 16,-35 17 0-16,-31 13 1 15,-21 3 0-15,-1-6 0 16,4-9 0-16,23-16-1 15,20-16 0-15,30-16 0 16,55-27-1-16,0 0 1 16,73-41-1-16,20-4 0 15,23-6 0-15,16-4 0 0,9 2 0 16,-13 10 0-16,-19 17 2 16,-32 24-1-16,-42 22 0 15,-43 27 1-15,-43 22 0 16,-42 23 1-16,-37 10-1 15,-20 14 0-15,-12-4 0 16,8-4 1-16,18-18-2 16,25-21 0-16,28-22 0 15,49-35-1-15,34-12 1 16,58-47 0-16,35-10 0 16,31-18-1-16,18-3 2 15,14-1-2-15,-4 8 1 16,-20 22 0-16,-21 14 0 0,-40 27 1 15,-45 24-1-15,-38 29 1 16,-41 14 0-16,-38 25 0 16,-32 10-1-1,-9 9 2-15,-10-9-3 0,14-12 2 16,19-15-1-16,36-28 0 16,33-25 0-16,52-40 0 15,47-21 0-15,40-29 0 16,45-13 0-16,26-11-1 15,14 2 1-15,7 8 0 16,-15 17 0-16,-34 28 0 16,-41 24 1-16,-44 32-1 15,-57 31 1-15,-51 28 0 0,-46 22 0 16,-43 18 0-16,-34 12-1 16,-23-4 0-1,5-8 0-15,22-16 0 16,26-20 0-16,40-24-1 0,34-31 1 15,70-19 0-15,32-45 0 16,65-16 0-16,41-17 0 16,32-17-1-16,11-3 1 15,11 2 0-15,-8 16 0 16,-34 19 0-16,-42 29 1 16,-52 44-1-16,-50 35 0 15,-64 34 2-15,-37 21-2 16,-53 21 1-16,-29 7-1 0,-15-2 0 15,3-9 0 1,21-26 0-16,30-27 0 16,39-26-1-16,42-29 0 15,57-30 1-15,47-26 0 0,50-26 0 16,39-14 0-16,22-15-1 16,18-8 1-16,-5 6 0 15,-3 16 1-15,-37 23-1 16,-31 28 1-16,-42 33-1 15,-45 29 0-15,-54 34 1 16,-44 26-1-16,-37 21 1 16,-30 7-1-16,-22 5 0 0,-4-8-1 15,16-14 1 1,28-23 0-16,43-24-1 16,42-34 1-16,49-17 0 15,69-51-1-15,41-15 1 16,44-23 0-16,40-23-1 0,29-7 2 15,4 1-1-15,-12 16 0 16,-31 23 0-16,-40 34 1 16,-45 35-1-16,-68 40 1 15,-70 35 0-15,-58 37-1 16,-55 29 0-16,-41 18 0 16,-36 10 0-16,-8-12 0 15,13-15 0-15,37-26 0 16,43-28-1-16,45-34 1 15,60-38 0-15,54-36 0 16,68-37-1-16,48-21 1 16,44-22 0-16,23-6 0 0,17 1 0 15,2 11 1-15,-27 25-1 16,-32 24 1-16,-40 35 0 16,-55 32 0-16,-63 33 0 15,-57 34 0-15,-50 27 0 16,-37 10-1-16,-18 5 1 15,-1-7-1-15,11-14 0 16,29-21 0-16,44-30 0 16,46-32 0-16,46-36 0 15,47-28-1-15,38-24 0 16,45-15 2-16,26-8-2 16,7-5 1-16,-4 13 1 15,-16 21-2-15,-30 22 2 0,-29 25-1 16,-46 30 1-16,-51 31-1 15,-53 24 0-15,-38 21 0 16,-31 15 0-16,-11-7 0 16,3-2 0-16,8-10 0 15,27-19 0-15,34-28-1 16,61-37 1-16,23-9 0 16,56-33-1-16,32-17 1 15,27-15 0-15,12-3 0 16,8-1-1-16,-10 13 1 15,-23 20 0-15,-27 21 0 16,-44 28 1-16,-42 24-1 16,-38 27 0-16,-39 15 0 0,-34 19 1 15,-17-3-1-15,-1-6 1 16,10-5-1 0,34-22-1-16,36-18 1 0,37-35-1 15,43 2 0-15,42-31 0 16,34-16 0-16,25-8 0 15,12-4 0-15,-10 2 1 16,-14 10 0-16,-27 15 0 16,-34 17 1-16,-45 20 0 15,-40 21 0-15,-40 13 0 16,-23 8 0-16,-25 6 1 16,1-6-2-16,10-8 1 15,14-15-1-15,42-16 0 0,35-10 0 16,27-26-1-16,36 7-2 15,18-15-5 1,38 5-30-16,-10 7-2 16,-11 10 0-16,-19 7 0 0</inkml:trace>
  <inkml:trace contextRef="#ctx0" brushRef="#br1" timeOffset="41837.0243">6748 8211 25 0,'0'-37'31'16,"0"3"2"-16,0 3 0 15,-8-6-15-15,8 37-5 16,0 0-3-16,0 0-1 15,8 41-1-15,-2 22-1 16,-6 15-2-16,10 24-2 0,-4 14 3 16,11 18-3-16,-9 7 1 15,10 8-2-15,-6-4 0 16,4-7-1-16,2-11 0 16,-3-15 0-16,-3-14 0 15,0-15 0-15,-4-19-1 16,-2-16 0-16,0-17 1 15,-4-9-1-15,-2-22 1 16,-2 19-2-16,2-19 0 16,0 0-1-16,-24-4-2 15,24 4-3-15,-20-6-7 16,20 6-26-16,-19-21 2 16,9 3-2-16,0-7 1 0</inkml:trace>
  <inkml:trace contextRef="#ctx0" brushRef="#br1" timeOffset="42588.0761">6572 8352 16 0,'0'0'28'0,"-2"-37"2"16,2 37 1-16,0 0-15 15,-17-12-2 1,17 38-3-16,-20-3-1 15,14 28-2-15,-20-1-1 0,18 16-1 16,-9-7-2-16,9 4 0 16,-6-14-1-16,8-6-1 15,0-15-1-15,6-28 0 16,0 0-1-16,12-24 1 16,-6-15 0-16,8-16-1 15,-1-14 0-15,5-9 0 16,-4-9 0-16,2 3 0 15,2 9 0-15,-1 11-1 16,-3 13 1-16,-2 11 0 16,-2 17 0-16,-10 23 1 15,25 15-1-15,-13 21 1 16,-6 7 0-16,4 12 1 0,0 6 0 16,6 6 0-16,0-1 0 15,3-5-1-15,1-10 1 16,2-12-1-16,0-11 0 15,1-11-1-15,-3-7 1 16,0-6-1-16,-20-4-1 16,21-8 0-16,-21 8-3 15,0 0-3-15,0 0-18 16,0 0-13-16,0 0 1 16,0 0-2-16,0 0 1 15</inkml:trace>
  <inkml:trace contextRef="#ctx0" brushRef="#br1" timeOffset="43041.0864">6422 8812 41 0,'0'0'33'0,"-8"-18"-1"15,24-6 2-15,8-9-24 16,23 13-3-16,5-13-4 15,15 8 0-15,2 5-7 0,-8 4-28 16,2-1 1-16,-10 11-3 16,-19 4 1-16</inkml:trace>
  <inkml:trace contextRef="#ctx0" brushRef="#br1" timeOffset="43768.9356">6651 10537 26 0,'-14'-26'34'15,"14"26"1"-15,2-31 2 16,-4-1-17-16,22 29-4 15,-28-21-4-15,8 24-2 16,20-2-2-16,0 20-2 16,-12 3-1-16,11 19-1 15,-1 7-2-15,2 10 1 16,-4 5-2-16,3 1 1 16,-1-8-1-16,2-4 0 15,-6-8 0-15,0-11 0 16,-3-11-1-16,-11-21 1 0,20 2 0 15,-20-2 0-15,12-37 0 16,-6 6-1-16,-4-11 1 16,4-3-1-16,0-2 0 15,2-2 0-15,0 4 1 16,1 4-2-16,5 7 1 16,0 3-2-16,0 9 0 15,-2 1-3-15,10 15-3 16,-17-16-21-16,15 14-11 15,-20 8 0-15,26-23-1 16,-26 23 1-16</inkml:trace>
  <inkml:trace contextRef="#ctx0" brushRef="#br1" timeOffset="44188.6078">6669 10276 34 0,'0'0'32'15,"-18"-2"2"-15,18 2-1 16,0 0-16-16,0 0-6 0,0 0-2 15,28-8-3-15,-6 4-1 16,13 8-2-16,-3-8 1 16,13 4-2-1,-5-6 0-15,5 4 0 0,-5 0-1 16,-7 0 1-16,-7-4-1 16,-8 0 0-16,-18 6 0 15,9-21 0-15,-16-1 0 16,-5 1 0-16,-2-7-1 15,-6 3 0-15,2-1-1 16,-1 3 0-16,19 23-4 16,-36-42-12-16,36 42-21 15,-20-3 2-15,20 3-2 0,0 0 0 16</inkml:trace>
  <inkml:trace contextRef="#ctx0" brushRef="#br2" timeOffset="61356.7032">8041 7355 35 0,'-10'-31'18'0,"8"2"0"15,2 9-1 1,-11-9-2-16,11 29-3 0,-12-44-2 16,12 44-1-16,-10-27-1 15,10 27-1-15,0 0 0 16,-18-18-1-16,18 18 0 15,0 0-1-15,-20-12 0 16,20 12-1-16,0 0-1 16,0 0 0-16,0 0 0 15,-2 26 0-15,2-4-1 16,8 17 0-16,-2 6 0 0,0 20 0 16,-4 9-1-1,6 22 1-15,-2 14 0 16,6 16 0-16,-4 7-1 15,2 3 0-15,-1-3 1 0,5 5-2 16,2-11 2-16,-2-15-2 16,0-14 0-16,0-17 0 15,-3-18 1-15,-3-11-1 16,-2-12 0-16,0-19 1 16,-6-21-2-16,0 18 1 15,0-18 0-15,-14-33 1 16,2-11-1-16,-1-14 0 15,-5-9 0-15,2-16 1 0,-2-15-2 16,-1-14 1 0,5-11 1-16,2-11-2 15,-2 1 0-15,8-5 2 16,-2-9-2-16,2-2 1 0,0 2 1 16,4 2-1-16,-2 17 0 15,-1 18 0-15,3 20 1 16,-2 15-2-16,8 30 2 15,-4 26-2-15,0 19 2 16,0 51-1-16,0 11 0 16,5 25 1-16,1 19-1 15,2 27 1-15,-2 20-1 0,8 18 1 16,-6 4-2 0,6-1 2-16,-2-5 0 15,-1-4-2-15,-3-16 1 16,0-19 0-16,-4-26 1 0,-2-24-1 15,2-19 0-15,-8-16-1 16,2-13 1-16,2-32 0 16,-20-4 0-16,3-38 0 15,3-22-1-15,-6-34 0 16,2-30-1-16,-3-33 0 16,1-14 0-16,0-5 1 15,0 3-1-15,7 20 1 16,-1 28 1-16,-2 36 2 15,6 56 0-15,10 37 0 16,-18 69-1-16,18 33 1 16,6 31-1-16,6 28 0 15,-2 22-1-15,8 3-1 0,1-9-2 16,1-18-4-16,14-6-19 16,-16-47-15-16,1-33 1 15,-7-26-1-15,-12-47 0 16</inkml:trace>
  <inkml:trace contextRef="#ctx0" brushRef="#br2" timeOffset="80809.254">22291 2887 87 0,'-25'-24'37'16,"25"24"-2"-16,0 0-3 16,0 0-65-16,0 0-2 15,19 10-1-15,-19-10-1 16</inkml:trace>
  <inkml:trace contextRef="#ctx1" brushRef="#br2">25322 12877 0,'0'0'0,"0"0"16,0 0-1</inkml:trace>
  <inkml:trace contextRef="#ctx0" brushRef="#br2" timeOffset="85357.8041">19715 3313 57 0,'-14'-36'39'0,"8"9"1"15,-6-3 0-15,12 30-12 0,0 0-19 16,0 0-2-16,20 8-1 15,5 22-2-15,-3 5-1 16,10 14 1-16,1 18-2 16,11 13 0-16,-5 10 0 15,1 12-1-15,-1 1 1 16,1 3-2-16,-1-14 1 16,-7-10-1-16,1-17 1 15,-1-22 0-15,-4-27-1 0,-1-34 1 16,3-25-1-1,-2-34 1-15,-3-21-1 16,1-23 1-16,-4-25-1 16,1-5 0-16,-3 4 0 0,-6 12-1 15,-6 17-1-15,-4 16-2 16,4 31-2-16,-16 22-6 16,8 49-31-16,2 20 0 15,-2 35-1-15,-2 25 1 16</inkml:trace>
  <inkml:trace contextRef="#ctx0" brushRef="#br2" timeOffset="85681.0143">20959 3795 91 0,'0'0'41'0,"0"0"0"15,0 0 1-15,-32-4-34 16,24 32-3-16,0 9-2 16,10 12-1-16,-2 12 0 15,12 8-1-15,4 3 0 16,10 7-1-16,9-1 0 16,5 1 0-16,-5-1 0 15,-5-5 0-15,-9-2 0 16,-13-9 0-16,-10 1-1 15,-21-12 0-15,-5 2-1 16,-23-21-3-16,3 5-7 16,-17-31-29-16,2-10 0 0,0-18-1 15,7-11 1-15</inkml:trace>
  <inkml:trace contextRef="#ctx0" brushRef="#br2" timeOffset="85801.7461">20730 4412 92 0,'45'-48'40'0,"6"7"0"15,3-16-6-15,5 28-31 16,4 13-12-16,-8-9-27 16,-1 1-3-16,-9 3-1 15,-5-5 0-15</inkml:trace>
  <inkml:trace contextRef="#ctx0" brushRef="#br2" timeOffset="86013.5671">21756 3638 104 0,'20'-19'41'16,"14"1"0"-16,3-9-1 16,14 7-38-16,5-2-3 15,1-1-5-15,16 25-18 16,-22-8-16-16,-11 12-1 15,-20 6 0-15,-16 11 1 16</inkml:trace>
  <inkml:trace contextRef="#ctx0" brushRef="#br2" timeOffset="86153.5531">21776 3899 94 0,'0'0'40'15,"14"-17"0"-15,23-9 0 16,9-7-38-16,13-3-3 15,14 9-32-15,-16 0-5 16,-3 3-2-16,-9 2-1 16</inkml:trace>
  <inkml:trace contextRef="#ctx0" brushRef="#br2" timeOffset="86501.9246">22639 3442 102 0,'18'-4'43'0,"-18"4"-1"16,33 8 1-16,-19 16-37 15,12 17-1-15,-1 8-2 16,5 14-1-16,-6 5 0 16,9 7-1-16,-7-3 0 15,6-1-1-15,-7-12 1 16,3-12-1-16,-2-14 1 15,-7-15-1-15,7-18 0 16,-6-18 1-16,1-13-1 0,-3-16 1 16,2-14-1-1,-6-17 0-15,5-11-1 16,-5-7 0-16,4 0-1 16,-4 2-1-16,6 17-5 0,-14-11-14 15,11 39-21-15,-9 15-1 16,-8 34 1-16,0 0 0 15</inkml:trace>
  <inkml:trace contextRef="#ctx0" brushRef="#br2" timeOffset="86753.131">23443 4013 97 0,'5'53'42'15,"-8"-2"0"-15,6 4 0 16,-1-8-35-16,4 10-2 0,6-8-3 16,10-6 0-16,4-7-1 15,1-13 0-15,11-9-1 16,7-12 0-16,1-12 0 16,-1-11-1-16,2-1-3 15,-15-25-9-15,6 4-29 16,-17-14 0-16,-3-4-1 15,-16-12 1-15</inkml:trace>
  <inkml:trace contextRef="#ctx0" brushRef="#br2" timeOffset="86905.9884">23640 3621 99 0,'-28'-8'42'15,"3"0"-1"-15,25 8 1 16,-26-20-39-16,26 20-16 15,0 0-27-15,22-17-1 16,-3 13 0-16,3 0-1 16</inkml:trace>
  <inkml:trace contextRef="#ctx0" brushRef="#br2" timeOffset="87154.5261">24503 3501 101 0,'43'-6'42'0,"5"-8"-1"16,17 6 1-16,2-5-39 15,12 3-1-15,4-4-1 16,-10 0-3-16,-2 14-6 15,-12-9-32-15,-7 1 0 16,-25-8-2-16,-27 16 1 16</inkml:trace>
  <inkml:trace contextRef="#ctx0" brushRef="#br2" timeOffset="87318.1375">24718 3236 92 0,'-20'29'42'15,"16"19"0"-15,2-1-1 0,10 2-30 16,2 17-6-16,6 9-5 16,10 11-7-16,-13-15-33 15,17-6-1-15,-2-16-1 16,5-10 0-16</inkml:trace>
  <inkml:trace contextRef="#ctx0" brushRef="#br2" timeOffset="88093.4961">25942 3424 79 0,'26'-25'41'0,"-14"-1"0"16,-12 26 1-16,6-33-31 15,-6 33-1-15,0 0-3 0,-12 27-1 16,-8-1-2-16,6 13-1 16,-5 0-1-16,7 3-1 15,-2-3-1-15,2-4 0 16,4-7 1-16,8-11-1 16,0-17 0-16,0 0 0 15,20-11 0-15,-14-15 0 16,-6-7 1-16,-6-5-1 15,-2-1-1-15,-10 0 1 16,-3 4 0-16,-15 9 0 16,2 16 0-16,-7 18 0 15,1 18 0-15,3 19 1 16,9 10 0-16,9 11-1 0,13 5 1 16,12-2-1-16,9-6 1 15,17-6-1-15,7-16 2 16,9-16-2-16,3-13 0 15,2-14 0-15,-3-12 0 16,-3-15 0-16,-9-8 0 16,-11-12 0-16,-7-6-1 15,-14 0 2-15,-4 2-2 16,-10 2 1-16,0 11 0 16,-4 15 0-16,12 25 0 15,-25 0 1-15,13 25-2 16,10 15 1-16,8 5 1 0,8 12-2 15,5 0 2-15,9 0-1 16,10-8 0-16,1-12-1 16,8-8 0-16,-1-19-2 15,5 0-1-15,-7-26-5 16,11 6-31-16,-22-29-3 16,5-8-1-16,-12-18 1 15</inkml:trace>
  <inkml:trace contextRef="#ctx0" brushRef="#br2" timeOffset="88384.9185">26653 2920 93 0,'8'-24'42'0,"12"24"1"0,-20 0-1 16,20 55-32-16,-9-2-3 16,5 26-2-1,0 9-2-15,-2 12-1 0,6 8 0 16,-7 0-1-16,7-8 1 15,0-9-1-15,2-15 0 16,7-17-1-16,3-18 0 16,7-13 0-16,3-17 1 15,9-13-2-15,2-5 1 16,5-11-1-16,-3-6 0 16,0-5-1-16,-5 1-1 15,-13-9-3-15,3 16-7 16,-35-15-30-16,-5 5-1 0,-19-6 0 15,-15 3 1-15</inkml:trace>
  <inkml:trace contextRef="#ctx0" brushRef="#br2" timeOffset="88550.1851">26661 3458 99 0,'0'0'42'0,"57"-12"-1"16,-5-6 0-16,21 3-37 15,2-11-2-15,8 1-3 16,2 9-6-16,-26-10-34 16,-2 9-1-16,-27-9 0 15,-7 7 0-15</inkml:trace>
  <inkml:trace contextRef="#ctx0" brushRef="#br2" timeOffset="90625.2389">25360 2865 35 0,'-28'-2'36'15,"10"4"1"-15,3-4 1 16,-3-21-17 0,18 23-5-16,-22-2-3 15,22 2-3-15,0 0-3 0,0 0-2 16,40 2-1-16,1-1-2 16,12-6-1-16,18-1 0 15,6-2 0-15,16 2-1 16,-2 0 1-16,-4 0-1 15,-10 2 0-15,-12-2 1 16,-17 4 0-16,-11 6 0 16,-37-4 0-16,0 0 0 15,0 0-1-15,-34-11 0 0,3-1 0 16,-9-6-1 0,3 2-1-16,-5-13-5 15,17 21-13-15,-7-21-21 16,6 3-1-16,-1 1 1 0,1 7-2 15</inkml:trace>
  <inkml:trace contextRef="#ctx0" brushRef="#br2" timeOffset="91225.3654">22791 3038 64 0,'0'0'36'0,"0"0"2"16,20-6-1-16,-20 6-27 15,23 8-1-15,-23-8-3 16,46 13 0-16,-19-15-2 16,13 8-1-16,-3-8-2 15,3-3 1-15,-5-5-1 16,-5 0 1-16,-10-10 0 15,-8 1-1-15,-16-7 0 16,-8-5 0-16,-8-1 0 16,-7-1 0-16,-11-2-1 0,-1-5-1 15,-1 5 0-15,-1 0-3 16,11 17-5-16,-6-7-30 16,17 9-1-16,-5 4 0 15,24 12 0-15</inkml:trace>
  <inkml:trace contextRef="#ctx0" brushRef="#br2" timeOffset="91881.6806">19926 2728 38 0,'-28'0'33'16,"28"0"2"-16,-19 0 0 15,19 0-14-15,0 0-8 16,0 0-5-16,45 0-2 16,-17-4 0-16,25 6-1 0,0-8 0 15,22 8-1 1,-2-8 0-16,6 2 0 15,-8-4-1-15,-5 4 0 16,-13-4 0-16,-8-1 0 0,-19-5-1 16,-14-6-1-16,-18-5 0 15,-8-5 1-15,-18-5-2 16,-7-2 1-16,-4-7-3 16,-3 3 1-16,7 2-6 15,-9-16-20-15,28 18-14 16,1-1 0-16,19 7-1 15,8-2-1-15</inkml:trace>
  <inkml:trace contextRef="#ctx0" brushRef="#br2" timeOffset="94032.6071">22345 4351 12 0,'-54'10'33'16,"9"13"1"-16,0 3-1 16,-13-21-8-16,33 25-3 15,-23-30-5-15,36 29-4 16,-3-33-3-16,30 1-3 15,15-31-1-15,29-15-1 16,16-25 0-16,30-21-2 16,23-28 1-16,22-17-1 15,14-21-1-15,6 0-1 16,-6 4 1-16,-8 18-1 16,-12 15-1-16,-20 26-1 15,-25 28 0-15,-28 17-2 16,-12 35-2-16,-25 10-3 0,-2 38-11 15,-24-11-22-15,-8 13 1 16,-14-7-1-16,0 5 2 16</inkml:trace>
  <inkml:trace contextRef="#ctx0" brushRef="#br2" timeOffset="94369.1509">23502 3046 72 0,'0'0'37'16,"-6"-32"1"-16,12 11 0 16,14 5-29-16,-1-14 0 15,23 5-4-15,7-12 0 0,6 5-2 16,9-1-1-16,3 3-1 16,-2 1 0-16,-8 5 0 15,-9 9 0-15,-11 13 1 16,-15 8 1-16,-10 19-1 15,-12 12 1-15,-14 15 0 16,-6 2-1-16,-6 9 0 16,-5 0-1-16,3-8 0 15,2-10-1-15,7-13 0 16,5-15-2-16,14-17-1 16,0 0-4-16,6-49-15 15,14 12-20-15,-1-16 0 0,1-6 0 16,2-16 0-16</inkml:trace>
  <inkml:trace contextRef="#ctx0" brushRef="#br2" timeOffset="94737.9241">24378 2047 81 0,'18'-22'40'0,"-18"22"0"0,0 0 1 15,-29 20-30-15,13 37-3 16,-24 5-3 0,9 17 0-16,-7 3-2 15,17 3-1-15,9-11 0 0,12-11-2 16,19-24 1-16,19-21 0 15,15-28-1-15,14-17 1 16,-1-20-1-16,-7-14 0 16,-10-8-1-16,-15-9 2 15,-19 1-1-15,-18 8-1 16,-27 10 1-16,-15 12-3 16,-3 24-4-16,-11 1-34 15,8 16-1-15,-3 8-1 16,15 12 1-16</inkml:trace>
  <inkml:trace contextRef="#ctx0" brushRef="#br2" timeOffset="114741.2265">21737 5654 50 0,'0'-22'36'16,"0"3"2"-16,0 19-7 15,0 0-12-15,-2 19-1 16,-14 5-3-16,28 45-3 0,-20 5-4 16,16 36-1-16,-4 12-2 15,5 19-1-15,-3 2-1 16,6 1 0-16,0-13-1 15,-4-13 0-15,-2-16-1 16,-6-20 0-16,0-25-2 16,-6-29 1-16,6-28-1 15,-26-26-2-15,14-29-1 16,-9-41-2-16,3-16-1 16,-10-31 1-16,3-4 1 15,-1-2 2-15,-2 13 1 16,5 12 2-16,1 20 2 0,8 34 2 15,-4 21 2-15,18 49-1 16,0 0 0-16,34 35-1 16,3 20-1-16,17 29 1 15,11 17-2-15,12 12 1 16,8 7-3-16,2-4 0 16,-4-6 0-16,-10-12 0 15,-6-22 0-15,-12-19 0 16,-15-15 0-16,-13-31 0 15,-27-11 0-15,26-53 0 16,-30-11 0-16,-4-29 0 16,-8-17 0-16,-7-19 0 15,1-12 0-15,-10 1 0 0,5 11 0 16,-5 19-5-16,12 31-3 16,-5 5-7-16,17 44-28 15,8 30 0-15,0 0 0 16,21 40 0-16</inkml:trace>
  <inkml:trace contextRef="#ctx0" brushRef="#br2" timeOffset="115049.5467">22744 5960 109 0,'-20'65'45'0,"-20"13"-1"16,-3 26 0-16,-12 2-37 0,11 12-2 15,17-6-4-15,19-12-1 16,17-21 0 0,31-32 0-16,25-38 0 15,24-34 0-15,10-32 0 0,-6-25 0 16,-5-20 0-16,-20-16 0 16,-21-10 0-16,-23 3 0 15,-42 11 0-15,-24 14 0 16,-29 19 0-16,-20 28 0 15,-13 26 0-15,-9 19-4 16,17 41-25-16,3 8-15 16,22 20 1-16,11 12-1 15,23 17-1-15</inkml:trace>
  <inkml:trace contextRef="#ctx0" brushRef="#br2" timeOffset="115997.7542">23812 5014 81 0,'16'-59'41'0,"-3"16"1"15,-5 8-1-15,-8 35-30 0,0 0-2 16,0 49-1-16,-19 19-1 15,-3 35-2-15,-10 20-1 16,5 22-1-16,-5 6-1 16,6 3-1-16,9-11-1 15,11-14 0-15,6-17 0 16,4-25-1-16,9-21-4 16,-1-26-3-16,20 3-21 15,-32-43-15-15,27 12 1 16,-27-12-1-16,0 0 1 15</inkml:trace>
  <inkml:trace contextRef="#ctx0" brushRef="#br2" timeOffset="116477.8736">23458 7255 65 0,'0'0'36'16,"0"0"1"-16,24-25 0 16,-22-20-26-16,36 11-1 15,-21-23 1-15,19 12-3 16,-18-6 0-16,7 18-2 16,-19 7 0-16,-6 26-2 15,-22 20 0-15,-5 19-1 16,-9 14-1-16,-1 14 0 15,3-4-2-15,3 3 1 16,13-7 0-16,16-12-1 16,20-19 0-16,15-22 0 0,15-22-1 15,3-15 2-15,8-12 0 16,-11-12-2-16,-5-6 2 16,-9-4-1-16,-17 10 1 15,-17 14-1-15,-23 17 1 16,-11 18-1-16,-17 24 0 15,-7 13 0-15,-3 19 0 16,8 10 0-16,2-1 0 0,11 0 0 16,12-14 0-1,19-5 0-15,18-17-2 16,7-21-4-16,30 4-10 16,-15-36-27-16,15-3 0 15,-13-24-1-15,7-10 1 0</inkml:trace>
  <inkml:trace contextRef="#ctx0" brushRef="#br2" timeOffset="116913.1609">24546 4983 71 0,'0'0'39'16,"0"0"1"-16,0 0 0 16,22 27-30-16,-24-1 1 15,16 33-2-15,-14 1 0 16,10 33-3-16,-6 11-1 16,2 13-1-16,-4 7-1 0,4 4-1 15,-1-5-2-15,3-9-1 16,4-12-2-16,-6-17-2 15,10-7-5-15,-16-27-32 16,10-4-1-16,-16-13 1 16,0-3-1-16</inkml:trace>
  <inkml:trace contextRef="#ctx0" brushRef="#br2" timeOffset="117393.1308">24562 7039 63 0,'18'-31'36'0,"4"2"2"15,-3-1 0-15,-13-11-27 16,20 23 1-16,-28-9-3 15,2 27 0-15,0 0-1 16,-32 25-2-16,1 7-2 16,-3 15 0-16,-5 6-1 15,7 8-1-15,4-4-1 16,11-6 1-16,15-10-2 16,16-16 0-16,17-15 1 15,11-14-1-15,9-17 0 0,8-11-1 16,0-13 1-16,-7-12 0 15,-13-6 1 1,-11 5-1-16,-14 6 1 0,-16 11 0 16,-18 10 0-16,-18 19 0 15,-9 20 0-15,-4 17 1 16,-1 13-2-16,7 7 0 16,9 0 0-16,11-2 0 15,17-2-2-15,16-17-2 16,25 3-5-16,-9-19-33 15,18-10-1-15,-3-11 0 16,0-5 0-16</inkml:trace>
  <inkml:trace contextRef="#ctx0" brushRef="#br2" timeOffset="117897.4245">25287 4983 61 0,'6'-44'39'0,"0"11"0"16,-4 2 1-16,-2 31-23 15,7-18-4-15,5 44-2 16,-18 3-2-16,12 30-3 16,-6 15-2-16,2 23 0 15,2 16-2-15,4 13 0 16,4 6 0-16,8-3-1 0,5-3-1 16,3-11 0-16,4-14-1 15,-5-21-1-15,5-11-3 16,-6-32-5-16,15-4-32 15,-41-33-1-15,30 24 1 16,-30-24-2-16</inkml:trace>
  <inkml:trace contextRef="#ctx0" brushRef="#br2" timeOffset="118341.3358">25567 6616 67 0,'16'-28'38'0,"-16"28"1"15,14-27 1-15,4 27-27 16,-30-18-1-16,12 18-3 15,0 0-2-15,-28 22-2 16,6-1-1-16,1 11 0 16,-1 3-2-16,4 8-1 15,10 0 1-15,8 2-2 16,12-7 0-16,10-11 0 0,13-13 0 16,5-10 0-16,3-12 0 15,-1-10 0 1,-7-7 1-16,-7-13-1 15,-10 3 0-15,-12 4 1 0,-14 7 0 16,-16 12 0-16,-4 5 0 16,-9 8-1-16,3 11-1 15,-5 6-2-15,19 17-9 16,-6-17-31-16,18 4 0 16,8-22-1-16,0 0 0 15</inkml:trace>
  <inkml:trace contextRef="#ctx0" brushRef="#br2" timeOffset="120746.4019">21490 8476 78 0,'-2'-22'37'15,"2"5"0"-15,0 17 2 16,0 0-30-16,0 0-1 16,8 51-2-16,9 18 0 15,-5 9 0-15,2 26-1 16,-8 10-1-16,2 11-1 15,-8-3-1-15,2-10-1 16,-4-24 1-16,-4-19-1 0,-2-30 0 16,8-39 0-16,0 0-1 15,-12-55 0-15,18-13 0 16,2-23-1-16,6-17 0 16,10-13 1-16,3 9-2 15,11 4 2-15,1 14-1 16,9 19 1-16,-5 22-1 15,4 24 2-15,1 27-1 16,-5 31 0-16,-3 12 1 16,-7 12-1-16,-1 10 1 15,-10 6-1-15,-9 4 0 16,-7-1-1-16,-2 1-1 16,-15-18-3-16,9 8-5 0,-22-14-31 15,16-14-1-15,-4-17 1 16,12-18-1-1</inkml:trace>
  <inkml:trace contextRef="#ctx0" brushRef="#br2" timeOffset="121037.5453">22438 8653 74 0,'19'-10'41'0,"-19"10"1"15,-21 51 0-15,-11 22-16 16,-21-9-19-16,13 17-2 15,-3-3 0-15,13 3-3 16,10-9-1-16,16-23 0 16,22-19-1-16,16-28 0 15,19-20 0-15,4-21-1 16,5-12 0-16,-5-18 0 16,-10-9-1-16,-9-1 2 0,-19 5-2 15,-17 9 1-15,-15 12-1 16,-15 12-1-16,-4 21-3 15,-19 0-5-15,25 26-28 16,-1 12-2-16,11 7 0 16,12 3 1-16</inkml:trace>
  <inkml:trace contextRef="#ctx0" brushRef="#br2" timeOffset="121250.682">22870 8472 99 0,'0'0'43'0,"0"0"-1"16,12 43 0-16,-24 6-33 0,4 28-3 16,0 7-2-16,8 12-2 15,6-1 0-15,0-3-2 16,4-6-1-16,8-21-1 16,1-8-4-16,-11-32-4 15,24-9-32-15,-32-16 0 16,0-25-1-16,-14-15 1 15</inkml:trace>
  <inkml:trace contextRef="#ctx0" brushRef="#br2" timeOffset="121382.3766">22605 8816 93 0,'-6'-26'39'0,"24"12"1"16,18-7-2-16,33 11-32 0,16-2-5 15,19 0-5-15,25 22-25 16,-7-4-10-16,-5 12 0 15,-7-1-2-15</inkml:trace>
  <inkml:trace contextRef="#ctx0" brushRef="#br2" timeOffset="121797.3635">24396 8666 81 0,'30'-25'42'0,"-6"9"0"16,-24 16-1-16,19-4-28 15,-19 4-4 1,0 0-3-16,-19 24-2 16,19-24-2-16,-6 21-1 0,6-21 0 15,0 0 0-15,0 0-1 16,11-31 0-16,-5 7 0 15,-6-3-1-15,-4-6 1 16,-3 1 0-16,-7 5 0 16,-16 13-1-16,-11 18 1 15,-9 14 1-15,-5 25-1 16,-2 14 2-16,-2 23-2 0,11 10 0 16,9 9 0-16,15-1 1 15,28-10-2-15,18-4 1 16,15-23-1-1,22-18-2-15,14-29-3 0,18-4-5 16,-20-32-31-16,14-13-1 16,-6-18 1-16,-14-14-1 15</inkml:trace>
  <inkml:trace contextRef="#ctx0" brushRef="#br2" timeOffset="122362.4058">24837 8570 79 0,'-20'-19'40'15,"20"19"2"-15,-40 25 0 0,21 14-30 16,-21 7-3-16,14 16-3 16,-13 5 0-1,13 10-3-15,-1-5-1 16,13-1-1-16,8-12-1 0,14-22 0 16,12-17-1-16,17-20 0 15,4-14 0-15,5-17-1 16,-1-13 2-16,1-20 0 15,-5-3-1-15,-3-4 0 16,-11 5 1-16,-1 5 0 16,-2 4-1-16,-10 12 2 15,5 7 0-15,-3 23-1 16,-16 15 1-16,38-2 0 16,-19 19 0-16,5 21 0 15,-8 7 1-15,4 10-2 16,-1 6 1-16,-1 3-1 15,-2-1 1-15,2-6-2 0,-6-10 2 16,3-15-1-16,3-15-1 16,2-19 1-16,0-13 0 15,-3-19-1-15,-1-15 0 16,8-12 1-16,1-5 0 16,-3-7 0-16,4 6 0 15,2 8 0-15,-3 10 0 16,3 18 1-16,3 19 0 15,-1 22 0-15,-6 13 0 16,1 21-1-16,-1 9 0 16,-4 5 0-16,0 3 1 15,-7-2-2-15,5-6 0 16,-10-10-3-16,8-9-1 0,-16-34-6 16,45 13-32-16,-27-24 1 15,10-7-3-15,1-27 2 16</inkml:trace>
  <inkml:trace contextRef="#ctx0" brushRef="#br2" timeOffset="122886.3045">26169 8492 87 0,'0'0'43'16,"-51"25"-1"-16,0 17 1 16,-11-25-34-16,11 22-3 15,0 5-2-15,17-3-2 16,16-16-1-16,18-25-1 15,40 10-1-15,17-26 1 0,14-3-1 16,10-5 0-16,10-11 0 16,-2 0 1-16,-10 13-1 15,-14 14 1-15,-14 12 1 16,-21 22 0-16,-16 13 0 16,-16 14 0-16,-24 4 1 15,-5 8 0-15,-11-7-1 16,-3-3-1-16,-7-13 1 15,5-23-1-15,2-15 0 16,1-16-1-16,11-9-1 16,11-26 1-16,10-6-2 15,12-22-1-15,18-7-3 0,4-15 2 16,21 1-1-16,-2-4 2 16,11 8 0-16,-1 13 2 15,-5 15 3-15,-5 24 2 16,-9 23 2-16,1 36 2 15,-13 21-1-15,6 28 0 16,-7 9 0-16,9 17-3 16,-2 8 1-16,7-2-3 15,3-4 1-15,-3-13-2 16,-3-14 0-16,0-16-1 16,-9-16-1-16,-7-20-1 15,-14-17-4-15,4-23-9 16,-18-3-28-16,-15-17 1 0,-1 0 0 15,-13-4 0 1</inkml:trace>
  <inkml:trace contextRef="#ctx0" brushRef="#br2" timeOffset="123321.7213">26414 8661 70 0,'0'0'38'16,"42"-22"2"-16,1 2 0 15,20 11-30-15,2-31-2 16,22 11-1-16,-4-10-1 15,10 7-2-15,-16 1 0 16,-4 9-1-16,-22 5 0 16,-15 15-1-16,-18 7 0 15,-20 19 1-15,-24 13 0 0,-11 20-2 16,-11 8 1 0,3 12-2-16,1-1 2 15,9 3-2-15,9-5 1 16,18-5-2-16,10-10 1 0,18-24 0 15,14-15 0-15,11-16 0 16,0-18-1-16,3-16 0 16,1-21 1-16,-9-15 0 15,-7-9-1-15,-7 2 1 16,-14 3 0-16,-10 7 0 16,-8 12 0-16,-6 18 1 15,12 33 0-15,-30-4-1 16,16 27 1-16,3 16-2 15,11 9 2-15,6-1-3 16,7 8 1-16,13-10-3 16,10 4-2-16,-5-22-9 15,21 5-28-15,-13-24-1 0,2-6 0 16,-9-18 1-16</inkml:trace>
  <inkml:trace contextRef="#ctx0" brushRef="#br2" timeOffset="123893.9224">27502 8615 90 0,'-24'-11'42'16,"17"36"1"-16,-5 5-1 16,14 23-33-16,-2-10-3 15,12 8-2-15,1-4-1 16,7-2-1-16,0-8-1 16,4-9 0-16,-9-14-1 15,-15-14 0-15,30 1-1 16,-16-24 0-16,-2-16 0 0,-4-14 1 15,3-8-1-15,3-10 0 16,6 1 0-16,-2-1 2 16,3 4-2-16,5 12 2 15,0 18-1-15,5 15 1 16,-3 20 0-16,-2 20 0 16,-1 17-1-16,-5 24 1 15,-6 4 1-15,2 14-2 16,-6-1 2-16,3-3-2 15,-7-7 0-15,2-14 0 16,0-7-1-16,-8-45 0 16,32 17-2-16,-15-36-2 0,13-17-1 15,-6-21-1-15,15-9-3 16,-7-36 0-16,21-4 0 16,-11-22 4-16,9 6 3 15,-2 3 5-15,-15 15 2 16,7 23 2-16,-17 15 3 15,4 56 2-15,-28 10 0 16,6 76-3-16,-20 7-3 16,-6 29-1-16,8 7-2 15,-2 13-1-15,8-7 1 16,6-9-2-16,2-14-1 16,10-25 0-16,2-14-1 15,0-32-2-15,4-8-2 0,-18-23-8 16,0-29-30-16,-14-20 1 15,-4-6 0-15,-15-12 0 16</inkml:trace>
  <inkml:trace contextRef="#ctx0" brushRef="#br2" timeOffset="124034.2081">28209 8531 98 0,'-6'-18'42'0,"22"12"2"16,8-1-2-16,21 5-35 15,10-4-3-15,22 4-2 16,2-2-1-16,10 0-3 15,0 6-4-15,-18-18-27 16,8 10-9-16,-14-5-2 16,-6 1 1-16</inkml:trace>
  <inkml:trace contextRef="#ctx0" brushRef="#br2" timeOffset="124945.0386">30353 8307 76 0,'0'0'41'0,"0"0"1"16,0 0-1-16,0 0-30 16,-17 16-2-16,17 6-2 15,-2-3-2-15,4 7-1 16,-2-5-2-16,6 1 0 16,-6-22-1-16,15 31-1 15,-15-31 1-15,20 4 0 0,-20-4-1 16,16-23 0-16,-14-3 0 15,-2-1 1-15,-2-7-1 16,-4 7 0-16,-6-7 0 16,-2 9 0-16,-4 1 0 15,3 11 0-15,-5 5 0 16,0 4 0-16,-3 14 0 16,1-2 0-16,-4 11 0 15,0 7 0-15,3 9 1 16,1 6-2-16,0 8 2 15,5 4-1-15,9 0 0 16,4 4 0-16,8-10 0 0,6 0 0 16,7-5 0-16,5-7 0 15,8-10 0-15,3-9-1 16,1-16 2-16,3-12-1 16,-1 1 0-16,1-19 0 15,-3-9 0-15,-3-8 1 16,-5-12-2-16,-6-2 2 15,-6 2-1-15,-8 8 0 16,-6 2 0-16,-4 8 0 16,0 10 0-16,4 31 0 15,0 0 1-15,-6 17-1 16,16 24 0-16,13 10 1 16,5 6 0-16,15 10-1 0,9 2 1 15,3-4-1-15,14-9 1 16,-4-14-1-16,-3-9 1 15,3-15-2-15,-6-14 1 16,-8-12-1-16,-9-12-3 16,-19-17-3-16,11 3-29 15,-36-19-8-15,-8-3 0 16,-23-13 0-16</inkml:trace>
  <inkml:trace contextRef="#ctx0" brushRef="#br2" timeOffset="125289.7556">29925 7929 81 0,'-42'1'42'15,"5"-6"0"-15,37 5 0 16,0 0-28-16,24 2-7 15,29-12-1-15,32 2-3 16,14-8-1-16,23-1 0 16,4-3-1-16,11-2 0 15,-11 5-1-15,-10-5 0 16,-25 6 0-16,-18-1 1 16,-27-1-1-16,-27-2 0 0,-30-1 0 15,-23-7 0-15,-19-9-1 16,-12-2 0-1,-14-4-1-15,-4-8-4 16,16 15-28-16,-3-13-9 0,21 6 0 16,10 2-2-16</inkml:trace>
  <inkml:trace contextRef="#ctx0" brushRef="#br2" timeOffset="157374.1815">6426 5377 12 0,'0'0'11'0,"0"0"-1"15,0 0-1-15,0 0 0 16,2-19-1-16,-2 19 0 16,0 0-1-1,0 0 0-15,0-18 0 0,0 18 0 16,0 0 2-16,0 0-2 15,0 0 1-15,0 0-1 16,0 0-1-16,0 0-1 16,0 0-1-16,-8 39-1 15,2-2 0-15,6 28-1 16,-6 16 1-16,0 32 1 16,1 27-1-16,5 36 0 0,-2 19 0 15,2 23 1-15,-4 3-3 16,8 5 1-1,-8-8-1-15,4-6 1 16,-4-22-1-16,-6-21 1 0,-4-22-1 16,0-13 1-16,-6-22-1 15,7-14 1-15,-5-14-2 16,0-19 0-16,8-14-1 16,-2-18-3-16,12-1-7 15,0-32-25-15,0 0 0 16,26-46 1-16,-12-5-2 15</inkml:trace>
  <inkml:trace contextRef="#ctx0" brushRef="#br2" timeOffset="161634.4332">7115 6227 27 0,'0'0'16'0,"24"-26"0"15,-24 26-1-15,0 0 0 16,10-25-2-16,-10 25 0 16,0 0-3-16,4 22-1 15,-16-3 0-15,12 36-1 16,-18 16 0-16,10 54 0 15,-8 19-1-15,7 44-1 16,-5 12-1-16,6 18-1 0,2-6-2 16,8-14 0-16,-2-27-2 15,4-38 0-15,4-38 0 16,4-29 0-16,1-34 0 16,-13-32-2-16,26-20-2 15,-30-37-9-15,16 2-24 16,-8-9 1-16,-8-7-2 15,-4 0 1-15</inkml:trace>
  <inkml:trace contextRef="#ctx0" brushRef="#br2" timeOffset="166942.524">5696 7273 28 0,'0'0'21'15,"0"0"-1"-15,0 0-3 0,0 0-1 16,-26-4-4-16,26 4-2 16,0 0-3-16,0 0-1 15,0 0-1 1,12 20 0-16,-12-20-1 16,0 0 0-16,19 4 0 0,-3 5 1 15,-16-9-1-15,32 12 0 16,-32-12 0-16,43 16-1 15,-17-10 0-15,8 6 1 16,-1-8-2-16,9 5 0 16,-5-7 0-16,9 2 1 15,-1-2-1-15,0 4 0 16,-5-4 0-16,5 4-1 0,-5-2 1 16,5 2-1-1,3-6 0-15,-3 2 0 16,6-4 0-16,3 2-1 15,-3-2 0-15,-4-2 0 0,5 0 0 16,-7 2 0-16,-3 2 0 16,1 6 1-16,-9-4-1 15,3 4 1-15,-3-2-1 16,1 0 1-16,3-1-1 16,-1 3 1-16,3-2-1 15,1-2 1-15,3 2-1 16,3-2 1-16,0 0-1 15,-1 6 1-15,-1 0-1 0,1 4 1 16,-3-5-1 0,-3-1 0-16,-1 2 1 15,1-2-1-15,-7 2 0 16,1-6 0-16,3 2 0 0,-3-2 1 16,-3 0-1-16,-5 2 0 15,2 0 0-15,-5-1 1 16,-3 3-1-16,-20-6-1 15,28 8 0-15,-28-8-2 16,0 0-1-16,0 0-3 16,25 30-11-16,-25-30-21 15,0 0-2-15,-29 15 1 16,9-15 0-16</inkml:trace>
  <inkml:trace contextRef="#ctx0" brushRef="#br2" timeOffset="169626.4783">5925 6590 7 0,'0'0'13'16,"0"0"0"-16,0 0 0 15,-22-8 0-15,22 8 1 16,-24-8-1-16,2-3 0 16,22 11-2-16,-31-14-1 0,31 14-1 15,-28-8-2-15,28 8-1 16,-23-8-1-16,23 8-1 16,0 0 0-16,0 0-1 15,-26-4 0-15,26 4-1 16,0 0 0-16,0 0 1 15,0 0-1-15,26-14 0 16,-26 14 1-16,39-13 0 16,-13 3 0-16,13 8 0 15,1-4 0-15,11 4-1 16,-6 2 0-16,15 4 1 16,-3 0-2-16,4 2 1 15,4-2 0-15,-2 4 0 0,5-4 0 16,-3 1-1-16,0-3 1 15,-4 0-1-15,2 0 0 16,-1-2 0-16,-3-2 0 16,4 2 0-16,-12-2 0 15,1 4 0-15,-5-2 0 16,-2 4 0-16,1-4 0 16,-7 4-1-16,1-2 1 15,-1 0-1-15,-1-2 1 16,1 0 0-16,-3 0-1 15,-3 0 1-15,5 2-1 16,-10 0 0-16,-3-2 1 0,1-2-1 16,-8 4 0-16,-18-2 0 15,27 0-1-15,-27 0 1 16,20 4-1 0,-20-4-2-16,0 0-4 15,0 0-20-15,0 0-13 0,-26 24 1 16,26-24-1-16,-35 9 0 15</inkml:trace>
  <inkml:trace contextRef="#ctx0" brushRef="#br2" timeOffset="172594.2698">5761 5654 46 0,'0'0'23'0,"0"0"-2"16,0 0-1-16,0 0-4 15,0 0-2-15,0 0-4 16,0 0-2-16,8-20-1 16,-8 20-2-16,0 0 0 15,25-13-1-15,-25 13 0 16,20-4-1-16,-20 4 1 0,32 2-1 15,-13-6 0 1,15 4-1-16,-2-6 0 16,9 8 1-16,2-6-1 15,9 2-1-15,-5 0 1 0,5 4-1 16,-1 2 1-16,-4 4-1 16,1-3 0-16,-3 5 1 15,0-4-1-15,7 2-1 16,-7 2 1-16,-3-4-1 15,-3 2 0-15,-1 1 0 16,-7-1 0-16,-1 2 0 16,-4-4 0-16,-7 4 0 15,-19-10 0-15,36 15 1 16,-36-15-1-16,29 14 1 16,-29-14-1-16,32 14 0 15,-32-14 1-15,26 18-1 16,-26-18 1-16,19 13-1 0,-19-13 0 15,20 8 0-15,-20-8 0 16,0 0 0-16,0 0-1 16,0 0-1-16,18 14-2 15,-18-14-3-15,0 0-8 16,0 0-25-16,-4 18 0 16,4-18-1-16,-28 7 1 15</inkml:trace>
  <inkml:trace contextRef="#ctx0" brushRef="#br2" timeOffset="173682.3645">5727 4926 26 0,'0'0'17'15,"-18"6"3"-15,18-6-1 16,0 0 0-16,-27-6-2 16,27 6-2-16,0 0-3 15,0 0-3-15,-24-4 0 0,24 4-2 16,0 0-1-16,0 0-1 15,24-30-1-15,1 26 0 16,1-7 0-16,16-5 0 16,1 2-1-16,18 4 0 15,-4-1 0-15,9 5 0 16,-11 2-2-16,2 2 1 16,-5 0-1-16,-11 2 0 15,-7 0-1-15,-11 2 0 16,-23-2 1-16,26 6-1 15,-26-6 0-15,0 0-2 16,26 4-3-16,-26-4-14 16,0 0-20-16,13-20-2 0,-13 20 1 15,0 0-2-15</inkml:trace>
  <inkml:trace contextRef="#ctx0" brushRef="#br2" timeOffset="175554.2025">5891 4888 1 0,'2'-27'18'16,"30"9"7"-16,-19-7-6 15,11-1-5-15,2 11-3 16,-10-9-3-16,3 14 2 16,-19 10-2-16,0 0 0 0,0 0-2 15,-21 53 0-15,-19-14-1 16,5 16 0-16,-9-6 1 15,7 4-3-15,-3-9 1 16,13-7-3-16,5-13 1 16,22-24-1-16,18-16 0 15,13-12 0-15,15-9-3 16,1 2 3-16,6-1-2 16,5 3 1-16,-11 8 1 15,-8 19 1-15,-15 19-1 16,-16 17 1-16,-22 11 2 15,-13 8 0-15,-17 0 0 16,5 2-1-16,-7-8 0 0,13-5-1 16,7-21 1-1,26-17-2-15,0 0-2 16,20-23 1-16,17-1-2 16,5-7 1-16,1-1-1 0,-3 15 2 15,-7 5-2-15,-13 12 3 16,-20 0 0-16,2 35-1 15,-18-7 1-15,-10 7-2 16,13 14-5-16,-19-12-27 16,18-7-2-16,6-11-1 15,8-19-1-15</inkml:trace>
  <inkml:trace contextRef="#ctx0" brushRef="#br2" timeOffset="176306.1763">5800 5852 28 0,'8'-41'29'16,"6"19"0"-16,4-1-9 16,-6-13-5-16,7 19-4 15,-5-11-2-15,6 22-1 16,-20 6-1-16,14 18-2 16,-26 8 0-16,8 17-1 15,-26-2-1-15,9 12 1 16,-11-6-2-16,6 0 0 15,1-13 0-15,11-11-1 0,14-23 0 16,0 0 0-16,37-33 0 16,3-3-1-16,7-7 0 15,10-4 1-15,-3 0 0 16,-1 4-1-16,-7 11 1 16,-7 17 0-16,-15 17 1 15,-16 17 0-15,-22 17 0 16,-10 13 0-16,-11 6-1 15,-5 4 1-15,-3-3-1 16,1-6 1-16,5-13-2 16,15-10 1-16,22-27-1 15,0 0 0-15,33-12 1 16,9-15-2-16,7 0 2 0,-1-1-2 16,3 1 1-16,-11 7 0 15,-7 14 0-15,-33 6 0 16,14 37-1-16,-34 5 1 15,-6 7-1-15,-7 4-2 16,5 9-2-16,-17-12-30 16,25-1-3-16,2-16 1 15,10-8-1-15</inkml:trace>
  <inkml:trace contextRef="#ctx0" brushRef="#br2" timeOffset="176966.8696">5871 6824 17 0,'0'-42'28'0,"20"9"1"0,0-2-6 16,-6-14-4-1,13 25-3-15,-15-15-2 0,14 27-3 16,-20-10-1-1,13 32-3-15,-19-10-1 0,-17 43-2 16,-9-5 0-16,4 11-1 16,-15 4-1-16,3 6 0 15,-5-6-1-15,7-6-1 16,6-12 1-16,19-13-1 16,7-22 0-16,0 0 1 15,43-40-1-15,-7 3 0 16,9 0 0-16,6-2 1 15,-3 5-1-15,-5 9 0 16,-7 11 1-16,-13 22 0 16,-15 11-1-16,-16 19 1 15,-17 9 0-15,-9 10 0 0,-9-2 0 16,3-2 0-16,1-4-1 16,5-12 1-16,10-13-1 15,24-24 0-15,0 0 1 16,50-44-1-16,-5 9 0 15,3-2-1-15,3 1 1 16,-6 7-1-16,1 13 1 16,-19 24-2-16,-15 22 0 15,-24 11-3-15,5 26-8 16,-25-3-24-16,4 5 1 16,-7-6-2-16,5-4 0 15</inkml:trace>
  <inkml:trace contextRef="#ctx0" brushRef="#br2" timeOffset="177746.7844">5812 7832 10 0,'0'-21'30'15,"0"21"1"-15,20-38 0 16,-12 11-11-16,11 17-5 16,-13-15-3-1,-6 25-2-15,0 0-2 0,18-2-2 16,-18 2-1-16,-18 41-1 16,-1-8-1-16,-1 14 0 15,-6 2-1-15,6 2 0 16,-5-3-1-16,5-5 0 15,6-12-1-15,6-13 1 16,8-18-1-16,0 0 1 16,34-32-1-16,-1 1-1 15,7-8 2-15,-1-4-1 0,5 3 0 16,-5 1 0-16,-5 10 1 16,-8 17-1-1,-26 12 2-15,15 21-1 16,-28 11 0-16,-3 13 1 0,-10 6-1 15,0 6 1-15,-3-4-1 16,7-6 0-16,2-8 0 16,7-13 0-16,13-26-1 15,0 0 0-15,27 4 0 16,1-24-1-16,9-5-1 16,1-11-2-16,9 19-12 15,-7-21-22-15,-3 5-1 0,-15-2-1 16,-10-1 0-16</inkml:trace>
  <inkml:trace contextRef="#ctx0" brushRef="#br2" timeOffset="178466.3571">6507 7008 31 0,'0'0'30'16,"18"-45"0"-16,-4 10-7 15,5 9-7-15,-13-19-3 16,22 16-3-16,-16-21-1 16,19 23-2-16,-17-12-1 0,8 13-2 15,-10 3 1-15,-12 23-2 16,0 0-1-16,0 31 1 16,-26 10-1-16,-7 16 0 15,-7 4-1-15,3 2 1 16,-3-4-1-16,7-6 1 15,7-20-1-15,14-15-1 16,12-18 1-16,26-30-1 16,7-7 0-16,11-8 0 15,1-4 0-15,2 0 0 16,-3 4 0-16,-9 9 0 16,-5 19 1-16,-30 17 0 15,2 39 0-15,-28 14 0 0,-7 14 1 16,-11 3 0-16,3 3-1 15,-3-3 1-15,9-7-2 16,9-23 1-16,18-23-2 16,8-17 0-16,40-27-1 15,-7-9-4-15,21 11-5 16,-11-16-27-16,5 5 0 16,-9 7-1-16,-7 11 0 15</inkml:trace>
  <inkml:trace contextRef="#ctx0" brushRef="#br2" timeOffset="179294.419">6596 7879 19 0,'8'-25'23'0,"4"-6"-4"16,-8-13 1-16,15 13-1 15,-15-20-1-15,22 29-4 16,-26-13-1-16,20 25-2 16,-20-9-2-16,0 19-2 15,2 21-2-15,-8 18-2 16,-16 9 0-16,2 12 0 16,-11 3 0-16,-1 8-1 15,-1-4-1-15,5-9 1 16,0-10-1-16,13-17 0 15,15-31 0-15,0 0-2 16,39-16 1-16,-1-19 0 0,7-6-1 16,0-2 0-16,1 3 1 15,-5 9 1-15,-9 19-1 16,-12 24 2-16,-20 21-1 16,-12 22 1-16,-16 10 0 15,-5 8 0-15,-5-7-1 16,6-3-1-16,11-16-1 15,7-27-3-15,14-20-8 16,16-6-26-16,13-33 0 16,5-12-1-16,5-12 0 15</inkml:trace>
  <inkml:trace contextRef="#ctx0" brushRef="#br2" timeOffset="180371.1288">7291 6996 12 0,'0'0'12'15,"0"0"-4"-15,0 0-1 16,0 0-3-16,-18 4-2 16,18-4 0-16,0 0-1 15,0 0 1-15,0 0-1 16,0 0 1-16,0 0-2 0,0 0-2 16,0 0-1-16,0 0-4 15,0 0-4-15,0-17-3 16,0 17-1-16</inkml:trace>
  <inkml:trace contextRef="#ctx0" brushRef="#br2" timeOffset="180990.8409">7285 7002 14 0,'0'0'16'0,"0"0"1"0,-8-23 0 16,8 23-2-16,8-18 0 16,-16-6-1-16,8 24-2 15,6-35 0-15,-6 35-1 16,4-33-1-16,-4 33-1 16,6-30-1-16,-6 30-1 15,0 0-1-15,0 0-2 16,12-23 0-16,-12 23-1 15,0 0-1-15,0 0 0 16,-18 31 0-16,4 1 0 16,-8-3-1-16,-3 8 1 15,-1 3-1-15,4-3 1 16,-3 0-1-16,5-11-1 0,2-9 1 16,18-17-1-16,0 0 0 15,0 0 0-15,26-10 0 16,0-11-1-1,5-11 1-15,9-3 0 0,-1 0-1 16,1-6 1-16,-5 9 0 16,-5 7 0-16,-8 19 0 15,-22 6 1-15,9 43-1 16,-20 2 1-16,-15 10 0 16,2 4 0-16,-3-4-1 15,5-6 1-15,4-14 0 16,12-17 0-16,6-18-1 0,34-20 1 15,5-13-1-15,5-4 1 16,9-7-1-16,-6 5 0 16,-1 6 0-1,-9 11 0-15,-11 20-1 16,-26 2 0-16,12 43 0 0,-22-11-2 16,8 17-6-16,-16-14-29 15,12-3 0-15,-2-15-2 16,8-17 1-16</inkml:trace>
  <inkml:trace contextRef="#ctx0" brushRef="#br2" timeOffset="182930.5743">5656 4427 8 0,'-4'-21'26'16,"4"21"2"-16,6-20-9 16,-8-2-4-16,2 22-3 15,8-23-1-15,-8 23-1 16,18 6-2-16,-2 17-1 15,-11-1-2-15,9 19 0 16,-4-7-1-16,0 13-1 16,-6-10 0-16,2 2-1 0,-6-11 0 15,0-11-1-15,0-17 0 16,0 0 0-16,-4-37 0 16,8-4-1-16,-2-12 1 15,2-10-1-15,-2-6 0 16,0 1 0-16,2 5 1 15,-4 12-1-15,0 17 0 16,0 34 0-16,0 0 1 16,19 40 0-16,-5 15-1 15,6 9 1-15,0 5 0 16,7 2 0-16,-1-6-1 16,4-9 1-16,-11-14-1 15,-3-15 0-15,-16-27 1 0,24 12-1 16,-24-12 0-16,-6-30-1 15,6 7 0-15,-8-14-5 16,16 19-11-16,-2-11-18 16,6 5 0-16,-12 24-1 15,29-18 1-15</inkml:trace>
  <inkml:trace contextRef="#ctx0" brushRef="#br2" timeOffset="183658.0813">6574 6080 18 0,'10'-26'30'0,"-10"-5"3"15,8 5-1-15,-8 26-11 16,0-41-7-16,0 41-3 16,0 0-2-16,26 20-3 15,-32 5-1-15,6 15-1 16,-8-1-1-16,8 4-1 15,-6-4 1-15,0-3-1 16,-2-11 0-16,8-25-1 0,0 0-1 16,26 4 0-16,-12-26 1 15,-1-9-2 1,-1-10 1-16,4-8 0 16,-2-2 0-16,-4 0 0 0,-8 5 0 15,4 13-1-15,-6 12 2 16,0 21-1-16,0 0 0 15,-12 41 1-15,10 2-1 16,-4 6 0-16,4 4 1 16,-2-2-1-16,4-8 1 15,4-6 0-15,-2-11 0 16,-2-26-1-16,0 0 1 16,0 0-1-16,12-22 0 15,-4-11 0-15,-2-4 0 16,0-6-1-16,5 3-3 15,-9-11-10-15,4 24-22 16,0 5-2-16,-6 22 0 0,0 0-1 16</inkml:trace>
  <inkml:trace contextRef="#ctx0" brushRef="#br2" timeOffset="185858.9056">7362 7950 29 0,'-10'-23'26'16,"10"23"-7"-16,-4-38-2 15,4 38-2-15,8-47-4 0,12 26-3 16,-8-15-1 0,9 11-1-16,-7-7-2 0,12 13 0 15,-14-3 2 1,8 26-1-16,-20-4 0 0,2 47 0 15,-18-6-1-15,2 18 1 16,-18 2-2-16,7 8 1 16,-7-6-2-16,4-8 0 15,5-14-1-15,9-16 0 16,14-25 0-16,0 0-1 16,33-37 1-16,-1-2-2 15,6-6 2-15,1 1-1 16,1 5-1-16,-7 14 2 0,-7 21-1 15,-14 25 1-15,-12 17 0 16,-10 24 2 0,-12 15-2-16,-4 3 2 15,-7 3-2-15,5-11 1 0,-1-11-2 16,13-14-2-16,10-7-6 16,0-23-30-16,6-17 0 15,26-2-2-15,-11-15 1 16</inkml:trace>
  <inkml:trace contextRef="#ctx0" brushRef="#br2" timeOffset="242946.9815">5723 6535 29 0,'0'0'34'16,"0"0"2"-16,0 0 2 0,0 0-16 15,0 0-9-15,0 0-2 16,0 0 1-16,-20-16-3 16,20 16-1-16,0 0-3 15,0 0-1-15,0 0 0 16,0 0-2-16,0 0 0 16,0 0-1-16,0 0 1 15,0 0-1-15,0 0 0 0,30 16 1 16,-6-4-1-1,19 7 1-15,9 3 0 16,15 2 0-16,12-1-1 16,17-5 0-16,15-4 0 15,13-12-1-15,7-6 1 0,-1-10-1 16,4-6 0-16,3-5 1 16,-13 1-1-16,-6 5 0 15,-21 1 1-15,-12 6-1 16,-18 4 1-16,-10 4-1 15,-13 4 1-15,-16 4-1 16,-9-2 0-16,-19-2 0 16,26 8 0-16,-26-8 0 15,16 2 1-15,-16-2-1 16,0 0 0-16,0 0 0 16,0 0 0-16,0 0-1 15,18-2 1-15,-18 2 0 0,0 0 0 16,0 0 0-16,0 0 0 15,0 0 1-15,19 4-1 16,-19-4 0-16,0 0 0 16,20 0 0-16,-20 0 1 15,24-4-1-15,-24 4 0 16,23 0-1-16,-23 0 2 16,20-2-1-16,-20 2 0 15,0 0-1-15,18-4 2 16,-18 4-1-16,0 0-1 15,0 0 2-15,0 0-1 16,0 0 0-16,0 0-1 16,20 12 2-16,-20-12-1 0,0 0 0 15,0 0 0-15,0 0 0 16,19-4 0-16,-19 4 0 16,0 0 0-16,20 4 1 15,-20-4-1-15,18 0-1 16,-18 0 1-16,20-2 0 15,-20 2 0-15,15-6 0 16,-15 6 0-16,24-6-1 16,-24 6 2-16,20-2-1 15,-20 2-1-15,0 0 1 16,20 0 0-16,-20 0 0 16,0 0 0-16,0 0 0 15,0 0 0-15,15-2 0 0,-15 2 0 16,0 0 1-16,18 20-1 15,-18-20 0-15,14 37 0 16,-4 2 0-16,0 20 1 16,2 22-1-16,5 25 0 15,-3 15 1-15,2 19-2 16,2 11 1-16,-4 2 0 16,3 2 0-16,-3-20 0 15,2-15 0-15,-6-24-1 16,0-19 1-16,0-18 1 15,-2-14-1-15,-3-14 0 16,-5-31 0-16,0 30 0 16,0-30 0-16,0 0 0 0,0 0 0 15,0 0 0-15,0 0 0 16,0 0 0 0,-19-6 0-16,19 6 0 15,0 0 0-15,-20-12 0 0,20 12-1 16,-18-25 1-16,12 5-1 15,4-11 1-15,-4-7-1 16,4-15 1-16,-2-11-1 16,2-17 1-16,2-13 0 15,-5-20 0-15,3-16 0 16,-2-7 0-16,-2-4-1 16,4-1 1-16,-4 1 0 15,2 8 0-15,0 11 0 0,0 22-1 16,-2 16 1-1,4 19-1-15,-2 10 0 16,2 14 0-16,-4 9 1 16,10 11-2-16,-4 21 2 0,2-26 0 15,-2 26 0-15,0 0-1 16,0 0 2-16,0 0-1 16,-20 20 0-16,7-1 1 15,-1 5 0-15,-12 5 0 16,0 1-1-16,-5 5 1 15,-15 0 0-15,-5 1 0 16,-10-5-1-16,-22-3 0 0,-16-5 1 16,-7-9-1-1,-19-6 0-15,-5-12 0 16,-8-8 0-16,-5-4 0 16,1-5 0-16,10-1 1 0,8 3-1 15,7 9 0-15,12 4 1 16,11 10-1-16,11 6-1 15,16 9 1-15,9 11-2 16,19 5-2-16,17-7-3 16,30 15-23-16,6-18-13 15,17 5-1-15,9-15 0 16,11-1 0-16</inkml:trace>
  <inkml:trace contextRef="#ctx0" brushRef="#br2" timeOffset="243591.6488">7297 7546 69 0,'-34'4'39'0,"11"-4"1"0,23 0 1 16,19-22-30-16,27-19 0 15,51-4-4-15,19-32 0 16,42-15-2 0,32-24 0-16,21-15-2 0,16-5 0 15,10 1-2-15,-16 3 0 16,-24 19 0-16,-27 22-1 15,-39 25 0-15,-33 20 1 16,-35 33 0-16,-37 15-1 16,-30 19 0-16,-27 15-1 15,-15-1-3-15,-1 20-7 16,-12-14-30-16,7 4-2 16,-1-11-2-16,13-3 1 0</inkml:trace>
  <inkml:trace contextRef="#ctx0" brushRef="#br2" timeOffset="246070.7664">9933 5778 42 0,'0'0'33'0,"0"0"1"0,0 0 1 15,0 0-23-15,0 0-2 16,22-26-2 0,-11 0-2-16,15 7 0 15,-4-11-1-15,13 9-1 0,-9 1 1 16,8 18-2-16,-7 6 1 16,-1 22 0-16,-12 7-2 15,0 18 1-15,-10 8-2 16,-8 12 1-16,-10 3-1 15,-6 3 0-15,-8-5-1 16,-1-3 1-16,1-10 0 16,0-10 0-16,5-10 0 0,9-11 0 15,6-11 0-15,8-17 0 16,0 0 0 0,34-7 0-16,-7-9-1 15,-1 2 0-15,7-4 0 0,3 3 0 16,-6 1-2-16,7 2 2 15,-11 4-1-15,0 4 0 16,-7 8-2-16,-19-4-4 16,32 14-6-16,-32-14-27 15,0 0 1-15,2-20-2 16,-2 20 1-16</inkml:trace>
  <inkml:trace contextRef="#ctx0" brushRef="#br2" timeOffset="246695.6971">10284 5577 60 0,'0'0'37'16,"-4"-17"2"-16,4 17 0 15,24 9-23-15,-24-9-5 16,16 32-2-16,-4-11-4 15,7 11 0-15,-1-1-2 16,2 1-1-16,-6-1-1 16,0-5 0-16,-6-5 0 15,-8-21-1-15,11 20 0 16,-11-20 0-16,0 0 0 16,-6-22 0-16,4-1 0 15,-3-5 0-15,-1-3 0 0,0-3-1 16,4 1 1-16,2 2 0 15,2 3 0-15,4 9 0 16,-6 19 0-16,25-16 1 16,-5 20-1-16,0 10 1 15,0 1-1-15,1 9 1 16,-3 5 0-16,2 1-1 16,-8-5 1-16,-6 1 0 15,-4-5 0-15,-2-21-1 16,-2 22 0-16,2-22 1 15,0 0-1-15,-18-30 0 16,16 3 0-16,2-8-1 16,0-3 1-16,4-5-1 0,8 0 1 15,-1 2-1-15,5 7 1 16,2 13 0-16,2 7-1 16,5 14 1-16,-5 10 0 15,6 8 0-15,-6 3 0 16,-3 9 1-16,-3-1-2 15,-4-2 1-15,2 1-1 16,-12-8-2-16,8 3-4 16,-8-23-14-16,0 0-20 15,4-18 0-15,10-5 0 16,-7-12 0-16</inkml:trace>
  <inkml:trace contextRef="#ctx0" brushRef="#br2" timeOffset="246919.7807">11045 5151 75 0,'19'-9'41'16,"-13"28"0"-16,-12 7 0 0,12 31-28 15,-26-2-4-15,9 29-1 16,-15 2-2-16,6 11-2 16,0-1-2-16,-1-2-1 15,3-6-1-15,-2-11-1 16,8-9-1-16,3-18-1 15,9-5-4-15,0-45-14 16,-6 31-20-16,6-31-1 0,0 0 1 16,27-39-1-16</inkml:trace>
  <inkml:trace contextRef="#ctx0" brushRef="#br2" timeOffset="247259.1806">11228 5569 86 0,'-33'42'40'0,"1"-13"1"16,4 10 0-16,-11-7-32 15,15 7-3-15,2-8-2 16,13-5-2-16,9-26-1 16,23 20-1-16,5-24-1 0,11-6 1 15,7-4 0-15,3 4 0 16,1-1-1-16,-1 5 2 15,-10 6-1 1,-5 4 1-16,-14 11 0 0,-8 7-1 16,-18 9 1-16,-6 5 0 15,-10-3 0-15,-8-2-1 16,-3-1 0-16,-1-5-1 16,1-7-1-16,1-12-3 15,32-6-5-15,-47-8-30 16,41-12-1-16,0-15-1 15,6 0 0-15</inkml:trace>
  <inkml:trace contextRef="#ctx0" brushRef="#br2" timeOffset="247602.6837">11345 5306 74 0,'19'-23'39'16,"9"5"0"-16,0-3 1 15,21 11-29-15,-13-10-2 16,13 14-2-16,-15-1-3 16,5 14 0-16,-13 11-2 15,-12 13 0-15,-20 7-1 16,-8 7-1-16,-8 4 0 16,-4-4 0-16,1 0 0 15,1-9 0-15,8-9 0 16,16-27 0-16,0 0 0 15,32 6 0-15,-5-26 1 16,7-1-1-16,6-7 0 0,5 1 1 16,-4-7-1-16,-3 5-1 15,-1 7-1-15,-9-1-3 16,0 17-5-16,-28 6-29 16,0 0-2-16,-2-22 0 15,-18 26 0-15</inkml:trace>
  <inkml:trace contextRef="#ctx0" brushRef="#br2" timeOffset="247955.488">9350 5448 54 0,'-49'57'38'0,"0"13"1"15,9 21 0-15,3-7-22 16,31 46-2-16,4-9-5 15,37 21-2-15,17-3-2 0,33-8-3 16,17-13-1-16,11-14-2 16,11-19-1-16,1-32-4 15,11-10-32-15,-24-31-4 16,-7-9 0-16,-28-18 0 16</inkml:trace>
  <inkml:trace contextRef="#ctx0" brushRef="#br2" timeOffset="248639.7787">11738 4763 57 0,'25'-2'38'16,"-5"12"-1"-16,0 17 1 15,-6-5-24-15,31 29-4 16,-11-6-1-16,17 16-2 0,-6 2-1 16,9 9-2-1,-3 1 0-15,-6-1-1 16,-5 3 0-16,-1 0-1 15,-13-5-1-15,-6 1 0 0,-12-8 0 16,-4-6-1-16,-8-10 1 16,-8-4-1-16,2-8 0 15,-10-7 0-15,2-5 0 16,-1-7 0-16,19-16 0 16,-32 20-2-16,32-20-1 15,-20 7-4-15,20-7-6 16,0 0-28-16,0 0 0 15,6-29-1-15,-4 5 1 16</inkml:trace>
  <inkml:trace contextRef="#ctx0" brushRef="#br2" timeOffset="249375.269">12399 4712 41 0,'0'0'34'0,"0"0"1"15,0 0-5-15,0 37-8 0,-20-17-6 16,24 31-6-16,-22-2 0 16,18 25-2-16,-11 3-1 15,9 17-1-15,-4-2-2 16,12 7 0-16,-4-7-1 16,9-4-1-16,3-5-1 15,4-15 1-15,2-11-2 16,0-12 1-16,5-9 0 15,-3-7 0-15,-4-7 0 16,1-5 1-16,-19-17-1 16,28 20 0-16,-28-20-1 15,24 6 1-15,-24-6-1 0,0 0 0 16,20 0 1-16,-20 0-1 16,0 0 0-16,0 0 0 15,0 0 0-15,0 0 0 16,0 0 0-16,0 0 0 15,0 0 1-15,0 0-1 16,0 0 0-16,0 0 1 16,0 0-1-16,0 0 1 15,0 0-1-15,0 0 1 16,0 0-1-16,0 0 0 16,0 0 0-16,0 0 1 15,0 0-2-15,0 0 1 16,0 0 0-16,0 0 0 0,0 0 1 15,0 0-1-15,0 0 0 16,0 0 0 0,0 0 0-16,0 0 0 15,0 0 0-15,0 0 0 0,0 0-1 16,0 0-1-16,0 0-1 16,0 0-2-16,0 0-6 15,0 0-31-15,0 0 0 16,0 0-2-16,-18 4 1 15</inkml:trace>
  <inkml:trace contextRef="#ctx0" brushRef="#br2" timeOffset="251463.0412">12668 5030 29 0,'0'0'33'16,"-16"2"3"-16,16-2-3 0,0 0-15 15,0 0-7-15,2-22-4 16,4-3-1-16,13 7-3 16,1-8 0-16,12 5 0 15,-3-7 0-15,9 9 0 16,-5-3 0-16,1 10 0 15,-8 5 0-15,3 10 1 16,-29-3-1-16,20 30-1 16,-30-1 0-16,-6 9 1 15,-9 5-1-15,-1 2 1 16,-7-2-1-16,7-8-1 16,0-5 1-16,6-10-2 0,20-20 2 15,0 0-2-15,32-8-1 16,2-8 1-16,7-6-2 15,10-1 2-15,3 3-1 16,1 5 1-16,-2 9-1 16,-7 12 2-16,-13 5 2 15,-7 13-1-15,-12 9 0 16,-14 10 1-16,-14 4-1 16,-6 3 0-16,-11-5 1 15,-3-4-2-15,-5-6 0 16,-1-3 0-16,1-11 0 15,7-3-1-15,-2-8 1 16,7-4-1-16,3-6 0 0,2-6-2 16,22 6 0-16,-31-16-2 15,31 16-6-15,-20-16-30 16,20 16-2-16,2-29 0 16,-2 29-1-16</inkml:trace>
  <inkml:trace contextRef="#ctx0" brushRef="#br2" timeOffset="252255.2385">13471 4716 49 0,'0'0'36'0,"-33"-2"2"16,13 12-1-16,8 11-23 0,-21-17-4 16,19 14-3-16,-10-8-2 15,24-10-2-15,-6 21-1 16,24-15-1-16,13-6 0 16,9 0-1-16,11 0 1 15,3 4 0-15,1 2 0 16,0 2 1-16,-4 2 0 15,-11 11 0-15,-16 1 1 16,-7 11 0-16,-17-2 0 16,-7 3-1-16,-13-7 1 15,-6 3-1-15,-5-11-2 16,-1-9 0-16,2-2-1 0,-5-16-3 16,13 4-3-16,-15-33-20 15,23 10-13-15,0-17-2 16,6-3 1-16,4-12-1 15</inkml:trace>
  <inkml:trace contextRef="#ctx0" brushRef="#br2" timeOffset="252575.7249">13679 4147 85 0,'-6'-20'41'0,"6"20"0"15,19 4 0-15,9 19-33 0,4-5-2 16,13 17 0-16,6 7-2 16,11 13 0-16,-5 5-2 15,2 11 1-15,-6 6-1 16,-7 5 0-16,-15 6 0 16,-5 3 1-16,-12-7-1 15,-12-2-1-15,-10-7 1 16,-4-10-2-16,-4-10 0 15,-3-14 0-15,-5-10 0 16,4-9 0-16,-2-10 0 16,-3-10-4-16,25-2-4 15,-52-12-35-15,35-2-1 16,-11-13-2-16,6-1 2 0</inkml:trace>
  <inkml:trace contextRef="#ctx0" brushRef="#br2" timeOffset="255967.0715">5988 6525 43 0,'-38'0'35'15,"11"2"1"-15,1 2 0 16,-6-18-18-16,32 14-6 16,0 0-2-16,0 0-2 15,0-25-1-15,20 19-1 16,6-2 0-16,13 8-2 15,7 2 0-15,19 12 1 0,10 0-2 16,16 3-1 0,11 1 0-16,17 2-1 15,13-11 0-15,16-3 0 16,10-10 0-16,4-4 0 0,2-5-1 16,-12-3 1-16,-10-2-1 15,-9 5 1-15,-25 3-1 16,-27 0 1-16,-22 4-1 15,-15 2-1-15,-23 2 1 16,-21 2 1-16,0 0 0 16,0 0-1-16,0 0 1 15,0 0-1-15,0 0 1 16,-25 20 1-16,25-20-2 0,-20 14 0 16,20-14 0-1,0 0 1-15,0 0-2 16,-22 2 2-16,22-2-1 15,-19-10 0-15,19 10 0 0,-32-16 0 16,10 4 0-16,-7-5 1 16,-5-9-2-16,-5-7 1 15,-7-8 0-15,-13-11-1 16,-12-14 1-16,-6-11 0 16,-4-15 0-16,-4-14-1 15,-6-4 2-15,4-6-2 16,4-3 1-16,4-3 0 15,14 6 0-15,0-2-1 16,4 8 0-16,2 10 0 16,1 6 0-16,7 4 0 15,-2 5 1-15,1 5 0 16,-1 2-1-16,8 13 2 0,-1 6-1 16,5 6-1-16,-1 8 1 15,7 9 0-15,-5 7 0 16,9 5 0-16,3 11 0 15,-2-1 0-15,9 4-1 16,1 2 1-16,0 6 0 16,20 2 0-16,-18-9-1 15,18 9 1-15,0 0 0 16,-2 17 0-16,2-17 0 16,16 36 0-16,2-9 0 15,4 6 0-15,9 16 0 16,7 0 0-16,9 12 0 15,10 8 0-15,11 13 0 0,15 11 1 16,9 3 0-16,13 6 0 16,6 2 0-16,7 2 0 15,4-2 0 1,3 0 0-16,-13-10 0 0,-7-4-1 16,-12-1 1-16,-14-7-1 15,-10-5 0-15,-16-3 0 16,-9-9 0-16,-17-12 0 15,-1-8 1-15,-12-6-1 16,-2-11 0-16,-10-7 0 16,-2-21 1-16,0 0-1 15,-22-1 1-15,-4-21-1 16,-5-13 0-16,-15-24-1 0,-19-24 2 16,-14-25-2-16,-12-19 2 15,-13-15-3-15,-1-13 1 16,-8 0 0-1,3 2 0-15,-1 10 1 0,13 15-1 16,7 19 0-16,12 14 0 16,14 13 1-16,7 19 0 15,13 12-1-15,9 12 1 16,11 11 0-16,25 28 0 16,-24-9 0-16,28 30-1 15,4 18 1-15,16 18 0 16,5 16 0-16,23 23 0 0,11 18 1 15,16 14 0-15,21 13 0 16,9 6 1 0,11 8-1-16,7 2 0 15,-3-8 0-15,-11-15 1 0,-9-11-2 16,-11-11 0-16,-20-16 1 16,-10-17-2-16,-17-12 2 15,-13-20 0-15,-13-4-1 16,-2-12 0-16,-8-7 0 15,-4-5 0-15,-6-19 0 16,0 0 0-16,0 0 0 16,0 0 0-16,0 0 0 15,0 0 0-15,0 0 0 0,0 0 0 16,0 0 0 0,0 0 0-16,0 0 0 15,0 0 0-15,0 0 0 16,0 0 0-16,0 0 0 0,0 0 0 15,-16 4 0-15,16-4 0 16,0 0 0-16,0 0 0 16,0 0 0-16,0 0 0 15,0 0 0-15,0 0 0 16,0 0 0-16,0 0 0 16,-18 10 0-16,18-10 0 15,0 0 0-15,0 0 0 16,0 0 0-16,-22 4 0 15,22-4 0-15,-19 10 0 16,19-10 0-16,-32 12 0 16,6-6 0-16,-5-3 0 15,-11-3 0-15,-17 2 0 0,-12 0 0 16,-12 2 0-16,-16-2 0 16,-5 2 0-16,-15-4 0 15,-3 0 0-15,-4 2 0 16,-3-4 0-16,-1 0 0 15,1-4 0-15,9 0 0 16,6 3 0-16,11-1 0 16,10 6 0-16,16 2 0 15,18-4 0-15,11 5 0 16,19-1 0-16,9 4 0 16,20-8 0-16,0 0 0 15,-10 22 0-15,10-22 0 16,14 17 0-16,-14-17 0 0,26 16 0 15,-26-16 0-15,27 16 0 16,-27-16 0-16,26 2 0 16,-26-2 0-16,26-30 0 15,-18-1 0-15,-1-12-1 16,-1-16 1-16,0-12-1 16,-6-11 1-16,0-12 0 15,-6-10 0-15,-2-4 0 16,-5-12-1-16,-5 4 2 15,4-6-1-15,0 5 0 16,2-5-1-16,1 4-1 16,1 10 1-16,4 10 0 15,0 14 0-15,0 13-1 0,4 10 1 16,-4 12 0-16,0 16 1 16,-2 7 0-16,8 26 0 15,-18-27 0 1,18 27 0-16,0 0 0 0,-21-16-1 15,21 16 1-15,-6 24 0 16,8 11 0-16,4 24 0 16,6 23 2-16,1 24-2 15,7 24 2-15,6 23-1 16,-5 12 0-16,3 8 1 16,-4-5-1-16,0-11 0 15,-7-17-1-15,-1-25 1 0,-6-22-1 16,-4-29 1-16,0-18-1 15,-2-27 0-15,10-36 0 16,-10-34-1-16,6-32 0 16,-6-42 0-16,2-38-1 15,-4-49 0-15,2-22 0 16,-4-13-1-16,-8 9 2 16,4 22-1-16,-6 32 1 15,3 47 0-15,3 62 0 16,8 75 2-16,-26 57-1 15,18 59 1-15,8 51 0 16,10 31 1-16,8 20-2 16,6 5 1-16,9-13-2 0,7-23-1 15,19-20-9-15,-8-65-31 16,10-45-1 0,-3-57 0-16,7-38-1 15</inkml:trace>
  <inkml:trace contextRef="#ctx0" brushRef="#br2" timeOffset="256339.9616">6671 5473 66 0,'0'0'41'0,"38"-57"0"15,1 8-1-15,2-35-18 16,25 3-16-16,9-11-2 16,12 4-2-16,-3 7-2 15,-3 9-2-15,2 19-7 16,-29 6-30-16,11 21-1 16,-20 3-1-16,-7 5 0 15</inkml:trace>
  <inkml:trace contextRef="#ctx0" brushRef="#br2" timeOffset="257064.0668">8114 3795 64 0,'-6'-27'37'0,"6"27"0"16,0 0-7-16,-17-2-16 15,34 29-4-15,-11-3-1 16,14 23-3 0,0-2-2-16,11 12 0 0,-3 2-2 15,4 2-1-15,-5-6 0 16,5-6-1-16,-6-12-1 15,-7-13-1-15,1-7-3 16,-20-17-4-16,34-10-16 16,-34-23-14-16,6-6-1 15,-12-16 0-15,12-4 2 16</inkml:trace>
  <inkml:trace contextRef="#ctx0" brushRef="#br2" timeOffset="257294.6243">8578 3464 64 0,'0'0'39'0,"34"9"1"16,-26 19 0-16,16 31-27 15,-30 0-3-15,14 25-3 16,-14 14-2-16,6 12-2 16,-6 2 0-16,4 0-2 15,0-8 0-15,-2-8-1 16,4-10-2-16,-6-19 0 15,12-8-5-15,-12-37-6 16,18-1-27-16,-12-21-1 0,0 0 0 16,8-41 0-1</inkml:trace>
  <inkml:trace contextRef="#ctx0" brushRef="#br2" timeOffset="257679.0615">8801 4052 46 0,'20'-25'38'16,"2"1"1"-16,4-3 1 16,7 13-21-16,-9-15-6 15,23 25-4-15,-9-8-1 16,3 20-3-16,-9 6-1 16,-1 17-1-16,-11 12-2 15,-12 14 0-15,-14 6 0 16,-8 2 0-16,-7 7 0 15,-5-1 0-15,-2-8-1 16,3-10 0-16,1-12 1 0,8-12 0 16,10-9-1-16,6-20 1 15,0 0-1-15,20 6 1 16,0-20 0-16,7-4 0 16,5-7 0-16,3-3-1 15,3-3 2-15,1 4-2 16,1-5 0-16,-2 7 0 15,-7 5-2-15,-7 0-2 16,1 22-4-16,-25-2-34 16,0 0-1-16,4 18 0 15,-4-18 0-15</inkml:trace>
  <inkml:trace contextRef="#ctx0" brushRef="#br2" timeOffset="259794.6333">9745 3434 25 0,'0'0'36'15,"0"0"1"-15,18-17 1 16,-12 40-13-16,-26-21-8 15,28 35-4-15,-28-3-3 16,14 27-3-16,-7 1-1 16,5 17-2-16,-2 3 0 15,10 9 0-15,4-5-1 0,8-2-2 16,3-9 1 0,11-4 0-16,6-11-1 15,1-7 0-15,1-11 0 16,-1-11 0-16,-1-6 0 0,0-5 0 15,-7-10 0-15,-5 0 0 16,-20-10 0-16,26 8 0 16,-26-8-1-16,0 0 1 15,19 0-1-15,-19 0 1 16,0 0-1-16,0 0 0 16,0 0 0-16,0 0 0 15,0 0 1-15,0 0-1 16,0 0 0-16,0 0 0 15,0 0 0-15,0 0 0 16,0 0 0-16,0 0 0 16,0 0 0-16,0 0 0 15,0 0 0-15,0 0 0 0,0 0 0 16,0 0 0-16,0 0-1 16,0 0 2-16,0 0-2 15,0 0 0-15,0 0 0 16,0 0 0-16,0 0-3 15,0 0-3-15,0 19-15 16,0-19-21-16,0 0-1 16,-29-4 1-16,29 4-1 15</inkml:trace>
  <inkml:trace contextRef="#ctx0" brushRef="#br2" timeOffset="261479.6365">9951 3646 38 0,'-4'-21'35'16,"10"3"-1"-16,5-8 2 15,-3-17-24-15,24 22-3 16,-6-23 0-16,15 17-3 16,-7-8 0-16,11 15-1 15,-7 2 0-15,7 16-1 16,-17 4 0-16,-5 20-1 16,-15 7 0-16,-12 15-1 0,-10 1 0 15,-5 2 0-15,-9-2-1 16,-3-2 0-16,3-8 0 15,2-7-1-15,6-10 0 16,20-18 0-16,0 0 0 16,0 0 0-16,40-16 0 15,-6-2 0-15,9 1 0 16,4 3 0-16,1 4 0 16,1 10 2-16,-7 10-1 15,-5 7 1-15,-11 13 0 16,-12 5 1-16,-14 8-1 15,-6 1 0-15,-14-1 0 16,-8-2-1-16,-7-8 1 0,-1-5-2 16,5-7 0-16,-7-7-1 15,10-8-1-15,1-16-3 16,27 10-5 0,-40-33-31-16,34 3-1 0,0-15 0 15,8-6 0-15</inkml:trace>
  <inkml:trace contextRef="#ctx0" brushRef="#br2" timeOffset="262067.9773">10419 3197 81 0,'0'0'41'0,"13"33"0"0,-7-11 0 16,12 11-33-1,-4-5-1-15,6 9-2 16,-6-6-2-16,3-1-1 0,-5-5-1 16,-2-5-1-16,-10-20 0 15,12 21 0-15,-12-21-1 16,0 0 0-16,0-33-1 16,-2 4 1-16,4-11 0 15,-2-1 0-15,6-4 0 16,0 2 0-16,6 2 1 15,1 9 0-15,1 11 1 16,6 15 0-16,0 14 0 0,-1 7 0 16,1 9 1-1,2 9 0-15,-4 2-1 16,1 1 0-16,-7-3 0 16,-4-5 0-16,-2-5 0 0,0-5 0 15,-6-18-1-15,0 0 0 16,0 0 0-16,-6-28 0 15,6-3-1-15,0-8 1 16,2-6-1-16,4-8 0 16,6 4 1-16,6-1 0 15,-3 13-1-15,3 10 1 16,4 7 1-16,4 16-1 0,-7 8 1 16,1 18-1-1,-2 3 0-15,-4 11 1 16,-8-1-1-16,1 0 0 15,-7 0 0-15,-2-7-2 0,2-4 0 16,0-24-4-16,2 17-7 16,-4-36-27-16,16-1-1 15,0-19-1-15,12-8 0 16</inkml:trace>
  <inkml:trace contextRef="#ctx0" brushRef="#br2" timeOffset="262267.5818">11228 2759 80 0,'28'4'41'0,"-24"25"1"16,2 22 0-16,-24 4-31 16,18 30-2-16,-8 1-4 15,2 8 0-15,-8 3-2 16,4-1-1-16,1-8-1 0,3-9-1 16,0-13-1-16,4-19-2 15,4-9-1-15,-2-38-6 16,19 19-31-16,-13-40-1 15,10-9-1-15,0-19 0 16</inkml:trace>
  <inkml:trace contextRef="#ctx0" brushRef="#br2" timeOffset="262618.79">11505 3042 78 0,'0'0'41'0,"-10"23"1"15,-14-1-1-15,22 13-31 0,-24-7-4 16,7 11-1-16,1-10-2 16,8 3-1-16,6-15-2 15,4-17 0-15,26 8 0 16,5-14 0-16,3-3 0 16,7-3 1-16,3 0-1 15,1 0 0-15,1 8 0 16,-11 10 1-16,-3 8 0 15,-14 7 0-15,-11 11-1 16,-9 3 1-16,-9 4 0 16,-9 3 0-16,-6-3 0 15,-5-6 0-15,3-5-2 16,-4-11 1-16,7-7-3 0,-3-14-1 16,28 4-6-1,-45-17-32-15,39-5 1 0,-2-19-2 16,8 0 1-1</inkml:trace>
  <inkml:trace contextRef="#ctx0" brushRef="#br2" timeOffset="262975.4542">11568 2822 62 0,'0'0'38'0,"0"0"0"15,-2-30 1-15,18 19-24 0,-5-13-8 16,23 12-1-16,-8-7 0 16,7 11-2-1,-5 0 0-15,-4 16-2 16,-24-8 0-16,25 39 0 0,-25-4 0 16,-6 7-1-16,-2 3 0 15,-7 2 0-15,-1-2 0 16,4-6-1-16,-2-11 1 15,8-5 0-15,6-23 0 16,0 0-2-16,20 6 2 16,-20-6-2-16,34-21 1 15,-11 7-1-15,9 2-1 16,-10-19-5-16,17 21-30 0,-13-8-4 16,-1 1-1-1,-3-7 0-15</inkml:trace>
  <inkml:trace contextRef="#ctx0" brushRef="#br2" timeOffset="263423.0997">12048 2235 62 0,'0'0'39'15,"-28"-33"0"-15,28 33 0 0,-36-24-27 16,36 24-3-16,0 0-2 16,22 33-2-16,-4-9-1 15,17 7-1-15,9 7-1 16,9 11 1-16,1 8 0 15,5 6-1-15,0 3 0 16,-2 9 1-16,-9 1-1 16,-11 1 0-16,-11-3 0 15,-6-1-1-15,-15-8-1 16,-8 0 1-16,-5-10 0 16,-6-8 0-16,-4-12-1 15,4-4 0-15,-6-5 0 16,20-26 0-16,-27 27-1 0,27-27-1 15,-26 14-3-15,6-26-7 16,20 12-30-16,-23-6-1 16,23 6 0-16,-28-19 0 15</inkml:trace>
  <inkml:trace contextRef="#ctx0" brushRef="#br2" timeOffset="264215.6163">12583 2215 49 0,'0'0'38'0,"0"0"1"16,0 0 1-16,25 34-24 15,-40-15-4-15,17 32-2 0,-16-5-1 16,10 20-3-16,0 3-1 16,6 6-1-1,4-3 0-15,8 5-2 16,-1-3 1-16,7-5-2 0,6-8 0 15,-3-4 1-15,1-8-1 16,6-8 0-16,-8-10 0 16,7-7 0-16,-7-8-1 15,4-3 2-15,-7-5-1 16,1-6-1-16,-20-2 1 16,26 0 0-16,-26 0-1 15,0 0 1-15,19 0-1 0,-19 0 1 16,0 0-1-1,0 0-1-15,0 0 1 16,0 0 0-16,0 0-1 16,0 0 0-16,0 0-2 0,0 0-2 15,6 28-17-15,-6-28-20 16,-19 15-3-16,-5-11 1 16,2 2-1-16</inkml:trace>
  <inkml:trace contextRef="#ctx0" brushRef="#br2" timeOffset="268187.3576">12987 2386 25 0,'0'0'33'16,"0"0"-1"-16,0 0 0 16,-25-35-16-16,43 23-5 15,-11-19-2-15,21 5-3 16,-2-13-1-16,17 6 0 16,-7-9-1-16,15 17 0 15,-5-5 0-15,-1 21 1 16,-6 5-2-16,-7 19 1 0,-18 7-1 15,-8 17 0-15,-20 6-2 16,-10 8 1-16,-9-2 0 16,-1 2 0-16,-5-10-1 15,-1-7 0-15,9-7 0 16,9-13-1-16,22-16 1 16,0 0-1-16,0 0 0 15,22-28-1-15,9 7 1 16,9-3 0-16,5 1-1 15,8 5 1-15,5 8 0 16,-9 6 0-16,0 10 1 16,-9 12 1-16,-13 7 0 15,-9 13 0-15,-18 1 1 0,-12 10-1 16,-9-6 2-16,-11 2-3 16,-7-5 1-16,-1-9-1 15,-3-5 0-15,3-9 0 16,9-5-1-16,3-12-1 15,2-2-1-15,10-12-1 16,16 14-3-16,-17-37-8 16,25 17-28-16,-2-11 1 15,13 2 0-15,5-9-1 16</inkml:trace>
  <inkml:trace contextRef="#ctx0" brushRef="#br2" timeOffset="268595.7783">13842 2119 72 0,'0'0'41'0,"-37"16"-2"15,15 2 1-15,-21-7-32 16,23 15-1-16,-12-8-3 15,17 3-1-15,15-21-1 16,0 26-2-16,27-18 0 16,11-8 0-16,13-2 0 0,2-2 0 15,9 2 0-15,1-2 0 16,-10 6 1-16,-2 6 0 16,-17 5 0-1,-8 7 1-15,-20 5 0 0,-10 7-1 16,-18-1 2-16,-4 7-2 15,-11-5 2-15,-3-2-2 16,5-7 1-16,-3-1-2 16,13-11-2-16,3-12-2 15,22 0-3-15,-18-31-21 16,24 5-14-16,2-21-1 16,6-4 1-16,2-25 0 15</inkml:trace>
  <inkml:trace contextRef="#ctx0" brushRef="#br2" timeOffset="268879.3986">14000 1495 70 0,'0'0'40'0,"0"0"1"16,0 0-1-16,0 0-25 15,52 45-8-15,-5-13-1 16,18 15 0-16,2 0-2 15,16 16-1-15,-4 9 0 16,-2 11-1-16,-12 3 0 16,-11 8 0-16,-17-1 0 0,-15 5-1 15,-22-4 1 1,-14-6-1-16,-9-9 1 16,-7-13-3-16,-2-11-1 15,-5-23-11-15,5 3-30 0,-1-17-1 16,11-3 0-16,-4-11-1 15</inkml:trace>
  <inkml:trace contextRef="#ctx0" brushRef="#br2" timeOffset="272974.9837">14210 6256 55 0,'-54'-25'35'0,"37"-5"-1"0,17-15 0 15,37-16-24-15,42 10-10 16,51 4 1-16,40 0 1 16,45-6 0-16,56 10 0 15,27 8 1-15,32 19 0 16,27 12 0-16,12 26 0 15,-9 19 1-15,-15 35 1 16,-39 27 1-16,-45 48 1 0,-58 37-1 16,-56 50 0-1,-74 40 0-15,-63 44-1 16,-70 25 0-16,-70 32-2 16,-60 18-2-16,-56 1 0 0,-45 0 0 15,-34-1 0-15,-15-16 0 16,8-18 0-16,10-24-1 15,30-27 0-15,30-19-1 16,44-32 0-16,43-30-1 16,52-48-1-16,42-32 0 15,22-41 0-15,33-28-2 16,7-48-5-16,19-34-30 16,0-20-2-16,-20-25 0 15,-20-16 1-15</inkml:trace>
  <inkml:trace contextRef="#ctx0" brushRef="#br2" timeOffset="273651.3682">14150 11873 33 0,'-11'-21'34'0,"11"21"3"15,0 0 1-15,-6-26-13 16,29 60-9-16,-17-15-6 16,18 36-1-16,-12 0-2 15,14 28 0-15,-15 9-2 16,3 14-2-16,-14 4 0 15,2 3 0-15,-6-7-2 16,-2-9 0-16,-4-21 1 0,3-13-2 16,-1-20 0-16,8-15 1 15,0-28-1-15,0 0 0 16,25-26 1 0,-3-5-1-16,12-9 0 0,9-7-1 15,16-6 0-15,12-7 2 16,14 5-1-16,8 7 0 15,4 3 0-15,-2 8 0 16,-7 8 0-16,-9 5 1 16,-19 4 0-16,-23 11-1 15,-37 9 0-15,-26-20 1 16,-33 10-1-16,-26-6 0 16,-17-7 1-16,-17-8-1 0,1-5-1 15,-11-5 0-15,17 0-3 16,13-16-8-16,34 14-28 15,20 0-2 1,25 13 0-16,20 8-1 0</inkml:trace>
  <inkml:trace contextRef="#ctx0" brushRef="#br2" timeOffset="274190.1812">14014 13838 64 0,'-6'-20'36'0,"6"20"3"16,0 0-1-16,-31 12-27 15,37 35-2-15,-8 6-1 16,8 33-1-16,-6 11-2 16,6 24 1-16,-10 7-4 15,9 1 0-15,-6-5 0 16,-3-10-2-16,-2-16 0 15,4-21-1-15,-2-19-1 16,2-28-4-16,8-11-1 16,-6-19-5-16,25-37-26 15,-5-8-2-15,12-16 0 16,-5-23 1-16</inkml:trace>
  <inkml:trace contextRef="#ctx0" brushRef="#br2" timeOffset="274462.5374">14366 14181 75 0,'0'0'38'0,"2"40"2"16,-18 15-1-16,-2 35-28 16,-15-2-3-16,7 14-2 15,0-6 0-15,8-3-3 16,11-19-1-16,12-19 0 16,17-29-1-16,16-32 0 15,13-28-1-15,8-21 1 16,-1-25-1-16,-5-16 1 15,-8-10-1-15,-9 0 0 0,-18 2 1 16,-24 12-2-16,-14 17 1 16,-14 18-2-16,-5 24-2 15,-7 11-5 1,19 28-31-16,-11 12-1 0,15 27 0 16,9 12-1-16</inkml:trace>
  <inkml:trace contextRef="#ctx0" brushRef="#br2" timeOffset="274694.343">15039 14931 91 0,'-20'6'41'0,"20"-6"-1"16,-37 10 1-16,17-4-36 15,20-6-3-15,0 0 0 16,0 0-3-16,0 0-3 16,0 0-7-16,12-22-27 15,-12 22-1-15,31-35-1 16,-15 9 0-16</inkml:trace>
  <inkml:trace contextRef="#ctx0" brushRef="#br2" timeOffset="275094.6984">15341 14124 82 0,'-20'-4'39'0,"-5"16"1"16,5 18-1-16,-14-1-30 15,23 14-3-15,-9-3-2 16,14 3-2-16,4-8-1 15,14-7-1-15,9-7 0 16,17-13 1-16,7-4-1 16,9-6 0-16,5 2-1 15,6 2 2-15,6 2-1 0,-4 12 0 16,-7 5 1 0,-13 12-1-16,-8 7 2 15,-13 5-1-15,-14 4 1 16,-14-2 0-16,-22 2 0 0,-7-4-1 15,-11-4 1-15,-11-3-2 16,-4-9 1-16,-5-9-1 16,-3-6-1-16,0-11-1 15,6-3-3-15,-4-23-5 16,17-3-30-16,1-19-1 16,9-10 0-16,5-13-1 15</inkml:trace>
  <inkml:trace contextRef="#ctx0" brushRef="#br2" timeOffset="275250.8326">15130 14083 78 0,'27'-21'38'0,"15"3"-1"0,9-4 1 16,12 13-34-16,7-5-2 16,12 0-4-16,9 14-8 15,-6-8-25-15,-4 6-2 16,-4 4 1-16,-12 4-2 15</inkml:trace>
  <inkml:trace contextRef="#ctx0" brushRef="#br2" timeOffset="275821.8453">16184 14038 86 0,'0'0'40'15,"0"0"2"-15,22 31-2 16,-22-31-30-16,4 51-3 16,4-13-3-16,4 3 0 15,-4 0-2-15,-1-4 0 16,5-3-2-16,-8-9 1 16,0-7-1-16,-4-18 0 15,0 0-1-15,20-12 0 16,-10-17 0-16,4-8 0 15,-1-7 1-15,7-5-1 16,0 2 0-16,6-2 0 16,-1 8 1-16,1 9 0 15,2 11 0-15,-3 13 0 0,1 12 0 16,0 12 0-16,-7 5 1 16,-3 13 0-16,2 1-1 15,-6 2 1-15,-4-1 0 16,-6 1-1-16,-2-12 1 15,4-3-1-15,-4-22 0 16,0 0 0-16,0 0 0 16,13-26 0-16,-1-3 0 15,8-12 0-15,2-4 0 16,3-2 0-16,7 1 0 16,0 11 0-16,-3 8 0 15,1 15 0-15,-8 12 0 16,-3 14 0-16,-1 13 0 0,-6 8 0 15,-4 12 0-15,-2 3-1 16,0-1 0-16,-4-6-4 16,9 6-7-1,-3-22-28-15,10-5-2 0,-18-22 1 16,42 0-1-16</inkml:trace>
  <inkml:trace contextRef="#ctx0" brushRef="#br2" timeOffset="276045.2645">17507 13787 97 0,'-14'25'42'15,"-5"22"1"-15,-21 10-2 16,3 26-32 0,-7 9-4-16,3 16-1 0,1 0-2 15,7 4-1 1,11-6-1-16,2-12-1 0,10-12-2 15,8-25-1-15,22-14-5 16,-20-43-23-16,43-1-9 16,-9-33-2-16,13-11 2 15</inkml:trace>
  <inkml:trace contextRef="#ctx0" brushRef="#br2" timeOffset="276361.0376">17831 14099 88 0,'0'0'42'0,"2"18"-1"16,-36 3 1 0,-3 18-33-16,-11-5-2 0,11 7-1 15,1 0-3-15,11-4-1 16,15-3-1-16,26-9-1 16,17-1 0-16,23-3 0 15,13-1 0-15,4 10 0 16,-2-3 0-16,0 10 1 15,-18 5 0-15,-19 7 1 16,-22 2-1-16,-26 2 0 16,-30-2 2-16,-9-8-2 0,-20-8-1 15,-4-11-1 1,-2-11 0-16,-4-16-4 16,22 4-24-16,-4-24-14 15,17-1 0-15,3-5-2 0,7-1 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6:01:10.675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11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03-25T16:03:31.091"/>
    </inkml:context>
  </inkml:definitions>
  <inkml:trace contextRef="#ctx0" brushRef="#br0">1642 1884 39 0,'-22'8'36'16,"-2"-4"2"-16,5-3-1 16,19-1-19-16,-32-7-3 15,32 7-4-15,-8-30-1 16,20 11-5-16,2-23-2 15,18-3 0-15,13-14-2 16,16 8 1-16,18-4-1 0,18 12-1 16,6 6 0-16,-5 17 2 15,-5 18 0-15,-8 26 0 16,-20 21 0-16,-19 16-1 16,-33 19 0-16,-26 20 1 15,-31 10-1-15,-15 6 0 16,-14 0-1-16,-10-8 1 15,-4-12-1-15,8-14 0 16,8-15 0-16,12-20 0 16,19-19 0-16,7-16-1 15,33-12 1-15,-20-18 0 16,26-6 0-16,8-3 0 0,7-3 0 16,13 3 0-16,9-1 0 15,9 9 1-15,1 9-1 16,6 6 1-1,0 8-1-15,1 2-1 0,-1 4-1 16,-8-4-1-16,9 1-3 16,-17-20-4-16,24 5-23 15,-21-29-8-15,-1-11 0 16,-4-22 1-16</inkml:trace>
  <inkml:trace contextRef="#ctx0" brushRef="#br0" timeOffset="332.3322">2797 1664 85 0,'0'0'41'0,"0"0"0"16,-40 33 1-16,23 38-32 16,-23 5-3-16,13 19 0 15,7 3-3 1,-2 2 0-16,26-8-3 0,22-13-1 16,19-24 0-16,10-26 0 15,11-31-1-15,5-21 1 16,2-25-1-16,4-24 0 15,-12-11 0-15,-20-13 1 16,-11-2 0-16,-16-6-1 16,-12 6 1-16,-24 2-1 15,-8 11 1-15,-21 15-2 16,-11 3 1-16,-9 4 0 0,2 10-2 16,-6-4-2-1,8 18-2-15,-4-16-2 16,19 28-5-16,-17-36-13 15,26 18-13-15,-7-8 0 0,1 2 3 16,-14 4 0-16</inkml:trace>
  <inkml:trace contextRef="#ctx0" brushRef="#br0" timeOffset="640.2945">1758 889 67 0,'-167'94'39'16,"-17"51"2"-16,0 32-5 15,34 74-15-15,-8-8-7 16,60 44-5-16,32-10-2 15,68-3-1-15,62-24-3 0,74-33-1 16,59-60 0 0,58-47 0-16,47-49-2 15,30-59 0-15,19-51 0 16,3-55 0-16,-13-35-1 0,-27-38 1 16,-39-29-1-16,-58-22 1 15,-55-13 1-15,-64 5-1 16,-66 17 1-16,-79 24 0 15,-82 23-1-15,-42 24 0 16,-53 37 2-16,-48 32-2 16,-40 36-2-16,-12 29 0 15,12 28-6-15,24 4-34 16,59 7-2-16,39 1 1 16,60 3-3-16</inkml:trace>
  <inkml:trace contextRef="#ctx0" brushRef="#br0" timeOffset="1947.4139">7030 1862 15 0,'6'-25'32'0,"-8"1"1"15,2 24 1-15,0 0-15 0,-4-25-4 16,4 25-5-16,0 0-1 16,20 33-2-16,-22-2-1 15,10 28-1-15,-8 8-1 16,6 27 1-16,-10 12-1 15,2 28 0-15,-4 11 0 16,0 10 0-16,-2 6-1 16,2 8 0-16,0 5 0 15,1 9-1-15,5-1 0 0,3 7 0 16,-3 7-1-16,0 10 0 16,0 10 0-1,0 6 1-15,0 5 0 16,-5 9-1-16,3 5 1 0,-4-1-1 15,0-3 1-15,0 7 0 16,0-11 0-16,-2 5-1 16,2 1-1-16,-2 0 1 15,-4 5-1-15,0 3 1 16,1 0-1-16,-3 1-1 16,6-5 1-16,-6-6-1 15,2-7 0-15,-2-2 1 16,1-14 0-16,-7-8-1 15,-6-10 2-15,2-6 0 16,-1-3-1-16,1-9 1 16,0-9-1-16,-1-8 1 15,9-6-1-15,0-12 1 0,8-11-1 16,6-16-1-16,2-12-1 16,0-28-1-16,8-9 0 15,0-32-3-15,10-11-3 16,-18-24-24-16,26-35-10 15,-13-18 0-15,5-8 1 16</inkml:trace>
  <inkml:trace contextRef="#ctx0" brushRef="#br0" timeOffset="2726.0591">4637 10496 53 0,'-39'17'35'15,"-1"-3"2"-15,19 0-1 16,9 7-27-16,12-21-2 16,0 0 0-16,-14 20-1 15,34-8-1-15,-1 1-1 16,17 7-1-16,3-4 1 15,25 1-1-15,3 5 0 16,18 2-1-16,17-11-1 16,19 3 1-16,15-10-1 15,20 2 0-15,14-4 0 16,13-2 0-16,19 0-1 16,19 2 0-16,10-1 1 15,24 5-1-15,13-2 1 0,19 2 0 16,9 4-1-16,24-4 0 15,7 3 0 1,25 3 0-16,1 4 0 16,13-4 1-16,3 5 0 0,14 3-1 15,2 1 1-15,2 3 0 16,12-1 0-16,-4-1 0 16,7-2 0-16,13-1 0 15,8-1 0-15,-3-3 0 16,11-3 0-16,-5 2-1 15,-3-2 2-15,1-3-1 16,-5-1 0-16,-12-4 0 16,-7 0-1-16,-3-4 1 0,-18 0 0 15,-2-4 0 1,-19 0 0-16,-26 2-2 16,-26 2 1-16,-32 4-1 15,-39 0 1-15,-43 2-1 0,-40-1 1 16,-42-1-3-16,-33 6 0 15,-39-14-4-15,-11 18-16 16,-27-16-18-16,-27-10 0 16,-13-2-1-16,-11-4 1 15</inkml:trace>
  <inkml:trace contextRef="#ctx0" brushRef="#br0" timeOffset="3621.0137">6780 1837 34 0,'7'-36'34'0,"7"3"1"16,0 0-1-16,16 21-21 16,-26-16-2-16,19 32-1 15,-23-4-2-15,-4 45-1 16,-23 14-1-16,-7 37 0 16,-19 10-2-16,2 16 0 0,-9 0 0 15,3-2-2-15,10-16 1 16,9-26-1-1,16-29 0-15,22-49-1 0,0 0 0 16,40-73-1-16,1-13-1 16,11-24 1-16,5-15-1 15,2-11 0-15,2 3 1 16,-3 17 0-16,-11 18 0 16,-9 31 1-16,-11 28 0 15,-3 35 0-15,-12 35 0 16,-4 38 0-16,0 19 0 15,3 14 0-15,5 10-1 16,20 2-1-16,-3-2-1 0,7-24-6 16,19-7-32-16,2-32-2 15,14-14 0-15,0-17 0 16</inkml:trace>
  <inkml:trace contextRef="#ctx0" brushRef="#br0" timeOffset="4413.7452">19219 10706 68 0,'-41'-16'38'0,"-3"4"1"16,-1 10 1-16,-7-10-29 16,31 34-1-16,-11-4-2 15,26 23-2-15,12-4-2 16,32 10-1-16,21-6-2 16,34-7 0-16,17-9 0 15,15-3 0-15,5-8-1 16,-6-5 1-16,-13 7 0 15,-24 10 0-15,-36 11 2 16,-39 22-2-16,-38 10 2 0,-27 9-1 16,-24 1-1-16,-10 1 0 15,-10-11 0-15,-7-10-3 16,7-6-3-16,-4-32-9 16,16 3-28-16,8-14-1 15,12-7 0-15,0-8 0 16</inkml:trace>
  <inkml:trace contextRef="#ctx0" brushRef="#br0" timeOffset="5335.8384">5263 2037 37 0,'8'-18'34'0,"-8"18"0"16,24-27 2-16,-22-1-25 15,-2 28-1-15,14-39-1 16,-14 39-1-16,5-39 0 16,-5 39-2-16,-11-28 0 15,11 28-2-15,-36-6 0 16,4 30 0-16,-15 13-1 15,-4 24-1-15,-8 19 0 0,-7 17-1 16,1 3 0-16,14 10 0 16,11-8 1-16,21-14-2 15,19-19 1 1,21-20-1-16,19-28 1 0,23-27-1 16,10-21 1-16,4-28-2 15,-4-20 0-15,-2-23 0 16,-14-14 0-16,-13-21 1 15,-12-14-1-15,-15-2 0 16,-23 5 2-16,-7 13 0 16,-11 15 0-16,-2 28 1 15,-1 25 1-15,-1 37-1 16,8 38 0-16,2 39 0 0,16 28-1 16,10 31 1-16,4 13-1 15,4 15-1 1,10 3-2-16,3-8-1 15,13 3-3-15,-17-28-35 0,27-12-3 16,-5-33 0-16,12-8 0 16</inkml:trace>
  <inkml:trace contextRef="#ctx0" brushRef="#br0" timeOffset="6343.8532">20826 10470 69 0,'8'-35'38'0,"0"3"1"16,2-5-7-16,12 31-15 16,-24-15-5-16,21 28-1 15,-19-7-3 1,8 42-2-16,-8 7-1 0,-6 31-1 16,-1 14-2-16,-3 16 0 15,-6 8 0-15,2 14 0 16,0-5-1-16,-2-3-1 15,9-18 0-15,5-16 0 16,4-17 0-16,9-15 0 16,9-10-1-16,2-19 2 15,9-9-1-15,9-11 0 16,5-7 0-16,7-5 1 0,5-9-1 16,-4-2 0-16,6-2 0 15,-5-3-1 1,3-1-1-16,-12-4-1 15,-3 15-2-15,-18-19-7 0,5 12-30 16,-25-7-1-16,-10-5 0 16,-19-5 0-16</inkml:trace>
  <inkml:trace contextRef="#ctx0" brushRef="#br0" timeOffset="6532.5281">20696 11153 101 0,'-18'-10'42'16,"18"10"1"-16,26-27-1 16,37 5-35-16,-10-11 0 15,20 3-4-15,4 3-1 16,-3 7-2-16,4 3-5 0,-24 1-36 16,1 10-1-16,-31 4-1 15,-24 2 0-15</inkml:trace>
  <inkml:trace contextRef="#ctx0" brushRef="#br0" timeOffset="26766.4844">5101 1603 30 0,'0'0'32'0,"0"0"0"15,-2-35-8-15,2 35-5 16,8-22-4-16,-8 22-4 0,12-19-3 16,-12 19-2-16,0 0-1 15,20-18-2-15,-20 18 0 16,0 0 0-16,0 0-2 15,0 0 1-15,-4-20-1 16,4 20 1-16,0 0-1 16,0 0 0-16,0 0 0 15,4 20 1-15,-4-20 0 16,8 45 0-16,-2-8 0 16,5 20 1-16,-3 16-1 15,6 21 1-15,-2 10-1 16,-4 8 0-16,-4 2 0 15,0-4-1-15,0-8 2 0,2-16-2 16,-6-15 0-16,0-20 0 16,2-16 1-16,2-11-3 15,-4-24-1-15,0 0-4 16,29 27-22-16,-29-27-12 16,18-23-3-16,-18 1 0 15,8-2 1-15</inkml:trace>
  <inkml:trace contextRef="#ctx0" brushRef="#br0" timeOffset="28477.4953">6584 2166 16 0,'8'-29'32'0,"4"-6"2"16,2-1 1-16,-8-17-15 15,27 26-3-15,-13-24-4 16,17 23-3-16,-15-7-1 15,6 13-3-15,-10 5 0 16,1 11-1-16,-19 6-1 16,-6 33 0-16,-13 4-1 15,-7 20 0-15,-2 12 0 16,-5 15 0-16,1 7-1 16,-5 9 0-16,9-6 1 15,6-12-1-15,5-9 0 16,11-10-1-16,4-16 0 0,4-18 0 15,-2-29 0-15,23 2-1 16,-15-27 0-16,12-16 0 16,-6-18-1-1,0-16 2-15,-1-19-2 0,-1-6 1 16,0-4-1-16,-6 2 2 16,4 2-2-16,-4 2 1 15,0 13 0-15,4 15 0 16,-2 15 0-16,-1 13 1 15,-1 17-1-15,-6 25 0 16,26 0 1-16,-10 23 0 16,4 17 0-16,9 17-1 15,3 9 1-15,3 15-1 0,11 9 1 16,7 4 0 0,4 4-1-16,8 1 0 15,-5-5 1-15,-1-6 0 16,-2-5 0-16,-4-15 0 0,-7-7 0 15,-7-10-1-15,-13-12 1 16,-6-9 0-16,-6-7-1 16,-14-23 0-16,11 20 0 15,-11-20 0-15,0 0 0 16,-33-10 0-16,7-2 1 16,-13-1-1-16,-13-3 0 15,-11 0 0-15,-10 1 0 16,-12 7 0-16,-8-4 0 0,-5 6 0 15,-1 2 0 1,8-2 0-16,8 6 0 16,16-2 0-16,10 6 0 15,15-2 0-15,11 4 1 0,11 2-1 16,20-8 0-16,-12 25 0 16,12-7 0-16,0-18 0 15,26 29-1-15,-4-15 1 16,7-4-1-16,11-4 1 15,7-4 0-15,16-8 0 16,4-6-1-16,12-7 1 16,12-1 0-16,2-6 0 15,4 1 0-15,0-5 0 16,-7 7 0-16,-11 5 0 16,-8 1 0-16,-17 7 0 15,-15 2 0-15,-13 4 0 16,-26 4-1-16,20 2 2 0,-20-2-2 15,0 0 1-15,-38-6 0 16,10 4 0-16,-9-4-1 16,-10-2 1-16,-11-5 0 15,7-5 0-15,-10-4 0 16,2-5 0-16,1-3-1 16,1-5 1-16,4-10-1 15,5-6 1-15,9-6-1 16,-7-2 1-16,21-2-1 15,-7 2 0-15,10 3 1 16,11-1 0-16,5 10-1 16,4 5 1-16,8 9 0 0,-4 7 0 15,3 9-1-15,-5 17 1 16,12-22 0-16,-12 22 0 16,0 0 1-16,0 0-2 15,0 0 1-15,0 0-1 16,0 0 1-16,0 0 0 15,0 0-1-15,0 0 1 16,-12 43 0-16,5 3 0 16,-9 12-1-16,0 21 2 15,-4 9-1-15,-5 12 0 16,-9 8 1-16,-4 2 0 16,-1-8 1-16,0-6-1 15,-1-11 0-15,6-13 0 0,5-19 0 16,5-11 0-16,6-11-2 15,18-31 1 1,-13 26-2-16,13-26-3 16,0 0-4-16,-6-38-33 0,17 19-1 15,-9-13-1-15,10 1 0 16</inkml:trace>
  <inkml:trace contextRef="#ctx0" brushRef="#br0" timeOffset="30951.7763">19018 10855 48 0,'-16'-4'29'16,"-8"-2"-2"-16,-3-16-2 15,27 22-4-15,-52-35-4 16,52 35-3-16,-47-27-2 15,27 25-2-15,-12-16-1 16,32 18-2-16,-39-10-2 16,39 10-1-16,-18 12-1 15,18-12 0-15,36 23-1 16,5-5-1-16,24 2 0 16,18 1 0-16,10 3 0 15,12 1 0-15,7-1-1 16,-1-3 1-16,-12 3 0 0,-9 0-1 15,-19-1 0-15,-11 5 0 16,-15 1 1-16,-19 1-2 16,-16 5 3-16,-10 0-3 15,-10 2 2-15,-16 11-1 16,-5-3 0-16,-15 4 0 16,-1-4 0-16,-7 2 1 15,-1-4-1-15,8 4 1 16,-1-7-1-16,5-9 1 15,9 0 0-15,3-7-1 16,9-3 1-16,2-5-1 16,20-16 0-16,-25 16 0 15,25-16 0-15,0 0 0 0,-18-12 0 16,18 12 0-16,-2-39 1 16,-2 9-1-16,-4-7 0 15,0-14 0 1,-4-6 0-16,-5-4 0 0,1-1 0 15,-4-3 2-15,-4 4-2 16,5 4 0-16,-1 4 0 16,-2 14 1-16,-2 3-1 15,5 5 0-15,-1 4 0 16,-2 3 0-16,4 0 0 16,-1 1 0-16,3-1 0 15,-2 3 0-15,6 1 0 16,2 2-1-16,10 18 1 0,-19-29 0 15,19 29 0-15,0 0 0 16,-16-18 1 0,16 18-1-16,0 0 0 15,0 0 0-15,0 0 0 0,0 0 0 16,0 0 0-16,0 0 0 16,0 0 0-16,24 12 1 15,-13 6-1-15,-3 13 0 16,6 8 0-16,-2 11 0 15,-2 10 0-15,-4 11 0 16,0 11 0-16,0 1 0 16,-6 7 0-16,0-3 0 0,2-7 0 15,2-5 0-15,-3-11 0 16,5-13 0 0,-2-7 0-16,2-13 0 15,-4-8 0-15,-2-23 0 0,2 26 0 16,-2-26 0-16,0 0 0 15,0 0 0-15,0 0 0 16,0 0 0-16,0 0 0 16,-2-22 0-16,2 22 0 15,18-39 0-15,-2 16 0 16,15-3 0-16,3-3 0 16,5-7 0-16,11 7 0 15,-1-1 0-15,8 3 0 0,3-2-1 16,-1 1 1-1,-2 3 0-15,-3-1-1 16,-1 10 2-16,-4-3-2 16,-7 1 1-16,-9 6 1 0,-7 8-1 15,-8 0 0-15,-18 4 0 16,0 0 0-16,0 0 0 16,0 0 0-16,0 0 0 15,-18-7-1-15,18 7 1 16,-40-26 1-16,21-1-1 15,-9-1 0-15,-4-13 1 16,-5-2-1-16,-9-12 0 16,-3 2 0-16,-10 0 0 15,-4 0 0-15,1 4 0 16,-1 2 0-16,6 7 0 16,4 9 0-16,7 3 0 15,13 7 0-15,7 5 0 0,6 4 0 16,20 12 0-16,-19-13 0 15,19 13 0-15,0 0 0 16,0 0 0-16,19 4 0 16,-19-4 0-16,38 11 0 15,-5 1 0-15,5 8 0 16,5-1 0-16,7 9 0 16,9 7 0-16,0 4 0 15,12 5 0-15,-4 1 0 16,-1-4 0-16,-1 0 0 15,-6-3-1-15,-6-3 1 16,-7-6 0-16,-9-3 0 16,-11-3-1-16,-6-7 1 0,-20-16 0 15,25 20 1-15,-25-20-1 16,0 0 0-16,0 0-1 16,0 0 1-16,0 0 0 15,0 0 0-15,-17-20 0 16,17 20-1-16,-20-29 1 15,20 29-1-15,-32-28 1 16,16 16 0-16,-7 3 0 16,1 7 0-16,-4 2 0 15,1 5-1-15,-3 9 0 16,-4 0 2-16,7 4-2 16,-1-1 1-16,6 3-1 15,5-2 1-15,15-18-2 0,-24 27 1 16,24-27-2-16,-20 10-3 15,20-10-9 1,-22-20-27-16,22 20 0 0,-23-27 1 16,9 7-1-16</inkml:trace>
  <inkml:trace contextRef="#ctx0" brushRef="#br0" timeOffset="33094.82">5192 1609 1 0,'0'0'0'0,"-2"20"11"16,2-20 5-16,0 0-15 0,0 0 1 15,4 17 0-15,-4-17 2 16,0 0 1 0,24 6 3-16,-24-6 1 15,16-12 3-15,-16-13 1 0,0 25 0 16,0-39 3-16,0 39-2 16,-2-42 0-16,2 42-2 15,-8-41-2-15,8 41-1 16,2-39-1-16,-2 39-1 15,11-33-1-15,-11 33 0 16,14-20-1-16,-14 20 0 16,0 0-1-16,0 0 1 15,18 41-1-15,-12 0-1 0,-4 8 0 16,6 14 0 0,2 10-1-16,0 15-1 15,1 4 0-15,3 3 1 16,0 3-2-16,-2-2 1 0,0-6-1 15,2-7 0-15,-6-9 1 16,3-9-1-16,1-10 1 16,-4-10-1-16,0-10 1 15,2-9-1-15,-10-26 1 16,10 27-1-16,-10-27 1 16,0 0 0-16,0 0-1 15,0 0 0-15,0 0 0 16,10-27 0-16,-10 27 1 15,0-33-1-15,2 15-1 16,-2-4 1-16,0 1-1 16,0-1 2-16,2 2-2 15,-4-1 1-15,4 1-1 0,-4-1 1 16,0-3-1-16,-4-3 2 16,0-1-2-16,-2-3 1 15,-4-3 1-15,4 5-1 16,-4 0 1-16,-2 3-1 15,1 2 1-15,-5 5-1 16,0 7 1-16,-2 4 0 16,-1 12-1-16,-5 4 0 15,-8 2 0-15,3 7 1 16,-7 3-1-16,3 4 0 16,-3 1 0-16,-1 5-1 15,-1 1 1-15,1-2 1 16,-1 7-2-16,-5-5 1 0,5 3 0 15,3 1 0-15,3 0 0 16,7-1 0-16,7-1 1 16,2-2-2-1,10-3 2-15,14 1-1 0,2 1-1 16,4-3 2-16,4-3-1 16,7-1 0-16,11-5 0 15,3-4 0-15,5-5 0 16,5 1 0-16,9-6 1 15,-3-8-1-15,0-4 0 16,5-5-1-16,1-5 1 16,-6 0-1-16,-6-1 1 15,-1-1 0-15,-3-1-1 0,-11 5 1 16,-4 4-1-16,-9 0 1 16,-19 12 0-16,20-4 0 15,-20 4 0 1,0 0 0-16,0 0 1 0,0 0-1 15,0 0 0-15,-6 20 0 16,6-20 0-16,-31 24 0 16,5-11 1-16,-8 3-1 15,-5 4 1-15,-9-1-1 16,1 1 1-16,-10-1 0 16,-1-5-1-16,-1-6 1 15,-2-4-1-15,-2-6 0 0,2-6-1 16,5-8 1-16,3 1 0 15,8-7 0-15,9-3 0 16,12-3 0-16,9-1 0 16,15-7 0-16,2 3-1 15,9-2 1-15,3-1 0 16,6-1 0-16,6 2-1 16,-1-1 1-16,3 9 0 15,0 5-1-15,11-1 1 16,7 5 0-16,5 2-1 15,2-1 0-15,4 5-1 16,-9-4-2-16,3 14-5 16,-23-13-33-16,9 11 0 0,-37 4-2 15,24-14 1-15</inkml:trace>
  <inkml:trace contextRef="#ctx0" brushRef="#br0" timeOffset="34496.797">20874 10366 1 0,'0'0'6'0,"-22"-25"12"16,22 25-6-16,0 0-3 15,-12-28 3-15,12 28 2 16,-12-18 3-16,12 18 1 15,0 0-2-15,0 0-1 16,-8-21-3-16,8 21-3 16,0 0-2-16,0 0-1 0,0-20 0 15,0 20-1-15,0 0-1 16,0 0 1 0,0 0 0-16,0 0-1 15,0 0 0-15,22 8 0 0,-22-8-2 16,18 37 2-16,-18-9-2 15,6 15 1-15,-10 6-1 16,-2 16 0-16,-4 3 0 16,0 13 0-16,-4-1 0 15,4 1 0-15,-1 1-1 16,5-5 0-16,0-3 1 16,10-5-2-16,-2 0 2 15,4-6-2-15,-4-4 0 0,2-1 0 16,-2-5 1-1,-4 0-1-15,-4-4-1 16,0-1 2-16,-8-11-1 16,0 2 0-16,-4-2 0 0,4-5 1 15,3-1-1-15,3-5 1 16,8-7-1-16,14 1 0 16,11-8 0-16,7-8 1 15,9-4-1-15,11-4 1 16,5-6-1-16,4-4 0 15,2 0 0-15,-9-1 0 16,-1-1-1-16,-8 0-1 16,-3 5-1-16,-13-9-2 15,-1 8-2-15,-20-13-4 16,16 15-20-16,-28-18-10 16,0 9 0-16,-16-9 1 15</inkml:trace>
  <inkml:trace contextRef="#ctx0" brushRef="#br0" timeOffset="34785.392">20542 11039 78 0,'0'0'38'16,"0"0"1"-16,26-12-1 0,19 5-28 15,-1-13-2-15,23 6-2 16,2-9 0-16,6 3-4 16,2 0-2-16,-12-3-6 15,8 17-31-15,-30-2-2 16,-19 12-1-16,-24-4 0 15</inkml:trace>
  <inkml:trace contextRef="#ctx0" brushRef="#br0" timeOffset="36163.6053">5814 1122 40 0,'0'0'35'15,"0"0"0"-15,0 0 1 16,0 0-22-16,-14 26-2 16,-7-7-1-16,9 32-2 0,-14-3-2 15,8 18-2-15,-4-3 0 16,5 18-2-16,5-11 0 15,22-1 0-15,4-8-1 16,19-2 0-16,17-16-1 16,9-4 1-16,6-13 0 15,2-13-2-15,4-9 1 16,-12-6-1-16,-5-2-1 16,-15-9-2-16,-7 7-2 15,-30-18-5-15,-2 24-29 16,0 0-2-16,-28-18 0 15,-5 7 0-15</inkml:trace>
  <inkml:trace contextRef="#ctx0" brushRef="#br0" timeOffset="36935.6816">6089 1183 57 0,'3'-18'38'0,"-3"18"-1"15,0 0 2-15,0 0-25 16,20 36-5-16,-18-11 0 16,18 24-3-16,-12-5-1 15,10 9-1-15,-5-4-1 16,-1 2-1-16,0-8 0 16,-4-6-1-16,0-7 0 15,-2-9 0-15,-6-21-1 16,0 0 0-16,0 0 1 15,18-27-1-15,-16-1 0 16,-2-13-1-16,0-2 0 0,0-8 1 16,5 4-1-16,-5 3 1 15,6 5-1 1,8 10 0-16,0 5 1 0,6 14 0 16,5 6 1-16,1 10 0 15,6 8 0-15,-5 10-1 16,5 3 2-16,-6 6-1 15,-5 1 0-15,-7 1 0 16,-2-5 0-16,-6-1 0 16,-4-7-1-16,-2-22 0 15,0 0 0-15,0 0 0 16,0 0 0-16,-20-45-1 16,18 5 0-16,-4-9 0 15,6-8-1-15,0 4 1 0,6-2 0 16,8 4-1-16,-2 8 1 15,4 14 1 1,3 11-1-16,7 16 1 0,0 16-1 16,1 11 1-16,-1 7 0 15,-6 11 1-15,4 6-1 16,-5-2 1-16,-5 4-1 16,-2-10 0-16,-4-3 0 15,-6-7-2-15,2-4-1 16,-4-27-4-16,14 30-10 15,-14-30-23-15,5-20-1 0,-3-7 1 16,10-9 0 0</inkml:trace>
  <inkml:trace contextRef="#ctx0" brushRef="#br0" timeOffset="37199.2789">6868 663 64 0,'0'0'40'16,"18"-27"-1"-16,2 36 2 16,-20-9-28-16,45 49-2 15,-13-3-3-15,15 14-2 16,5 9 0-16,1 12-3 16,-6 3 1-16,-1 2-2 15,-9 3-1-15,-15-1 0 16,-10-4 0-16,-14-7-1 15,-8 1-2-15,-12-23-3 0,20 14-38 16,-23-34 0-16,13-1 0 16,-8-17-2-16</inkml:trace>
  <inkml:trace contextRef="#ctx0" brushRef="#br0" timeOffset="38257.9033">22062 10580 20 0,'16'-22'34'0,"-4"-1"1"16,0-1 1-16,-12 24-14 16,12-37-1-16,9 33-5 15,-28-19-3-15,7 23-3 16,0 0-3-16,-18 31 0 0,-10-4-2 15,4 17-1-15,-9 12 0 16,5 13-1-16,-3 12 0 16,5-1 0-16,6 6-2 15,12-1 1-15,8-7 0 16,16 1 0-16,8-12-1 16,7-7 0-16,3-11-1 15,5-3 1-15,7-11 0 16,-5-6-1-16,-1-5 0 15,-3-8 0-15,-5-7 0 16,-4-3 1-16,-9-4-1 16,-1-4-1-16,-18 2-1 0,0 0 0 15,14-17-2-15,-20-1-2 16,6 18-4-16,-14-25-28 16,14 25-5-16,-12-38 1 15,16 17 0-15</inkml:trace>
  <inkml:trace contextRef="#ctx0" brushRef="#br0" timeOffset="38674.2272">22657 10776 72 0,'0'0'37'16,"-38"-17"2"-16,1 19 0 15,1 25-27-15,-13-17-4 16,15 17-2-16,-5-5-2 16,13 7-2-16,12-1 0 15,14-1-1-15,20-3-1 16,14-1 0-16,15-3 0 16,4-2 1-16,8-5-1 15,3 1 0-15,-5 0 0 16,-8-2 1-16,-5 3 0 15,-17 1 0-15,-29-16 1 16,20 35 0-16,-30-17 0 16,-10 6 0-16,-13-3 1 0,-9 5-2 15,-5-7 1-15,1-1-2 16,1-2 1-16,6-8-2 16,11-1-1-1,4-9-2-15,24 2-3 0,-23-21-8 16,23 21-26-16,15-32 0 15,5 11 0-15,4-11 0 16</inkml:trace>
  <inkml:trace contextRef="#ctx0" brushRef="#br0" timeOffset="39061.7722">23077 10380 71 0,'-2'-18'37'15,"2"18"1"-15,16-29 1 16,16 35-28-16,-1-16-2 16,29 22-1-16,-9-3-1 15,16 21-1-15,-6 5-1 16,4 18 0-16,-9 10-3 15,-11 13 1-15,-17 7-1 16,-14 9 1-16,-16-2-1 16,-16 7-1-16,-10-9 1 15,-3-6-1-15,-9-7 1 16,3-14-2-16,7-10 0 16,4-16 1-16,6-9-1 15,3-5 0-15,17-21-2 0,-18 16 1 16,18-16-2-16,0 0-5 15,0 0-34-15,-20 6-1 16,20-6-2-16,-25-16 1 16</inkml:trace>
  <inkml:trace contextRef="#ctx0" brushRef="#br0" timeOffset="56055.2715">6728 14105 25 0,'20'-32'34'16,"-20"32"0"-16,0-17 0 15,0 17-16-15,0 0-3 16,0 0-3-16,0 0-1 15,0 0-3-15,-6 29-2 16,0-1-1-16,6 13 0 16,-8-6-1-16,8 4-1 15,0-1-1-15,-4-7-1 16,2-9 0-16,2-22 0 0,0 0 0 16,12-24-1-16,-10-7 1 15,-4-9-1-15,-4 1 1 16,0-2-1-16,-2 2 1 15,-9 9-1-15,-11 13 0 16,-10 23 1-16,-9 19-1 16,-4 30 1-16,-8 24-1 15,1 21 1-15,5 13-1 16,6 5 0-16,15 8 1 16,20-10-1-16,12-12-1 15,18-24 0-15,10-19-1 16,5-30-2-16,22-19-2 15,-7-35-7-15,25-11-26 0,-16-25-1 16,8-11 0-16,-5-19 0 16</inkml:trace>
  <inkml:trace contextRef="#ctx0" brushRef="#br0" timeOffset="56566.4486">7003 14297 67 0,'0'0'37'0,"0"0"1"16,-44 45 0-16,23 14-26 15,-19-8-4-15,8 24-1 16,-7-11-2-16,7 7-1 16,7-10-2-16,9-6 0 15,10-18-2-15,6-37 0 16,22 16 0-16,7-42-2 0,7-15 2 16,7-14-2-16,9-11 1 15,-5-11 0-15,6 0 0 16,1 9 0-1,-5 7 1-15,-9 18 0 0,-7 23 1 16,-1 20-1-16,-11 24 2 16,3 21 0-16,-10 10 0 15,-6 11 0-15,-2 7-1 16,-6 4 1-16,-6-7-1 16,0-5 0-16,-2-16 0 15,2-12-1-15,-2-11 0 16,8-26-1-16,0 0 2 15,14-35-2-15,8-14 0 0,3-12 1 16,7-4-1-16,5-10 0 16,-1 5 1-1,2 11 0-15,1 14-1 16,-11 19 1-16,-3 20 1 0,-5 28-1 16,-8 13 1-16,-6 16-1 15,-6 8 1-15,0 2-1 16,-6 2-1-16,-2-12-1 15,4-2-4-15,-2-30-4 16,24 1-27-16,-18-20-3 16,34-16 0-16,-9-17-1 15</inkml:trace>
  <inkml:trace contextRef="#ctx0" brushRef="#br0" timeOffset="57089.5232">8006 14274 70 0,'-8'17'39'0,"-20"26"0"0,-9 6 0 16,3 14-30-16,-11-12-2 16,11 4-2-16,3-14-2 15,19-9-2-15,12-32 0 16,31 4-2-16,9-24 0 16,11-5 0-16,8-1 0 15,5 1 0-15,-5 5 1 16,-10 20 1-16,-5 12-1 15,-13 19 2-15,-17 12 0 16,-6 10 0-16,-22 6 1 16,-4 2-1-16,-9-2 1 15,-13-10-2-15,1-10 1 0,-1-9 0 16,-3-13-2-16,3-11-1 16,5-14 1-16,9-15-1 15,6-16-4-15,10-26-1 16,20-6-4-16,-2-39-3 15,26 12 0-15,-5-24 1 16,31 16 2-16,-19-5 3 16,12 14 5-16,-1 23 4 15,-9 11 5-15,7 43 3 16,-21 7 2-16,11 42 1 16,-27 6-3-16,13 40 0 15,-20 13-3-15,2 18-2 16,-8 10-2-16,-2 2 0 0,-8-4-1 15,4-10-2-15,-2-16 0 16,0-23-2-16,2-14-3 16,-7-30-5-16,19-1-24 15,-6-20-7-15,-32-22 0 16,6-9-1-16</inkml:trace>
  <inkml:trace contextRef="#ctx0" brushRef="#br0" timeOffset="57218.8313">8057 14574 71 0,'6'-28'37'16,"20"3"-1"-16,13-5 0 16,20 11-30-16,13-9-6 15,6-5-24-15,13 7-11 0,8 5-2 16,-6 5 0-16</inkml:trace>
  <inkml:trace contextRef="#ctx0" brushRef="#br0" timeOffset="57678.1972">9396 14450 31 0,'10'-29'35'0,"7"1"1"15,-3 7 2-15,-2-13-19 16,14 38-4-16,-26-4-2 16,22 22-1-16,-19 5-3 15,13 28-2-15,-4-2-2 16,6 12-1-16,2 2-2 15,5-4 0-15,-1-8-1 16,6-12 1-16,-3-18-1 16,5-15-1-16,-6-10 1 0,1-18 0 15,-1-11-1-15,-6-14 0 16,-1-12 1-16,-7-10-2 16,2 0 1-1,-6 0-1-15,-2 3 0 16,-2 5-3-16,0 10-1 0,-12 0-5 15,28 23-30-15,-16-2-2 16,3 9 1-16,-7 17 0 16</inkml:trace>
  <inkml:trace contextRef="#ctx0" brushRef="#br0" timeOffset="58029.9461">9311 14064 61 0,'-24'-8'35'15,"24"8"1"-15,4-20 1 16,24 14-30-16,5-11 0 16,27 13-2-16,3-12 1 15,16 8-3-15,4-4 0 16,4 4-1-16,-8 1 0 15,-2-1-1-15,-12 0 0 16,-10 0-1-16,-15 0 1 16,-17-2 0-16,-17-7 0 15,-18-1 0-15,-9-4-1 16,-17-3 2-16,-7-3-1 16,-9 1 1-16,-3 0-3 15,4 1 1-15,7 12-6 0,-5-9-23 16,23 9-9-16,28 14-2 15,-11-20 0-15</inkml:trace>
  <inkml:trace contextRef="#ctx0" brushRef="#br0" timeOffset="59048.723">10561 14285 41 0,'0'0'25'16,"0"0"-1"-16,0 0-1 15,-24-6-3-15,24 6-3 16,0 0-3-16,0 0-2 16,0 0-3-16,0 0-1 15,-16-5-2-15,16 5-1 16,0 0-1-16,0 0 0 15,0 0-2-15,28-6 0 16,-8 2 0-16,11 0-1 0,7-4 1 16,9 0-1-1,-1 0-1-15,1 2 1 16,2 2-1-16,-7 4 0 16,-5 0-1-16,-9 2-1 0,-2 4-1 15,-26-6 0-15,19 10-4 16,-19-10-4-16,0 0-14 15,0 0-14-15,-13 28 0 16,-13-21 0-16,-6 11 2 16</inkml:trace>
  <inkml:trace contextRef="#ctx0" brushRef="#br0" timeOffset="59260.6598">10521 14411 54 0,'-19'6'35'16,"19"-6"2"-16,0 0-1 15,0 0-22-15,0 0-4 16,41 14-1-16,-9-20-3 0,19 4 0 16,0-8-2-16,9 0-1 15,-1-2-1-15,0 4-1 16,-8 1-2-16,-9 3-2 16,1 14-5-16,-43-10-31 15,20 11 0-15,-20-11 0 16,10 20-1-16</inkml:trace>
  <inkml:trace contextRef="#ctx0" brushRef="#br0" timeOffset="60484.2551">11935 14119 36 0,'14'-18'34'16,"-14"18"0"-16,0 0 1 15,0 0-18-15,-36-20-5 16,19 36-2-16,-29-8-3 16,7 11-1-16,-15 1-2 15,11 8-1-15,-4-5 0 16,13 1-1-16,10-7-1 15,24-17 0-15,0 0-1 16,58 14 0-16,-1-14 0 16,14 0 0-16,8 4 1 15,6 8-1-15,-6 5 1 16,-4 13 0-16,-14 7 1 0,-18 12 1 16,-19-2-1-16,-24 8 0 15,-18-2 0-15,-15-2 1 16,-21-4-1-16,-5-7 0 15,-10-11-1-15,2-13 0 16,2-12-1-16,8-10 0 16,7-16-2-16,11-11 0 15,13-3-3-15,2-15-5 16,30 20-19-16,0-20-11 16,14 12-1-16,2 0 1 15</inkml:trace>
  <inkml:trace contextRef="#ctx0" brushRef="#br0" timeOffset="60807.0226">12377 13944 71 0,'0'0'38'0,"2"-24"0"16,-2 24 1-16,6 18-29 16,8 21-2-16,-8 6-2 15,6 24 0-15,2 4-3 16,1 13 0-16,3 2-2 0,2 1 1 16,-2-9-2-16,-2-15 0 15,1-8-2-15,-9-18 0 16,4-4-3-1,-12-35-4-15,2 26-7 0,-2-26-23 16,-26-24 0-16,3-1-1 16,-7-9 1-16</inkml:trace>
  <inkml:trace contextRef="#ctx0" brushRef="#br0" timeOffset="61535.2602">12235 14185 58 0,'20'-21'36'0,"12"5"1"15,7 18-2-15,-13-12-22 16,33 26-3-16,-20-10-1 16,15 21-2-1,-11 5-2-15,5 13-1 0,-9 6-1 16,-7 12-1-16,-7-3 0 16,-5 3 0-16,-10-6-2 15,0-6 1-15,-4-8 0 16,-4-11-1-16,-2-13 0 15,0-19 0-15,0 0 0 16,6-19 0-16,-6-11 0 16,6-11-1-16,-4 0 1 15,3-14-1-15,7 2 0 0,2-2-1 16,8 6 0-16,2-2 0 16,9 12 0-1,-1 3 0-15,3 7 0 16,3 3 0-16,-1 7 0 0,-3 1 0 15,-3 8 1-15,-5 4 1 16,-4 2-1-16,-2 8 2 16,-20-4-1-16,21 2 2 15,-21-2 0-15,4 18 0 16,-4-18 1-16,-20 37-1 16,1-9 1-16,-1 9-1 15,-6 6 0-15,1 10 0 16,-3 4-2-16,10 0 1 0,4-4 0 15,8-6-1 1,10-8 0-16,10-11 0 16,8-14 0-16,10-18 0 15,5-12 0-15,3-14-1 0,-5-11 0 16,3-10 0-16,-5-10 1 16,-7-3-1-16,-6 1 1 15,-13 6 0-15,-1 8 0 16,-8 10 0-16,-3 9 1 15,5 30-1-15,-20-14 2 16,14 36-1-16,0 13 0 16,4 10-1-16,4 8 1 15,0 10 0-15,8-2-1 16,6 2 1-16,1-4-2 16,3-14 1-16,0-10-2 15,2-19-2-15,9-4-2 16,-13-34-5-16,27 6-26 0,-23-25-3 15,4-2 0-15,-3-16 1 16</inkml:trace>
  <inkml:trace contextRef="#ctx0" brushRef="#br0" timeOffset="61699.298">13596 14213 51 0,'0'-20'38'0,"0"20"0"16,-8 39 2-16,10 10-14 15,-10-17-15-15,22 21-4 16,-8-8-1-16,11-2-2 15,-3-6-2-15,0-11-3 16,6-3-3-16,-20-23-5 16,39 6-29-16,-27-27-2 15,2-3 0-15,-12-17 0 0</inkml:trace>
  <inkml:trace contextRef="#ctx0" brushRef="#br0" timeOffset="61827.8176">13681 13993 50 0,'0'0'30'16,"-22"4"0"-16,24 13-3 16,-2-17-45-16,-12 28-11 15,36-4-1-15,-24-24-1 16</inkml:trace>
  <inkml:trace contextRef="#ctx0" brushRef="#br0" timeOffset="62299.6642">14040 14144 57 0,'-12'24'39'15,"-2"11"-1"-15,-7 2 1 0,1 18-17 16,-10-12-12-16,22 8-5 16,-4-7-1-16,16-5-3 15,4-14 0-15,12-11-2 16,12-16 0-16,-5-12-1 15,5-9 0-15,-7-11 0 16,1-5-1-16,-12-10 1 16,0 6 1-16,-12 2 0 0,-10 11 2 15,0 9-1-15,8 21 2 16,-26 2 0-16,14 15 0 16,10 21 0-16,4 9-1 15,16 16 1-15,2 7-1 16,12 7 1-16,1-1-1 15,7 1 0-15,-5-1 1 16,1-5-1-16,-11-8 2 16,-9-2-2-16,-10-10 1 15,-12-8-1-15,-14-12 0 16,-13-5 1-16,-13-9-2 16,-5-5 0-16,-4-12 0 15,-6-6 0-15,5-9-2 0,3-7-2 16,14 4-4-1,-7-25-17-15,26 12-15 16,5-12-1-16,19 3 1 16,1-17 0-16</inkml:trace>
  <inkml:trace contextRef="#ctx0" brushRef="#br0" timeOffset="62773.8795">14380 13907 91 0,'31'17'40'15,"-21"9"2"-15,10 21-1 16,-8 0-33-16,13 24-1 16,-7 1-1-16,2 13-3 15,-10-5 0-15,1-1-1 0,-3-9-1 16,-2-11 0-16,-2-14 0 15,-4-19-1-15,0-26-1 16,0 0 1-16,8-32-2 16,-2-17 1-16,2-12 0 15,4-15-1-15,2-1 0 16,5-1 1-16,1 5 1 16,4 12-1-16,0 8 1 15,5 18 1-15,-1 15-1 16,-1 20 1-16,-1 12 0 15,0 20 0-15,-3 13 0 16,-3 12 0-16,-4 7-1 16,2 9 1-16,-4 0 0 0,-7-1 0 15,5-11-1-15,-6-10 0 16,0-10-2-16,-4-19-1 16,-2-22-1-16,0 0-4 15,32-6-12-15,-24-39-22 16,9-12 0-16,1-21 0 15,6-9 1-15</inkml:trace>
  <inkml:trace contextRef="#ctx0" brushRef="#br0" timeOffset="62970.6038">15248 13779 87 0,'22'6'41'16,"-10"19"2"-16,4 22-1 0,-10-5-29 15,13 44-4-15,-7-2-4 16,0 17 0-16,0-1-4 15,-4-4 1-15,6-12-2 16,-8-11-1-16,-1-14-1 16,-5-28-5-16,8 4-8 15,-8-35-27-15,0 0 0 16,-37-51-1-16,15 6 0 16</inkml:trace>
  <inkml:trace contextRef="#ctx0" brushRef="#br0" timeOffset="63142.3981">14996 14154 84 0,'23'-4'41'16,"11"-8"0"-16,23 4 0 15,-10-15-31-15,30 11-2 16,-15-6-3 0,1 5-3-16,-16 3-4 0,-13-4-6 15,-3 18-32-15,-31-4-1 16,-17 20 0-16,-11-5-1 15</inkml:trace>
  <inkml:trace contextRef="#ctx0" brushRef="#br0" timeOffset="66044.0017">6689 10655 9 0,'0'0'21'16,"-18"9"-6"-16,18-9-1 15,0 0 0-15,0 0 0 16,-8 18 0-16,8-18-2 16,0 0 0-16,-20 12-2 15,20-12-2-15,0 0-2 16,-6 23-1-16,6-23-1 15,0 0-1-15,0 0 0 16,0 0-1-16,0 0 0 0,0 0 0 16,0 0 0-16,12-17 0 15,-12 17-1-15,0 0 1 16,16-28 0-16,-16 28 0 16,24-25-1-16,-24 25 0 15,33-38 1-15,-13 17-1 16,0-5 0-16,5 1-1 15,-3 3 1-15,4-3-1 16,0-1 1-16,5-1 0 16,3-3-1-16,-1 1 1 15,7-5-1-15,3-1 1 16,9-2-1-16,-3-6 1 16,6-2-1-16,-2 1 55 0,7-1-58 15,-1 4-3 1,0-2 0-16,-2 4 0 15,-1-7 0 1,5 9 0-16,-2-4 1 0,6-2-56 16,-5 0 60-16,-5-5 1 15,8-3 1-15,-4-4-1 16,6-5 1-16,3-3 0 16,-3-6-1-16,8-5 1 15,8-7-1-15,0 1 1 16,4 1 0-16,0-3-1 15,-6 7 2-15,-12 10-3 0,-4 12 2 16,-16 10-1-16,-7 8 1 16,-11 9-2-1,-7 7 0-15,-4 9 1 16,2-2 0-16,-1 0 0 0,1 1-1 16,0 1 0-16,0-2-1 15,1 8-3-15,-21 4-17 16,0 0-7-1,0 0-4 1,0 0 2-16,-19-16 1 16</inkml:trace>
  <inkml:trace contextRef="#ctx0" brushRef="#br0" timeOffset="70976.9296">6868 15626 29 0,'0'0'31'15,"0"0"2"-15,0 0-8 16,0 0-5-16,0 0-5 16,-29 8-3-16,29-8-4 15,-38 27-2-15,13-5-1 16,-9 1-2-16,1 5 0 15,1-3-1-15,12 3-1 16,6-9 0-16,14-19-1 16,32 22-1-16,13-24 0 15,19-4 1-15,18-2-1 16,3 6 0-16,0 6 2 16,-6 12-1-16,-12 13 1 0,-21 13 1 15,-23 11-1-15,-28 5 2 16,-17 5-1-16,-28-2 2 15,-9-2-3-15,-12-10 2 16,-2-8-2-16,2-13 1 16,10-15-3-16,9-7-1 15,9-17-5-15,43 11-8 16,-22-42-23-16,34 7-1 16,8-16 0-16,8-4 0 15</inkml:trace>
  <inkml:trace contextRef="#ctx0" brushRef="#br0" timeOffset="71205.2905">7325 15447 59 0,'19'-16'37'0,"-19"16"1"16,18 20 1-16,-4 29-27 16,-20 4-2-16,12 30-3 15,-10-1-2-15,10 14-1 16,-2 0 0-16,6-3-3 15,0-13-1-15,-3-13-2 16,5-14-1-16,-10-22-3 16,16 1-7-16,-18-32-25 15,0 0-2-15,0 0 1 16,-18-36 0-16</inkml:trace>
  <inkml:trace contextRef="#ctx0" brushRef="#br0" timeOffset="71584.7327">7251 15901 43 0,'22'-36'33'0,"2"24"1"16,4 3 0-16,-1-3-24 15,25 20-1-15,-13-12-1 16,18 16-2-16,-11-10 0 16,7 9-2-16,-8-5 0 15,-5 8 0-15,-14 0-1 16,-1 7 0-16,-17 5 0 15,-2 9-1-15,-14 6 2 0,-4 6-3 16,-1 4 2-16,1-2-3 16,-2-3 1-16,10-7-1 15,8-14 1 1,-4-25-1-16,39 18 0 0,-7-28-1 16,1-9 0-16,1-7 2 15,-2-9-2-15,-5-8 1 16,-9-1-1-16,-6 3 2 15,-24 0-2-15,-8 4 0 16,-3 3 0-16,-5 3-3 16,2 11-3-16,-7-11-5 15,33 31-19-15,-14-28-7 16,14 28 0-16,26-31-1 0</inkml:trace>
  <inkml:trace contextRef="#ctx0" brushRef="#br0" timeOffset="71984.3301">8026 15698 42 0,'25'6'36'0,"-5"10"2"16,4 21 0-16,-16-1-15 16,15 34-10-16,-19-7-3 15,16 18-4-15,-10-7-1 16,6 1-2-16,-3-9 0 16,3-3-2-16,-8-16 0 15,4-9-1-15,-4-17-1 16,-8-21 0-16,0 0 0 15,0 0-1-15,-22-39-2 16,4-6 1-16,5-4 0 16,-7-18 0-16,8 0 0 15,4-9 0-15,8 5 0 16,8 0 2-16,12 9 0 0,11 9 0 16,5 9 1-16,13 23 1 15,-1 11 0-15,9 20 2 16,-4 11-1-16,-2 19 1 15,-17 5 1-15,-8 12 0 16,-18 0 0-16,-14 0-1 16,-16-2-1-16,-12-6 0 15,-11-10-1-15,-6-18-4 16,7-1-5-16,-3-22-31 16,19-6 0-16,3-9-1 15,17-9 0-15</inkml:trace>
  <inkml:trace contextRef="#ctx0" brushRef="#br0" timeOffset="72381.208">8999 15775 62 0,'0'0'35'0,"0"0"1"16,8-18-2-16,18 30-24 15,-3-16-5-15,13 12-1 16,5-8-2-16,7 2-1 16,5 2-4-16,-8-14-4 15,19 18-19-15,-25-10-10 16,-9 4 0-16,-30-2-1 0</inkml:trace>
  <inkml:trace contextRef="#ctx0" brushRef="#br0" timeOffset="72532.4719">9129 15946 65 0,'0'0'34'16,"0"0"1"-16,32-6-2 15,7 0-28-15,3-4-4 16,7-17-16-16,4 13-17 15,7 0-4-15,-9 0 2 16,0 9-1-16</inkml:trace>
  <inkml:trace contextRef="#ctx0" brushRef="#br0" timeOffset="73139.3983">10359 15494 41 0,'0'-25'34'16,"-8"5"3"-16,8 20-1 16,0 0-19-16,-45 2-4 15,31 43-3-15,-19 6-3 16,15 26-1-16,-8 5-2 16,20 12-1-16,10 1 0 15,16-7-2-15,20-15 0 16,13-20 0-16,14-24 0 0,14-19-1 15,0-24 1-15,-2-17 1 16,-8-16-2-16,-14-8 2 16,-17-14-1-16,-21-4 0 15,-19-3 0-15,-19 3 0 16,-21 6-1-16,-11 7 0 16,0 13-2-16,-7 7-2 15,17 25-5-15,-11-1-29 16,37 22-2-16,15-6 0 15,8 33 0-15</inkml:trace>
  <inkml:trace contextRef="#ctx0" brushRef="#br0" timeOffset="73650.9852">11274 15730 60 0,'0'0'36'0,"19"-24"2"0,-19 24 0 15,0 0-26-15,40 26-2 16,-32-9-2-16,15 19-1 16,-7-1-2-16,8 4-1 15,-8-1-1-15,3-5-1 16,-1-2 0-16,-4-9-1 15,-14-22 0-15,30 18 0 16,-30-18 0-16,19-28-1 16,-11-1 1-16,-6-9-1 0,2-5 1 15,-4-2-1-15,0-4 0 16,0 2 0-16,0 6-1 16,0 0-1-1,2 13-2-15,2-1-3 0,12 23-6 16,-4-16-27-16,6 14 0 15,-18 8-1-15,29-21 2 16</inkml:trace>
  <inkml:trace contextRef="#ctx0" brushRef="#br0" timeOffset="74035.129">11214 15400 53 0,'-25'-14'35'16,"25"14"0"-16,0 0 1 15,0-33-24-15,25 33-2 16,-3-10-3-16,22 8-2 15,1-4-2-15,14 2 0 16,0-1 0-16,3 3-1 16,-1-2-1-16,-8 4-1 15,-5-2 1-15,-15-2-1 16,-7-2 1-16,-26 6 0 16,0 0-1-16,-2-24 0 15,-24 16 1-15,-5-3-2 0,-3 1-2 16,-9-8-5-16,21 8-29 15,-12 1-1-15,9 7 0 16,5-4 0-16</inkml:trace>
  <inkml:trace contextRef="#ctx0" brushRef="#br0" timeOffset="74714.9614">12573 15616 42 0,'-22'-14'35'16,"22"14"0"-16,0 0 1 15,-33-27-19-15,33 27-3 16,19 0-5-16,11 8-2 15,-4-6-3-15,13 7-1 16,6-5-1-16,9 0-2 16,1 2-3-16,2-14-5 15,7 22-12-15,-21-18-16 16,-6 4-1-16,-17-4 0 16,-20 4 1-16</inkml:trace>
  <inkml:trace contextRef="#ctx0" brushRef="#br0" timeOffset="74851.6793">12701 15708 70 0,'-22'12'35'0,"22"-12"0"16,0 0 0-16,26 0-27 15,25-2-5-15,9 6-6 16,-1-6-30-16,14-4-1 16,4-2-2-16,-4 2 0 15</inkml:trace>
  <inkml:trace contextRef="#ctx0" brushRef="#br0" timeOffset="75449.63">14549 15239 21 0,'0'-47'31'0,"2"4"4"15,-4 4-1-15,-6-12-10 16,4 31-7-16,-29-11-4 16,7 33-4-16,-19 1-1 15,-1 31-2-15,-7 7-2 16,8 18 0-16,-3 8-2 16,17 17 0-16,11 4-2 0,20 10 2 15,14 3-2-15,13-1 0 16,17 0 0-16,3-4-1 15,7-4 1-15,-5-9-2 16,-8-7-1-16,-17-21-4 16,4 2-8-16,-30-28-22 15,-10-7-1-15,-14-22 1 16,-7-10-1-16</inkml:trace>
  <inkml:trace contextRef="#ctx0" brushRef="#br0" timeOffset="75618.3986">14143 15718 63 0,'23'-20'34'0,"15"7"-1"15,5 1 0-15,-1-2-30 16,9 6-2-16,2 2-5 16,-7 1-24-16,1-7-3 15,4 2-2-15,-11 0 0 16</inkml:trace>
  <inkml:trace contextRef="#ctx0" brushRef="#br0" timeOffset="75842.0231">14761 15343 68 0,'0'0'37'0,"17"-2"1"15,-17 2 0-15,22 57-27 16,-18-16-2-1,16 20-3-15,-6 2-1 0,5 15-1 16,1-5-2-16,-2-2-2 16,2-6-2-16,-7-20-3 15,7 0-4-15,-14-28-29 16,14-3 1-16,-20-14-3 16,31-23 2-16</inkml:trace>
  <inkml:trace contextRef="#ctx0" brushRef="#br0" timeOffset="76285.386">15144 15502 55 0,'27'-18'35'0,"11"1"1"15,7 7 1-15,-1-12-23 16,21 28-3-16,-10-6-3 15,10 16-2-15,-11 4-2 16,-3 13 1-16,-18 6-3 16,-5 10 1-16,-16 0-1 15,-6 4-1-15,-12-4 0 16,-2-1 0-16,-10-11 0 0,1-12-1 16,-3-13 0-1,0-16-1-15,-2-10-1 16,-3-11 1-16,-1-3 0 15,-2-7 0-15,-5 8-1 0,1 1 1 16,1 10 1-16,3 13 0 16,2 14 0-16,7 15 0 15,7 7 0-15,14 6 1 16,13 1 0-16,7 1 0 16,6-6-1-16,9-7 0 15,9-13-1-15,-1-17-2 16,8-2-4-16,-15-33-10 15,13 6-21-15,-17-22 0 16,5-6-1-16,-7-16 1 16</inkml:trace>
  <inkml:trace contextRef="#ctx0" brushRef="#br0" timeOffset="76473.6601">15845 15257 75 0,'6'-18'37'15,"-6"18"1"-15,7 39 2 16,1 9-30-16,-8 3-3 15,12 19-1-15,-6-1-1 16,2 9 0-16,2-5-3 16,-2-6-1-16,0-4-3 15,-2-20-3-15,5-4-4 16,-11-39-30-16,0 0-1 16,0 0 0-16,6-33 1 15</inkml:trace>
  <inkml:trace contextRef="#ctx0" brushRef="#br0" timeOffset="76653.4031">15629 15534 75 0,'0'0'38'15,"0"0"0"-15,40 7 0 16,3-5-28-16,19-2-4 16,3-6-2-16,6 5-1 15,-4-5-2-15,-4 0-4 16,2 21-13-16,-25-13-22 15,-7 6 0-15,-13 2-1 16,-20-10 0-16</inkml:trace>
  <inkml:trace contextRef="#ctx0" brushRef="#br0" timeOffset="76876.854">16628 15769 96 0,'28'29'41'0,"-8"-1"-1"15,4 13 0-15,-15 0-34 16,3 8-3-16,-12 4-3 16,-8-7-4-16,8 14-14 15,-17-24-22-15,9-7 0 16,8-29-1-16,-20 22 1 0</inkml:trace>
  <inkml:trace contextRef="#ctx0" brushRef="#br0" timeOffset="77543.6759">17598 15108 49 0,'-22'-20'36'16,"-9"8"-1"-16,-3 8 3 16,-5 18-17-16,-19-10-11 15,11 23-4-15,-18-7-2 0,13 15 0 16,-1-1-2-16,16-1 0 16,5-5-2-16,24-3 0 15,26-1-1-15,21-11 1 16,29-1-1-16,14-2 0 15,11 2 0-15,0 2 0 16,10 3 1-16,-12 5 0 16,-18 3 1-16,-14 7-1 15,-22 1 2-15,-21 0 0 16,-16-1-1-16,-16-1 1 16,-25-3-1-16,-8-5 1 15,-9-9-1-15,-1-4 0 16,-4-8-2-16,8-8-2 0,15 4-4 15,1-31-17-15,27 11-13 16,10-17-1-16,18-1-1 16,9-11 1-16</inkml:trace>
  <inkml:trace contextRef="#ctx0" brushRef="#br0" timeOffset="77757.0285">17924 15025 77 0,'20'2'39'15,"-3"22"-2"-15,-9 9 1 16,0 16-30-16,-4 8-2 16,4 22 0-16,-2-1-2 0,4 12-1 15,-6-9-2-15,4-3 0 16,-3-7-2-16,-3-12-2 16,8-8-2-16,-14-33-6 15,22 1-27-15,-18-19-1 16,2-19 1-16,-6-13-1 15</inkml:trace>
  <inkml:trace contextRef="#ctx0" brushRef="#br0" timeOffset="78483.5094">17918 15278 64 0,'26'-5'35'0,"-7"5"1"16,9 7 0-16,-8-7-28 15,23 18 1-15,-11-6-1 16,7 15-2-16,-11 1-2 16,5 13 0-16,-7-4-1 15,-4 8-2-15,-4-3 0 16,-7 1 0-16,-3-6-1 16,-2-4 0-16,-6-11 0 15,0-22 0-15,0 0 1 16,0 0-1-16,0 0-1 15,18-43 1-15,-10 6-1 16,0-11 0-16,10 3 0 16,-3-8-1-16,9 6 1 0,-2 2-2 15,9 6 0-15,1 2 1 16,7 9 0-16,1 3-1 16,-1 3 2-1,1 8-1-15,-1 2 2 0,-1 5-1 16,-10 1 2-16,-3 4 0 15,-5 0 0-15,-20 2 1 16,0 0-1-16,0 0 2 16,0 27-1-16,-20-7 1 15,-11 1-1-15,-3 15 1 16,-5-1-2-16,1 8 1 16,4 4-1-16,7 4 1 15,13-3-2-15,14-1 1 0,10-12-1 16,16-8 0-1,13-11 0-15,6-10 0 0,7-12 0 16,-1-12-1 0,-3-11 0-16,-11-12 0 0,-3-6 1 15,-15-6-1-15,-7-2 1 16,-10 0-1-16,-8 6 1 16,-2 4 1-16,-3 1-1 15,1 21 1-15,10 23 1 16,-24-6-1-16,16 24-1 15,8 11 2-15,2 6-2 16,6 9 2-16,2 9-2 16,6-4 1-16,7-2-2 0,-3-10 0 15,8-2-3 1,-3-17-3-16,15 12-17 16,-15-32-15-16,7-2 0 15,0-20 0-15,-5-5-1 0</inkml:trace>
  <inkml:trace contextRef="#ctx0" brushRef="#br0" timeOffset="78656.0022">19237 15239 71 0,'0'0'36'15,"-6"28"1"-15,6 1 1 16,-4-9-28-16,16 21-3 16,-6-8-2-16,11 8-2 15,-1-7-2-15,2-11-3 16,8 5-5-16,-26-28-15 15,33 6-16-15,-33-6 0 16,34-24 0-16,-26-7 0 0</inkml:trace>
  <inkml:trace contextRef="#ctx0" brushRef="#br0" timeOffset="79223.7974">19715 14980 68 0,'-18'24'35'15,"-4"5"2"-15,-4 10-4 16,-19-11-21-16,25 19-5 15,-11-10-2-15,13 8-2 16,8-7-2-16,18-13-1 16,12-5-1-16,11-14-2 15,15-2-1-15,1-18 0 16,10-2-2-16,-9-21-1 16,3 7 2-16,-17-17 0 15,-3 8 3-15,-17 2 1 16,-8 5 3-16,-6 11 0 15,-12 3 3-15,12 18 1 16,-25 22-1-16,23 13 0 0,-2 2-1 16,15 16 0-16,1 4-2 15,16 12 2-15,0-2-1 16,9 13 0-16,-9 1-1 16,3 7 2-16,-11 2-3 15,-6 2 2-15,-14-3-1 16,-10-5 0-16,-16-11-1 15,-11-10 0-15,-11-14 0 16,-3-20-2-16,-2-13 2 16,-4-16-2-16,3-14-1 15,7-17-2-15,15-1-5 16,-11-21-29-16,35-19-1 16,2-17-1-16,18-3 1 0</inkml:trace>
  <inkml:trace contextRef="#ctx0" brushRef="#br0" timeOffset="79626.9752">20206 14847 64 0,'22'0'40'16,"-22"0"-1"-16,20 39 1 16,-20-4-13-16,6 32-19 15,-6 2-1-15,12 17-3 16,-10 0 0-16,7 9-2 15,-1-7 0-15,0-6-1 16,-2-15-1-16,4-12 0 0,-6-18 0 16,0-15-1-1,-4-22 0-15,0 0 0 16,16-41 0-16,-6-6-1 16,5-8 0-16,5-10 0 0,4 4 1 15,3-2-1-15,-1 10 1 16,6 10 0-16,-5 14 1 15,1 17 1-15,2 14-1 16,-9 15 1-16,3 11 0 16,-4 9 0-16,-4 10 0 15,1 10 0-15,-5-2-1 16,-4 0-1-16,4-8-1 16,-10-13-2-16,12-1-6 15,-14-33-29-15,0 0-1 16,25-16 0-16,-5-15-1 15</inkml:trace>
  <inkml:trace contextRef="#ctx0" brushRef="#br0" timeOffset="79827.243">20905 14809 91 0,'0'18'40'0,"2"31"1"15,-8 12-2-15,16 23-32 16,-8 5-1-16,12 13-2 15,-2-2 0-15,10-2-3 16,1-6-2-16,-3-17-1 16,6-9-4-16,-18-38-8 15,11-1-27-15,-19-27 0 16,8-17 0-16,-18-28 0 0</inkml:trace>
  <inkml:trace contextRef="#ctx0" brushRef="#br0" timeOffset="79971.4661">20730 15184 72 0,'0'0'35'16,"0"0"-1"-16,51-16 0 15,0 13-32-15,14-3-6 16,-3-12-28-16,17-4-1 16,5 1-1-16,1-9 0 15</inkml:trace>
  <inkml:trace contextRef="#ctx0" brushRef="#br0" timeOffset="80407.2692">21527 15435 72 0,'0'0'38'0,"0"0"0"16,-6 22 0-16,-2-2-31 16,14 17-1-16,-12-2-2 15,8 8-1-15,2 3-3 16,-2-9-2-16,10 6-6 15,-6-25-28-15,20-5-1 0,1-20-2 16,5-5 1-16</inkml:trace>
  <inkml:trace contextRef="#ctx0" brushRef="#br0" timeOffset="80773.9065">22076 14776 74 0,'14'-26'37'0,"-14"26"2"16,18-23 0-16,-18 23-29 0,8 25-1 16,5 9-3-1,-7 5 0-15,8 18-3 16,-2 6 1-16,2 9-2 15,-2 3 0-15,0 1-1 0,-5-5 0 16,7-8 0-16,-6-6-1 16,4-16-1-16,0-6 1 15,-2-15 0-15,-10-20 0 16,31 20-1-16,-13-20 0 16,2-4-1-16,0-2-1 15,-1-8-3-15,7 14-3 16,-14-20-18-16,16 19-13 0,-9-9-1 15,13 6 1 1,-4-4 1-16</inkml:trace>
  <inkml:trace contextRef="#ctx0" brushRef="#br0" timeOffset="81014.4117">22854 15033 73 0,'0'0'38'16,"0"0"0"-16,8 22 1 16,-10-1-28-16,10 24-2 15,-6-1-4-15,8 11 0 16,0 3-3-16,7 1-1 16,1-12-3-16,2-9 0 15,2-1-5-15,-22-37-18 16,43 10-15-16,-27-28 0 0,4-5 1 15,-10-19-1-15</inkml:trace>
  <inkml:trace contextRef="#ctx0" brushRef="#br0" timeOffset="81178.3875">22880 14674 70 0,'0'0'35'16,"-30"-24"1"-16,30 24-2 15,0 0-25-15,0 0-9 16,0 28-10-16,12-5-23 16,6 5-3-16,-2 1 2 15,3 9-2-15</inkml:trace>
  <inkml:trace contextRef="#ctx0" brushRef="#br0" timeOffset="81748.9574">23129 14947 79 0,'25'8'40'0,"-9"9"0"15,-4 9 0-15,8 13-29 16,-14 0-3-16,13 18-2 16,-11 0-3-16,6 6 1 15,-4-4-3-15,-2 0 0 16,-6-16 0-16,2-8-1 0,-4-9 0 15,0-26-1-15,0 0 1 16,0 0-1-16,31-32-1 16,-15-9 1-1,10-4-1-15,-3-14 0 0,7 0 2 16,2 2-2-16,-7 8 2 16,1 10 0-16,-6 13 1 15,-2 24 0-15,-18 2 0 16,33 40 0-16,-13 1 0 15,8 6 1-15,11 4-2 16,12 0 2-16,11-8-1 16,7-15 0-16,4-11 0 15,4-13-1-15,-2-10 0 0,-10-15 0 16,-10-11-1 0,-21-17 0-16,-14-8 1 15,-15-3 0-15,-10 1-1 16,-19 6 0-16,-2 8 1 0,-7 11-1 15,5 15 2-15,2 19 0 16,26 0-1-16,0 55 0 16,20-10 1-16,20 4-1 15,13 2 1-15,24 0-1 16,8-6-2-16,13-8 1 16,7-3-5-16,-22-27-4 15,4 3-31-15,-34-16 1 0,-13-5-2 16,-30-19 0-16</inkml:trace>
  <inkml:trace contextRef="#ctx0" brushRef="#br0" timeOffset="83604.3458">9098 8661 1 0,'0'0'23'15,"0"0"3"-15,-26 3 2 16,26-3-17-16,0 0 2 0,-16-33-1 15,16 33 1-15,-8-20-1 16,8 20-1-16,-10-19-1 16,10 19-1-16,0 0-1 15,0 0-1-15,0 0-1 16,0 0-1-16,-19-8-1 16,19 8 0-16,0 0-1 15,0 0 0-15,0 0 0 16,0 0 0-16,0 0 0 0,0 0-1 15,0 0 0-15,19 0 0 16,-19 0 0 0,26 6-1-16,-8-4 1 15,2 0-1-15,5-2 0 0,3 2 0 16,-2 0 1-16,-1 2-1 16,1-4 0-16,0 2 0 15,-5-2 0-15,5 2 0 16,0 0 0-16,7-4-1 15,5 0 0-15,1-4 1 16,1 2 0-16,5 0-1 16,3 0 0-16,-3-2 1 15,2 6-2-15,-1 2 2 16,-1-2-1-16,1 0 1 16,-1 2-1-16,-6-2 0 15,3-2 0-15,-1 2 0 16,1-2 0-16,-9 0 1 0,5 0-1 15,-4-4 0-15,-1 4 0 16,1 2 0-16,-3-2 1 16,3 2-1-16,-3-2 0 15,3 4 0-15,-2-4 1 16,5 2-1-16,-3 0 0 16,-1 0 1-16,1-2-1 15,3-1 0-15,-3 1 0 16,3 0 0-16,3-2 0 15,1 0 0-15,5 0 0 16,3 0 1-16,-1-2-1 16,5-4 0-16,-2 4 1 0,2 0-1 15,-1 2 0-15,-5 1 0 16,-3-1 1-16,-9 4-1 16,-3 0 1-16,-5 4-1 15,-3-1 0-15,-2-4 0 16,2 4 0-16,-5-3 0 15,7 2 1-15,2-4-1 16,-1 0 0-16,3 1 0 16,-1-1 0-16,9 2 0 15,-1-2 0-15,3-2 0 16,1 6 1-16,5-2-1 16,-1 0 0-16,1 2 0 15,-3-4 0-15,-1 4 1 0,1-4-1 16,-2 2 0-16,-1-2 0 15,-1 2 0-15,1 2-1 16,3-4 2-16,-7 2-1 16,1-2 0-16,-9 2 0 15,2 0 0-15,-9-2 0 16,-1 2 0-16,-20 0 0 16,28 2 0-16,-28-2 0 15,0 0 0-15,20 2 0 16,-20-2 0-16,0 0 0 15,0 0 0-15,0 0 0 16,0 0 0-16,0 0 0 16,0 0 0-16,0 0 0 0,0 0 0 15,0 0-1-15,0 0-5 16,0 0-8-16,-36 2-30 16,10-2 0-16,-13-2-1 15,-5-2 1-15</inkml:trace>
  <inkml:trace contextRef="#ctx0" brushRef="#br0" timeOffset="106221.4377">6787 17086 14 0,'12'-18'16'0,"-12"18"-2"15,0 0-2-15,0 0 0 16,-6-17-1-16,6 17 2 0,0 0-2 16,0 0 0-16,0 0-1 15,0 0-1-15,0 0-2 16,0 0 0-1,0 0-2-15,0 0-2 0,-6-18 1 16,6 18-2-16,0 0 1 16,0 0-1-16,2-20 1 15,-2 20 1-15,0 0-1 16,0 0 1-16,4-21-1 16,-4 21 0-16,0 0 0 15,0 0 0-15,0 0 0 16,0 0-1-16,14 17 1 15,-14 19-1-15,-2 13 0 0,-2 12 0 16,-4 9 1-16,2 9-2 16,-5 3 1-16,5-3-1 15,0-5 0 1,4-17-1-16,2-14 1 0,2-13-1 16,2-13 0-16,-4-17 0 15,0 0 0-15,8-25 1 16,-2-4-2-16,1-11 2 15,9-7-2-15,0-6 2 16,10 2-2-16,7 6 1 16,11 4-1-16,3 7 1 15,10 11 0-15,5 11 0 16,1 8-1-16,-2 14 1 16,-4 6 1-16,-5 11-1 0,-19 5 2 15,-17 7-2 1,-18 2 2-16,-26 0-2 15,-11 0 1-15,-13-3-1 0,-7-7 0 16,-4-7 0-16,8-12-1 16,3-14 0-16,13-4 0 15,13-10-3-15,26 16-1 16,-14-41-3-16,34 35-6 16,-12-12-25-16,20 14 0 15,-5-2 1-15,13 6 0 16</inkml:trace>
  <inkml:trace contextRef="#ctx0" brushRef="#br0" timeOffset="106429.658">7534 17316 77 0,'0'0'39'16,"0"0"-1"-16,0 45 0 15,-20-18-28-15,20 10-5 16,-6 1 1-16,10-1-5 15,2-2 1-15,2-5-3 16,6-5-1-16,-14-25-5 16,31 28-7-16,-31-28-25 15,28-20 0-15,-16-13 0 0,2-4 0 16</inkml:trace>
  <inkml:trace contextRef="#ctx0" brushRef="#br0" timeOffset="106557.6112">7599 17113 57 0,'0'0'33'0,"0"0"-2"16,-20-2 1-16,26 22-33 16,-6-20-11-16,22 33-18 15,2-7-2-15,-3-6 1 16,17-5-1-16</inkml:trace>
  <inkml:trace contextRef="#ctx0" brushRef="#br0" timeOffset="106964.7585">7917 17194 67 0,'-16'23'37'0,"-12"5"-1"16,3 25-2-16,-17-22-23 15,19 16-5-15,-5-7 0 0,14-1-4 16,10-12 1-16,4-27-3 16,40 18-1-16,-5-30 0 15,5-9-2-15,-1-15 2 16,1-5-3-16,-7-6 4 15,-1 0-3-15,-18 6 3 16,-2 7 0-16,-10 13 0 16,-2 21 1-16,0 0 0 15,-8 23 1-15,8 19-1 16,2 11 2-16,6 9-1 16,3 7 1-16,9 6-1 15,-2 1 1-15,2 1-2 16,-7-9 2-16,-5-1-1 0,-8-10-2 15,-8-4 1-15,-9-14 0 16,-11-5-1-16,-6-15 1 16,-5-5-2-16,-1-16-1 15,-5-16-2-15,13 1-3 16,-9-34-12-16,15 15-20 16,7-19 0-16,19 4 0 15,7-13 0-15</inkml:trace>
  <inkml:trace contextRef="#ctx0" brushRef="#br0" timeOffset="107824.0875">8363 17108 63 0,'20'-14'38'16,"-20"14"-1"-16,-28 19 2 16,-17 9-28-1,7 31-3-15,-13-2-1 16,10 11-4-16,7-3 0 0,10-10-2 15,18-8 1-15,24-17-3 16,16-19-1-16,17-16 0 16,14-17-2-16,-4-17 1 15,5-14-1-15,-9-12 2 16,-4-2-1-16,-21 0 2 16,-7 7 2-16,-11 14-1 15,-12 13 2-15,-2 33 0 0,0 0-1 16,-2 24 1-16,4 19 0 15,10 16 0-15,0 11 1 16,2 15-1 0,5-1 1-16,1 4-2 15,0-3 2-15,-2-1-2 0,-8-7 1 16,-5-10-1-16,-6-14-1 16,-5-12 0-16,-14-14 0 15,-12-13 0-15,-15-10 1 16,-4-12-2-16,-7-10 1 15,-3-7-1-15,2-5 0 16,6-9 0-16,9 2-1 16,16-6 1-16,28 1-1 15,8-5 0-15,20 0-1 16,17 0 2-16,19-4-2 16,7-4 2-16,8-2-1 15,-4-4 0-15,2-3 1 0,-6 3 1 16,-12 4 1-16,-14 4-1 15,-11 10 2-15,-14 15-1 16,-20 28 1-16,0 0 0 16,-26 14 0-16,4 23 0 15,-9 8 0-15,5 10-1 16,4 6 2-16,7 2-3 16,11-6 2-16,11-8-2 15,13-8 2-15,12-15-3 16,3-13 1-16,5-14 0 15,3-15-2-15,3-14 2 16,-7-13-2-16,-3-10 2 16,-5-10-2-16,-5 3 2 0,0-1 0 15,-7 8-1-15,1 8 1 16,-8 13 0-16,4 15-1 16,-16 17 1-16,24 19 1 15,-13 13 0-15,-3 13 0 16,4 6 0-16,-4 6 1 15,6-2-1-15,-2-2 2 16,9-4-2-16,3-8 1 16,10-12-2-16,-3-11 1 15,3-10-3-15,5-2-3 16,-19-16-32-16,8 2-2 16,-9-14-1-16,-1 5-2 15</inkml:trace>
  <inkml:trace contextRef="#ctx0" brushRef="#br0" timeOffset="108379.2676">10018 17168 58 0,'0'-17'35'15,"0"17"3"-15,6-18-2 16,15 34-25-16,-21-16-3 16,44 37-1-16,-18-9-1 15,15 9-1-15,-3 0-2 0,9 6 0 16,-4 0-1-16,-1-7-1 15,-5-5 2 1,-9-9-2-16,-2-7 0 16,-26-15-1-16,27 8 1 0,-27-8 0 15,6-45-1-15,-2 6 1 16,-8-14-3-16,2-10 2 16,-2-4-2-16,-2 3 0 15,6 3-2-15,-8 4-4 16,14 31-10-16,-12-11-21 15,6 37 0-15,-7-23 0 16,7 23 0-16</inkml:trace>
  <inkml:trace contextRef="#ctx0" brushRef="#br0" timeOffset="108695.9598">9939 16882 62 0,'0'0'35'0,"-12"-30"1"16,36 11 0-16,3-3-30 15,27 6 0-15,11-3-3 16,6 5 0-16,2-2 0 16,6 7-1-16,-6 7-1 0,-4 4 0 15,-14 5 0 1,-5-1-1-16,-17 0 0 15,-11-4 0-15,-22-2 0 16,0 0 0-16,-8-21 0 0,-18 5-1 16,-1-8-1-16,-13-3-2 15,9 15-7-15,-5-9-25 16,5 7 0-16,-1 6-2 16,12 8 1-16</inkml:trace>
  <inkml:trace contextRef="#ctx0" brushRef="#br0" timeOffset="109566.6391">11197 17098 24 0,'0'0'32'0,"0"0"2"0,0 0 0 16,0 0-15-16,17-36-5 15,21 31-4-15,-10-17-3 16,23 8-2-16,-2-2 0 16,20 9-3-16,-4-3 0 15,3 8-1-15,-3 2-2 16,-12 2-1-16,-4 10-2 15,-21-12-4-15,-2 21-4 0,-26-21-10 16,0 0-12-16,-52 30-1 16,1-9 1-16,-14-1 1 15,4 9 30 1,-24-9 3-16,2-6 0 16,16 9 5-16,2-9 24 0,19-4 3 15,19 0 1-15,27-10 1 16,0 0-17-16,35 19-7 15,5-23-3-15,29 14-2 16,-4-12-1-16,10 2-2 16,0-4-2-16,-8-6-4 15,-2 18-5-15,-19-12-26 16,-5 4 2-16,-11-6-2 0,-11 2 0 16</inkml:trace>
  <inkml:trace contextRef="#ctx0" brushRef="#br0" timeOffset="109974.9621">11633 16809 47 0,'-18'-33'33'0,"18"33"0"16,6-20 1-16,-6 20-24 15,38-4-3-15,-3 8-3 16,22 14 0-16,7-2 0 0,22 7-1 16,-1-1-2-16,6 1 0 15,-10-1 0-15,-4 3 0 16,-14-1 1-16,-21 9 0 15,-34-1 1-15,-24 11 0 16,-29-2 1-16,-15 8 1 16,-17-2-2-16,0 2 0 15,-2-5-1-15,12-7-1 16,20-4-2-16,11-13-4 16,34 11-15-16,2-31-18 15,42 18 0-15,-5-18-1 16,20 0 0-16</inkml:trace>
  <inkml:trace contextRef="#ctx0" brushRef="#br0" timeOffset="110558.4957">13035 16843 2 0,'37'-22'28'0,"-9"-5"3"16,2-3-1-16,3 16-8 16,-27-13-3-16,16 29-1 15,-36-20-3-15,14 18-3 16,-39 22-2-16,5 3-4 16,-17 1-2-16,3 11-1 15,-3 0-1-15,7 1 0 16,15-3-2-16,13-6 1 0,20-9-2 15,22-2 1-15,25-8-1 16,16-3 1 0,12-3-1-16,10 2 1 15,4 6-1-15,-6 6 1 16,-4 5 0-16,-16 11 0 0,-20 5 1 16,-21 4 0-16,-22 2-1 15,-24-2 2-15,-18-5-2 16,-15-5 1-16,-14-8 0 15,-10-7 0-15,6-10-1 16,-2-12-1-16,14-6-1 16,7-15-4-16,27 9-8 15,5-29-24-15,26-4 0 0,14-18 0 16,17 2 0-16</inkml:trace>
  <inkml:trace contextRef="#ctx0" brushRef="#br0" timeOffset="110762.8964">13641 16613 77 0,'18'20'39'16,"-10"9"0"-16,0 24-1 15,-14 6-30-15,18 25-1 16,-7 1-3-16,3 11 0 16,2-4-1-16,-2-6-3 15,4-7 0-15,-4-18-1 16,0-10-2-16,-8-24-6 0,18 1-23 15,-18-28-7 1,0 0 0-16,-24-12 0 16</inkml:trace>
  <inkml:trace contextRef="#ctx0" brushRef="#br0" timeOffset="111302.3631">13434 17196 60 0,'0'0'35'0,"43"2"0"15,-1 6 0-15,-3-10-27 16,24 13-1-16,0-11-1 16,11 2-1-16,-1-11-1 15,6-3-1-15,-6-8-1 16,-4-5-1-16,-4-11 0 16,-10-3 0-16,-9 0-1 15,-9 4 2-15,-21 1-2 16,-10 5 2-16,-16 9-1 0,-20 14 1 15,-11 12-1-15,-5 22 1 16,-5 1 0-16,0 10 0 16,3 14-1-16,11 8 0 15,9 4 0-15,22-2-1 16,12-2 0-16,20-12 1 16,11-10-1-16,13-8 0 15,13-17 0-15,10-14-1 16,4-14 1-16,2-13 0 15,-6-14-1-15,-10-12 1 16,-9-10-1-16,-13-2 1 16,-15 0 0-16,-16 8 0 15,-16 4 1-15,-18 20-1 0,-8 13 1 16,-1 18-1-16,-7 20 1 16,7 11 0-16,7 15-1 15,10 3 1-15,12 6-1 16,18-4 1-16,12-6-2 15,5-6 0-15,11-5-1 16,1-15-2-16,15 1-4 16,-19-34-10-16,8 10-21 15,-7-17-1-15,5-7 1 16,-11-13 0-16</inkml:trace>
  <inkml:trace contextRef="#ctx0" brushRef="#br0" timeOffset="112097.9582">14944 16966 74 0,'10'30'39'16,"-14"-5"0"-16,16 18 0 16,-12 2-29-16,20 20-2 15,-8-4-2-15,7 4-2 16,1-4 1-16,0-6-4 16,-4-6 2-16,-5-12-2 15,-3-11 0-15,-8-26-2 16,4 19 1-16,-4-19-1 15,-17-35-1-15,3-2 0 16,0-13 0-16,0-14 0 16,2-5-1-16,0-9 2 0,12 1 0 15,10 4 0-15,10 5 0 16,6 9 1-16,7 14-1 16,7 21 1-16,-1 12 1 15,1 20-1-15,-3 10 1 16,-3 19 1-16,-14 8-1 15,-7 14 1-15,-7 0 0 16,-12 0-1-16,-7-4 0 16,-11-4 0-16,-4-8 0 15,-9-10 0-15,9-11-1 16,0-10 0-16,3-6 0 16,5-6 0-16,20 0 0 15,0 0 1-15,0-26-2 0,0 26 1 16,36-29-1-16,-7 13 1 15,7 2 0-15,9-5-1 16,6-1 1 0,3-4 0-16,3-5 0 0,0-6 0 15,-3-7 0-15,-1-3-1 16,-8-8 2-16,-11 0-1 16,-6 2 0-16,-7 2 0 15,-13 4 0-15,-8 10 0 16,-4 9 0-16,-4 9 0 15,8 17 0-15,-21 0 0 16,21 0-1-16,-24 27 2 16,16 1-2-16,2 1 1 15,6 4 1-15,0 9-1 16,0 1 1-16,6 0-1 16,0 4 1-16,2-6 0 15,4 0-1-15,-2 1 1 0,5-5-1 16,-1-8 1-16,6-5-1 15,6-2 1-15,-1-9-1 16,3-5 0-16,-2-6 0 16,1-6 0-16,-1 0-1 15,-6-6 0-15,-20 10 1 16,19-21-3-16,-19 21-3 16,-13-20-22-16,13 20-11 15,-24-2-2-15,24 2 1 16,-34 6 0-16</inkml:trace>
  <inkml:trace contextRef="#ctx0" brushRef="#br0" timeOffset="113005.412">15967 16870 41 0,'10'-25'35'0,"2"1"1"16,-4 4 0-16,-8 20-20 0,0 0-3 16,19 0-2-16,-19 0-4 15,4 46 0-15,-14-3-2 16,8 18-1-16,-5-1-1 16,1 9 0-16,-2-4-2 15,2-4 0-15,6-8 0 16,2-14 0-16,10-19-1 15,-12-20 0-15,27-6 0 16,-9-20 0-16,-2-13 1 0,0-10-1 16,-6-4 1-16,1-10-1 15,-3 4 0 1,4 0 0-16,0 6 0 16,8 2-1-16,5 12 1 0,9 6-1 15,11 5 0-15,3 9-2 16,11 9-4-16,-16-4-32 15,23 16 1-15,-17 2-2 16,2 8 1-16</inkml:trace>
  <inkml:trace contextRef="#ctx0" brushRef="#br0" timeOffset="113763.9757">17551 16691 32 0,'0'0'33'0,"13"-23"1"15,-11 5-2-15,-2 18-13 16,0 0-6-16,0 0-4 15,-21-15-1-15,1 24-2 16,-18-1-1-16,3 10-2 0,-16 0 0 16,5 7-1-16,-1 3-1 15,7 1-1-15,11 2 1 16,21-7-1-16,22-2 0 16,23-1 0-16,22-5-1 15,14-4 1-15,14-1-1 16,14-1 1-16,-2 4 0 15,-7 7 0-15,-13 3 1 16,-15 0-1-16,-23 5 1 16,-17 4 0-16,-28-3 0 15,-22 1 0-15,-15-7 1 16,-17-1-1-16,-13-7 0 0,-2-6 0 16,0-4 0-16,2-8-1 15,18-2-2-15,13-10-3 16,21 2-2-16,5-27-7 15,30 10-23-15,15-7-1 16,15-3 0-16,9-16 1 16</inkml:trace>
  <inkml:trace contextRef="#ctx0" brushRef="#br0" timeOffset="113976.9456">18198 16519 62 0,'40'-8'36'16,"-15"8"2"-16,-3 23 0 15,-16 7-23-15,6 29-4 0,-18 2-5 16,0 23 0-16,-2 0-3 16,2 5 0-16,0-5-2 15,0-7 0-15,10-9-3 16,-2-17-2-16,12-5-4 16,-14-46-18-16,30 19-12 15,-9-29-1-15,19-7 1 16,-3-23-2-16</inkml:trace>
  <inkml:trace contextRef="#ctx0" brushRef="#br0" timeOffset="114943.7179">18802 16772 77 0,'-27'4'37'0,"-7"21"0"16,-17 5 1-16,9 19-31 15,-9-4-2 1,12 10-1-16,5-6-1 15,16 2-1-15,18-14-1 0,14-7-1 16,20-13-1-16,9-13 0 16,4-11-1-16,5-21 0 15,-5-9 0-15,-1-8 0 16,-3-6 0-16,-9-8 0 16,-1 2 0-16,-9 2 1 15,-4 4 1-15,-7 10-1 16,3 9 1-16,2 5 1 15,-6 7-1-15,-12 20 2 0,27-10-1 16,-27 10 1 0,26 34 0-16,-4 1 1 15,-10 6-1-15,11 22 1 16,-3 4-1-16,2 13 1 0,-2 1-1 16,-1 3 0-16,-1-3-1 15,-4-11 0-15,0-9 0 16,-6-16 0-16,-4-13-1 15,-4-32 0-15,-6 17 0 16,6-17-1-16,-26-45 1 16,0 6 0-16,7-20 0 15,-3-14-2-15,4-3 2 16,6-7-1-16,16-3 0 16,4 4 0-16,18 7 0 15,7 8 0-15,7 14 1 16,11 16-1-16,1 10 1 15,1 13 0-15,-2 10 1 0,1 14-1 16,-11 3 1-16,-9 11-1 16,-11 5 1-16,-9 7 0 15,-18-1 0-15,-14 0 0 16,-11-3 0-16,-3-5-1 16,-1-5 0-16,-3-8 1 15,11-3-1-15,3-11-1 16,24 0 1-16,-20-2 0 15,20 2-1-15,20-19 1 16,4 5 0-16,3-2 0 16,11-7 0-16,3 3-1 15,5-5 2-15,11-1-1 0,-2-1 0 16,8 3 0-16,-3 1 0 16,-1-1 0-16,-8 0 0 15,-5 7 1-15,-13-1-1 16,-7 4 0-16,-26 14 0 15,0 0 0-15,-24-15 0 16,-7 23 1-16,-5 1-1 16,-7 11 0-16,7 9 1 15,4 9-1-15,13 1 1 16,19 4 0-16,21 2-1 16,17 0 1-16,21 1-1 15,12-13 1-15,8-10-1 16,18-15 1-16,-2-8-1 0,7-11 0 15,-11-13 0-15,-4-11 0 16,-10-5 0-16,-16-3 0 16,-15 2-1-1,-23 4-4-15,-3 17-9 0,-38-7-26 16,-1 17-1-16,-23 2 0 16,-9 10-1-16</inkml:trace>
  <inkml:trace contextRef="#ctx0" brushRef="#br0" timeOffset="117741.5857">12300 8519 37 0,'0'0'24'16,"0"0"-2"-16,0 0 0 0,0 0-4 15,0 0-2-15,0 0-4 16,0 0-3-16,0 0-2 16,12 18-2-16,-12-18-1 15,0 0-1-15,-18 2-1 16,18-2 1-16,0 0-1 16,0 0 1-16,-25 10 0 15,25-10 0-15,0 0 0 0,0 0 0 16,0 0 0-16,0 0-1 15,-16 10 0 1,16-10-1-16,0 0 1 16,0 0-1-16,0 0 0 15,-20 9 0-15,20-9-1 0,0 0 0 16,0 0 1-16,-20 4 0 16,20-4-1-16,0 0 0 15,-17-2 0-15,17 2-1 16,0 0 1-16,0 0 0 15,-22-11 0-15,22 11-1 16,0 0 0-16,0 0 0 16,-18-10 0-16,18 10 0 0,0 0 0 15,0 0 0-15,0 0 1 16,0 0 0 0,0 0 0-16,0 0 1 15,-14-18-1-15,14 18 1 0,0 0-1 16,0 0 2-16,0 0-1 15,0 0 1-15,0 0-1 16,0 0 0-16,0 0 2 16,0 0-1-16,0 0-1 15,0 0 1-15,0 0-1 16,0 0 0-16,0 0 0 16,0 0 0-16,0 0 0 15,0 0 0-15,0 0 0 16,0 0 0-16,0 0 0 15,0 0 0-15,0 0-1 16,26-27 1-16,-26 27-1 16,28-36 0-16,-11 17 1 0,-1-5-1 15,4 0 0-15,0 3 0 16,-1-3 1-16,-1 3-1 16,4-5 1-16,2-1 0 15,1-5-1-15,3-1 1 16,-2-4-1-16,5-1 1 15,-3 1 0-15,-2 6-1 16,-1-7 0-16,-3 7 0 16,4-8 1-16,-1-4-1 15,3 1 1-15,4-9-1 16,1 0 0-16,7-8 1 16,5-1 0-16,4-3 0 15,-1-2 0-15,5 2-1 0,0-3 1 16,5 5-1-16,1-6 0 15,-2 0 0-15,-2 1 0 16,7-5 0-16,-9 6 0 16,6 4 0-16,-4-4 0 15,3 5 1-15,-1-7 0 16,-2 6-1-16,3 0 1 16,-1-2-1-16,-2 7 0 15,0-1 0-15,-7 4-1 16,5 0 1-16,-8 7 0 15,-1 5 0-15,-11 8 0 16,-1 7 1-16,-8 3 0 16,-1 1 0-16,-3 7-1 0,-4-3 0 15,2 0 0-15,2 3 0 16,-3-9 0-16,5 2 0 16,4-5 0-16,-7 3 0 15,-1 1 0-15,-2 5 0 16,-16 18 0-16,24-25 0 15,-24 25 0-15,0 0 0 16,0 0 0-16,0 0 0 16,0 0 0-16,8-18 0 15,-8 18 0-15,0 0 0 16,0 0 0-16,0 0 0 16,0 0 0-16,0 0 0 15,0 0-4-15,0 0-9 0,0 0-30 16,-28 29-1-1,4-5-1-15,-9 3 0 16</inkml:trace>
  <inkml:trace contextRef="#ctx0" brushRef="#br0" timeOffset="128050.0815">8807 18065 34 0,'0'0'32'0,"-11"-19"-7"15,-7-5-2-15,18 24-4 16,0 0-2-16,0 0-4 15,0 0-2-15,0 0-2 16,-2 26-3-16,14 15-1 16,-2 2-1-16,7 18-1 15,-3 2-1-15,4 7 0 16,2-3 0-16,-7 0-1 0,1-16 0 16,-2-14 0-16,-4-15-1 15,-8-22 0-15,0 0 0 16,6-42 1-16,-2-7-1 15,0-11 0-15,8-11 0 16,5 2-1-16,9-5 1 16,8 7 0-16,11 14 0 15,3 10-1-15,5 21 1 16,0 18 0-16,-3 18 0 16,-5 19 0-16,-17 16 1 15,-9 14-1-15,-13 6 0 16,-14 5 1-16,-11-1 0 15,-17-2 0-15,-5-10-1 0,-7-14 1 16,-1-12-2-16,3-15-1 16,11-13-2-16,3-22-4 15,32 15-19-15,-14-39-13 16,28 3 1-16,4-9-1 16</inkml:trace>
  <inkml:trace contextRef="#ctx0" brushRef="#br0" timeOffset="128462.6902">9325 18209 49 0,'21'-24'35'15,"9"-5"1"-15,10 5 2 16,-1-13-27-16,20 25-1 0,-7-4-2 16,15 22-1-16,-10 6-2 15,2 19 0-15,-11 11-2 16,-3 9-1-16,-13 2 1 15,-7 3-1-15,-5-6-1 16,-10-5 0-16,-4-12 0 16,0-15 0-16,-6-18-1 15,0 0 0-15,0-30 0 16,-6 1 0-16,-4-7 0 16,-10 5 0-16,-9 2-1 15,-7 9 0-15,-9 14 1 16,-7 18 1-16,-5 13-1 0,2 11 0 15,3 13-1-15,7 6 2 16,13 0-1-16,19-4 0 16,11-6 0-16,15-10-1 15,19-9-1-15,10-18-1 16,11-1-4-16,0-28-3 16,24 13-9-16,-14-31-20 15,4-1 1-15,-7-11-1 16,3 2 2-16</inkml:trace>
  <inkml:trace contextRef="#ctx0" brushRef="#br0" timeOffset="129009.9704">10170 18260 43 0,'0'0'36'15,"0"0"0"-15,-26 19 2 0,-1-7-19 16,15 39-7-16,-16-10-4 16,14 20-1-16,0-8-3 15,10 0-1-15,14-10-1 16,12-11-1-16,10-13-1 15,7-17-1-15,14-16-1 16,-1-21-1-16,7-12 0 16,-8-26-2-16,-3-3 1 15,-15-18 0-15,-1 1 1 16,-18-1 1-16,-8 10 2 16,-4 15 1-16,-10 10 2 15,0 28 1-15,-4 11 0 16,12 20 1-16,-26 41-1 0,24 12 0 15,-8 6 0-15,10 16-1 16,0-1-1 0,10 5 0-16,-2-6 0 15,10-9-1-15,-2-11 0 0,7-23-1 16,5-16-1-16,4-20 1 16,3-18-1-16,3-15 0 15,1-10 1-15,-1-4-1 16,-5-4 1-16,-7 12 0 15,-10 9 0-15,-6 17 0 16,-10 19 0-16,-26 25 1 16,0 20-1-16,-1 8 2 15,-5 12-1-15,8 2 0 16,9 0-1-16,3-7 1 16,16-12 0-16,12-17 0 15,9-15-1-15,9-12-1 16,5-10 0-16,7-12-2 0,5 0-3 15,-12-29-11-15,13 16-22 16,-17-4-2-16,9 9 0 16,-19 3 0-16</inkml:trace>
  <inkml:trace contextRef="#ctx0" brushRef="#br0" timeOffset="129318.058">11240 18434 72 0,'20'-17'37'0,"0"26"2"16,-1 5-1-16,7 19-29 16,-4 1-3-16,9 11-3 15,-11 4-1-15,-2 2-4 16,-4 2-4-16,-24-16-27 16,14 1-5-16,-10-15-1 15,6-23 0-15</inkml:trace>
  <inkml:trace contextRef="#ctx0" brushRef="#br0" timeOffset="130025.7827">12227 17916 45 0,'34'-35'34'16,"-8"5"1"-16,-7 11 0 16,-27-11-18-1,8 30-6-15,-23-11-1 0,-3 24-2 16,-21 3-2-16,-3 25-1 15,-17 0-1-15,0 20 0 16,-2 6-1-16,8 13-1 16,9-1-1-16,11-6 0 15,15-11-1-15,20-15 0 16,20-13 0-16,24-20 0 16,11-28-1-16,14-16 0 15,10-11 1-15,0-16-1 0,2-4 1 16,-10-3 0-16,-11 3 0 15,-15 8 0 1,-13 14 0-16,-18 15 0 0,-8 24 1 16,-34-6-1-16,3 32 1 15,-7 23 1-15,3 23-1 16,-3 19 0-16,5 15 0 16,11 9 0-16,6 5 1 15,14-2-1-15,16-4-1 16,12-16 0-16,13-22 0 15,8-21-1-15,15-19 1 16,-1-23-1 0,4-15 0-16,-8-15 0 0,-3-17 0 0,-15-13 0 15,-7-6 0-15,-22-10 1 16,-10-1-2 0,-16-5 2-16,-10 4-1 15,-8 4 1-15,-9 6-1 0,2 10 0 16,1 10-2-16,3 4-2 15,11 13-1-15,0-2-4 16,26 20-9-16,0 0-20 16,20-21 1-16,-20 21-1 15,39-24 2-15</inkml:trace>
  <inkml:trace contextRef="#ctx0" brushRef="#br0" timeOffset="130416.7957">12679 18089 73 0,'0'0'38'0,"0"0"2"15,6 27-1-15,-19-3-27 16,15 25-5-16,-4 2-1 16,4 12-2-16,3 0-1 15,13 5-1-15,2-7-2 16,8-16 1-16,5-13-2 15,5-21 1-15,7-16-1 16,1-19 0-16,-5-13 0 16,2-16 0-16,-9-10 1 15,-6-8-1-15,-5 1 0 16,-9 3 1-16,-8 10 0 16,-10 12 1-16,2 9-1 0,2 36 1 15,-20-19 0-15,20 19 0 16,-15 29 0-16,13 3-1 15,2 3 0-15,6 0-1 16,-1 5-3-16,1-15-4 16,20 18-16-16,-16-25-16 15,14-2 1-15,-24-16-1 16,35-16 0-16</inkml:trace>
  <inkml:trace contextRef="#ctx0" brushRef="#br0" timeOffset="130793.1107">13374 18061 70 0,'0'0'38'16,"0"0"1"-16,-1 24 0 16,20 9-27-16,-25-7-3 0,14 19-3 15,-8 0-1-15,10 6-2 16,-2-4-1-16,10 0-1 15,-4-4-1-15,-1-15-1 16,1-10-3-16,-14-18-3 16,40-4-3-16,-46-36-21 15,20 1-9-15,-16-18-1 16,8-4 2-16</inkml:trace>
  <inkml:trace contextRef="#ctx0" brushRef="#br0" timeOffset="130933.0667">13406 17704 80 0,'0'0'36'0,"0"0"0"0,-20-23-7 16,20 23-25-16,4 27-3 15,-4-27-5-15,20 47-22 16,-16-21-9 0,12 1-1-16,-2-1 0 0</inkml:trace>
  <inkml:trace contextRef="#ctx0" brushRef="#br0" timeOffset="131540.6">13712 17946 75 0,'14'39'39'0,"-20"-14"0"16,4 19 0-16,-16-11-29 16,12 22-2-16,-4-6-3 15,7 2-2-15,6-6-1 16,11-6-1-16,12-11-1 15,8-14 0-15,11-11 0 16,2-16-2-16,7-15 1 0,3-13-1 16,-4-12-1-16,-7-20 1 15,-9 1 0-15,-9-3 0 16,-8 7 1-16,-9 1 2 16,-11 14 0-16,-4 16 1 15,-9 11 1-15,13 26 0 16,-20 18 0-16,14 15 0 15,0 6 0-15,10 14-1 0,-4 0 0 16,12 6 0 0,4 0-1-16,-3-4 0 15,13-14-1-15,0-11 1 16,-1-19-1-16,7-15 0 16,8-9-1-16,-1-27 0 0,2-11 1 15,3-13-1-15,-5-1 1 16,-5 4 0-16,-8 10 0 15,-13 16 0-15,-9 9 1 16,-4 26 0-16,-37 26 0 16,9 13 0-16,-7 8-1 15,5 14 1-15,4 4 0 16,7-1 0-16,13-1 0 16,14-10-1-16,11-10 1 15,19-3 0-15,7-17-1 16,9-11 0-16,3-8 0 15,4-12 0-15,2-4-2 0,-7-7-1 16,1 7-5-16,-26-20-7 16,3 27-25-16,-34 5-2 15,26-2 1-15,-26 2-2 16</inkml:trace>
  <inkml:trace contextRef="#ctx0" brushRef="#br0" timeOffset="131976.6713">15073 18046 71 0,'0'0'37'16,"27"-20"0"-16,5 10 0 15,9-13-28 1,22 9-4-16,3-8-1 0,11 3-3 16,-2 1-1-16,0-2-4 15,4 22-5-15,-32-4-22 16,-5 18-6-16,-25 10 0 15,-17 11 0-15</inkml:trace>
  <inkml:trace contextRef="#ctx0" brushRef="#br0" timeOffset="132113.1867">15339 18285 70 0,'-43'20'36'0,"23"-9"0"0,20-11-1 16,32-1-26-16,3-17-4 15,20-8-6 1,12 15-21-16,-3-17-14 15,-3 7 0-15,-4 5-1 0,-11 2 0 16</inkml:trace>
  <inkml:trace contextRef="#ctx0" brushRef="#br0" timeOffset="132643.8422">16628 17755 59 0,'-37'2'34'15,"-3"2"1"-15,-7 20-7 0,-6-22-18 16,21 19-3 0,-13-9 0-16,21 12-2 15,24-24-2-15,-2 33 0 16,30-15-2-16,27-1 0 0,14 1 0 15,20 5 0-15,4 1 1 16,11 5 0-16,-13 3-1 16,-10 7 2-16,-24 4-1 15,-25 8 1-15,-24-2-1 16,-28 2 0-16,-27-4 0 16,-18-3 0-16,-12-13-1 15,-8-13 1-15,8-14-2 16,8-24-1-16,13-7-3 15,15-26-2-15,27 3-4 16,4-38-16-16,40 16-13 16,9-11-1-16,21 5 1 15,5-3 2-15</inkml:trace>
  <inkml:trace contextRef="#ctx0" brushRef="#br0" timeOffset="132840.3492">17132 17533 74 0,'28'-2'39'16,"-28"2"1"-16,25 42-1 15,-33-9-26-15,18 28-5 16,-12 8-2-16,8 11-1 16,-4 4-2-16,2 5-1 15,-2-7-1-15,4-9-2 16,0-12-1-16,2-14-1 16,6-8-5-16,-14-39-9 15,12 18-22-15,-12-18-2 16,0-28 1-16,-12-3 0 0</inkml:trace>
  <inkml:trace contextRef="#ctx0" brushRef="#br0" timeOffset="133750.2802">16964 18010 61 0,'0'0'35'0,"0"0"1"16,20 22 0-16,13-26-25 15,25 14-5-15,-1-14 1 16,22 6-2-16,0-18 0 15,14 4-1-15,-2-11-1 16,-1-5 0-16,-5-5-1 16,-8 0-1-16,-15-7 0 15,-11 3 0-15,-18 2 0 0,-19 5 0 16,-16 7 0-16,-21 13 0 16,-13 14-1-16,-15 14 1 15,-14 13 0-15,-1 20 1 16,1 6-1-16,18 12 0 15,7 3-1-15,23 5 1 16,21-5 0-16,23-11-1 16,26-16 0-16,24-17 0 15,14-14-1-15,4-20 1 16,4-14 0-16,-4-13-1 16,-5-20 1-16,-17-8 0 15,-17-10-1-15,-19-1 1 16,-17 7 0-16,-16 4 0 0,-20 12 0 15,-11 14 0-15,-15 17 1 16,-7 26-1 0,-3 13 1-16,3 23 0 15,4 7 0-15,13 9-1 0,12-1 1 16,20 2-1-16,20-4 0 16,12-12 0-16,19-8-1 15,8-15 0-15,10-12-2 16,0-20-1-16,2 0-1 15,-11-29-4-15,11 8-4 16,-30-36-2-16,17 20 2 16,-31-18 4-16,5 16 3 0,-16 6 4 15,-1 2 3-15,-7 23 4 16,-14 0 6 0,14 40 3-16,-8-22-1 15,-6 63-2-15,2-14-3 16,14 23-1-16,0 7-2 0,10 13-1 15,2-2-2-15,5 1 1 16,3-5-2-16,-5-17 0 16,-3-14-2-16,-2-26 1 15,-20-29-1-15,18 0 0 16,-18-37 1-16,-10-24-2 16,0-24 1-16,-6-17 0 15,6-4 0-15,0-3 0 16,8 1 1-16,10 9-1 15,12 15 1-15,10 19-1 16,9 26 1-16,11 23 1 16,5 16-1-16,4 24 2 0,-4 11-1 15,-5 16 0-15,-17 6 0 16,-11 8 1-16,-24 0-1 16,-24 1 1-16,-15-7-1 15,-22-12-2-15,-10-11-1 16,-12-24-2-16,6 9-11 15,-12-29-26-15,24-2 0 16,4-11-2-16,23 7 1 16</inkml:trace>
  <inkml:trace contextRef="#ctx0" brushRef="#br0" timeOffset="134071.5496">19649 18081 83 0,'28'16'41'16,"-20"3"-1"-16,4 38-5 16,-26-19-22-16,8 16-6 0,-12 1-2 15,3 0-4-15,-3 8-4 16,-8-22-8-16,18 5-28 16,-12-23-2-16,20-23 1 15,-19 14-2-15</inkml:trace>
  <inkml:trace contextRef="#ctx0" brushRef="#br0" timeOffset="135489.5217">20343 17537 33 0,'0'-29'34'0,"2"11"0"0,-2 18 2 15,-2-37-18-15,21 39-3 16,-19-2-4-16,28 0-3 16,-28 0 0-16,39 47-2 15,-19-2 0-15,6 22-2 16,-14 7 1-16,2 13-3 16,-9-3 1-16,-5 1-2 15,-5-11 0-15,5-7-1 0,-6-22 0 16,6-19 0-1,0-26 0-15,0 0 0 16,6-50 0-16,-1-4-1 16,3-13 1-16,4-14-1 0,2-1 1 15,4-1-1-15,2 11 0 16,-1 7 0-16,3 20 1 16,4 17 0-16,-1 17 0 15,1 22 1-15,0 17-1 16,1 15 1-16,-1 14 1 15,8 14-1-15,-1 1-1 16,11 3 1-16,-3-8 0 16,10-14 0-16,7-8-2 15,1-22 1-15,6-15 0 16,-6-27 0-16,0-11 0 16,-5-19-1-16,-9-14 1 15,-11-3-1-15,-9-9 1 0,-11 0 0 16,-10 15-1-16,-10 8 1 15,-11 15 0-15,-5 20 1 16,-10 18-1-16,5 25 1 16,-5 17-1-16,6 16 0 15,7 6 2-15,13 7-2 16,14 1 0-16,13-10-1 16,13-4 0-16,5-16-2 15,9-4-1-15,-3-29-4 16,20 8-9-16,-19-32-22 15,5-2-1-15,-15-17 0 16,3-10 0-16</inkml:trace>
  <inkml:trace contextRef="#ctx0" brushRef="#br0" timeOffset="135937.5605">21979 17543 72 0,'-15'4'40'16,"-9"18"0"-16,-16 3 0 15,7 22-30-15,-18-2-3 16,11 12-2-16,1-2-1 16,13 0-2-16,12-8-1 15,14-13-1-15,18-17-1 16,11-20 0-16,15-13 0 16,1-18 0-16,1-11-1 15,-1-12 1-15,-11-5 0 0,-9-1 0 16,-9 8 0-16,-6 6 1 15,-10 15 0-15,-6 11 1 16,6 23-1 0,0 0 1-16,-16 39-1 0,26 6 1 15,4 14 1-15,18 14-2 16,1 11 0-16,19 10 1 16,-3 1 0-16,6 7 0 15,-7-2 0-15,-11-2 1 16,-15-8-1-16,-16-6 1 15,-18-15-1-15,-16-12 0 16,-17-16 0-16,-9-19-1 0,-9-12-1 16,2-20-1-16,4-4-2 15,0-25-5 1,29 13-18-16,0-29-14 16,22 4 0-16,6-11 0 15,20 1 1-15</inkml:trace>
  <inkml:trace contextRef="#ctx0" brushRef="#br0" timeOffset="136105.4643">22599 18028 84 0,'32'14'41'16,"-12"7"-1"-16,-20-21 0 16,14 28-34-16,-14-28-2 0,-6 19-6 15,6-19-7 1,0 0-30-16,0 0 0 15,0 0-2-15,27-2 1 16</inkml:trace>
  <inkml:trace contextRef="#ctx0" brushRef="#br0" timeOffset="136672.2828">23683 17478 50 0,'-17'-19'34'0,"-9"19"3"16,-8 8-1-16,-29-2-23 16,8 25-3-16,-22-9-4 15,12 11-1-15,-2-6 0 16,15 1-3-16,19-10 0 15,33-18-1-15,25 13 0 16,41-19-2-16,20 1 1 0,25-3-1 16,8 4 1-16,9 2-1 15,-4 12 1-15,-15 9 1 16,-24 7 0-16,-26 11 0 16,-29 4 1-16,-22 8 0 15,-34-6 1-15,-16 7-1 16,-29-11 1-16,-14-2-1 15,-5-11 0-15,-7-11-1 16,4-7 0-16,6-14-2 16,16-2-2-16,12-21-3 15,33 9-5-15,8-25-28 16,36 4-1-16,14-14 0 16,21-2 0-16</inkml:trace>
  <inkml:trace contextRef="#ctx0" brushRef="#br0" timeOffset="136900.4751">24319 17057 77 0,'20'21'40'0,"-14"12"0"16,-6 28 1-16,-20 12-32 16,14 23-2-16,-14 6-2 15,7 10 0-15,-5-2-3 16,10-6 0-16,2-10-2 15,6-11-1-15,6-13-2 16,0-25-3-16,20 2-5 0,-26-47-29 16,41 18-1-16,-9-39 0 15,7-9 1 1</inkml:trace>
  <inkml:trace contextRef="#ctx0" brushRef="#br0" timeOffset="137860.104">24758 17624 71 0,'0'0'40'0,"-20"11"0"16,-14 19 0-16,-5 23-26 16,-18 0-7-16,15 14-1 15,-1-5-2-15,9 7-2 16,14-14 0-16,16-10-2 0,16-13 1 16,16-23-2-16,15-13 0 15,3-15 0 1,1-9 0-16,4-19-1 15,-3-6 1-15,-5-11 0 0,-9-3 0 16,-7 2 0-16,-3 4 0 16,-8 2 0-16,4 4 0 15,-3 8 1-15,3 8-1 16,0 10 2-16,6 9-1 16,-5 6 1-16,9 14 0 15,2 10 1-15,-3 10 0 16,5 15 0-16,-3 12 1 15,1 20-2-15,0 9 2 16,-1 11-2-16,-3 1 1 16,-3 8 0-16,-5-4-1 15,0-5 0-15,-6-15-1 16,-6-11 1-16,-2-20-1 0,-1-13 0 16,-5-28-1-16,0 0 1 15,-17-31-1-15,3-15 1 16,0-14-1-16,-6-25-1 15,6-11 1-15,1-10 0 16,13-4-1-16,8-2 0 16,11 2 1-16,13 6 0 15,13 12-1-15,9 19 2 16,-1 19-1-16,12 12 2 16,-6 25 0-16,1 23 0 15,-7 19 0-15,-12 18 0 16,-13 12 2-16,-14 16-2 15,-14 5 1-15,-18 3-1 0,-10-3 0 16,-11-13 0-16,-8-8 0 16,1-12-1-16,1-13 0 15,7-18 0-15,7-10-1 16,31-2 1-16,-22-30-1 16,30 5 1-16,10-3 0 15,13-1-1-15,5 1 1 16,15 5 0-16,14-1 0 15,12 4 1-15,14-1-1 16,4-3 0-16,2-1 0 16,-1-11 0-16,-9-1-1 15,-10-12 1-15,-24-6 0 16,-21-8-1-16,-32 3 1 0,-26 8 0 16,-19 9 0-16,-18 24 0 15,-4 17 0-15,-6 25 1 16,7 24-1-16,15 18 1 15,23 18 0-15,30 3 0 16,36 4 0-16,29-5 0 16,24-17 1-16,21-15-2 15,17-17 1-15,9-17 0 16,-2-19 0-16,-5-14-1 16,-19-9 0-16,-13-12 0 15,-20 1-1-15,-28 1-3 16,-13 17-7-16,-42-1-31 15,4 17-1-15,-42 0-1 0,-3 13-1 16</inkml:trace>
  <inkml:trace contextRef="#ctx1" brushRef="#br0">31660 16548 0,'0'0'16</inkml:trace>
  <inkml:trace contextRef="#ctx0" brushRef="#br0" timeOffset="141685.0396">14385 6133 2 0,'0'0'2'16,"-17"-18"2"-16,17 18 1 16,0 0 1-16,-8-20 2 0,8 20 1 15,0 0 0-15,0 0 1 16,0 0 0-16,0 0 1 16,-26-5 0-16,26 5-1 15,0 0-1-15,0 0 0 16,0-36-2-16,6 19-1 15,-4-13 1-15,10 3-2 16,-6-11 0-16,14 7 1 16,-9-10 0-16,11 9-1 15,-2-7 1-15,11 16-1 16,-11-9 0-16,14 9-1 16,-9 1 0-16,3 14 0 0,-4 10-1 15,3 16 1-15,-1-1-1 16,6 15 1-16,-5 3-1 15,7 20 0-15,-1 8-1 16,11 27 1-16,-5 22 0 16,1 27-1-16,-1 22 0 15,-1 30 1-15,1 17-2 16,7 17 1-16,-1 9 0 16,1 0-1-16,3-13 0 15,6-5 0-15,-5-10 0 16,1-7 0-16,-4-7 0 15,3-2 1-15,-9-7 0 16,3-7-2-16,-3-5 1 0,2-14 0 16,3-4 0-16,-5-19 0 15,-1-13 0-15,3-24-1 16,-9-19 1-16,-8-15-1 16,-7-16 1-16,-5-4-1 15,-6-15 0-15,-4 1 1 16,-4-5-1-16,0-3 0 15,0 1 1-15,-6-3-1 16,6 1 0-16,0-20 0 16,-12 25-2-16,12-25 0 15,0 0-2-15,-27-13-2 16,27 13-4-16,-32-34-31 16,18 15 0-16,-6-11-1 0,-3 9 1 15</inkml:trace>
  <inkml:trace contextRef="#ctx0" brushRef="#br0" timeOffset="165481.5119">4173 15942 1 0,'-16'-4'30'0,"16"4"-1"15,0 0 2-15,-17-24-16 0,17 24-1 16,0 0-3-16,0 0-2 16,0 0-2-1,0 0 0-15,0 0-2 16,23 6-1-16,-7-14 1 0,22 10-1 16,-3-10-1-16,22 8 1 15,1-7-1-15,15 5-1 16,6-2 1-16,12 4-1 15,5 0-1-15,3 0 1 16,-4-2-1-16,8-2-1 16,-5 4 1-16,-7 0-1 15,-6-4-1-15,-6 2 1 0,-2-2 0 16,-6 0 0 0,-8 2-1-16,-7 0 0 15,-9 0 0-15,-14 0-2 16,-1 10 0-16,-32-8-3 0,26 30-7 15,-40-11-23-15,2 3 1 16,-8-5-1-16,1-5 1 16</inkml:trace>
  <inkml:trace contextRef="#ctx0" brushRef="#br0" timeOffset="167852.3133">5472 15553 31 0,'-19'12'31'0,"-7"-8"1"16,8 2 1-16,2 0-21 15,16-6-4-15,0 0-1 16,0 0-2-16,22 4 0 16,6-6-1-16,15 6-1 15,9-3 0-15,13-1-1 16,8 2-1-16,6 2 0 16,4 0-1-16,-8 4 0 15,0 0 0-15,-14 8 1 16,-10 1 0-16,-11 9 0 0,-20 5 0 15,-14 3 0-15,-16-1 1 16,0 2-1-16,-10-3 1 16,-4-3-1-16,-1-3 0 15,-3 1 0-15,-6-5 0 16,3 1 0-16,-1 1 0 16,3 1 0-16,-7 1 0 15,6 1 0-15,-1-1 0 16,3-3-1-16,3-3 0 15,1-4 0-15,4-4 1 16,4-5-1-16,16-7 0 16,-25 8 1-16,25-8-1 15,0 0 1-15,-24 2 0 0,24-2-2 16,0 0 1-16,0 0 1 16,-22-25-1-16,12 7-1 15,2-7 1 1,-5-9 0-16,-1-5 0 0,-6-8-1 15,6-6 1-15,-3-6-1 16,3-4 1-16,2-6-1 16,-2 3 0-16,8 3 0 15,-2 6 0-15,8 8 1 16,-4 6-1-16,2 13 1 16,2 7 0-16,0 23 0 15,0 0 0-15,0 0 0 16,0 0 0-16,0 0 0 0,14 33 0 15,-10-13 0-15,-2 5 0 16,0 7 1-16,2 7 0 16,-4 16 0-1,2 6 0-15,-4 9 0 0,2 3 0 16,-4 7 0-16,2 1 0 16,2-5 0-16,-2-7 0 15,2-10-1-15,0-10 1 16,2-6-1-16,0-4 1 15,2-5 0-15,-4-5-1 16,2-5 1-16,2-5-2 16,-4-1 1-16,0-18 0 0,0 0 1 15,0 0-2 1,0 0 1-16,0 0 1 16,8-31-2-16,-2 7 2 15,8-5-1-15,-1 3 0 16,5-7-1-16,8 0 0 0,1-3 1 15,5-1-2-15,4 2 2 16,7-3-2-16,2-3 2 16,9 8-2-16,-7-5 2 15,8 1-1-15,-7 2 1 16,3 1 0-16,0 5-1 16,-9 2 1-16,-3 5-1 15,-11 4 2-15,-4 6-1 16,-24 12 0-16,25-19 0 15,-25 19 1-15,0 0 0 16,-29 6 0-16,7-2-1 16,-10 2 1-16,5-3 0 0,-13-1-1 15,7 2 1-15,-7-6 0 16,1-3-1-16,1-5 1 16,-1-4-1-16,-1-4 1 15,1-5-1-15,5-5 1 16,-3-1-1-16,5-5 0 15,4 5-1-15,3-6 1 16,5-1 0-16,2 5 0 16,4 2 0-16,7 5 0 15,-1 4-1-15,8 20 1 16,-12-25 1-16,12 25-2 16,0 0 1-16,0 0 0 15,0 0 1-15,0 0-2 0,-6 18 2 16,6-18-2-16,14 25 0 15,-14-25 1-15,19 31 0 16,-7-13 0-16,8 4 0 16,2-3 0-16,7-1 0 15,-1 2 0-15,4-5 0 16,-1 7 0-16,3-4 0 16,5-1 0-16,3 3 1 15,1-2-1-15,-3 1 0 16,-1-1 1-16,-3-1 0 15,-1-1-1-15,-7-2 0 16,-6 0 1-16,-5-7-1 16,-17-7 0-16,32 18 0 0,-32-18 0 15,22 14 0-15,-22-14 0 16,23 16 0-16,-23-16-1 16,10 17 1-16,-10-17 1 15,-2 26-1-15,2-26 0 16,-17 27 0-16,17-27 0 15,-28 16 0-15,28-16 0 16,-34 8 0-16,34-8 0 16,-31-8-1-16,11 0 1 15,4-4 0-15,-4 1 0 16,-1-3 0-16,5 0 0 16,16 14 0-16,-34-22 0 15,15 17-1-15,19 5 1 0,-36 4 0 16,16 7 0-16,1 9 0 15,-1 11-1-15,-2 5 1 16,-4 7 0 0,1 4 0-16,-3-2 1 0,2 2-1 15,1-4 1-15,-1-7-1 16,6-9 1-16,5-9-1 16,15-18 1-16,0 0-2 15,0 0-1-15,-4-37 2 16,15-1-2-16,5-9 1 15,4-10-2-15,-2-8 2 16,-4 1 0-16,-3-3 0 16,-5 12 1-16,-10 12 0 0,-3 7 1 15,-1 17-1-15,8 19 1 16,-34 6 0 0,16 15 0-16,-1 11-1 15,-1 7 1-15,2 0-1 0,-2 2 1 16,6-1 0-16,-5-3-1 15,5-8 1-15,6-7-1 16,8-22 0-16,0 0 0 16,0 0 0-16,10-29-1 15,6-9 0-15,3-7 1 16,-5-2-1-16,6-4 1 16,-4 2-1-16,-4 6 1 0,-1 7 0 15,-5 15 0-15,-6 21 1 16,0 0-1-1,-6 47 1-15,-5-4 0 16,3 8-1-16,-6 4 1 0,-2 2 0 16,6-6-1-16,4-12 1 15,0-13-2-15,6-26 2 16,0 0-1-16,32-32 0 16,-12-7 0-16,1-14-1 15,3-4 1-15,-2 0 0 16,-2-2 0-16,-3 12 0 15,-9 12 1-15,-8 35-1 16,0 0 1-16,-14 43 0 16,-3 12-1-16,3 8 1 15,0 8-1-15,0-3 1 16,0-1-1-16,3-14 1 16,5-18-1-16,6-35 0 0,0 0-1 15,0 0 0-15,-26-31-2 16,14-8-2-16,10 13-9 15,-16-15-26-15,3 2 1 16,-11 5-1-16,0 9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6:05:00.45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1707 1165 64 0,'-2'-19'40'0,"2"19"0"16,-16-28 1-16,16 28-26 16,-21 0-5-16,23 20-2 15,-6 2-2-15,6 27-2 16,-4 8 0-16,6 25-1 15,-1 8 0-15,3 28-1 16,0 4 0-16,-2-1 0 0,2-3-1 16,4-16 0-16,-2-14-1 15,-2-21-1 1,2-10 0-16,-2-29-2 16,-6-28-2-16,0 0-6 15,17-53-30-15,-26-14-3 0,3-10 1 16,-14-29 0-16</inkml:trace>
  <inkml:trace contextRef="#ctx0" brushRef="#br0" timeOffset="187.5411">1286 940 105 0,'-19'-30'41'16,"19"30"1"-16,16-23-1 15,29 27-38-15,20-4 0 16,32 4-2-16,15-6 1 15,25 9-3-15,-5 5-2 16,4-8-3-16,2 22-7 0,-33-16-26 16,-2 11-1-16,-36-5-2 15,-28 13 1-15</inkml:trace>
  <inkml:trace contextRef="#ctx0" brushRef="#br0" timeOffset="335.4933">1648 1599 84 0,'-40'26'39'0,"40"-26"-1"16,0 0 1-16,48-18-37 15,17 0-10-15,12-15-27 16,20-10-3-16,3-6-1 16,9-4 2-16</inkml:trace>
  <inkml:trace contextRef="#ctx0" brushRef="#br0" timeOffset="863.3341">2576 1177 90 0,'6'41'42'0,"-12"1"0"15,18 17 0-15,-18-5-34 16,22 23-2-16,-5 0 0 16,7 5-2-16,-4 0-1 15,-2-3-1-15,-4-5-2 16,-8-13-1-16,0-8 0 15,-8-17-2-15,-8-13-1 16,-6-23-1-16,3-12-1 0,-13-33-2 16,4-8 0-16,-11-25-1 15,9-3 3-15,-3-19 0 16,19 4 4-16,6 0 1 16,16 0 3-16,16 15 1 15,9 3 3-15,38 25-1 16,2 6 1-16,20 29 0 15,-8 6-2-15,8 26 0 16,-16 11-1-16,-12 25-1 16,-20 14 0-16,-29 17 1 15,-24 1-1-15,-23 5-1 16,-29-5 1-16,-7-2 0 16,-6-17-1-16,2-4 1 0,6-16-1 15,8-7 0-15,17-11 0 16,15-1 1-16,23-3-2 15,15 3 1-15,7 3 0 16,20 1-2-16,3-1 1 16,4-1-1-16,1-3 0 15,3-3 0-15,-5-4-1 16,-3-8-2-16,-1 1-2 16,-42-9-35-16,39-19-2 15,-21-3 0-15,3-7-1 16</inkml:trace>
  <inkml:trace contextRef="#ctx0" brushRef="#br0" timeOffset="1438.6398">3668 1399 75 0,'6'-29'38'0,"2"11"1"16,11 20-8-16,1-26-21 16,25 24-2-16,-5-6 0 15,11 18-2-15,-5 2-2 16,1 13 0-16,-1 5-1 16,-13 9-1-16,-7 8 0 15,-18 6 0-15,-12 2-1 16,-14 8 0-16,-20-1-1 15,-7 5 1-15,-10-4-1 0,-3-4 0 16,-1-10 0 0,12-10 0-16,3-8 1 15,17-11 0-15,27-22 0 16,0 0 0-16,33-6 2 0,19-12-2 16,13-7 1-16,16-3-1 15,10-1 0-15,5-2 0 16,-5 5-1-16,-6 8-1 15,-16-1 0-15,-12 13-2 16,-13 2-1-16,-44 4-4 16,35 6-34-16,-35-6-2 15,-27 4 0-15,-7-18-1 16</inkml:trace>
  <inkml:trace contextRef="#ctx0" brushRef="#br0" timeOffset="5631.4691">6586 3417 39 0,'-16'7'34'0,"16"-7"2"15,-17-7-12-15,17 7-8 16,0 0-3-16,0 0-5 0,0 0 0 16,0 0-4-16,0 0 1 15,0 0-2-15,0 0 1 16,0 0-1-16,0 0-1 16,17 17 1-16,-17-17 0 15,0 0-1-15,0 0-1 16,22 14 1-16,-22-14-2 15,24 8 2-15,-24-8-1 0,35 4 0 16,-7-6-1 0,7 2 1-16,1-2 0 15,7 0 0-15,5 2 0 16,11 2-1-16,6 2 2 16,14 6-2-16,4-3 1 0,10 3 0 15,4 0 0-15,-1-6-1 16,5 2 1-16,-2-2-1 15,-2-2 0-15,-7 0 0 16,-5 0 1-16,0 2-1 16,-6-1 0-16,0 5 1 15,-8 0 0-15,8 2-1 16,-6 0 0-16,4-4 0 16,-4 2 1-16,4-5-1 15,-2 1 0-15,2-6 1 16,8-2-1-16,-8-1 0 15,-2-5 1-15,0 2 0 0,-7-2-1 16,-9 0 1-16,-8 4-1 16,-5 4 1-16,-15 1-1 15,-9 4 1-15,-22-3-1 16,25 0 0-16,-25 0-1 16,0 0-2-16,0 0-3 15,0 0-14-15,-27-19-21 16,-5 3-2-16,-5-2 0 15,-17-5-1-15</inkml:trace>
  <inkml:trace contextRef="#ctx0" brushRef="#br0" timeOffset="7030.8282">7820 1527 19 0,'0'0'29'0,"0"0"-1"16,8-24-6-16,-8 24-5 16,0 0-4-16,6 22-4 15,-6-22-3-15,-6 43 0 16,-8-8 0-16,6 26 0 16,-15 12-2-16,9 27 1 15,-8 15-1-15,-2 29 0 16,-13 11 0-16,7 14-1 15,-3-3-1-15,9 3 1 16,-2-22-1-16,7-9-2 16,-1-28 2-16,8-26-1 15,8-23-1-15,0-20 1 0,4-19-1 16,0-22 0-16,12-30 0 16,-4-15 0-16,4-22 0 15,2-19-1-15,5-20-1 16,-7-24 1-16,8-5-2 15,-6-12 1-15,5-2-1 16,-1-4 1-16,4 7 0 16,-2 9 0-16,5 11 1 15,1 18 0-15,-4 12 2 16,-3 22-1-16,-1 15 2 16,2 18-1-16,-14 13 1 15,-6 28-1-15,0 0 2 16,28 6-1-16,-17 23 1 0,3 19 0 15,0 16-1-15,12 23 2 16,-3 17-3-16,5 15 2 16,6 7 0-16,-3 6-1 15,1-3 0-15,-5 1-1 16,-5-17 1-16,-2-9-1 16,-2-19 1-16,-6-16-2 15,-5-13-1-15,-5-16-1 16,8-7-3-16,-10-33-4 15,14 26-26-15,-14-26-4 16,0 0-2-16,-26-2 2 16</inkml:trace>
  <inkml:trace contextRef="#ctx0" brushRef="#br0" timeOffset="8006.5907">7623 3295 19 0,'-16'21'33'16,"16"-21"2"-16,0 0-1 16,0 0-14-16,0 0-8 15,0 0-4-15,0 0-1 16,0 0-3-16,0-35-1 16,6 17-1-16,-6-5 0 15,6-5-1-15,-6-7 0 16,0 2 0-16,0-10 0 15,0-3 0-15,0-5 0 16,0 4 0-16,0 2-1 16,0 4 1-16,0 2 0 0,4 5 0 15,-4 7 2-15,0 27-1 16,2-28 0-16,-2 28 1 16,0 0-1-16,-14 34 1 15,-4-3-1-15,-4 12 0 16,-7 12-1-16,-7 10 1 15,-9 6-1-15,-1 3-1 16,-7-5 1-16,8-8-1 16,-1-6 1-16,7-10-1 15,7-10 0-15,6-13 0 16,26-22 0-16,-21 15 0 16,21-15 0-16,0 0 0 15,0-19 1-15,0 19-1 0,14-26 0 16,-14 26 0-16,13-33-1 15,-5 15 1-15,-8 18 0 16,10-31 0-16,-10 31 0 16,6-24-1-16,-6 24 1 15,0 0-1-15,0 0-2 16,0 0 0-16,28-13-1 16,-28 13-2-16,41-8-1 15,-23-22-5-15,16 15-26 16,-9-19 0-16,1 3 0 15,0-10 1-15</inkml:trace>
  <inkml:trace contextRef="#ctx0" brushRef="#br0" timeOffset="8770.2148">8083 2940 40 0,'0'0'32'15,"-6"-18"1"-15,6-4-11 16,0 22-8-16,0-31-3 15,0 31-1-15,4-37-1 16,-4 37-1-16,4-30-2 0,-4 30-1 16,10-23 0-16,-10 23-1 15,15-12-1 1,-15 12-2-16,32-4 1 0,-6 6-1 16,-1 10 0-1,9 21 1-15,-2 4-1 0,-1 18 1 16,-3 10 0-16,3 14 0 15,-5 5 0-15,4 0 0 16,-7-1-1-16,3-11 1 16,-6-9-2-16,-1-14 1 15,-3-6-1-15,0-13 1 16,-8-10-1-16,-8-20 0 16,8 23 0-16,-8-23 0 0,0 0 1 15,0 0-1 1,-8-25 0-16,8 25 0 15,-18-26 1-15,18 26-1 16,-22-37 0-16,11 17-1 0,-1-1 0 16,2-9 0-16,-2-1 0 15,4-7 0-15,-2-3-1 16,2-2 0-16,0 2 0 16,-7 4 0-16,5 5 0 15,-2 5-1-15,12 27-1 16,-32-34-4-16,32 34-31 15,0 0 0-15,-19 2 0 16,19-2-1-16</inkml:trace>
  <inkml:trace contextRef="#ctx0" brushRef="#br0" timeOffset="9401.2638">8199 2998 23 0,'0'0'33'16,"0"-25"2"-16,0 25 1 16,0 0-20-16,-6-22-2 15,14 40-1-15,-8-18-3 16,-8 31-1-16,2-3-3 15,8 19-1-15,-4-2-2 16,2 14 1-16,0-4-2 16,6 0 0-16,-6-4-1 15,2-8 1-15,2-9-2 16,-4-13 1-16,0-21-1 16,0 0 0-16,0 0 0 0,6-21 0 15,-4-17 0-15,-2-9 0 16,0-10-1-1,-6-11 0-15,4-1 1 0,-10 0 0 16,1 4 0-16,-3 18 0 16,0 16 0-16,14 31 1 15,-26-2 0-15,12 35-1 16,7 22 1-16,-3 14 0 16,2 7-2-16,6 1 2 15,-2 0-1-15,4-13-1 16,6-3-2-16,-6-24-4 15,20-5-25-15,-20-32-9 16,0 0 1-16,19-16 0 0</inkml:trace>
  <inkml:trace contextRef="#ctx0" brushRef="#br0" timeOffset="9898.9785">7520 3085 30 0,'0'0'36'0,"-18"-30"0"16,18 30 1-16,-21-31-20 16,34 53-3-1,-13-22-2-15,20 64-2 16,-12-11-3-16,16 16-2 0,-5 0-1 16,3 11-1-16,-2-7 0 15,0-6-3-15,-3-20 0 16,-5-22-6-16,16-5-32 15,-28-20-2-15,39-32 0 16,-25-5-1-16</inkml:trace>
  <inkml:trace contextRef="#ctx0" brushRef="#br0" timeOffset="11599.928">10737 3648 28 0,'-20'8'32'0,"20"-8"1"15,-20 16 1-15,2-20-25 16,18 4 0-16,0 0 1 16,46 6 0-16,-21-14-1 15,27 16-2-15,9-8-1 16,34 9-1-16,11-12 1 16,38 3-2-16,20-16 0 15,38 0-1-15,19-7 0 16,12-1-1-16,6-3 0 15,-8 5 0-15,-16 10-2 16,-21 8 1-16,-35 8 0 16,-30 8-1-16,-34 4 0 0,-26-1 0 15,-22 1-1-15,-21-6-2 16,-1 2-4-16,-25-12-32 16,0 0 0-1,-31-28-2-15,11 7 1 16</inkml:trace>
  <inkml:trace contextRef="#ctx0" brushRef="#br0" timeOffset="12811.9378">11900 1130 7 0,'1'-21'30'0,"-1"21"-2"15,22-24-3-15,-22 4-6 16,0 20-4-16,0 0-2 16,24-6-2-16,-24 6-3 15,0 22-1-15,-8 2-1 16,2 27 0-16,-14 6-1 16,3 21-1-16,-11 6 0 15,2 15 0-15,-5-5-1 0,3 4-1 16,-2-8-1-16,11-11 1 15,-1-15-2-15,6-16 1 16,6-17 0-16,8-31-1 16,0 0 0-16,0 0-1 15,12-53-1-15,-2-16-2 16,14-11 0-16,-5-26 0 16,13-6-1-16,-4-18 1 15,3 13 0-15,-3 1 3 16,-4 8 1-16,-5 27 2 15,-9 11 1-15,4 33 1 16,-10 19 1-16,8 37 0 16,-10 21-1-16,12 26-1 0,-1 27 0 15,11 15-1-15,4 17 0 16,17 9 0-16,6-1-1 16,9-3 0-1,5-11 0-15,0-15-1 0,0-19 1 16,0-16-1-16,-5-18 0 15,-15-12 1-15,-11-12-2 16,-9-13 2-16,-25-14-1 16,0 0 1-16,0 0-1 15,-37-8 0-15,-11 4 0 16,-17-2 0-16,-14-3 0 16,-12-1 0-16,-7 2 1 0,-7 2-2 15,2 0 2-15,9 0-1 16,3 2 0-16,14 0-1 15,19 4 0-15,11-2-1 16,25 8-3-16,3-19-11 16,19 13-23-16,0 0-1 15,43-2 0-15,-7-4 0 16</inkml:trace>
  <inkml:trace contextRef="#ctx0" brushRef="#br0" timeOffset="13931.474">11759 1795 2 0,'0'0'30'16,"12"-21"3"-16,-12 21 0 16,8-18-15-16,4 38-1 15,-12-20-2-15,-8 37 0 16,-12-9-4-16,8 34-3 15,-15-7-1-15,1 22-2 16,-13-10-1-16,7 7-2 16,-7-1 0-16,5-14-1 15,0-16 0-15,3-12-1 16,11-7 1-16,20-24-1 16,-30 10 0-16,30-10 0 0,-15-24-1 15,9 6 1-15,4-1-1 16,-4-5 1-16,0 1 0 15,6 3-1-15,0 20 1 16,0-27 0-16,0 27-1 16,6-20 1-16,-6 20 0 15,20-16-1-15,-20 16 1 16,25-19-1-16,-25 19 1 16,30-26 0-16,-12 8 0 15,1 1 0-15,-1-5-1 16,-4 3 1-16,-2-3 0 15,-2 4 0-15,-4 1-1 16,-6 17 2-16,6-28-2 0,-6 28 1 16,2-21 1-16,-2 21-1 15,11-18 0-15,-11 18 0 16,0 0 1-16,18-14-2 16,-18 14 2-16,14 22 0 15,-14 7 0-15,-4 12 0 16,-4 10 0-16,6 6 0 15,-10 8 0-15,-2 2 1 16,3-4-1-16,-1-6-1 16,2-10 1-16,-2-10-1 15,6-10 2-15,-2-7-2 16,8-20 0-16,-6 18 1 0,6-18 0 16,0 0-1-16,0 0 1 15,0 0-1-15,-19 8 0 16,19-8 0-16,0 0 1 15,-20-8-1-15,20 8 0 16,-4-20-1-16,4 20 0 16,12-27 1-16,-4 7-2 15,9-9 2-15,3-7-2 16,6-9 2-16,-1-4 0 16,3-4 1-16,4-4-1 15,-7 4 0-15,1 4 1 16,-10 10-1-16,-2 7 0 15,-4 9 0-15,-10 23 0 0,7-26-3 16,-7 26-3-16,0 0-29 16,0 0-4-16,-19 2-1 15,19-2 0-15</inkml:trace>
  <inkml:trace contextRef="#ctx0" brushRef="#br0" timeOffset="14927.4762">12379 2058 1 0,'-14'-33'25'15,"14"33"7"-15,-13-33 1 16,1 1-14-16,12 32-2 16,-18-35-1-16,18 35-2 15,-10-24-3-15,10 24-2 16,0 0-2-16,2-17-2 0,-2 17 0 16,0 0-1-1,0 0-1-15,18-10 0 16,-18 10 0-16,22 23-1 15,-5 3 0-15,3 13 0 0,-4 12-1 16,8 10 1-16,1 8-1 16,7 5 0-16,-4-3 1 15,3 2-1-15,-1-7 0 16,1-7 0-16,-5-6 1 16,0-12-2-16,-5-7 2 15,-3-5-2-15,-4-7 2 16,-14-22-2-16,8 25 0 15,-8-25 0-15,0 0 0 16,-22 4 0-16,2-14 1 16,-3-1-1-16,-5-1 0 15,-5-2 0-15,-5-3 0 16,-1 3 0-16,-3-2 0 0,3 2 0 16,-7 1-1-16,7-3 2 15,1-4-2-15,11-5 0 16,1-3 0-16,12-5 0 15,8-4 1-15,2-5-1 16,8 5 0-16,2-4 1 16,2 6 0-16,0 1 0 15,-4 3 0-15,-2 7 0 16,-4 1 0-16,-4 5 0 16,6 18 0-16,-20-25 0 15,20 25 0-15,-31-12 0 16,31 12-1-16,-26-10 0 0,26 10 0 15,-20-2-2-15,20 2-2 16,0 0-5-16,0 0-30 16,0 0-1-1,18-4 0-15,-18 4 0 0</inkml:trace>
  <inkml:trace contextRef="#ctx0" brushRef="#br0" timeOffset="16431.0375">15236 3835 1 0,'-19'17'26'16,"19"-17"3"-16,-20 0 0 15,20 0-12-15,-20 0-2 16,20 0-3-16,0 0-1 16,0 0-1-16,-20 12-2 15,20-12-1-15,0 0-1 16,16 18 0-16,-16-18-1 16,46 8 0-16,-7-8-2 15,22 7 1-15,12-7-1 0,22 6 0 16,22-4-1-1,21 8 1-15,16-2-2 0,16 8 2 16,9-9-1 0,17-1 1-16,11-8-1 0,10-2 0 15,-3-7-1-15,-5-5 1 16,-12-4 0-16,-11-3-1 16,-16 3 0-16,-20 10 0 15,-26 1-1-15,-25 7 0 16,-22 2 1-16,-20 5-2 15,-17 1 0-15,-15-2-2 16,-5 8-4-16,-20-12-17 16,0 0-15-16,-29-25-2 0,29 25 0 15,-30-40 0 1</inkml:trace>
  <inkml:trace contextRef="#ctx0" brushRef="#br0" timeOffset="18553.4578">16295 730 26 0,'-10'-28'30'0,"10"9"1"16,0 19-9-16,-8-59-6 16,26 39-4-16,-12-21-3 15,21 15 0-15,-5-17-2 16,22 26-1-16,1-17-1 0,20 13 0 16,2-7-1-16,24 12 1 15,-4-5 0-15,16 17-1 16,-11-2 0-16,3 10-1 15,-20 6 0-15,-4 17 0 16,-19 3-1-16,-17 5 0 16,-11-2 0-16,-10 1-1 15,-8-7 0-15,-6 1 0 16,0-11 0-16,0-17 0 16,0 0 0-16,0 0-1 15,-18-7 1-15,10-11-1 16,0 0 0-16,-2-3 0 15,-4-1 0-15,1 0 0 0,-1 5 0 16,-10 1 0-16,0 2-1 16,-11 6 1-1,-5 5 0-15,-7 3-1 16,-6 0 1-16,-13 7-1 0,-5 3 1 16,-8 4-1-16,-6 9 1 15,1 5-1-15,1 3 0 16,8 7 1-16,4-1 0 15,11 4-1-15,11-4-1 16,15-11-3-16,32 17-14 16,2-43-20-16,0 0 0 15,32-6-1-15,-8-11 0 16</inkml:trace>
  <inkml:trace contextRef="#ctx0" brushRef="#br0" timeOffset="19022.2807">16200 877 36 0,'-28'20'34'0,"28"-20"-1"15,0 0-5-15,0 0-10 16,54-2-6-16,-17-18-2 16,34 10-2-16,4-21-2 15,34 3-1-15,1-9 0 16,17 4-2-16,-5-5-1 16,-3 9 0-16,-17-4-1 15,-21 15 0-15,-15 8-3 16,-35 4-5-16,-5 40-14 0,-26-34-17 15,-46 45 1-15,3-22-1 16,-4 11 0-16</inkml:trace>
  <inkml:trace contextRef="#ctx0" brushRef="#br0" timeOffset="20014.3511">16755 955 13 0,'18'-29'32'0,"-18"29"-1"0,11-27 2 15,-20-3-16-15,9 30 0 16,0 0-3-16,0 0-3 16,0 0-3-16,0 0-2 15,0 0-1-15,-2 26 0 16,-6-3-2-16,2 16 0 16,-6 9 1-16,4 14-1 15,-18 7 0-15,7 8-1 16,-7 5 1-16,0-2-2 15,1-3 1-15,5-10 0 16,0-10-2-16,0-18 1 16,14-12-1-16,6-27 1 15,-1 18-1-15,1-18 0 0,1-33 0 16,5-1 0-16,-4-11 0 16,10-6-1-16,2-8-1 15,4-9 1 1,2-3-1-16,-1 0 1 0,1 3 0 15,-6 1 0-15,10 8 0 16,-15 10 2-16,3 8-1 16,-6 13 1-16,0 11-1 15,-6 17 1-15,0 0 1 16,26 17-1-16,-18 19 0 16,6 17 1-16,-1 9 0 15,13 13 0-15,0 7 0 16,5 11-1-16,1-1 1 15,1-6-1-15,7-5 0 16,-1-13-1-16,-1-13 1 16,-10-4-1-16,-1-15 0 15,-7-7 1-15,-2-9-1 0,-18-20 0 16,8 23 1-16,-8-23 0 16,-20 12-1-16,-8-14 0 15,-3 2 1-15,-9-4-1 16,-13-2 0-16,-4 2 1 15,-9-4-2-15,-1 3 1 16,2 5 1-16,6-2-1 16,2 4 0-16,11 3 0 0,11-1 0 15,3 2 0 1,14-2 0-16,18-4-1 16,0 0 1-16,0 0-1 15,0 0-2-15,0 0-2 16,46-8-6-16,-27-11-29 0,7 3-2 15,-4-11 1-15,2 3-1 16</inkml:trace>
  <inkml:trace contextRef="#ctx0" brushRef="#br0" timeOffset="21357.2317">20252 3721 1 0,'0'0'23'0,"0"0"9"15,-18-4 0-15,18 4-13 16,-22-8-1-16,22 8 0 16,-20-2-1-16,20 2-2 15,0 0-4-15,0 0-3 16,-19 10-1-16,19-10-2 16,0 0 0-16,39 16-1 15,-5-15-1-15,25 7 0 16,12-8 1-16,34 6-1 15,17-6 0-15,24 2-1 16,16-2 0-16,8 2 0 0,0-8 0 16,2 0 0-16,-8-3-1 15,-9-1 0-15,-16 4 0 16,-11 2 0-16,-21 0 0 16,-11 4 0-16,-17 4 0 15,-13 4-1-15,-19 2 1 16,-8-3-1-16,-15 1 1 15,-8-4 0-15,-16-4-1 16,0 0 1-16,0 0-1 16,18-6 1-16,-18 6-1 15,0 0-1-15,0 0 0 16,0 0-2-16,0 0-2 16,0-23-8-16,0 23-29 0,0 0-2 15,0 0 0-15,0 0 0 16</inkml:trace>
  <inkml:trace contextRef="#ctx0" brushRef="#br0" timeOffset="24157.3564">21069 1578 29 0,'0'0'22'0,"-20"-6"-1"16,20 6 0-16,-19 0-2 16,-1-12-4-16,20 12-2 15,-20-2-2-15,20 2-3 16,0 0-1-16,0 0-1 15,6-28-1-15,22 15-1 16,3-15 1-16,21 7-2 16,7-15 1-16,28 7 1 15,10-4-1-15,21 9-1 16,-1 2 1-16,7 15 0 0,-6 5-2 16,-5 11 1-16,-16 7 0 15,-18 14-1-15,-18 3 0 16,-18 4 0-16,-17-1 0 15,-6-1-1-15,-18-6 1 16,4-3-1-16,-6-10 0 16,0-16 0-16,-2 21-1 15,2-21 1-15,0 0-1 16,0 0 0-16,0 0 0 0,0 0 1 16,0 0-1-1,0 0-1-15,0 0 1 16,0 0 0-16,0 0 1 15,0 0-1-15,0 0 0 0,0 0 0 16,0 0 0-16,0 0 0 16,0 0-1-16,0 0 0 15,0 0-1-15,0 0 0 16,0 0 0-16,0 0 1 16,0 0-1-16,-18-12 0 15,18 12 1-15,0 0 0 16,0 0-1-16,0 0-3 15,0 0-9-15,0 0-25 16,-14-17 0-16,14 17-1 16,-28-20 0-16</inkml:trace>
  <inkml:trace contextRef="#ctx0" brushRef="#br0" timeOffset="24824.9811">21018 1648 12 0,'-34'16'32'16,"34"-16"2"-16,-19 8-1 15,-1-20-10-15,20 12-4 0,0 0-3 16,14 22-4-16,-14-22-2 16,0 0-3-16,0 0-1 15,6 27-2-15,19-23-1 16,21 8 0-16,13-8-1 16,20 0 1-16,20-4-2 15,19 6 1-15,4-3-1 16,3 5 1-16,-9 8-2 0,-9 0 1 15,-20-5-1 1,-10 5 1-16,-20-2-2 0,-21-10-1 16,-5 6-3-1,-25-28-9-15,-6 18-26 16,-2-27 0-16,-16 11 0 0,-15-10 0 16</inkml:trace>
  <inkml:trace contextRef="#ctx0" brushRef="#br0" timeOffset="25928.5246">21405 1899 21 0,'0'0'31'0,"18"-35"0"16,-7 15-5-16,9 17-7 15,-18-23-3-15,18 30-2 16,-20-22-4-16,0 18-1 0,0 0-2 15,18 20-1-15,-18-20 0 16,-24 59-2-16,2-12 0 16,-3 20 0-16,-13 5-1 15,3 17 0-15,-9-1-1 16,3 0 0-16,1-9 0 16,3-11-1-16,5-13 1 15,6-9-2-15,7-17 2 16,5-9-2-16,14-20 0 15,-16 15-1-15,16-15 1 16,0 0 0-16,-6-23 0 16,14-3-1-16,6-5 0 15,4-12 1-15,7-6-2 0,1-14 0 16,4-2 0-16,1-6 1 16,1 1 0-16,1 7-1 15,-5 4 2 1,-4 10-1-16,-3 12 2 0,-1 13 0 15,-20 24 1-15,32-10-1 16,-24 28 1-16,3 11 0 16,-3 13 1-16,8 15-1 15,-6 5 0-15,8 7-1 16,2 4 2-16,-1 3-2 16,3-5 1-16,8-2-1 15,3-7 1-15,5-9-2 16,1-11 2-16,1-5-1 0,-1-12-1 15,-3-11 0 1,1-8 0-16,-11-6 0 16,-6-10 0-16,-20 10 0 15,6-27 1-15,-18 9-2 0,-16 4 1 16,-11 2 0-16,-17 3 1 16,-5 1-1-16,-12 4-1 15,-12 6 1-15,-6 2 0 16,0 2 0-16,7 2 0 15,5-1 0-15,11 5-2 16,7-4-3-16,32 21-9 16,5-21-27-16,24-8-2 15,0 0 1-15,32 0-1 16</inkml:trace>
  <inkml:trace contextRef="#ctx0" brushRef="#br0" timeOffset="38581.5456">2400 6039 68 0,'14'-18'35'0,"-14"18"2"16,-2-22-11-16,2 22-17 16,0 0-1-16,20 6 1 15,-20-6-1-15,0 0-2 0,0 0-3 16,-4-19 0-16,4 1-1 16,4-2 0-16,-10-5-1 15,0-1 0-15,-2 1 0 16,-12 5-1-16,-5 8 1 15,-15 18 1-15,-9 14-1 16,-7 19 1-16,-13 12-1 16,4 20 1-16,-2 5 0 15,14 7-1-15,7-5 0 16,27-5 0-16,13-14 0 16,25-10 0-16,21-18-1 15,17-19 1-15,8-18-1 16,8-14 0-16,-8-17 0 0,1-10 0 15,-19-10-1-15,-15-2 1 16,-11 0 0-16,-11 4-1 16,-16 4 1-16,-6 12 0 15,-3 12 1-15,-3 11-1 16,18 16 0-16,-26 6 1 16,26 14 0-16,0 9-1 15,12 8 1-15,2 10-1 16,6 4 2-16,-1 2-1 15,7-8 0-15,2-1-1 16,-3-11 1-16,1-9-3 16,-4-7 1-16,-5-23-3 15,11 6-3-15,-24-33-21 0,12 7-12 16,-12-15-2-16,2-2 1 16,-16-14 0-16</inkml:trace>
  <inkml:trace contextRef="#ctx0" brushRef="#br0" timeOffset="38925.8356">2479 5550 77 0,'0'-18'39'16,"0"18"1"-16,0 0 0 16,12 26-27-16,4-3-4 15,27 24-2-15,-1 6-1 0,23 14-3 16,4 10 0-16,4 5-1 15,-2 12-1-15,-6-5 0 16,-11-1 0 0,-3-4-1-16,-20-5 0 0,-15-5 1 15,-10-7 0-15,-12-2 0 16,-6-22 0-16,-3-2 0 16,-9-7-1-16,2-13 0 15,-2-1 0-15,3-8 0 16,-7-5 1-16,28-7-2 15,-37 6 1-15,37-6-2 16,0 0-3-16,-22-11-5 16,44 1-32-16,-16-8-1 0,19 4-2 15,-11-13 2 1</inkml:trace>
  <inkml:trace contextRef="#ctx0" brushRef="#br0" timeOffset="41148.2066">3798 6119 46 0,'-6'-20'35'0,"-2"1"2"15,4-5 0-15,4 24-22 0,-6-37-2 16,24 29-2-16,-16-10-2 16,18 20-2-1,-20-2-2-15,29 22-1 0,-21 5 0 16,6 19-2-16,-6 10 1 16,4 9-1-16,-6 2 0 15,6 4 0-15,-4-7 0 16,-2-7-1-16,1-12 1 15,5-13-1-15,-12-32 0 16,32 6-1-16,-18-26 2 16,0-15-2-16,-3-12-1 15,-1-12 2-15,0-6-1 16,-2-4 0-16,-8 5 0 0,6 3 0 16,-6 2 0-16,6 8-1 15,-6 16 0-15,8 7-2 16,-8 28-3-1,19-27-3-15,9 40-29 0,-16 5-5 16,2 17 1-16,-10-1 0 16</inkml:trace>
  <inkml:trace contextRef="#ctx0" brushRef="#br0" timeOffset="41568.1785">4197 6549 57 0,'10'-18'39'15,"-10"18"0"-15,0 0 1 16,0 0-26-16,0 0-3 15,-2 39-2-15,-12-15-2 16,14 11-3-16,-8 1-1 16,4 7-1-16,4-2-1 15,6-2 0-15,6-7 0 16,4-15-1-16,7-9 1 16,5-8 0-16,-2-12-1 15,-1-9 1-15,-5-9 0 16,-6-5-1-16,-8-4 1 15,-6 3-1-15,-12 1 0 0,-2 2 0 16,-4 9-1-16,-1 5-1 16,19 19-3-16,-36-28-8 15,36 28-27-15,0 0-1 16,0 0-1-16,0 0 0 16</inkml:trace>
  <inkml:trace contextRef="#ctx0" brushRef="#br0" timeOffset="42216.6995">4779 6143 50 0,'-23'3'37'16,"23"-3"0"-16,0 0 0 0,29-21-24 15,11 23-3-15,-13-14-3 16,19 10-1-16,-5-8-1 16,9 6-3-16,-11 0 0 15,1 1-3-15,-9 4-3 16,-15-8-8-16,8 13-25 16,-24-6-1-16,-14 25 0 15,-12-5-1-15</inkml:trace>
  <inkml:trace contextRef="#ctx0" brushRef="#br0" timeOffset="42357.0816">4768 6345 66 0,'0'0'39'15,"0"0"-2"-15,27-4 0 0,19 0-29 16,-9-20-3-16,14 5-2 16,1 9-10-16,-5-16-29 15,1 5-1-15,-3-5-1 16,0 1 1-16</inkml:trace>
  <inkml:trace contextRef="#ctx0" brushRef="#br0" timeOffset="42688.669">5577 5868 75 0,'20'2'40'0,"-26"17"2"16,-14 11-2-16,0 39-29 0,-11-15-4 15,9 21-1-15,-4-2-1 16,15 3-2-16,9-3-1 16,21-10-1-16,15-14 1 15,19-24-2-15,6-19 1 16,11-20 0-16,-1-17-3 16,-4-16 2-16,-10-14 0 15,-19-10 0-15,-17-7-1 16,-19 3 1-16,-13 1 0 15,-19 5-1-15,-9 12 2 16,-5 10-2-16,1 14 0 16,1 7-4-16,23 32-11 15,-11-8-24-15,18 20-1 0,0 1-1 16,10 11-1-16</inkml:trace>
  <inkml:trace contextRef="#ctx0" brushRef="#br0" timeOffset="43280.1507">5942 5911 85 0,'0'0'40'15,"-11"20"0"-15,11-20 0 16,7 41-33-16,-1-20-2 16,14 7-1-16,-8-5-2 15,2-1 0-15,0-4-2 16,-14-18 1-16,19 13-1 16,-19-13 0-16,0 0 0 15,18-35 0-15,-10 8 0 16,-2-5 0-16,8-3 0 15,-2 2 0-15,3 3 0 16,3 1 0-16,0 7 0 16,-2 10 1-16,2 12-1 0,1 10 1 15,-19-10 0-15,32 37 0 16,-18-17 0-16,-6 6 0 16,3-3-1-16,-3-5 1 15,-8-18-1-15,12 21 1 16,-12-21-1-16,0 0 0 15,14-21 0-15,-6-1 0 16,6-3 0-16,3-5 0 16,-3 1 0-16,4 3-1 15,2 3 1-15,0 7 0 16,-1 12 0-16,-19 4 1 16,34 24-1-16,-26 1 0 15,4 5 1-15,-6 3-1 0,1 2 1 16,3-3-2-16,-2 1-2 15,-8-33-5-15,34 37-31 16,-34-37-3-16,39 8 1 16,-15-20-2-16</inkml:trace>
  <inkml:trace contextRef="#ctx0" brushRef="#br0" timeOffset="43484.1658">6940 5713 94 0,'11'29'43'0,"-19"3"-1"16,3 21-1-16,-15 2-33 16,8 19-3-16,-8-1-2 0,0 3 0 15,1-3-2-15,5-4-1 16,2-9-3 0,0-16-2-16,18 1-6 15,-6-45-30-15,12 23 0 0,-12-23-3 16,45-41 2-16</inkml:trace>
  <inkml:trace contextRef="#ctx0" brushRef="#br0" timeOffset="43784.8098">7299 5929 89 0,'0'0'42'0,"12"19"0"16,-38 5-1-16,-2 13-32 15,-5-5-3-15,-3 7-1 0,9-4-2 16,5-4-2-1,10-7 0-15,12-24 0 16,34 24-2-16,5-19 1 16,7 3 0-16,5 2 0 0,-4 4 0 15,1 7 1-15,-11 3 0 16,-11 7 0-16,-20 5 1 16,-18 5 0-16,-8 0-1 15,-13-4 1-15,-11-7 0 16,1-5-2-16,-1-5-1 15,-1-12-3-15,5 6-5 16,-13-20-33-16,14 0-2 16,-1-14 0-16,3 3-1 15</inkml:trace>
  <inkml:trace contextRef="#ctx0" brushRef="#br0" timeOffset="46144.0309">3948 7259 21 0,'6'-21'31'16,"-6"21"2"-16,28-18-10 16,-28-9-2-16,21 25-2 15,-23-20-2-15,18 24-4 16,-16-2-1-16,0 0-4 16,4 18-2-16,-4 19 0 15,-6 8-2-15,8 16-1 16,-6 6 0-16,6 15-1 15,-4 4 0-15,6 3 0 16,0-11-1-16,10-1-1 0,-2-16 0 16,2-8 1-16,5-18-2 15,1-13 2-15,6-13-2 16,0-15 1-16,7-9-1 16,-5-15-1-16,5 1 0 15,-3-10-1-15,1 7-1 16,-15-9-3-16,8 19-4 15,-34-15-20-15,10 16-9 16,-8 1 1-16,8 20-1 16</inkml:trace>
  <inkml:trace contextRef="#ctx0" brushRef="#br0" timeOffset="46324.6665">3930 7552 78 0,'-19'-2'39'0,"19"2"-1"16,37-8-1-16,3 10-30 16,-7-8-4-16,20 2-3 15,-1 10-7-15,-7-8-31 16,9 2 0-16,-11-2-2 16,-4-4 2-16</inkml:trace>
  <inkml:trace contextRef="#ctx0" brushRef="#br0" timeOffset="46551.4767">4671 7497 70 0,'0'0'38'0,"18"4"-2"15,-18-4 1-15,39-28-34 16,-11 12-5-16,9 13-17 16,-5-7-16-16,-10 0-1 15,-22 10-1-15,17 2 1 16</inkml:trace>
  <inkml:trace contextRef="#ctx0" brushRef="#br0" timeOffset="46717.0428">4616 7695 68 0,'25'10'38'0,"3"-18"-1"16,9-8 0-16,3 4-31 15,-5-9-5-15,3-9-22 16,-3 11-14-16,-3 3-2 16,-2-4 0-16,-9 5 0 15</inkml:trace>
  <inkml:trace contextRef="#ctx0" brushRef="#br0" timeOffset="47134.8479">5224 7418 75 0,'25'-15'39'0,"-9"3"-1"15,10-4 2-15,-6-7-31 16,19 13-3-16,-5-10 0 16,15 10-2-16,-10-3 0 15,1 13-1-15,-6 7 0 16,-7 17-1-16,-9 7-1 16,-18 16 0-16,-14 8 0 15,-6 12-1-15,-11 2 1 16,-3-1-1-16,3-5-1 15,-3-4 1-15,8-12 0 0,9-7 0 16,7-11 1-16,6-2-1 16,4-27 1-16,14 32 0 15,-14-32 0-15,37 12-1 16,-15-10 1-16,7-6-1 16,3-2 0-16,-2-10-1 15,7 6-2-15,-9-11-2 16,9 21-7-16,-11-20-29 15,8 8-2-15,-9-3 1 16,7 3 0-16</inkml:trace>
  <inkml:trace contextRef="#ctx0" brushRef="#br0" timeOffset="47631.3638">6270 7601 60 0,'14'-20'39'16,"-14"20"1"-16,0 0 0 15,20-6-23-15,-20 6-5 16,0 0-4-16,-6-19-3 16,6 19 0-16,0 0-3 15,0 0 0-15,-20-18 0 16,2 18-2-16,-3 4 1 15,-13 6 0-15,-4 3 0 0,-1 5-1 16,0 2 0-16,5-3 0 16,2 5 1-16,13 0-1 15,11-5 0-15,8-17 0 16,27 24 0-16,11-14 0 16,1 1-1-16,15-3 1 15,-1 2 1-15,4 4-1 16,-3 0 0-16,-9 7 1 15,-8 1 0-15,-11 1 1 16,-12 7-1-16,-12 3 1 16,-10 2-1-16,-12-7 1 15,-3 1-1-15,-5-9 0 16,-6-6-1-16,-5-3 0 0,-1-9-1 16,1-4-1-16,-1-3-1 15,3-7-4 1,17 10-21-16,-13-16-15 15,13 4-1-15,0-5 0 0,14-7 1 16</inkml:trace>
  <inkml:trace contextRef="#ctx0" brushRef="#br0" timeOffset="51002.9007">4148 8863 34 0,'0'0'35'16,"-2"-18"0"-16,2 18 1 15,0 0-21-15,0 0-3 16,0 0-2-16,0 0 0 16,0 0-4-16,2 20-1 15,7-3-1-15,-9-17-1 16,8 26 0-16,-8-26-1 16,6 21 0-16,-6-21-1 15,0 0 1-15,20-3-1 0,-20 3 1 16,14-22-2-16,-14 22 1 15,8-31 0 1,-8 13 0-16,-2-2-1 16,2 20 0-16,-24-29 0 0,4 23 1 15,-9 8 0-15,-7 8 1 16,1 5-1-16,-5 15 0 16,7 7 1-16,1 10-1 15,6 4 1-15,14 2-1 16,10 2-1-16,16-2 0 15,0-12 1-15,12-5-1 16,5-17 0-16,3-11-1 16,3-10 1-16,-3-12-1 15,-6-9 1-15,-5-10 0 16,-7-3 0-16,-4-3-1 16,-12 4 1-16,-4 5 1 15,-4 5-2-15,0 5 2 0,8 20-1 16,-19-20 0-16,19 20 0 15,-14 20 0-15,14 4 0 16,4 7 1-16,6 0-1 16,3 9 0-16,5-1 0 15,4-6 0-15,0-3 0 16,3-7 0-16,1-5-1 16,0-14-1-16,-1-4-1 15,-25 0-2-15,38-22-3 16,-48 3-32-16,22-7-2 15,-20-7 1-15,2-3-1 16</inkml:trace>
  <inkml:trace contextRef="#ctx0" brushRef="#br0" timeOffset="51354.762">3863 8700 59 0,'-29'-24'38'16,"29"24"-1"-16,0 0 2 15,-20-25-25-15,44 37-3 16,-24-12-3-16,55 1-4 16,-12-1-1-16,17 2 0 0,7-9-1 15,10 3-1-15,-6-6 0 16,-6 6-1-16,-6-2 0 15,-8 4 1-15,-21-4-1 16,-12 8 0-16,-18-2 0 16,-20 2 0-16,-6-4 0 15,-7-8 0-15,-7 1 0 16,-3-11-3-16,9 8-1 16,-1-19-7-16,35 31-27 15,-16-32-3-15,16 32 1 16,20-11 0-16</inkml:trace>
  <inkml:trace contextRef="#ctx0" brushRef="#br0" timeOffset="52015.8306">4971 8725 42 0,'0'0'38'16,"0"0"-1"-16,-16-2 1 16,-2-13-20-16,18 15-4 15,0 0-4-15,32 4-4 16,-32-4-1-16,34-6-2 16,-9 2-1-16,3 0-1 15,3-2-2-15,-3-2-2 16,4 10-3-16,-20-22-10 15,9 22-22-15,-21-2-2 16,0 0 1-16,-8 28-2 0</inkml:trace>
  <inkml:trace contextRef="#ctx0" brushRef="#br0" timeOffset="52210.1578">4864 8900 61 0,'-17'22'40'16,"17"-22"0"-16,0 0 1 15,51 23-29-15,-51-23-3 16,47-10-2-16,-17 1-2 16,3-1-4-16,1 2 0 15,-8-4-3-15,1 8-3 16,-27 4-12-16,0 0-23 0,0 0 1 16,0 0-2-16,0 0 2 15</inkml:trace>
  <inkml:trace contextRef="#ctx0" brushRef="#br0" timeOffset="53814.2504">5767 8670 23 0,'-26'-4'31'0,"26"4"0"16,0 0-8-16,-28 10-6 0,28-10-2 15,0 0-3 1,0 0-1-16,0 0-2 16,-4-19-2-16,8-3-1 15,18 10-1-15,-4-5-2 0,9 13 1 16,5-4-1-16,4 8-1 15,-5 6 0-15,3 11 0 16,-11 5 0-16,-3 7-1 16,-14 1 1-16,-12 7-2 15,-12-2 2-15,-7 1-2 16,-9-1 1-16,-3-3 0 16,1-7 0-16,5-3-1 0,9-11 1 15,22-11-1 1,0 0 0-16,0 0 0 0,14-23 0 15,17 3 0 1,9 5 0-16,7-1 0 16,4 8 0-16,5 6 0 0,-5 6 0 15,0 10 1-15,-11 5 0 16,-14 9 0-16,-13 1 0 16,-13 5 0-16,-13-5 0 15,-13 4 0-15,-16 1 1 16,-7 1-1-16,2-7 0 15,-5-3-1-15,5-5 1 16,2-11-2-16,13 5-1 0,0-18-2 16,32 4-6-1,-13-21-30-15,24-5-1 16,9-15-1-16,20-6 0 16</inkml:trace>
  <inkml:trace contextRef="#ctx0" brushRef="#br0" timeOffset="54125.6943">6448 8631 71 0,'-14'32'40'0,"-12"11"0"16,-13 6-1-16,5 21-28 16,-15-19-3-16,19 14-3 15,5-14-1-15,13-6-2 16,18-13 0-16,19-15-2 15,17-17 1-15,17-13-2 16,6-11 1-16,4-11-1 0,-9-6 0 16,-7-6 2-16,-14-3-2 15,-13 5 2-15,-14-2-2 16,-30 2 2-16,-9 10-1 16,-19 9 1-16,1 11-3 15,-7-5-3-15,7 26-8 16,0-6-27-16,11 12 1 15,8 5-2-15,26-17 0 16</inkml:trace>
  <inkml:trace contextRef="#ctx0" brushRef="#br0" timeOffset="54894.5175">6604 8643 40 0,'0'0'35'15,"0"0"3"1,20-18-1-16,-7 36-19 0,-13-18-5 16,6 20-3-16,-6-20-2 15,8 39-4-15,-2-22 1 16,0 9-3-16,-4 1 2 15,8-5-3-15,-8-4 1 16,-2-18-2-16,6 21 1 16,-6-21-1-16,0 0-1 15,18-21 2-15,-18 21-3 16,15-38 3-16,-3 13-2 16,-4 1 2-16,6-5-3 15,0 3 3-15,-2 5-1 0,1 3 0 16,-13 18-1-1,30-23 1-15,-30 23 1 16,28 5-1-16,-28-5 1 0,25 34 1 16,-17-15-1-16,-2 5-1 15,-4 0 1-15,2-3-1 16,-4-21 1-16,-12 26-1 16,12-26 0-16,0 0-2 15,0 0 2-15,0 0 0 16,8-18-1-16,8-6 1 15,4-1 0-15,-1-3-1 0,9 3 0 16,-2-1 2 0,5 7-1-16,-9 1 0 15,2 10 0-15,-8 16 1 16,1 4-1-16,-3 6 1 0,-8 1 0 16,0 5-1-16,-12 1 0 15,2 1-1-15,4-1-1 16,0-25-5-16,-2 43-18 15,2-43-16-15,0 18 1 16,0-18-2-16,20-2 2 16</inkml:trace>
  <inkml:trace contextRef="#ctx0" brushRef="#br0" timeOffset="55158.3778">7477 8537 54 0,'19'-6'40'0,"-19"6"2"16,4 29-1-16,-10 13-14 16,-15-15-17-16,5 20-4 15,-12 0-1-15,1 10-2 16,-7 2-1-16,-2-4-2 16,3-4 2-16,5-4-2 15,3-8 0-15,5-7-1 16,6-7 0-16,14-25-2 15,-18 34-4-15,18-34-10 16,0 0-24-16,-20-14-1 16,20 14 0-16,12-24 0 15</inkml:trace>
  <inkml:trace contextRef="#ctx0" brushRef="#br0" timeOffset="55553.6439">7670 8825 58 0,'16'-5'41'16,"-16"5"-1"-16,0 0 1 15,-14 27-21-15,-19-15-12 16,5 11-2-16,-10-1-2 16,11 3-1-16,-5-5-1 15,10 2-1-15,22-22-1 16,-9 21 0-16,26-15 0 15,11-6-1-15,9 0 1 0,3-2 0 16,-1 0-1-16,7 4 1 16,-5 6 0-16,-3 4 0 15,-18 0 1 1,-3 9 0-16,-17-21 1 0,-4 37-2 16,-9-17 1-16,-13 2 1 15,-2-9-1-15,-5 3-1 16,1-8 0-16,-5-4 0 15,9-2-1-15,0-8 0 16,9 2-2-16,-5-16-3 16,24 20-4-16,-20-37-27 15,26 17-4-15,0-9 0 16,8 0-1-16</inkml:trace>
  <inkml:trace contextRef="#ctx0" brushRef="#br0" timeOffset="56012.7723">7820 8608 36 0,'20'-26'36'0,"0"12"-1"16,1-1 2-16,-9-15-19 0,28 26-4 15,-21-15-3-15,19 15-3 16,-18-8-2-16,7 16-1 16,-27-4-1-1,26 16-1-15,-26-16-1 16,-6 37 0-16,-8-12-1 0,-5 13 1 16,-5-3-1-16,2-4 0 15,2 1 0-15,7-5-2 16,-1-5 2-16,8-1-1 15,6-21 0-15,0 20 0 16,0-20 1-16,0 0-1 16,27 2 1-16,-27-2-1 15,32-8 1-15,-12 4 1 0,0 2-1 16,-1-2 0-16,1 2-1 16,0 0 0-1,-20 2-1-15,25-7 0 16,-25 7-3-16,0 0-6 0,0 0-31 15,0 0-1-15,0 0 1 16,-19 2-1-16</inkml:trace>
  <inkml:trace contextRef="#ctx0" brushRef="#br0" timeOffset="57177.3627">3838 10058 47 0,'13'-33'36'15,"-7"11"1"-15,0 0 1 16,-16-5-25-16,28 25 1 16,-18 2-3-1,0 0-1-15,22 18-3 0,-4 17-2 16,-7 0 0-16,9 14-1 15,-4 0-1-15,4 6-1 16,-8-2 0-16,1-9-2 16,-3-11 2-16,4-6-2 15,-6-7 1-15,-8-20-2 16,20 16 1-16,-20-16 1 16,18-22-2-16,-9 2 2 15,7-3-2-15,-6-7 1 0,8-1-1 16,-2-10 1-1,1 4 0-15,-5-3-2 16,2 9-2-16,-12-6-3 16,16 27-17-16,-18-20-18 0,2 7 1 15,-4 5-1-15,-4-1 0 16</inkml:trace>
  <inkml:trace contextRef="#ctx0" brushRef="#br0" timeOffset="57656.9434">3958 9824 33 0,'0'0'35'15,"0"0"-1"-15,0 0 1 16,0 0-18-16,38 12-5 15,-19-20-3-15,27 8-3 16,-7-10-1-16,13 9-2 16,-7-9-1-16,-4 6 0 0,-7-4 0 15,-2 4 0-15,-15-4 0 16,-17 8 0-16,0 0 0 16,14-21 0-16,-14 21-1 15,-26-32 0-15,7 13-1 16,-3-1 0-16,-2 4-2 15,-3-5-3-15,27 21-10 16,-26-16-23-16,26 16-1 16,0 0 0-16,0 0 0 15</inkml:trace>
  <inkml:trace contextRef="#ctx0" brushRef="#br0" timeOffset="58372.3867">4833 10072 28 0,'0'0'35'0,"12"-26"-1"15,-18 3-7 1,6 23-4-16,-6-24-2 15,6 24-6-15,-18-8-2 16,18 8-4-16,-36 16-2 0,17 5-2 16,-13 1-2-16,6 8-1 15,1 3-1-15,11 4 0 16,2 4-1-16,16 5 2 16,4-1-2-16,12 2 1 15,5-4 0-15,7 2 0 16,-4 0-1-16,-5-2 2 15,-3 1-2-15,-12-5 1 16,-2-4 0-16,-12-3-1 16,-6-3 0-16,-8-2 1 15,-7-9-1-15,-3-8-1 16,2-2 1-16,-5-16-2 16,7 2-1-16,-7-14-2 0,15 17-2 15,-16-33-15-15,20 19-19 16,1-5 0-16,7 4 0 15,6 18 1-15</inkml:trace>
  <inkml:trace contextRef="#ctx0" brushRef="#br0" timeOffset="58545.0701">4590 10397 73 0,'22'-9'39'16,"1"1"-2"-16,5 0 2 15,3 8-31-15,-5-8-4 16,4-2-7-16,13 18-15 0,-15-16-19 16,-4 2-1-16,-3 0 0 15,-1-5-1-15</inkml:trace>
  <inkml:trace contextRef="#ctx0" brushRef="#br0" timeOffset="58888.7448">5309 9926 46 0,'0'0'36'16,"0"0"2"-16,0 0-3 16,25 26-23-16,-25-26-5 15,34-8-2-15,-14 4-2 16,-1-4-6-16,15 14-11 15,-8-8-23-15,-26 2 2 0,25-2-2 16,-25 2 1-16</inkml:trace>
  <inkml:trace contextRef="#ctx0" brushRef="#br0" timeOffset="59067.2864">5237 10166 65 0,'38'-6'36'15,"-10"0"2"-15,5-10-2 16,-1-7-26-16,7 11-6 16,-7 6-6-16,-16-13-24 15,3 7-11-15,1 6 1 16,-20 6-2-16</inkml:trace>
  <inkml:trace contextRef="#ctx0" brushRef="#br0" timeOffset="59340.6358">5723 9801 56 0,'32'-20'40'0,"-8"8"0"16,11-3 1-16,5-21-17 15,17 21-17-15,-4-3-2 0,6 8-2 16,-5 0-1 0,-3 10 0-16,-8 4-2 15,-15 8 0-15,-14 12-1 16,-20 1-1-16,-2 12-5 0,-31-11-28 16,7 13-5-16,-7-3 0 15,-9 1-1-15</inkml:trace>
  <inkml:trace contextRef="#ctx0" brushRef="#br0" timeOffset="59477.5656">5859 10268 72 0,'12'33'41'0,"2"5"-1"16,-6-9 1-16,10-3-27 16,-6-3-14-16,-12-23-36 15,21 20-2-15,-21-20-2 16,0 0-1-16</inkml:trace>
  <inkml:trace contextRef="#ctx0" brushRef="#br0" timeOffset="64087.3768">10849 5740 54 0,'-2'-19'24'16,"2"19"1"-16,0-22-1 16,0 22-5-16,0 0-4 15,16-12-4-15,-16 12-2 16,0 0-1-16,20-15-1 0,3 30-2 15,-3 1-1-15,12 19 1 16,-9 3-2-16,9 11 0 16,0 2-1-16,1 8 1 15,-7-6-2-15,-1-2 1 16,-5-10-1-16,-6-12 1 16,-2-9-1-16,-12-20 0 15,16 6 0-15,-16-6 0 16,17-43 0-16,-11 5 0 15,6-9 0-15,-2-8-1 16,8-10 0-16,2 1 0 16,-3 3 0-16,-1 2-1 15,2 14 0-15,-4-2-1 0,5 19-3 16,-13-1-5-16,20 19-30 16,-26 10-1-16,0 0 0 15,8 43 0-15</inkml:trace>
  <inkml:trace contextRef="#ctx0" brushRef="#br0" timeOffset="66051.698">11732 6023 2 0,'0'0'19'0,"19"-8"-7"16,-19 8-2-16,0 0-2 16,0 0-2-16,0 0-1 0,0 0-2 15,0 0 1-15,0 0-2 16,0 0 0-16,0 0-2 15,0 0-1-15,0 0-1 16,0 0 1-16,0 0-1 16,-19 8 2-16,19-8 1 15,0 0 1-15,0 0 2 16,0 0 1-16,0 0 0 16,0 0-1-16,0 0 0 15,0 0-1-15,0 0-2 16,0 0 0-16,0 0-2 15,0 0 0-15,0 0-1 16,0 0 0-16,0 0-3 0,19-14-5 16,-19 14-6-16,0 0 0 15,0 0-3-15,0 0-2 16</inkml:trace>
  <inkml:trace contextRef="#ctx0" brushRef="#br0" timeOffset="66611.4619">11842 5815 22 0,'-25'-18'33'0,"25"18"2"16,-22-4 0-16,-2-8-14 15,24 12-6-15,-25 8-2 16,25-8-4-16,0 0-2 15,0 18-2-15,0-18-2 16,37-6 0-16,-3-2 0 16,11 2-1-16,2-5-1 15,11-1 0-15,-1 2-1 16,-8 2 0-16,-3 4-1 0,-13 2-2 16,-3 18-5-16,-30-16-10 15,-12 18-19-15,-16 5-1 16,-9 7 0-1,-11-5 0-15</inkml:trace>
  <inkml:trace contextRef="#ctx0" brushRef="#br0" timeOffset="66755.2701">11809 5964 45 0,'0'0'37'0,"0"0"1"16,0 0 0-16,47-16-12 16,-19-9-16-16,21 13-3 15,-2-8-3-15,1 1-4 16,7 17-9-16,-15-6-29 15,-7 6 0-15,-13 4 0 0,-20-2-1 16</inkml:trace>
  <inkml:trace contextRef="#ctx0" brushRef="#br0" timeOffset="67139.2644">12496 5795 58 0,'27'-12'38'15,"-1"5"2"-15,-26 7-1 16,26 7-19-16,-26-7-10 0,6 42-4 16,-6-11-1-1,8 12-1-15,-8-2-2 16,8 7 1-16,3-3-2 15,1-6 1-15,0-8-2 0,4-11 1 16,2-10 0-16,1-10 0 16,3-12 0-16,2-10 0 15,-4-9-1-15,1-6 1 16,-1-12-1-16,-2-4 1 16,-2-4-1-16,1-4-1 15,-5 6 0-15,-4 2-1 16,4 18-2-16,-16-7-4 15,22 31-23-15,-18 11-10 16,0 0 0-16,0 0 0 16</inkml:trace>
  <inkml:trace contextRef="#ctx0" brushRef="#br0" timeOffset="67507.3844">13118 6009 71 0,'0'0'39'15,"20"10"1"-15,-20-10-1 16,0 0-29-16,0 0-2 16,5 29-1-16,-18-11-3 15,7 8-1-15,-6 1-2 16,4 6 0-16,2 1 0 0,6-3-1 15,6-7 0-15,-6-24 1 16,39 23-1-16,-5-25 0 16,-2-6 1-16,1-5 0 15,-1-9-1-15,-1-3 1 16,-9-1 0-16,-10-1 0 16,-12 3-1-16,-12 0 0 15,-6 5-2-15,-3-3-1 16,1 16-6-16,-20-5-31 15,21 1-1-15,-7 0-1 16,26 10 1-16</inkml:trace>
  <inkml:trace contextRef="#ctx0" brushRef="#br0" timeOffset="68019.9254">13708 5842 62 0,'0'0'39'15,"0"0"0"-15,0 0 1 0,0 0-27 16,46-4-4 0,-27 4-3-16,19 4-2 15,-7-2-2-15,9 0-1 16,-1 2-3-16,-5-8-1 0,9 8-5 15,-23-20-25-15,8 9-5 16,-8-9-2-16,-9-4 1 16</inkml:trace>
  <inkml:trace contextRef="#ctx0" brushRef="#br0" timeOffset="68259.1457">13955 5503 71 0,'0'0'39'16,"0"0"1"-16,0 0 1 16,-8 41-29-16,4-19-4 15,16 17-2-15,-6-2-1 0,2 12-2 16,0-2-2-16,4 6 1 16,-3-4-3-16,-5-9 0 15,6-3-2-15,-8-18-3 16,18 19-12-16,-20-38-22 15,0 0-1-15,20 12-1 16,-20-12 2-16</inkml:trace>
  <inkml:trace contextRef="#ctx0" brushRef="#br0" timeOffset="68873.8499">14634 5660 84 0,'26'-10'41'16,"2"8"0"-16,-28 2 1 15,19 18-34-15,-19-18-1 16,12 31-2-16,-16-7-2 16,4 1 0-16,4-1-2 15,2-1 0-15,-4-1 0 16,-2-22-1-16,12 27 0 15,-12-27 1-15,20 4-1 16,-20-4 0-16,19-17 0 16,-13-1 0-16,-6-4 0 0,0-3 0 15,-6-5 0-15,-11 9 0 16,3-5 0-16,-12 13 0 16,-2 3-1-16,-5 14 1 15,-5 11 0-15,-3 9 0 16,5 11 1-16,7 1-1 15,3 11 0-15,6-4 0 16,14 4 0-16,12-10 0 16,10-5 0-16,10-11 1 15,5-9-2-15,9-14 1 16,5-8 0-16,-5-9 1 16,3-11-1-16,-13-3 0 15,-1-7 0-15,-7 3 0 0,-8 4 0 16,-8 5 0-16,-6 11 0 15,0 17 0-15,0 0 1 16,-26 6-1 0,18 17 0-16,4 9 0 0,8 5 1 15,4 4-1-15,10 0 0 16,2-3 0-16,11-3-1 16,-1-12-1-16,9-3-2 15,-3-16-3-15,9 10-10 16,-15-30-24-16,8-6-1 15,-13-13-1-15,3-8 2 16</inkml:trace>
  <inkml:trace contextRef="#ctx0" brushRef="#br0" timeOffset="69219.2467">15392 5367 84 0,'0'0'41'0,"22"-13"0"16,-22 13 0-16,20 19-29 16,-20-19-4-16,6 38-3 15,-6-5-1-15,6 14-1 16,-6 8-1-16,6 4-1 16,-4 8 0-16,4-7 0 15,-1 5 0-15,7-2 0 0,2-8-1 16,0-12 0-1,6-12 0-15,7-9 0 16,5-12 0-16,11-8 0 16,-1-10-1-16,7-8 0 0,1-7-2 15,-1-9-1-15,-2-1-2 16,-21-14-4-16,14 23-11 16,-35-17-20-16,-10 12-1 15,-27-3 0-15,-8 13 1 16</inkml:trace>
  <inkml:trace contextRef="#ctx0" brushRef="#br0" timeOffset="69362.4181">15406 5703 88 0,'0'0'40'0,"0"0"1"16,40-22-1-16,-9 1-33 16,23 7-2-16,-9-2-4 15,-5-9-13-15,1 15-27 0,-11 0-2 16,-5 0 0-16,-25 10 0 15</inkml:trace>
  <inkml:trace contextRef="#ctx0" brushRef="#br0" timeOffset="71557.2215">11933 6360 10 0,'0'0'31'0,"-26"10"2"15,26-10-2-15,22-10-10 16,2-25-5 0,35 10-5-16,6-23-5 0,28 5 0 15,10-18-1-15,21 1-2 16,2-9 1-16,13 2-2 15,-9-2 0-15,-8 3-1 16,-15 7 0-16,-16 2-4 16,-12 26-4-16,-40-7-14 15,-7 19-13-15,-32 19-1 16,0 0 0-16,0 0 0 0</inkml:trace>
  <inkml:trace contextRef="#ctx0" brushRef="#br0" timeOffset="71890.3134">13055 5568 43 0,'0'0'31'16,"23"-4"-1"-16,9 0 0 15,9-4-23-15,5-12-2 16,13 4-1-16,0-1-1 15,4 1 0-15,-3 0 1 16,-7 11 0-16,-19-5 1 0,-3 16 0 16,-31-6 0-1,18 25 1-15,-36-5-1 16,4 13-1-16,-13-3 0 0,3 7 0 16,-10-2-2-16,11-1-1 15,1-5 0-15,2-7-2 16,12-1-2-16,8-21-8 15,0 0-26-15,0 0 0 16,0 0-1-16,-15-31-1 16</inkml:trace>
  <inkml:trace contextRef="#ctx0" brushRef="#br0" timeOffset="72309.0062">13765 5055 33 0,'0'0'35'0,"0"0"1"16,-13 26 1-16,-13-7-17 16,6 32-7-16,-25-11-4 15,11 17-1-15,-9-6-1 16,21 6-3-16,2-12-1 0,20-6-1 16,20-17-1-16,14-15 0 15,17-16 0-15,2-17-1 16,7-11 1-16,-7-12-1 15,-10-6-1-15,-17-2 1 16,-12-4-1-16,-22 6-1 16,-18 10-1-16,-19 2-6 15,5 21-27-15,-17 6-3 16,0 7 1-16,3 5-1 16</inkml:trace>
  <inkml:trace contextRef="#ctx0" brushRef="#br0" timeOffset="76489.1941">11844 7242 49 0,'0'0'35'16,"0"0"2"-16,0 0 1 16,0 0-25-16,20 0-3 15,12 2-2-15,-9-14-2 16,13 6-2-16,-3-2-2 16,5-2-2-16,1 6-4 15,-19-13-11-15,8 17-21 16,-28 0-2-16,0 0 1 15,-8 21-1-15</inkml:trace>
  <inkml:trace contextRef="#ctx0" brushRef="#br0" timeOffset="76630.2454">11819 7436 69 0,'0'0'37'16,"4"20"-2"-16,15-17 2 15,1-8-32 1,14 1-6-16,9-8-28 0,-2 2-5 15,-9-4-2-15,2 3 0 16</inkml:trace>
  <inkml:trace contextRef="#ctx0" brushRef="#br0" timeOffset="77043.9454">12784 6928 70 0,'20'-24'38'16,"-20"24"0"-16,0 0 0 16,-14 37-29-16,-18-11-1 15,11 29-1-15,-15 2-3 0,9 17 0 16,-7 13-1-16,10 5-1 16,8-4 0-1,16-1 0-15,12-9-1 16,10-11 0-16,12-10-1 0,5-16 0 15,7-12 0-15,-1-11-1 16,0-8-2-16,-11-14-5 16,11 2-29-16,-21-12-3 15,-8-3-1-15,-12-7 0 16</inkml:trace>
  <inkml:trace contextRef="#ctx0" brushRef="#br0" timeOffset="77580.3817">13033 7134 61 0,'0'0'36'15,"20"-34"0"-15,-20 34 1 16,39-13-28-16,-39 13 0 16,51-12-3-16,-23 10-1 15,10 10-1-15,-5 0-2 16,1 13 1-16,-11 1-1 16,-13 5-1-16,-12 5 0 15,-15 1 1-15,-13-2-2 16,-8 3 1-16,-1-9-1 0,-1-3 0 15,3-5-2-15,7-7 1 16,9-4 0-16,21-6 0 16,0 0 0-16,0 0 0 15,37-25-1-15,-5 17 2 16,7-2 0-16,3 8 0 16,1 4 1-16,-3 10-1 15,-7 3 2-15,-7 11 0 16,-8 1 0-16,-14 9 0 15,-14-1 1-15,-14 2-2 16,-10-1 0-16,-3-5 1 16,-10-3-1-16,5-7-2 15,-3-7 0-15,5-8-3 0,14 2-4 16,-5-18-29-16,31 10-1 16,-8-45-2-16,18 5 0 15</inkml:trace>
  <inkml:trace contextRef="#ctx0" brushRef="#br0" timeOffset="77871.741">13459 7132 71 0,'18'19'40'0,"-24"13"0"16,-2 21 2-16,-23 2-26 16,9 15-9-16,-14-3-1 15,17 8-1-15,3-13-2 16,16-7-1-16,16-13 0 0,21-21-2 15,11-15 0-15,9-16 1 16,2-13-1 0,0-11 0-16,-11-13 0 15,-11-6 0-15,-13-2 0 0,-22 2 0 16,-16 8 0-16,-12 2-1 16,-7 12-1-16,-7 3 0 15,3 20-4-15,-9-4-6 16,21 18-27-16,-3 2-3 15,28-8 1-15,-20 26 0 16</inkml:trace>
  <inkml:trace contextRef="#ctx0" brushRef="#br0" timeOffset="78471.5387">13791 7167 84 0,'26'6'40'0,"-26"-6"0"15,20 25 0-15,-20-25-31 16,21 40-3-16,-9-19-1 16,0 5-3-16,-4-3 0 15,0-3-2-15,2-2 1 0,-10-18-1 16,0 0-1-1,0 0 1-15,0 0-1 16,19-24 0-16,-13-1 1 16,2-5-1-16,4-5 0 0,2-1 1 15,0 3 0-15,5 4 0 16,1 3 0-16,2 12 1 16,-2 7 0-16,3 12 0 15,-3 5 0-15,0 12 1 16,-2 3-1-16,-5 5 1 15,-5 1-1-15,-2-3 0 16,0-5 0-16,-6-5 0 16,0-18-1-16,-4 23-1 15,4-23 1-15,0 0 0 16,10-29-1-16,-2 3-1 16,6-9 2-16,6-8-2 15,3-4 1-15,1-2 1 0,6 6-1 16,-3 5 1-16,-1 11 0 15,0 13 1-15,-7 16-1 16,-1 16 1-16,-10 9 0 16,0 7 0-16,-8 5 0 15,-2 4 0-15,-4 2-2 16,-2-6 0-16,4 1-3 16,4-40-6-16,-2 35-29 15,2-35-2-15,0 0-1 16,20 8 1-16</inkml:trace>
  <inkml:trace contextRef="#ctx0" brushRef="#br0" timeOffset="78685.1598">14849 7026 98 0,'-11'33'42'0,"-3"16"0"15,-12 2-1-15,0 20-34 16,-11-6-2-16,9 5-2 15,-5-7 0-15,5-2-3 16,4-10-1-16,5-14-3 16,13-3-3-16,6-34-12 15,0 0-23-15,0 0 0 16,45-38 1-16,-13-3-1 16</inkml:trace>
  <inkml:trace contextRef="#ctx0" brushRef="#br0" timeOffset="78968.8274">15005 7181 85 0,'0'0'41'0,"-17"17"-2"16,-1 1 1-16,-12-4-33 15,18 11-2-15,-7-7-1 16,19-18-2-16,2 27-1 16,15-19 0-16,15-2-2 15,2 4 1-15,1-4 0 16,5 0 0-16,-3 2 0 15,-5 7 0-15,-13 5 1 16,-7 2 0-16,-12 1 0 0,-12 1 0 16,-5-1 0-16,-5 1-1 15,-8-7 0-15,1-9-1 16,-3-2-2-16,-1-22-5 16,33 16-25-16,-30-29-7 15,26 0-1-15,-2-15 0 16</inkml:trace>
  <inkml:trace contextRef="#ctx0" brushRef="#br0" timeOffset="79284.5824">15146 6888 87 0,'0'0'39'0,"25"-15"1"15,-3 34-6-15,-22-19-25 16,45 0-3-1,-25 4-1-15,6 10-1 16,-8 2-2-16,-1 7 0 0,-15 5-1 16,-8 5 0-16,-7 6-1 15,-7 1 0-15,-6-1 0 16,4-4 0-16,-1-2 0 16,5-5 1-16,10-6-1 15,8-22 0-15,0 0 1 16,30 15-1-16,-9-19 0 15,7-7-1-15,6 3-2 16,-9-18-8-16,25 10-28 16,-25-5-2-16,-3-1 1 15,-4-7-2-15</inkml:trace>
  <inkml:trace contextRef="#ctx0" brushRef="#br0" timeOffset="79547.8873">15550 6527 92 0,'0'0'40'15,"0"0"2"-15,26 30-2 16,-12-11-34-16,17 17 0 16,3 7-2-16,6 16 0 15,-1 9-2-15,1 13-1 16,-3 3 0-16,-9 3 0 15,-11 7-1-15,-15-2 1 16,-13-4-2-16,-13-7-1 0,-8-3-6 16,-25-21-32-16,12-6-2 15,-9-15 0-15,1-17 0 16</inkml:trace>
  <inkml:trace contextRef="#ctx0" brushRef="#br0" timeOffset="80551.1292">16014 6812 40 0,'0'0'36'16,"0"0"1"-16,20 0 1 15,-2 25-19-15,-18-25-6 16,0 53-2-16,-12-17-2 15,8 23-1-15,-12 3-3 16,10 11 0-16,-7-2-2 16,7 3 0-16,2-9-1 15,14-4 0-15,3-8-1 16,9-6 1-16,8-8-1 0,3-2 0 16,1-9 0-1,-6-8-1-15,-3-5 1 16,-5-5 0-16,-20-10 0 15,24 12-1-15,-24-12-1 0,0 0 0 16,0 0 0-16,0 0-4 16,0 0-3-16,-14-37-31 15,14 37-2-15,-10-40-1 16,8 11 1-16</inkml:trace>
  <inkml:trace contextRef="#ctx0" brushRef="#br0" timeOffset="80927.5596">16269 7108 68 0,'20'-25'38'16,"0"1"1"-16,13 8-1 0,-13-9-25 16,25 25-2-16,-13-10-4 15,3 18-1-15,-5 0-2 16,-4 15-1-16,-16 7-1 15,-6 9-1-15,-12 4 0 16,-10 8 0-16,-8 2-1 16,-5-2 0-16,-3-2 0 15,2-4 0-15,5-7-1 16,1-5 1-16,12-11 0 16,14-22 0-16,-8 25-1 15,8-25 1-15,16 4 0 16,-16-4 0-16,38-8 1 15,-18 0-1-15,7 1 0 0,-1-3-2 16,-1 6 0-16,-5-8-5 16,18 16-5-16,-13-20-28 15,3 4 0-15,-2-9-1 16,5-1 1-16</inkml:trace>
  <inkml:trace contextRef="#ctx0" brushRef="#br0" timeOffset="81251.0383">16877 7167 75 0,'0'0'39'16,"-25"-4"1"-16,-1 10 0 15,-8-6-30-15,11 20-2 0,-7-11-4 16,10 11 0-16,20-20-1 16,-17 33-2-16,17-33 0 15,31 30-1-15,3-18 0 16,3-1 0-16,5-1 0 15,1 4 0-15,-3-2 1 16,-7-2-1-16,-7 5 1 16,-10 5 0-16,-12 1 0 15,-14 1 0-15,-12 2-1 16,-6-3 2-16,-9-3-2 16,-5 1 0-16,3-7-1 15,-3-12-1-15,15 0-3 16,-7-23-6-16,34 23-21 0,-12-49-9 15,18 13 2-15,0-15-3 16</inkml:trace>
  <inkml:trace contextRef="#ctx0" brushRef="#br0" timeOffset="81483.9961">17089 6629 92 0,'31'-10'41'15,"-31"10"0"-15,40 36 0 16,-27-5-33-16,27 24-2 16,-3 8-1-16,9 17-1 15,-5-1-2-15,-1 7 0 0,-9 5-1 16,-13-3-1-16,-10-2-1 16,-22-9-2-1,-5-3-5-15,-21-17-33 16,-3 0-1-16,-17-12 0 0,-1-13-1 15</inkml:trace>
  <inkml:trace contextRef="#ctx0" brushRef="#br0" timeOffset="82032.0467">11686 8755 53 0,'0'0'35'16,"0"0"3"-16,18-12-6 16,10 16-16-16,-14-24-6 15,29 20-1-15,-13-13-5 16,13 9-1-16,-4-6-2 15,1 2-4-15,3 18-3 16,-43-10-17-16,28-8-13 16,-28 8-3-16,-6 31 2 0,-20-3-1 15</inkml:trace>
  <inkml:trace contextRef="#ctx0" brushRef="#br0" timeOffset="82175.8643">11661 8969 61 0,'0'0'36'0,"0"0"-1"15,31-6 1-15,15-2-29 16,-5-12-2-16,14 3-4 16,-1 3-5-16,-9-2-29 15,8-3-2-15,-1 3 0 16,-13-4-1-16</inkml:trace>
  <inkml:trace contextRef="#ctx0" brushRef="#br0" timeOffset="82671.7804">12699 8431 66 0,'0'0'39'0,"28"-18"1"15,-28 18 0-15,0 0-28 16,0 0-2-16,-2 22-3 16,-4 11-1-16,-14 3-2 0,0 17-2 15,-5 5 2-15,-3 11-3 16,4 4 1 0,5-1-2-16,9-1 2 15,6-6-2-15,16-8 1 0,13-12-1 16,11-14 0-16,15-13 0 15,7-14 0-15,3-12 0 16,2-14 0-16,-2-9-1 16,-6-8 2-16,-11-10-2 15,-7-8 0-15,-19 0 1 16,-10 6-1-16,-16 8 1 16,-10 7-1-16,-9 21 2 15,-17 11-2-15,-1 13 1 0,-3 17 0 16,3 9 0-1,4 5 1-15,3 7-3 16,10-2 1-16,5-12-5 16,27 2-2-16,-10-15-32 0,31 0-1 15,5-16 0-15,14-10 0 16</inkml:trace>
  <inkml:trace contextRef="#ctx0" brushRef="#br0" timeOffset="82970.8409">13256 8606 98 0,'-28'27'41'0,"9"22"1"15,-7-14-10 1,8 36-24-16,2-4-2 16,16 4-2-16,14-5-1 15,12-9-2-15,15-20 0 0,23-17-1 16,1-16 0-16,8-14 0 15,-6-13 0-15,-8-15 0 16,-13-7-1-16,-17-14 1 16,-21-2-1-16,-22-1 1 15,-17-1 0-15,-15 2-1 16,-7 10-1-16,-10 2-1 16,9 21-9-16,1 1-29 15,8 11 1-15,3 6-2 16,13 10 0-16</inkml:trace>
  <inkml:trace contextRef="#ctx0" brushRef="#br0" timeOffset="84211.3225">13989 8659 37 0,'0'0'35'0,"0"0"2"16,0 0-1-16,25-10-19 15,-27-12-2-15,24 32-4 16,-22-10-1-16,26 24-3 0,-15 1 0 16,9 12-3-1,-14 1 0-15,4 3-2 16,-6 0 1-16,2-4-2 16,-6-5 0-16,0-11 0 0,0-21-1 15,0 0 0-15,0 0 0 16,0 0-1-16,10-17 1 15,2-7-1-15,-1-9 0 16,3-6 0-16,0 1-1 16,4 1 2-16,4 4-1 15,1 5 1-15,3 8-1 16,0 15 1-16,1 9 1 0,-1 13-2 16,2 9 3-1,-5 3-2-15,-7 5 2 16,-2 7-1-16,-4-8 1 15,-8-2-2-15,-4-1 2 16,-2-10-1-16,4-20-1 0,-14 19 0 16,14-19-1-16,0 0 1 15,0-33-1-15,8 7 1 16,6-11-2-16,3-2 1 16,5-2 0-16,4 3 0 15,3 7 0-15,-1 3 2 16,-2 13-2-16,1 13 1 15,-1 17 1-15,-2 11-1 16,-4 7 1-16,-7 5 0 16,-5 1 0-16,-4 4-1 15,-2 0 0-15,-4-13-2 16,2 1-3-16,0-31-6 0,4 26-30 16,-4-26 1-16,38-2-1 15,-13-10 1-15</inkml:trace>
  <inkml:trace contextRef="#ctx0" brushRef="#br0" timeOffset="84435.535">15159 8578 80 0,'0'0'40'16,"18"41"1"-16,-32-5 1 15,5 17-34-15,-19-6 1 16,8 18-3-16,-13-5-2 15,5 5-1-15,-4-2 0 0,7-14-3 16,5-6-2-16,0-13-1 16,20-1-5-16,0-29-13 15,0 0-20-15,20-16 1 16,8-5-2-16,3-13 1 16</inkml:trace>
  <inkml:trace contextRef="#ctx0" brushRef="#br0" timeOffset="84758.8173">15471 8806 84 0,'0'0'39'15,"-27"27"1"-15,-3-5 0 16,-11-6-31-16,15 11-3 0,-6-7-1 16,15 1-2-16,9-3-1 15,20 0-1-15,13-3-1 16,11 5 1-1,7 1-1-15,9 3 0 0,-5 5 1 16,-2 9 0-16,-5-1 0 16,-14 0 0-16,-7-1 1 15,-13-1 0-15,-10-6-1 16,-10 1 1-16,-7-9-1 16,-11-5 0-16,-1-10 0 15,-5 0-2-15,4-4 0 16,1-6-3-16,7 8-4 15,-7-16-34-15,15 2 1 0,18 10-2 16,-34-33 1 0</inkml:trace>
  <inkml:trace contextRef="#ctx0" brushRef="#br1" timeOffset="91782.2371">15159 8076 37 0,'32'-42'32'0,"-14"-5"1"15,2-10-11-15,5 26-3 16,-29-18-5-16,18 29-2 15,-28-17-3-15,14 37-2 16,-39-21-2-16,1 28-1 16,-23 9 0-16,-16 25-1 15,-18 24 0-15,-15 31 0 16,-13 24-1-16,1 33 1 16,3 16 0-16,25 23 0 0,19 12-1 15,35 2 0-15,38-13 0 16,44-19-1-1,42-21 0-15,41-33 0 0,29-30-1 16,30-33 1-16,13-37-1 16,18-30 1-16,0-27-1 15,-13-24 1-15,-24-25-1 16,-26-16 0-16,-30-12 1 16,-35-10-1-16,-38-9-1 15,-47 3 2-15,-35 3-2 16,-38 9 2-16,-22 14-2 15,-18 10 0-15,-5 23-4 16,-3 0-5-16,28 34-29 16,6 9-3-16,20 19 2 15,30 11-1-15</inkml:trace>
  <inkml:trace contextRef="#ctx0" brushRef="#br1" timeOffset="92156.3404">15961 9016 76 0,'0'0'39'0,"26"15"0"16,15-11-1-16,5-8-30 15,39 10-1-15,1-10-2 16,23 10-1-16,2-6-2 15,-1-2-1-15,-3 4-4 16,-16-13-6-16,7 7-28 16,-31-2-2-16,-9 0 0 15,-21-2 0-15</inkml:trace>
  <inkml:trace contextRef="#ctx0" brushRef="#br1" timeOffset="92780.5551">17513 8869 23 0,'12'-28'34'0,"6"8"0"15,-10-7 2-15,-6-2-17 16,17 19 0-16,-25-10-3 0,18 38-4 16,-12-18-3-16,-12 31-4 15,3-9 1-15,5 17-4 16,-4-4 1-1,8 16-2-15,0-7 0 0,12-3 0 16,7-8 0-16,9-5-1 16,9-13 0-16,9-9 0 15,7-12 0-15,2-13 0 16,1-11 1-16,-9-9-1 16,-7-8-1-16,-15-6 2 15,-5-2-2-15,-18-2 1 16,-12 4-2-16,-14 8 0 15,3 8-3-15,-11-3-3 0,32 40-11 16,-33-19-20-16,13 21 1 16,20-2-2-1,0 0 3-15</inkml:trace>
  <inkml:trace contextRef="#ctx0" brushRef="#br1" timeOffset="93288.4372">17971 8782 73 0,'18'-23'37'0,"-18"23"1"16,22 8-7-16,-22-8-18 15,17 23-3-15,-17-5-4 0,14 15-1 16,-14 4 0-16,12 14-2 16,-6-3-1-16,0 1 0 15,-4-10-1-15,0-4 0 16,-2-11-1-16,0-24 1 16,6 17-1-16,-6-17 0 15,12-31 0-15,-4 2 0 16,1-9-1-16,1-9 1 0,4 2-2 15,2-8 2 1,-2 6-1-16,5 6 1 16,-3 3-1-16,4 15 2 15,0 11-3-15,3 12 2 0,-1 6 2 16,2 16-3-16,-2 3 3 16,-3 8-2-16,1 5 1 15,-2-1-1-15,-6 0 2 16,-2 1-2-16,-1-7-1 15,-3-4 0-15,2-1-2 16,-8-26-4-16,20 29-10 16,-20-29-22-16,20-17 0 15,-6-7 0-15,5-5 0 16</inkml:trace>
  <inkml:trace contextRef="#ctx0" brushRef="#br1" timeOffset="93460.4597">18631 8800 77 0,'25'-18'39'0,"-25"18"-1"15,8 28 3-15,4 13-30 16,-18-10-3-16,18 13-3 16,-6-5 1-16,2 2-3 15,4-6-2-15,-4-11-2 16,9-5-3-16,-17-19-4 16,40-7-28-16,-32-17-3 15,0-7-1-15,-4-16 0 16</inkml:trace>
  <inkml:trace contextRef="#ctx0" brushRef="#br1" timeOffset="93596.4791">18688 8417 83 0,'0'0'36'0,"-32"-16"0"16,32 16 0-16,-14 18-34 16,14-18-11-16,14 37-25 15,4-7-2 1,2-7 1-16,7-1-2 0</inkml:trace>
  <inkml:trace contextRef="#ctx0" brushRef="#br1" timeOffset="93824.4417">18982 8451 62 0,'0'0'40'15,"8"31"1"-15,-6-7-1 16,10 34-12-16,-6-11-18 0,19 18-5 15,-11-2 1-15,6 8-4 16,-2-3 1-16,-2 1-3 16,-5-6 0-16,-5-16-2 15,2-2-4-15,-10-27-6 16,10 5-28-16,-8-23-1 16,-22-2 0-16,-7-17 0 15</inkml:trace>
  <inkml:trace contextRef="#ctx0" brushRef="#br1" timeOffset="93956.4599">18864 8898 86 0,'27'-22'37'15,"7"17"1"-15,17 3-1 0,8-2-34 16,9 0-5-16,16 6-33 16,-12 2 1-16,-7-2-4 15,-6 3 2 1</inkml:trace>
  <inkml:trace contextRef="#ctx0" brushRef="#br1" timeOffset="94631.5783">20076 8916 32 0,'0'-22'33'16,"0"22"3"-16,12-20 0 15,-24-1-14-15,32 25-4 16,-20-4-3-16,0 0-2 16,6 23-4-16,11 13-1 15,-13 7-3-15,12 16-1 16,-2 4-2-16,0 9 0 16,4 1-1-16,-5-3 0 15,1-7 0-15,-2-10 0 0,-4-14-2 16,-2-13 1-16,-6-26-1 15,0 0 0-15,0 0-2 16,-6-63-3-16,6 18-5 16,-26-37-14-16,12 3-15 15,-11-23 3-15,17 22 14 16,-28-28 9-16,28 23 4 16,-7 1 7-16,11 9 6 15,23 24 15-15,7 6 16 16,22 22 0-16,-3-9-14 15,38 38-7-15,-18-6-3 16,20 31-1-16,-20-1-2 16,0 17-1-16,-25 0 0 0,-20 12-3 15,-24-2 2-15,-18-2-3 16,-30-4 0-16,-9-14-1 16,-10-7-1-16,-2-11 0 15,2-9-1-15,6-10 0 16,19-2-4-16,3-23-8 15,33 5-27-15,4-11 0 16,26 1 0-16,12-13-1 16</inkml:trace>
  <inkml:trace contextRef="#ctx0" brushRef="#br1" timeOffset="94956.0478">20828 8570 86 0,'12'22'40'15,"-16"1"1"-15,-12 3 0 16,3 11-31 0,-19-5 0-16,12 11-5 0,-7-4 0 15,9 4-3-15,6-4 0 16,16-5-2-16,10-7 0 16,13-7 0-16,19-10 1 15,5-10-1-15,10-10 0 16,-1-10 0-16,-3-5-1 15,-14-18 2-15,-15-3-2 16,-16-3 2-16,-18 2-2 16,-20 4 2-16,-7 2-2 0,-13 8 0 15,1 9-1-15,-1 8-4 16,21 20-4 0,-7-2-31-16,32-2 1 15,-16 20-2-15,16-20 1 0</inkml:trace>
  <inkml:trace contextRef="#ctx0" brushRef="#br1" timeOffset="95184.8559">21136 8592 91 0,'18'31'43'0,"-22"-9"-2"15,14 9 1 1,-10-5-29-16,14 11-6 15,-8 0-2-15,8 1-3 16,-1-3-1-16,7-11-3 16,0-7 0-16,-2-13-4 0,9 8-6 15,-27-12-29-15,28-26 0 16,-22-11 0-16,0-6 0 16</inkml:trace>
  <inkml:trace contextRef="#ctx0" brushRef="#br1" timeOffset="95304.9801">21196 8413 81 0,'-22'-13'35'0,"22"13"-2"0,-28 0-8 16,28 0-55-1,2 39-4-15,4-16-1 16,14 5 0-16</inkml:trace>
  <inkml:trace contextRef="#ctx0" brushRef="#br1" timeOffset="95732.204">21423 8635 78 0,'25'14'40'0,"-9"3"1"16,-4 1 0-16,2 17-19 15,-8-9-14-15,6 7-4 16,-12 3 0-16,5 3-2 15,-9-2-1-15,3-9 0 16,-5-7-1-16,6-21 1 0,-6 22-1 16,6-22 1-16,6-18-1 15,0-5-1-15,5-15 1 16,3-5 1-16,6-6-2 16,2-2 0-16,9 2 1 15,1 8 0-15,1 5 0 16,-1 13 0-16,0 15 0 15,-3 8 1-15,1 14-1 16,-8 13 0-16,-9 9 1 16,-1 3-1-16,-6 2 1 15,-4 0-1-15,-4-5 1 16,2-5-2-16,-6-4 0 16,6-27-3-16,0 24-3 0,-6-46-14 15,6 22-21-15,18-37 1 16,2 6-1-16,0-16 0 15</inkml:trace>
  <inkml:trace contextRef="#ctx0" brushRef="#br1" timeOffset="95949.2276">22240 8280 96 0,'0'0'42'0,"12"49"0"15,-12-4 0-15,6 20-33 16,-12 9-2-16,6 9-3 15,-6 1 1-15,8-1-4 16,-2-9 0-16,6-7-1 0,0-10-1 16,0-20-2-16,2-7-2 15,-8-30-2-15,19 17-10 16,-21-34-24-16,2-7-1 16,-13-15 0-16,-7-6 2 15</inkml:trace>
  <inkml:trace contextRef="#ctx0" brushRef="#br1" timeOffset="96092.2777">21997 8670 91 0,'-25'-13'41'0,"25"13"-1"16,0 0 1-16,33-4-33 15,20 12-2-15,7-5-3 16,15 1-1-16,-2 4-3 16,-14-12-24-16,2 18-14 0,-23 0-2 15,-19 0 0-15,-19-14-1 16</inkml:trace>
  <inkml:trace contextRef="#ctx0" brushRef="#br0" timeOffset="123801.171">1863 12238 7 0,'-18'-2'18'0,"30"22"-1"16,-12-20-10-16,0 0-11 16,0 0 1-16,0 0 1 15,0 0-3-15,-6-25-1 16,6 25-1-16,-2-26 2 15,-2 6 4-15,4-1 5 16,-2-1 6-16,-6-5 3 0,12 7 6 16,-12-9 4-16,8 29 2 15,-11-40-1-15,11 40-2 16,-16-21-5 0,16 21-5-16,0 0-2 0,0 0-3 15,0 0-1-15,0 23-2 16,6 5-1-16,2 13 0 15,-6 10 0-15,4 10-1 16,-6 10 1-16,3 7-1 16,-6 1-1-16,1-9 0 15,-2-9 0-15,8-14 0 16,-4-12 0-16,0-9-1 16,0-26 0-16,19 0 0 0,-5-20-1 15,8-9 2-15,2-4-1 16,9-9 0-16,5 3 0 15,15-4 1 1,6 8-2-16,0 9 2 0,7 12 0 16,1 10-1-16,-4 8 1 15,-10 18-2-15,-3 7 2 16,-23 13-2-16,-13 1 2 16,-8 4-1-16,-18-4 2 15,-8 2-1-15,-17-4 0 16,-5-11-1-16,-17-5 1 15,0-3-1-15,-6-12 0 16,0-6 0-16,5-4-3 0,1-12-1 16,16 4-2-16,1-19-7 15,36 9-29-15,-2-12 1 16,16 9-2 0,10-7 3-16</inkml:trace>
  <inkml:trace contextRef="#ctx0" brushRef="#br0" timeOffset="124225.5445">2536 11801 79 0,'0'0'38'16,"-12"-20"0"-16,12 20 2 0,0 0-31 16,34 12-1-16,10 2-3 15,15 19-1-15,6 4-2 16,8 18 1-16,0 8-1 16,2 12-1-16,-14 7 0 15,-2 6 0-15,-27 1 1 16,-10-3 0-16,-16-2 0 15,-12-3-1-15,-10-12 1 16,-8-5-1-16,-3-9 1 16,-5-6-1-16,4-11 0 15,3-5-1-15,-1-8 0 16,6-9 0-16,20-16 0 0,-33 20-2 16,33-20-2-16,-20 0-5 15,20 0-33-15,0 0 0 16,0 0-2-16,-20-20 0 15</inkml:trace>
  <inkml:trace contextRef="#ctx0" brushRef="#br0" timeOffset="130104.7992">8638 1477 45 0,'0'0'19'0,"-20"-5"5"16,20 5 1-16,-26 5-1 0,26 15-4 15,-25-20-7-15,23 18-3 16,-18-18-3-16,20 0-1 15,0 0-1-15,0 0-2 16,43-6 0-16,3-2 0 16,11-4-1-16,14 4-1 15,8 1 1-15,6-1-1 16,-4 6 0-16,-6 4-1 16,-14 0 2-16,-10 4-1 15,-19-3 0-15,-32-3 0 16,0 0 0-16,-10 18 1 15,-31-10-1-15,-23-2 1 16,-9 0-1-16,-11 0-1 0,-9-2 1 16,-4 3 0-16,10-7-1 15,16-2 0-15,20-1 0 16,29-7 0 0,22 10 0-16,34-22 0 0,19 6 0 15,24 1-1-15,16 1 1 16,9 0 1-16,3 3-1 15,-12 3 0-15,-8 0 1 16,-26 8-1-16,-20 6 1 16,-39-6-1-16,-33 29 1 15,-38-1 0-15,-36-1 0 16,-15 4 0-16,-11 1 0 16,9-9-1-16,8-3-1 0,23-12-1 15,35 0-3-15,33-20-33 16,54 8-5-16,15-14-1 15,25 11-1 1</inkml:trace>
  <inkml:trace contextRef="#ctx0" brushRef="#br0" timeOffset="135222.98">13157 879 27 0,'0'0'32'0,"-19"-4"3"16,5-14-11-16,14 18-4 15,-26 0-4-15,26 0-4 16,0 0-2-16,0 0-3 0,-20 2-1 15,20-2-3-15,34-2 0 16,3-6-1-16,9-11 0 16,13 5 0-16,2-6 0 15,10 3-1-15,-7-3 1 16,-9 8-1-16,-12 1 1 16,-23 11 0-16,-20 0 0 15,-26 21-1-15,-25-3 0 16,-22 5 1-16,-10-1-2 15,-10 0 1-15,-6-3 0 16,3-3-1-16,15-6 0 16,12-2 0-16,21-3-1 15,23-3 1-15,25-2 1 0,33-9-1 16,26-5 0-16,24-10 0 16,18 1 0-16,16-1 0 15,-1-3 1-15,-9 1-1 16,-13 5 1-16,-21 1-1 15,-31 8 0-15,-42 12 1 16,-22 14 0-16,-41-2 0 16,-22 5 0-16,-16-3-1 15,-3-2 0-15,1 2 1 16,12-3-1-16,18-5 0 16,20-2-1-16,29-6-2 15,24 2-8-15,36 6-30 16,5-6-1-16,11-14 0 0,7-1-1 15</inkml:trace>
  <inkml:trace contextRef="#ctx0" brushRef="#br0" timeOffset="142633.8789">3379 12152 61 0,'0'0'37'15,"6"-29"0"-15,-6 29 1 16,0 0-27-16,0 0-3 16,24 25 0-16,8 18-3 15,-7 4 0-15,7 16-2 16,-4 8 0-16,1 7-1 0,-7-3-1 16,-2-4 0-16,-12-17 0 15,1-8-2-15,-7-13-1 16,-2-33-1-16,-13 22-2 15,-11-42-6-15,24-2-27 16,-24-23-1-16,1-10 0 16,-11-13 0-16</inkml:trace>
  <inkml:trace contextRef="#ctx0" brushRef="#br0" timeOffset="142856.7541">3387 11981 34 0,'40'-12'30'16,"-1"1"2"-16,21 19 1 0,5 15-20 15,-8-15-1-15,24 27-2 16,-26-11 0-16,6 23-2 16,-27-14 0-16,-2 16-2 15,-26-11 0-15,-12 5-3 16,-16-10-1-16,-14-5 0 16,-5-7-2-16,-5-13-1 15,7 0-4-15,-12-22-8 16,25 4-23-16,0-3-3 15,26 13 1-15,-15-32-1 16</inkml:trace>
  <inkml:trace contextRef="#ctx0" brushRef="#br0" timeOffset="143609.9012">4185 12095 71 0,'-20'-6'39'0,"-5"12"1"16,-9 14-1-16,-11 1-30 15,17 19-2-15,-8-7-2 16,15 10-1-16,1-6-1 16,14-3-1-16,12-9-2 15,20-9-1-15,1-10 0 16,11-12 0-16,1-10 1 0,3-9 0 15,-3-3 0 1,-1-7-2-16,-7-2 2 16,-11-1 0-16,-4 1 0 15,-6 4 0-15,-8 3 0 0,-2 5 0 16,0-5 0-16,4 7 0 16,-2 3 0-16,10 1-1 15,1 1 1-15,-13 18-1 16,32-30 2-16,-12 21-1 15,1 3 0-15,-1 4 1 16,-20 2 0-16,32 0 0 16,-32 0 0-16,12 37 1 15,-18-6 0-15,-4 11 0 0,-4 5-1 16,6 4 0 0,-4 6 0-16,10-6 0 15,2-8-1-15,14-12 0 16,8-11 0-16,15-18 0 0,1-16 1 15,9-11-1-15,-1-15 0 16,-5-9 0-16,-3-10 1 16,-7 1-1-16,-5 1 1 15,-12 6-1-15,-8 15 0 16,-12 15 0-16,6 21 0 16,-26 15 0-16,8 21 0 15,10 9 0-15,2 6 0 16,16 6 0-16,6 2 0 15,16-12 0-15,9-10 0 16,9-15 0-16,9-16 1 16,0-16-1-16,-6-14 0 15,-1-9 0-15,-11-12 1 0,-11-4-1 16,-10-8 1-16,-13 2-2 16,-14 4 1-16,-11 8-2 15,-4 13-2-15,-10-3-5 16,32 33-31-16,-33-20-1 15,33 20-1-15,-32 35 1 16</inkml:trace>
  <inkml:trace contextRef="#ctx0" brushRef="#br0" timeOffset="144344.9328">5153 12227 75 0,'0'0'39'0,"0"0"0"16,25-14-1-16,1-16-31 16,13 7-2-16,7-11-2 15,3-3-1-15,6-8-1 16,-1 2-1-16,-1-6 1 16,-7 2-1-16,-7 2 0 15,-11 3 0-15,-11 3 1 16,-11 12-1-16,-12 9 0 15,6 18 1-15,-39-6-1 16,5 24 1-16,-3 11-1 16,-5 12 1-16,5 12 0 0,3 4 0 15,9 2 0-15,11 2 0 16,8-6 0-16,12-4 0 16,8-8-1-16,11-11 1 15,7-15-1-15,3-7 0 16,11-12 0-16,-1-8 0 15,3-11 0-15,1-9 0 16,-2-5 0-16,-1-4 0 16,-7-5-1-16,-1 1 1 15,-11 4 0-15,-3 2-1 16,-10 11 1-16,-6 9 1 16,-8 17-1-16,0 0 1 15,-20 13 0-15,6 17 0 0,2 3 0 16,1 10 0-16,3 2 0 15,10-3 0-15,8-3-1 16,9-6 1 0,9-9-1-16,9-10 1 0,9-12-2 15,3-12 1-15,7-10 0 16,-3-9 0-16,-2-13 0 16,-5-9-1-16,-7 2 1 15,-11 0-1-15,-9 4 1 16,-17 10 0-16,-9 9 0 15,-9 17 0-15,-16 12 1 16,3 15-1-16,-7 13 0 16,6 7 1-16,7 5-1 0,5 2 0 15,12 0 0 1,12-9-1-16,14-1-1 16,5-12-3-16,15 1-3 15,-7-28-8-15,19 10-24 0,-7-18-1 16,6-4 1-16,-1-11 0 15</inkml:trace>
  <inkml:trace contextRef="#ctx0" brushRef="#br0" timeOffset="144696.7298">6669 11922 77 0,'-38'0'40'0,"5"22"0"16,-7 0 1-16,9 17-31 15,-11-8-3-15,17 12-2 16,1-7-1-16,24-3-2 15,10-11-1-15,18-9 0 16,13-11-1-16,10-9-1 16,7-17 1-16,1-13 0 0,0-20 0 15,0-14-1-15,-7-17 1 16,-17-8-1-16,-9 1 2 16,-10-1-1-16,-14 10 1 15,-4 15-1-15,-10 20 1 16,-6 28 0-16,-4 27 0 15,3 29 1-15,-7 16-2 16,12 16 2-16,0 15-2 16,8 12 1-16,2 3-1 15,10-5-1-15,6 0-1 16,2-17-2-16,8 1-5 16,-18-19-32-16,9-7 0 15,-11-17-2-15,2-10 1 0</inkml:trace>
  <inkml:trace contextRef="#ctx0" brushRef="#br0" timeOffset="146532.5695">4067 13428 38 0,'0'0'36'0,"0"0"0"15,-4-18 1-15,4 18-19 0,0 0-8 16,0 0-1-16,0 0-4 16,0 0 0-16,0 0-2 15,0 0 0-15,6 37-1 16,-12-17 2-16,4 5-1 16,-6 1-1-16,8 1 0 15,-10-5 0-15,10-2-1 16,0-20 0-16,0 0 0 0,0 0-2 15,24-20 1 1,-17-5 0-16,-1-7 1 16,2-5-1-16,-10-4 0 15,-6-3 1-15,-9 9 0 0,-9 2 1 16,-12 13-1-16,-5 14 0 16,-8 12 1-16,-7 20-1 15,1 15 1-15,2 18-2 16,6 7 0-16,15 13 2 15,12-1-2-15,12-5 1 16,22-6-1-16,20-14 1 16,13-18-1-16,9-17 1 15,11-22-1-15,0-20-1 16,2-15 0-16,-8-14 1 16,-9-18-1-16,-9-13 0 15,-9-14 1-15,-13-4-1 16,-11-2 0-16,-8 6 1 0,-8 7 0 15,-5 11 0-15,-1 19 0 16,-6 20 1-16,20 41-1 16,-34-4 1-16,25 35 0 15,3 18-1-15,10 12 2 16,3 12-2-16,7 7 1 16,4 1-1-16,2-1 1 15,6-9-1-15,-7-6 1 16,1-14-1-16,-6-10 0 15,-2-8 0-15,-4-11-1 16,-1-4-1-16,-7-18-2 16,0 0-5-16,0 0-29 15,0 0-3-15,0 0-2 0,0 0 2 16</inkml:trace>
  <inkml:trace contextRef="#ctx0" brushRef="#br0" timeOffset="147148.2638">4730 13394 44 0,'-34'2'38'0,"34"-2"-1"16,-21 0 1-16,1-13-20 16,46 22-5-16,-26-9-3 15,45-13-4-15,-11 1-2 0,13 2-1 16,4-4-1-16,3-1-2 15,-3 5-2-15,-11-8-1 16,1 20-7 0,-41-2-27-16,30 0-2 15,-30 0 0-15,-30 33-1 0</inkml:trace>
  <inkml:trace contextRef="#ctx0" brushRef="#br0" timeOffset="147285.369">4616 13591 65 0,'-18'13'38'15,"18"-13"-1"-15,25 2 1 16,13-19-30-16,21 5-4 16,2-4-5-16,-1-7-33 0,15-1-1 15,-6 2-3 1,-6 1 1-16</inkml:trace>
  <inkml:trace contextRef="#ctx0" brushRef="#br0" timeOffset="147675.9028">5407 13279 86 0,'8'-26'41'16,"-8"26"0"-16,0 0-1 15,0 0-33-15,12 37-3 16,-4 1 0-16,-2 7-2 16,6 2 1-16,-4 2-2 0,11 2 1 15,-7-8-1-15,8-8 0 16,0-13 1-16,5-12-2 16,3-12 1-16,0-14-1 15,1-7 1-15,1-13 0 16,-1-13-1-16,-3-2 0 15,-4-8 1-15,-2-2-2 16,-3 7-1-16,-3 2 0 16,-6 9-2-16,-8 2-5 15,0 41-6-15,18-20-27 16,-18 20 0-16,-6 20 0 16,6 6 1-16</inkml:trace>
  <inkml:trace contextRef="#ctx0" brushRef="#br0" timeOffset="147928.0932">5931 13396 75 0,'11'18'39'15,"-3"5"2"-15,-8-1-1 16,16 17-29-16,-18-9-3 16,8 11-3-16,-6-4-2 15,14 3 0-15,-6-9 0 16,11 4-2-16,1-7 1 15,6-3-2-15,-2-3 1 16,7-12-1-16,-3-6 1 16,-2-4-2-16,7-6-3 0,-11-14-2 15,13 12-5-15,-25-23-30 16,8-3 0-16,-18-7-1 16,-4-4 0-1</inkml:trace>
  <inkml:trace contextRef="#ctx0" brushRef="#br0" timeOffset="148064.1201">6071 13226 65 0,'-16'-24'38'16,"2"0"0"-16,10 7-1 15,4-1-26-15,0 18-9 16,32-4-12-16,-14-2-26 16,1 4-1-16,3 2-1 15,4-2 0-15</inkml:trace>
  <inkml:trace contextRef="#ctx0" brushRef="#br0" timeOffset="148372.1537">6422 13010 72 0,'0'-20'39'15,"0"20"2"-15,6 18-1 16,0 21-28-16,-10-12-4 15,10 26-2-15,-8 4-1 16,8 8-2-16,-6 6-1 0,0-3 0 16,0-1-2-16,2-8 1 15,4-6-1-15,0-12 1 16,2-13-2 0,9-7 1-16,3-9-1 0,0-8 1 15,6-6-1-15,-7-8-2 16,9-2-3-16,-8-25-9 15,5 8-26-15,-13-11 0 16,2-1 1-16,-8-6-2 16</inkml:trace>
  <inkml:trace contextRef="#ctx0" brushRef="#br0" timeOffset="148540.1746">6260 13335 81 0,'0'0'40'15,"0"0"-1"-15,46-9-2 16,-3-7-30-16,16 2-3 0,3-2-5 16,-7-13-12-16,4 15-24 15,-6-1-2-15,-1 1 0 16,-11 0-2-16</inkml:trace>
  <inkml:trace contextRef="#ctx0" brushRef="#br0" timeOffset="148960.9907">6977 13277 52 0,'0'0'35'16,"26"13"0"-16,1-15 2 0,11-9-27 16,15 11-2-16,-7-10-2 15,7 8-1-15,-16-4-2 16,3-2-4-16,-1 12-5 16,-23-24-15-16,-16 20-16 15,24-27 0-15,-22 5 0 16,-2 1 0-16</inkml:trace>
  <inkml:trace contextRef="#ctx0" brushRef="#br0" timeOffset="149148.5469">7273 12978 72 0,'-25'-17'38'16,"25"17"1"-16,0 0 1 16,9 33-32-16,-9-11-1 0,14 15-1 15,-8-2-2-15,8 8-1 16,-8-3-2-16,6 1-1 15,-4-2-2 1,-2-10-3-16,13 5-7 0,-19-34-28 16,28 12 1-16,-10-22-2 15,3-8 2-15</inkml:trace>
  <inkml:trace contextRef="#ctx0" brushRef="#br0" timeOffset="149380.2908">7646 12745 73 0,'0'0'40'0,"0"0"0"0,0 0 0 16,12 55-30-16,-18-28-3 16,10 14-3-16,-10 4 0 15,2 5-2-15,2 1-2 16,2-4-2-16,0-4-2 15,0-22-5-15,12 3-30 16,-12-24-1-16,28 8-1 16,-10-20 1-16</inkml:trace>
  <inkml:trace contextRef="#ctx0" brushRef="#br0" timeOffset="149620.0707">8071 12770 65 0,'-8'39'42'0,"-10"22"-1"16,-9 10 1-16,-1 29-18 15,-17-12-18-15,7 10-1 16,-1-3-2-16,3-9-2 16,0-5 0-16,9-19-2 15,7-11-1-15,2-21-2 16,18-5-4-16,0-25-14 15,0 0-18-15,4-33-1 16,12 9 1-16,2-9-1 16</inkml:trace>
  <inkml:trace contextRef="#ctx0" brushRef="#br0" timeOffset="149959.4196">7933 13320 64 0,'25'-18'37'0,"3"-5"1"16,12 3 1-16,-5-8-28 15,18 21-3-15,-7-11-1 16,7 22 0-16,-13 0-2 16,-9 21-1-16,-11 11-1 15,-14 13 0-15,-18 8-2 16,-8 3 1-16,-11 5-1 16,-5-4 0-16,-5-2 0 15,5-2-1-15,5-6 1 16,5-6-1-16,10-10 1 15,4-3-2-15,6-11 2 0,6-1-1 16,0-20 0-16,18 16 0 16,-2-16 1-16,8-2-1 15,1-10-1-15,9 0 0 16,1-4 0-16,3-5-4 16,7 7-3-16,-19-7-32 15,15-1-1-15,-3-8-1 16,7 11 0-16</inkml:trace>
  <inkml:trace contextRef="#ctx0" brushRef="#br0" timeOffset="150387.521">8882 13371 80 0,'24'-24'42'0,"-16"-1"-1"15,2 7 1-15,-32 0-31 16,22 18-3-16,-33 6-2 15,3 8-1-15,-13 4-3 16,3 11 0-16,-7 12 0 16,3 10-1-16,5 4 0 15,17 0-1-15,4 2 1 16,18-2-2-16,8-2 1 16,16-10-1-16,4-17 1 15,11-7-1-15,6-17-1 16,-5-13 2-16,3-11-1 0,-9-19 0 15,-8-6 0-15,-7-8 1 16,-5 4-2-16,-12-4 2 16,-4 8 0-16,-4 9 0 15,-2 5 1 1,8 33 0-16,-19-16-1 0,19 16 1 16,-10 34-1-16,8-7 0 15,4 10 1-15,-2 1-1 16,6 3-1-16,-2-2-2 15,9 0-1-15,-11-19-10 16,12 10-27-16,-14-30-1 16,24 25 0-16,-24-25-1 15</inkml:trace>
  <inkml:trace contextRef="#ctx0" brushRef="#br0" timeOffset="150874.6534">9153 13006 21 0,'16'-32'35'16,"-16"32"1"-16,6-23 2 16,-20-1-16-16,14 24-1 15,0 0-6-15,0 36-3 16,-14-9-3-16,8 22-3 15,-12 8-3-15,10 14 1 16,-5 3-2-16,7 9 0 16,6-5-1-16,8-5 0 15,15-8-1-15,5-10 1 16,13-14-1-16,9-16 0 16,3-9 0-16,4-12 0 15,-3-8-1-15,-7-8-2 16,2-4-1-16,-21-19-6 0,6 17-10 15,-26-19-20-15,-8 6 0 16,-22-5-1-16,-12 9 2 16</inkml:trace>
  <inkml:trace contextRef="#ctx0" brushRef="#br0" timeOffset="151015.6741">9042 13377 68 0,'-17'-8'36'0,"17"8"0"16,25-24 0-16,-3 3-30 15,27 5-3-15,5-2-2 16,-3-11-7-16,24 7-28 16,-18-1-2-16,-9 1 1 15,-5 1-2-15</inkml:trace>
  <inkml:trace contextRef="#ctx0" brushRef="#br0" timeOffset="151391.3358">9621 12747 75 0,'24'-16'38'16,"3"2"2"-16,11 6-2 16,-5-3-30-16,15 15-1 15,-5-4-3-15,-3 17 1 16,-15 1-2-16,-5 13 0 0,-20 9-1 15,-18 5-1-15,-15 4 0 16,-13-2 0-16,-5-2 1 16,4 0-2-16,1-8 0 15,9-5 1-15,9-9 0 16,28-23 0-16,-8 24 0 16,30-20 0-16,11-6-1 15,13-6 1-15,11-2 0 16,8-4-1-16,6-3 0 15,4-3-1-15,2 4-2 16,-17-7-3-16,11 15-26 16,-32-6-9-16,-7 8-2 0,-32 6 1 15</inkml:trace>
  <inkml:trace contextRef="#ctx0" brushRef="#br0" timeOffset="151987.0785">5630 13812 28 0,'-39'26'33'15,"19"-16"3"1,0-2 0-16,3-16-12 0,17 8-8 16,0 0-6-1,19-14 0-15,5-19-4 0,35-5 2 16,12-19-4-16,30-9 1 15,18-17-2-15,25-7 0 16,4 0 0-16,2-1-1 16,-6 3-1-16,-8 12 0 15,-25 7-1-15,-22 16 0 16,-20 12-1-16,-30 9-1 16,-19 11 0-16,-20 21-2 15,0-18-2-15,-26 10-4 16,26 8-4-16,-53 16-24 15,27-6-1-15,-1-6 0 16,3 1 1-16</inkml:trace>
  <inkml:trace contextRef="#ctx0" brushRef="#br0" timeOffset="152263.241">6784 12859 47 0,'9'-30'36'16,"-9"30"1"-16,12-31 0 15,-12 31-17-15,22-28-9 16,15 13-4-16,-3-9-3 15,11 10-1-15,3-3 0 16,3 7-1-16,-5-2 0 16,-1 8 0-16,-15 6 0 15,-11 12 0-15,-19 5 0 16,-9 5 1-16,-21 5-1 16,-6 7 0-16,-1-3 0 15,-3 2-1-15,1-3-1 0,7-9 0 16,11-5-2-16,21-18-1 15,-14 20-4-15,8-40-19 16,26 14-15-16,-7-17 1 16,15 1-1-16,-4-9 0 15</inkml:trace>
  <inkml:trace contextRef="#ctx0" brushRef="#br0" timeOffset="152606.3372">7486 12336 77 0,'0'0'40'0,"0"0"0"16,0 0 1-16,-45 26-33 15,25 9-2-15,-5 3-2 16,1 5-1-16,2 4-1 15,10-4 0-15,10-8-1 16,16-7 0-16,8-12 0 16,13-13-1-16,7-14 0 15,1-9 1-15,-1-9-1 16,-9-7 0-16,-7-1 1 16,-14-2-1-16,-14 0 0 0,-16 3-1 15,-7 11-2-15,-17-7-7 16,1 19-31-16,1 1 0 15,5 14 0 1,9 4-2-16</inkml:trace>
  <inkml:trace contextRef="#ctx0" brushRef="#br0" timeOffset="154138.7221">4511 14959 51 0,'-20'-2'39'0,"20"2"-2"16,0 0 2-16,6-26-22 0,18 30-9 15,-1-12-3-15,17 4-1 16,5 0-3-16,9-4-1 15,3 6-4-15,-12-9-6 16,15 3-26-16,-27 10-3 16,-11 4 1-16,-22-6 0 15</inkml:trace>
  <inkml:trace contextRef="#ctx0" brushRef="#br0" timeOffset="154275.6491">4564 15131 64 0,'-20'10'37'0,"20"-10"-1"15,0 0 1-15,34-2-32 16,-2-4-3-16,1-15-13 0,13 11-23 16,-1 2-1-16,-4-2-1 15,3 4 0-15</inkml:trace>
  <inkml:trace contextRef="#ctx0" brushRef="#br0" timeOffset="154687.3515">5429 15269 76 0,'0'0'39'16,"0"0"1"-16,6 21-2 16,-28-21-32-16,22 0-2 15,0 0-1-15,0 0-3 16,0 0-6-16,0 0-28 16,0 0-4-16,20-16-1 0,-20 16-1 15</inkml:trace>
  <inkml:trace contextRef="#ctx0" brushRef="#br0" timeOffset="155078.5738">5696 14929 73 0,'0'0'39'15,"0"0"1"-15,0 0-2 16,0 0-30-16,0 0 0 15,-6 20-4-15,6-20 0 16,19 33-2-16,-1-25 0 0,12-2-1 16,11-2 0-16,7-6 0 15,11 0-1-15,0 0 0 16,4 0 0-16,-7 6 0 16,1 10 1-16,-18 9-1 15,-5 1 1-15,-16 9-1 16,-16-4 1-16,-8 5 0 15,-16-3 0-15,-8-11 0 16,-9 3 0-16,-3-5 1 16,-9-8-2-16,0 0 1 15,1-2-2-15,5-10 0 16,2 0-2-16,3-10-3 0,20 6-10 16,-1-20-25-16,9-5-1 15,0-10 1-15,16-4 0 16</inkml:trace>
  <inkml:trace contextRef="#ctx0" brushRef="#br0" timeOffset="155234.5894">5794 14815 77 0,'24'-12'39'16,"15"3"0"-16,3-5-2 15,9 6-33-15,1-2-5 16,-5-5-11-16,4 13-23 15,1 0-4-15,-7 6 1 0,-5-1-1 16</inkml:trace>
  <inkml:trace contextRef="#ctx0" brushRef="#br0" timeOffset="155926.2987">6805 14727 30 0,'0'0'33'0,"-4"-18"4"16,4 18 0-16,0 0-18 15,-17-19-4-15,17 19-3 16,0 0-1-16,-14 33-3 15,-6-9-1-15,6 17-3 16,-8 0 0-16,3 20-1 16,-13 4 0-16,12 5-1 15,1-1 0-15,7-2-1 16,10-8 0-16,8-3 1 0,9-6-2 16,5-13 1-1,12-8 0-15,5-5-1 16,-1-5 0-16,-5-9 1 15,1 2 0-15,-10-6 0 0,-4-4-1 16,-18-2-1-16,21 0 0 16,-21 0-2-16,0 0-2 15,-2-35-9-15,2 35-28 16,0-34 0-16,8 13 0 16,-2-13-1-16</inkml:trace>
  <inkml:trace contextRef="#ctx0" brushRef="#br0" timeOffset="156566.1622">7123 14853 32 0,'0'0'31'0,"0"0"2"16,0 0-1-16,0 0-17 15,-2-22-4-15,22 18-2 16,-20 4-1-16,39-20-1 0,-13 9-1 15,19 7-1-15,-5-2 0 16,7 10 0-16,-7 0-2 16,-3 9-1-16,-11 3 0 15,-10 10 0-15,-12 5 0 16,-16 8-1-16,-10 1-1 16,-9-1 0-16,-9-2 2 15,1-4-2-15,7-7 0 16,4-6 1-16,5-11-2 15,23-9 1-15,0 0 1 16,12-31-1-16,15 13 0 16,9-1 0-16,5-1 0 15,-1 6 0-15,5 4 1 0,1 12-1 16,-13 16 0-16,-5 10 1 16,-10 5 0-16,-11 8 1 15,-9-2-1 1,-11 5 0-16,-7-3 0 0,-12-6 1 15,-1-7-1-15,-5-5 0 16,-1-7-1-16,-1-6 0 16,3-8-1-16,1-6-1 15,12-2-1-15,3-16-3 16,21 22-5-16,-12-49-26 16,26 16-3-16,9-18 0 15,11 6 0-15</inkml:trace>
  <inkml:trace contextRef="#ctx0" brushRef="#br0" timeOffset="156826.3093">7639 14880 75 0,'0'0'40'15,"11"26"-1"-15,-17 21-3 0,-21-16-23 16,13 24-5-16,-10-6-2 16,12 10-3-16,10-8 0 15,10-4-1-15,18-16-1 16,14-13 0-16,11-12-1 15,14-16 0-15,0-9 0 16,0-11 0-16,-5-15 0 16,-15-6 0-16,-11 2 1 15,-23-2-1-15,-17 4 0 16,-17 8-1-16,-13 5-2 16,-15 1-3-16,11 23-33 15,-19-6-1-15,10 12-1 16,5-2-1-16</inkml:trace>
  <inkml:trace contextRef="#ctx0" brushRef="#br0" timeOffset="157669.4989">8114 14913 43 0,'0'0'37'0,"8"-19"-1"16,-8 19 2-16,0-20-20 15,0 20-6-15,0 0-3 0,26 16-3 16,-26-16 0-16,26 27-3 15,-11-9 0-15,9 13-1 16,-6 3 0-16,-2-1-1 16,-4 0 0-16,-1-3 0 15,-3-9-1-15,-6-3 0 16,-2-18 0-16,0 0 0 16,6-19 0-16,-2-5 0 15,0-7 0-15,2-7-1 16,6-3 1-16,0-2 0 15,1 6 0-15,1-7 0 16,10 17 0-16,-4 1 0 16,1 7 0-16,5 11 1 0,0 8-1 15,-4 12 1-15,3 5-1 16,-5 9 0-16,-2-1 1 16,-6 7-1-16,-5-1 1 15,-5-5-1-15,-2-3 0 16,0-5 0-16,0-18 1 15,0 0-1-15,0 0 0 16,0 0 0-16,0 0-1 16,6-37 2-16,6 7-2 15,2-1 2-15,6-1-2 16,5 1 1-16,-3 4 0 16,8 7 1-16,-3 8-1 15,-1 10 0-15,0 12 0 0,-7 10 1 16,-1 5-1-16,-2 8 0 15,-10 3 0 1,2 9-1-16,-2-4 1 0,-2-4-2 16,0-3-2-16,-4-34-6 15,17 23-29-15,-17-23 0 16,34-6-1-16,-14-19 0 16</inkml:trace>
  <inkml:trace contextRef="#ctx0" brushRef="#br0" timeOffset="157901.8374">9220 14684 75 0,'0'0'39'15,"0"45"2"-15,-8-10-1 16,-2 18-32 0,-11 2 0-16,1 18-2 15,-6-5-2-15,1 3-1 0,-1-2-1 16,6-10-2-16,0-10-1 15,5-14-1-15,11-5-2 16,4-30-3-16,11 21-8 16,-11-21-25-16,40-21 0 15,-14-9-1-15,7-1 1 16</inkml:trace>
  <inkml:trace contextRef="#ctx0" brushRef="#br0" timeOffset="158229.2145">9449 14933 74 0,'0'0'38'0,"-18"10"1"16,-3 11 0-16,-31-9-31 0,25 22-2 15,-13-9-2-15,9 6 0 16,5-5-2-16,8-2 0 16,14-5-2-16,4-19 1 15,30 22-1-15,1-14 0 16,7 1 0-16,1 1 0 15,-3 6-1-15,-1 0 1 16,-7 1 0-16,-8 3 1 16,-14 1 0-16,-6-3-1 15,-12 0 1-15,12-18 0 16,-36 25 0-16,13-15-1 16,-9-4 0-16,4-8-1 0,5 0-1 15,-1-8-3-15,24 10-3 16,-37-37-22-16,31 19-9 15,0-11-1-15,16-3 0 16</inkml:trace>
  <inkml:trace contextRef="#ctx0" brushRef="#br0" timeOffset="158613.1472">9497 14737 67 0,'17'-18'37'0,"-17"18"1"0,26-16 0 16,-26 16-29-16,51-11-2 15,-27 7-1-15,12 10-1 16,-15-3-1-16,7 7-1 16,-16 8-1-16,-6 6-1 15,-12 1 1-15,-8 1-1 16,-6 5-1-16,-5-4 0 15,3-3 1-15,-2 1-1 16,10-5 1-16,14-20-1 16,-14 28 0-16,14-28 0 15,0 0 1-15,26 11 0 16,-6-11-1-16,8-2 1 16,-3-2-2-16,7 3 1 0,1-3-1 15,-1 0-2-15,-2 4-1 16,-11-8-5-16,17 12-31 15,-36-4 0-15,27-4 1 16,-27 4-1-16</inkml:trace>
  <inkml:trace contextRef="#ctx0" brushRef="#br0" timeOffset="158989.6803">10063 14415 85 0,'0'0'38'0,"12"-26"1"16,-10 7-7 0,-2 19-24-16,20 25-1 0,0 3-2 15,-3 5-2-15,9 10 0 16,-2 8-1-16,11 12 1 15,-1 2-1-15,-1 9-1 16,-1 7 1-16,-10-1-1 16,-9 1 0-16,-3-5 0 15,-16-1 0-15,-5-6 0 16,-11-7-1-16,-4-5 1 16,-5-15-1-16,5-9 0 0,0-10-1 15,5-5-1 1,3-6-2-16,-2-16-4 15,20 4-33-15,-14-22 0 16,14 22-2-16,-20-41 0 0</inkml:trace>
  <inkml:trace contextRef="#ctx0" brushRef="#br0" timeOffset="159944.5891">10507 14493 58 0,'0'0'37'0,"0"0"1"16,0 0 1-16,28 4-27 15,-28-4-1-15,-6 28-2 0,-6-5-2 16,8 19-2-16,-13 5-2 16,3 8 0-16,-6 5 0 15,8 3-2-15,4 0 1 16,8 0-2-16,12-4 1 16,10-8 0-16,11-8-1 15,13-6 0-15,-1-5 0 16,7-7 0-16,-11-1 0 15,-1-11 1-15,-9-5-1 16,-11 0 1-16,-20-8-1 16,0 0-1-16,0 0 0 15,0 0 0-15,0 0-3 16,-26-6-3-16,26 6-6 0,-31-14-28 16,31 14 0-16,-34-33 0 15,24 4 1-15</inkml:trace>
  <inkml:trace contextRef="#ctx0" brushRef="#br0" timeOffset="160385.2093">10750 14688 65 0,'14'-22'37'0,"0"0"1"15,6 7-1-15,-8-15-25 16,27 21-4 0,-13-5-2-16,13 12-1 15,-7 2 0-15,-1 16-2 16,-9 5-1-16,-2 12 1 0,-18 9-2 16,-4 1-1-16,-12 4 1 15,-10 4-1-15,-3-6 1 16,-7-4-1-16,7-3 1 15,-5-1-1-15,12-14 1 16,0 7-1-16,20-30 0 16,-25 31 0-16,25-31 0 15,6 24-1-15,-6-24 1 0,15 0 0 16,-15 0 0 0,32-4 1-16,-8 4-1 15,3-4 0-15,5-4-1 16,-2-4 1-16,1 10-3 0,7-11-1 15,1 19-4-15,-7-30-8 16,3 16-24-16,-3-13 1 16,2 3-1-16,-3-4 1 15</inkml:trace>
  <inkml:trace contextRef="#ctx0" brushRef="#br0" timeOffset="160709.0434">11424 14768 73 0,'0'0'39'15,"-24"-10"-1"-15,8 12 1 16,-15-4-30-16,11 10-2 16,-6-2-3-16,10 6-1 15,16-12-1-15,-17 25-1 0,17-25-1 16,31 26 1-16,5-12-1 16,7-1 0-16,9 1 0 15,1 2 0-15,-2-1 1 16,-3 3-2-16,-11 2 3 15,-15-1-2-15,-10 5 1 16,-12 3-1-16,-18-1 1 16,-8-1 0-16,-7-5-1 15,-7 2 1-15,1-11-2 16,1-3-1-16,5-2-2 16,-1-23-3-16,34 17-7 15,-38-24-24-15,36-4-2 16,1-13 0-16,8-4 1 0</inkml:trace>
  <inkml:trace contextRef="#ctx0" brushRef="#br0" timeOffset="161032.5594">11678 14285 73 0,'0'0'38'0,"22"-8"2"15,-4 8 0-15,13 22-30 16,-3-4-2-16,18 19-3 16,-5 4 0-16,16 14-1 15,-9 2-1-15,1 10-1 0,-10 5-1 16,-7 7-1-16,-16-1 2 16,-10 5-2-16,-18-5 1 15,-8-3-1 1,-11-4 0-16,-3-13 0 0,-2-5 0 15,-1-15-1-15,-1-7-2 16,3-19-1-16,11-6-3 16,-5-24-8-16,29 18-25 15,-30-47 0-15,24 10-1 16,2-10 1-16</inkml:trace>
  <inkml:trace contextRef="#ctx0" brushRef="#br0" timeOffset="161425.3855">12097 14323 70 0,'26'-30'39'0,"1"18"-1"16,-7-3 1-16,25 15-30 15,-19-8-2-15,6 18-1 16,-32-10 0-16,27 39-3 16,-29-8 0-16,-13 9 0 0,-7 7-1 15,-4 0-1 1,-7 2 1-16,5-2-1 16,2-6 0-16,9-6 1 15,9-9-1-15,14-2 0 0,-6-24 0 16,29 29 0-16,3-23 0 15,5-4 0-15,9-4 0 16,1-2 0-16,0-4-1 16,3 0-2-16,-9 2 0 15,-9-3-4-15,-1 14-28 16,-31-5-7-16,0 0-1 16,-31 16-1-16</inkml:trace>
  <inkml:trace contextRef="#ctx0" brushRef="#br0" timeOffset="162468.7023">4422 16391 51 0,'-16'18'37'0,"16"-18"0"16,0 0-6-16,20 0-16 16,-20 0-4-16,36-14-3 15,-7 0-2-15,19 8-3 16,-3-9-1-16,12 7-1 16,-4 0-2-16,-7-8-4 0,1 20-6 15,-27-8-25-15,-20 4-2 16,0 0 0-1,-2 32-1-15</inkml:trace>
  <inkml:trace contextRef="#ctx0" brushRef="#br0" timeOffset="162624.0575">4412 16568 71 0,'0'0'36'15,"42"2"-1"-15,-3-28-6 16,12 18-25-16,-5-3-3 15,-1-7-7-15,14 8-27 16,-17 0-2-16,-6 4 0 16,-9 6-1-16</inkml:trace>
  <inkml:trace contextRef="#ctx0" brushRef="#br0" timeOffset="163112.7173">5427 16240 74 0,'22'-14'39'0,"-4"8"1"15,-18 6 0-15,0 0-31 16,0 0-3-16,-26 46-1 15,-14-7-1-15,1 14 0 16,-5 8-2-16,5 11 0 0,3 5-1 16,11-3 0-16,11 1-1 15,16-18 0-15,24-6-1 16,13-18 1-16,12-11-1 16,11-14 1-16,7-16-1 15,4-12 0-15,-2-15 0 16,-10-4 1-16,-6-10 0 15,-13 2-1-15,-17 1 1 16,-11 7 0-16,-14 6 0 16,-19 13 1-16,-13 12-1 15,-8 14 0-15,-1 10-1 16,-8 9 2-16,3 7-1 16,7 1 0-16,9 4 0 0,6 1-1 15,17-3-1-15,3-9-1 16,15 3-5-16,-11-29-23 15,38 14-9-15,-10-18 0 16,15-4 0-16</inkml:trace>
  <inkml:trace contextRef="#ctx0" brushRef="#br0" timeOffset="163460.4301">6057 16315 74 0,'0'0'40'0,"0"0"1"16,0 0-1-16,-47 25-32 16,27 24 0-16,-14 2-4 15,3 16 1-15,5 6-3 16,10 1-1 0,4-1-1-16,20-8 1 0,20-16 0 15,11-16-1-15,19-13 1 16,1-20-2-16,6-16 2 15,-6-14-1-15,-2-13 0 16,-17-20 0-16,-14-3 1 16,-15-7-2-16,-14-1 3 15,-17 3-2-15,-14 8 1 16,-9 10-2-16,-5 8-1 0,-5 10-3 16,14 29-8-1,-11-4-28-15,17 12-1 16,1 4 1-16,16 8-2 15</inkml:trace>
  <inkml:trace contextRef="#ctx0" brushRef="#br0" timeOffset="164359.9813">6400 16513 36 0,'-3'-22'36'16,"3"22"1"-16,0 0 1 15,-14-33-13-15,14 33-13 16,0 0-3-16,23 20-2 16,-21-1-2-16,10 16-1 15,-6 3-1-15,2 11-1 16,0 8 0-16,-2-6 0 15,0 2-2-15,0-10 1 16,-4-6-1-16,4-13 1 16,-6-24-1-16,19 8 0 15,-19-8 0-15,32-36 0 16,-12-1 0-16,5-4 0 0,3-10 0 16,-2-2-1-16,-1 6 1 15,3 2 0-15,-2 5 0 16,-7 15 0-16,-19 25 0 15,32-18 0-15,-32 18 1 16,32 24-1-16,-19-3 0 16,1 7 1-16,-2-1 0 15,-4-1 0-15,6-7 0 16,-6-1-1-16,-8-18 0 16,0 0 0-16,19 12 0 15,-19-12 0-15,24-34 0 16,-4 7 0-16,2-10 0 15,7-7 0-15,5-3 1 0,5 4-1 16,-7 6 1-16,3 6-1 16,-3 13 1-16,0 20-1 15,-7 15 1 1,-5 17-1-16,0 9 0 0,-4 8 1 16,1 0-2-16,1 2 2 15,-4-8-3-15,0-11 0 16,4-1-3-16,-18-33-28 15,19 23-9-15,-19-23 1 16,16 0-1-16</inkml:trace>
  <inkml:trace contextRef="#ctx0" brushRef="#br0" timeOffset="166635.033">15799 11650 21 0,'18'-14'31'0,"-12"-12"0"0,8-1-2 15,-14 27-8-15,10-51-2 16,9 39-6-16,-23-21-2 16,4 33-2-16,2-36-2 15,-2 36 0-15,-31-11-2 16,9 24 0-16,-12-3-2 15,3 12 0-15,-3 1-2 16,5 15 1-16,7-1-1 16,14 10-1-16,8 2 1 15,14 12 0-15,12 10-1 16,3 7 1-16,7 8 0 16,-3-1 0-16,-5 1 0 15,-4-3 0-15,-9-9-1 0,-11-11-1 16,-8-14 1-16,-9-16-1 15,-7-7-3-15,-12-26-5 16,32 0-30 0,-45-20-1-16,19-5 1 0,-1-15-1 15</inkml:trace>
  <inkml:trace contextRef="#ctx0" brushRef="#br0" timeOffset="167543.4913">15513 12011 67 0,'4'-24'37'0,"-4"24"1"16,39-29-1-16,-5 27-28 0,3-22-3 15,19 12 0-15,-5-11-2 16,12 7-2 0,-8-5 1-16,3 9 0 15,-13 0 0-15,1 8 0 0,-15 2-1 16,-3 2 1-16,-3 4-1 15,-5 4 0-15,-20-8 0 16,28 35-1-16,-22-7 1 16,2 5-1-16,-4 0 0 15,-4 5 0-15,-4-3 0 16,4-6 0-16,-2-1-1 16,-2-8 0-16,4-20 1 15,-2 17 0-15,2-17-1 0,0-21 0 16,2-1 1-16,4-7-2 15,0-3 2 1,5-7-2-16,3 2 1 16,6-5-1-16,6 3 1 0,1 2-1 15,7 6 1-15,3 9-1 16,1 2 1-16,-3 7 0 16,3 3-1-16,-4 8 1 15,-1 6 0-15,-1 4 0 16,-5 1 0-16,5 3 0 15,0-8 0-15,1 2 0 16,-1-4 0-16,-1-6 0 16,-1-4 0-16,0-6 0 15,-11-1 0-15,1-7 0 16,-12 3 0-16,-4-3 0 16,-4 2 0-16,-12 3 0 0,12 17 0 15,-37-24 0-15,9 22-1 16,-6 8 1-16,-3 6 0 15,3 9 0-15,-3 9 0 16,9 7 1-16,4 2-1 16,11 8 1-16,11-3-1 15,15 1 1-15,7-4-1 16,12-8-1-16,7-1 2 16,7-13-2-16,1-3 1 15,4-10 0-15,3-10 1 16,-3-10-2-16,0-7 1 15,-3-5 0-15,-3-9-1 16,-11-10 0-16,-1-2 0 0,-7-2 0 16,-12 3 0-16,-10 3 1 15,-10 8 0-15,-8 7 0 16,-6 11 1-16,-5 15-1 16,-3 8 0-16,-4 13 1 15,7 11 0-15,7 3 0 16,8 8-1-16,10 6 0 15,8 3 1-15,14-5-1 16,9-2 0-16,9-12-1 16,3-1-2-16,-1-13-1 15,11 5-6-15,-21-30-30 16,13 0-1-16,-17-15 0 16,3 1 0-16</inkml:trace>
  <inkml:trace contextRef="#ctx0" brushRef="#br0" timeOffset="167987.569">18105 11161 83 0,'4'-28'40'16,"-4"11"-1"-16,-15 3-1 0,-9 24-29 16,-18 0-1-16,5 21-4 15,-9 8 1-15,11 12-3 16,-3 10 0-16,17 12-1 15,5 7 0-15,22 7-1 16,12 5-1-16,9 10 2 16,5-10-1-16,-1 2 1 15,1-1-1-15,-10-13 1 16,-3-1 0-16,-17-13 0 16,-5-11-1-16,-15-16 0 0,-4-5-2 15,-14-18-2-15,7-5-2 16,-17-24-10-16,11-3-23 15,-7-14-3 1,3-5 2-16,5-12-1 0</inkml:trace>
  <inkml:trace contextRef="#ctx0" brushRef="#br0" timeOffset="168814.9082">17716 11885 76 0,'30'-21'35'0,"10"7"1"16,1 12-4-16,4-16-27 15,9 8-2-15,-3 1 0 0,0-1-2 16,1 0 0 0,-7 8 0-16,-11-8 1 15,-3 6 1-15,-15 0 0 16,-16 4 1-16,0 0 1 16,6 24 0-16,-26-10 0 0,-1 17 0 15,-11-6-2-15,6 11 0 16,-5-1-1-16,5 2-1 15,10-1 1-15,10-7-2 16,6-1 1-16,0-28 0 16,42 19-1-16,-5-19 0 15,3-10 0-15,7-9-1 16,5-11 0-16,-9-5 0 16,-2-10 1-16,-7-2-1 15,-4 4 0-15,-17 3 1 16,-5 5 0-16,-8 12 0 15,-8 3 1-15,8 20 0 0,-31 0 0 16,31 0-1-16,-26 35 1 16,18-7-1-16,8 3 1 15,12 2-1-15,10-3 1 16,15-1-1-16,11-11 0 16,5-10 0-16,10-8 0 15,4-14 0-15,-1-9 0 16,-1-17-2-16,-6-7 2 15,-14-10 0-15,-5-4 0 16,-14-1-1-16,-13-3 1 16,-13 6-1-16,-8 6 2 15,-9 16-1-15,-11 13 0 16,2 14 0-16,-5 16 1 0,9 14 0 16,-2 11-1-16,16 9 1 15,3 3 0-15,16 2-1 16,9-4 0-16,12-4 1 15,7-7-1-15,9-15 0 16,9-9 0-16,-4-13 0 16,0-11 0-16,-1-17-1 15,-7-16 1-15,-9-14-1 16,-11-6 0-16,-13-5 1 16,-6 7-1-16,-14 2 1 15,-9 14 0-15,-5 16 0 16,-4 23 2-16,-3 30-2 15,7 19 1-15,2 22 0 0,6 12-1 16,16 11 0-16,16 5 1 16,16-3-2-16,13-1-1 15,8-11-1-15,6-5-3 16,-7-32-14-16,3 7-21 16,-23-15 0-16,-7-7-1 15,-27-18 0-15</inkml:trace>
  <inkml:trace contextRef="#ctx0" brushRef="#br0" timeOffset="169338.8573">16218 12513 81 0,'0'0'36'16,"-20"-2"3"-16,32-19-10 15,33 24-17-15,3-20-4 16,48 15 0-16,19-10-3 15,55 2 1-15,29-5-1 16,32 1-2-16,24-4 1 16,19 1-2-16,7-1 0 15,-7 0-1-15,-29 1 0 0,-32 5 0 16,-37 4-2 0,-40 2-1-16,-35 12-2 15,-50-12-7-15,-25 16-29 16,-26-10-2-16,-34 19 0 0,-9-9-1 15</inkml:trace>
  <inkml:trace contextRef="#ctx0" brushRef="#br0" timeOffset="173718.6476">15876 13220 48 0,'16'-32'36'15,"-16"32"0"-15,18-27 1 0,-22 1-23 16,26 30-2-16,-22-4-2 16,0 0-2-16,19 39-2 15,-3 5-1-15,-2-1-2 16,6 10 1-16,-1 0-2 16,5 4-1-16,-2-8 1 15,1-10-1-15,-1-13 0 16,2-13-1-16,-4-7 1 0,-1-16 1 15,1-9-2-15,0-17 1 16,0-11 0 0,1-6 0-16,-1-6-1 15,-2 2 1-15,-4 1 0 0,-2 8-2 16,-5 9 1-16,-7 10-2 16,0 29-1-16,0-28-4 15,0 28-6-15,0 0-27 16,18 32 0-16,-18-32-1 15,8 39 1-15</inkml:trace>
  <inkml:trace contextRef="#ctx0" brushRef="#br0" timeOffset="174221.6301">16630 13290 28 0,'12'-19'33'15,"-12"19"2"-15,0-28 2 16,0 28-11-16,-14-21-10 16,14 21-4-16,0 0-2 15,0 0-2-15,-31 21-2 0,23 11-2 16,-2 1 0-16,8 8-1 16,0 10-2-16,12 0 1 15,8 4-1-15,7-2-1 16,3-2 3-16,6 6-3 15,-5-6 2-15,-1 4-2 16,-8-6 2-16,-8 0-1 16,-12-11 0-16,-4-1 0 15,-10-12-1-15,-2-7 0 16,-8-8 1-16,-3-10-2 16,1-4-1-16,-6-12-2 15,7 4-2-15,-9-27-8 16,20 14-26-16,-17-11 0 0,11 7 0 15,0-4 0-15</inkml:trace>
  <inkml:trace contextRef="#ctx0" brushRef="#br0" timeOffset="174373.5209">16447 13704 68 0,'0'0'38'0,"37"-7"0"16,-3 5 1-16,-6-10-28 15,23 14-3-15,-14-12-2 16,9 8-3-16,-5-2-3 15,-9-4-6-15,13 8-30 16,-45 0-3-16,28-10 2 16,-28 10-3-16</inkml:trace>
  <inkml:trace contextRef="#ctx0" brushRef="#br0" timeOffset="175602.2691">17087 13257 45 0,'0'0'34'16,"0"0"3"-16,0 0-1 16,-4 25-18-16,4-25-6 15,0 0-3-15,0 0-3 16,43 4-2-16,-17-11-1 16,9-1-1-16,9 0-3 0,-5-6-2 15,7 10-4-15,-25-19-7 16,17 17-22-16,-38 6-2 15,0 0 1 1,0 0 0-16</inkml:trace>
  <inkml:trace contextRef="#ctx0" brushRef="#br0" timeOffset="175785.3221">17061 13398 62 0,'0'0'37'0,"0"0"1"16,31 6 0-16,3 0-25 15,-34-6-3-15,45-10-3 16,-19 4-4-16,2 0-2 0,3 6-5 16,-17-17-9-16,12 17-24 15,-26 0-1 1,28-8 0-16,-28 8-1 16</inkml:trace>
  <inkml:trace contextRef="#ctx0" brushRef="#br0" timeOffset="176985.8874">17938 13063 36 0,'0'0'33'15,"19"-14"1"-15,-19 14-6 0,28-14-6 16,-32-9-3-16,26 21-4 16,-22 2-3-16,0 0-2 15,-26 19-3 1,4 28 0-16,-15 8-3 0,-1 14 0 16,3 6-2-16,5 9 0 15,8-4 0-15,20-5-1 16,18-18-1-16,22-22 0 15,9-19 1-15,12-16-1 16,1-16 0-16,-1-13 0 16,-8-16 0-16,-13-8 1 15,-11-8-1-15,-15-2 0 16,-12 4 1-16,-8 4-2 0,-11 6 1 16,-5 6 0-16,-4 12-1 15,3 5-2 1,1 16-2-16,-4 0-2 15,28 10-26-15,-20 8-8 0,20-8-1 16,0 0 1-16</inkml:trace>
  <inkml:trace contextRef="#ctx0" brushRef="#br0" timeOffset="177797.049">18299 13037 64 0,'0'0'36'0,"12"-18"0"16,-12 18-8-16,0 0-8 15,0 0-6-15,25 4-5 0,-25-4-1 16,12 26-2-16,-12-6-2 16,8 11 0-16,-8 0-2 15,4 5 0-15,-4-5 0 16,2-3-1-16,-2-7 0 16,0-21-1-16,14 18 1 15,-14-18-1-15,26-28 0 16,-9 1 0-16,-1-8 0 15,4-5-1-15,0-3 1 16,-3 4 0-16,-3 4 0 16,4 9 0-16,-10 4 0 15,-8 22 0-15,18-7 0 16,-18 7 1-16,14 29-1 0,-7-9 0 16,1 3 0-16,4 7 1 15,0-5-1-15,-4-1 0 16,4-7 0-16,-12-17 0 15,14 26 0-15,-14-26 0 16,0 0 0-16,0 0-1 16,17-16 1-16,-9-3-1 15,6-5 1-15,0-2-1 16,4-3 1-16,-3 2-1 16,3 5 0-16,-4 4 1 15,-14 18 0-15,20-11 0 16,-20 11 0-16,4 27 0 0,-8-3 1 15,4 7-1-15,-8-2 1 16,4 5-1-16,2-1-1 16,0-3-2-16,4-5-1 15,-2-25-5-15,14 22-31 16,-14-22-2-16,23-2 2 16,-23 2-1-16</inkml:trace>
  <inkml:trace contextRef="#ctx0" brushRef="#br0" timeOffset="178061.9126">19166 12896 87 0,'0'0'40'0,"14"31"2"16,-22-5-1-16,2 21-31 15,-18-2-1-15,8 18-3 16,-13 2-2-16,1 5-1 15,0-3-1-15,3-4-1 16,1-8-1-16,8-10 0 16,4-8-2-16,-1-13-1 15,13-7 0-15,0-17-5 16,0 0-14-16,25-6-20 16,-5-13 1-16,0-15-1 15,13 1 1-15</inkml:trace>
  <inkml:trace contextRef="#ctx0" brushRef="#br0" timeOffset="178336.7374">19343 13139 80 0,'20'-25'40'0,"-20"25"0"0,-18 8 2 16,3 17-31-16,-13-9-3 16,10 13-2-16,-2-1-2 15,7 5-1-15,7-2-1 16,14-1-1-16,11-1-1 15,7-3 0-15,6-1 0 16,1-3 1-16,-5 3-1 16,-2 1 1-16,-9-1 0 15,-11-1 1-15,-6-2-1 0,-12-1-1 16,-7-7 1 0,-3-4-2-16,-8-4-2 15,-3-14-5-15,13 6-33 16,-14-10-1-16,3 4 0 0,-1-4-1 15</inkml:trace>
  <inkml:trace contextRef="#ctx0" brushRef="#br0" timeOffset="182955.5085">15884 14654 46 0,'12'-25'37'15,"-12"7"-1"-15,0 18 2 16,8-29-18-16,10 35-5 15,-18-6-4-15,13 17-3 0,-1 1-3 16,10 15-1-16,-2 5-1 16,11 9-1-16,-5 2 0 15,0 2-1-15,-3-2 1 16,1 0-2-16,-6-12 1 16,-2-9-1-16,-3-7 2 15,-13-21-1-15,32 6 0 16,-12-18-1-16,-2-13 1 15,-5-14 0-15,7-3 0 16,-6-9 0-16,0-8-1 16,-2 3 1-16,-4-5-1 15,-3 4 1-15,1 2-2 16,0 10-1-16,2 9-1 0,-8 3-3 16,0 33-3-16,0 0-32 15,20-8 0 1,-20 8 0-16,12 35 0 15</inkml:trace>
  <inkml:trace contextRef="#ctx0" brushRef="#br0" timeOffset="183383.4242">16569 14870 77 0,'0'0'38'16,"0"0"1"-16,0 0-1 16,30 26-28-16,-32-5-2 15,20 19-3-15,-10 1 0 16,5 4-3-16,5-2 1 0,2-2-3 16,2-9 1-1,3-7-1-15,7-9 1 16,-6-14-1-16,1-8-1 15,-7-6 0-15,4 2-2 0,-14-19-5 16,13 5-26-16,-23-9-6 16,0 0 1-16,-12-7-1 15</inkml:trace>
  <inkml:trace contextRef="#ctx0" brushRef="#br0" timeOffset="183550.4541">16656 14697 82 0,'0'0'38'16,"0"0"0"-16,0 0-2 15,0 0-40-15,0 0-30 0,28 2-1 16,-10 4-3-16,1-2 1 16</inkml:trace>
  <inkml:trace contextRef="#ctx0" brushRef="#br0" timeOffset="184059.6387">17197 14666 71 0,'10'-20'35'0,"-10"20"0"15,38 4-7-15,-13-15-19 16,21 11-3-16,-7-14 0 16,18 10-2-16,-3-4-2 15,-1 0-3-15,4 8-4 16,-21-19-17-16,1 17-13 16,-15 0-1-16,-22 2 0 15,0 0-1-15</inkml:trace>
  <inkml:trace contextRef="#ctx0" brushRef="#br0" timeOffset="184215.6639">17225 14750 48 0,'0'0'35'0,"25"0"0"16,9-1 0-16,6 10-12 16,5-18-17-16,8 7-5 15,3 2-6-15,-13-2-29 16,6-8 1-16,-7 2-3 15,-5-6 1-15</inkml:trace>
  <inkml:trace contextRef="#ctx0" brushRef="#br0" timeOffset="184719.5842">18151 14409 73 0,'0'0'38'16,"27"-22"1"-16,-27 22 0 16,16 10-27-16,-16-10-3 15,-21 49-3-15,-5-9-1 0,-2 13-2 16,-3 7 0-16,3 11-2 15,-4-2 1 1,9-5-3-16,9-3 3 16,12-14-3-16,14-7 3 15,11-15-3-15,15-11 2 0,9-12-1 16,9-10 0-16,-1-10 1 16,2-9-2-16,0-10 1 15,-9-5 0-15,-9-3 1 16,-13 0-2-16,-12 6 2 15,-14 2-1-15,-12 13 1 16,-10 10-1-16,-11 10 0 16,-11 16 0-16,3 10 1 15,1 7-2-15,3 6 2 16,5 5-1-16,10-5-2 16,15 0 2-16,3-7-3 15,15-3-1-15,-11-25-3 0,54 20-32 16,-29-24-1-16,9-4 0 15,-2-9-1-15</inkml:trace>
  <inkml:trace contextRef="#ctx0" brushRef="#br0" timeOffset="185047.9273">18741 14360 84 0,'0'0'40'15,"-20"20"0"-15,-7 13 1 16,3 18-32-16,-15 2-2 16,17 10-3-16,-8 1 0 0,22 1-2 15,8-10-1-15,18-10 0 16,12-11-1-16,13-21 0 16,11-7 1-16,5-15-1 15,-2-9 0-15,-6-12 0 16,-3-9-1-16,-15-4 1 15,-7-4 1-15,-18 4-2 16,-10 0 1-16,-16 7 0 16,-9 3-1-16,-7 7 0 15,2 11-3-15,-7-5-4 16,39 20-32-16,-46-8 0 16,46 8 0-16,-21-4-1 15</inkml:trace>
  <inkml:trace contextRef="#ctx0" brushRef="#br0" timeOffset="185687.3009">19095 14303 75 0,'0'0'40'0,"25"12"-1"16,-25-12 2-16,20 21-30 16,-2 13-4-16,-10-5-2 0,4 10-1 15,-5-1-2-15,-1-1 0 16,-4-6-1 0,2-3 0-16,-2-9-1 15,-2-19 1-15,0 0-2 0,0 0 1 16,0 0 0-16,0-29 0 15,6 2 0-15,0-3-1 16,2 1 1-16,0-3-1 16,6 9 1-16,2-1 0 15,-16 24 0-15,33-29 0 16,-33 29 0-16,34 4 0 16,-34-4 0-16,25 27 1 0,-19-7-1 15,0 7 1-15,-4-5 0 16,-2 7-1-1,0-3 0-15,-6-7 1 16,6-19-1-16,0 0 1 16,0 0-1-16,0 0-1 0,32-35 1 15,-10 6 0-15,3-7-1 16,5-3 0-16,3 0 1 16,-1 5-1-16,-8 7 1 15,1 5 0-15,-5 13 1 16,-20 9-1-16,26 13 1 15,-20 9 0-15,-8 5 0 16,2 11-1-16,-6 1 1 16,0 0 0-16,-2-5-2 15,2-5 1-15,0-2-3 16,6-27-1-16,-6 38-7 16,6-38-29-16,0 0 0 0,0 0-1 15,6-28 1-15</inkml:trace>
  <inkml:trace contextRef="#ctx0" brushRef="#br0" timeOffset="185935.0097">20003 14150 86 0,'28'12'40'15,"-28"-12"1"-15,4 47 0 16,-24-14-32-16,4 26-3 15,-18 2-1-15,-1 8-1 16,-5-3-2-16,-3-1 0 0,3-2-1 16,1-12-1-16,13-8-2 15,7-17 0-15,7-7-4 16,12-19-5-16,0 0-29 16,17-21-1-16,9-1 1 15,-4-11-2-15</inkml:trace>
  <inkml:trace contextRef="#ctx0" brushRef="#br0" timeOffset="186235.4457">20121 14380 83 0,'-13'19'39'16,"1"1"0"-16,-8-1-1 0,8 9-31 15,-4-7-2-15,10 5-2 16,6-6-1-16,12 5-1 15,8-1-1-15,2-5 1 16,5 5 0-16,3 3 0 16,-2 3 0-16,-5 5 1 15,-9 0-1-15,-6 3 0 16,-14-5 1-16,-2 0 0 16,-12-7-1-16,-3-4-1 15,-5-11 1-15,-3-5-2 16,3-4-1-16,-10-16-4 15,17 3-34-15,-5-9 0 16,6 0 0-16,-3-5-2 0</inkml:trace>
  <inkml:trace contextRef="#ctx0" brushRef="#br0" timeOffset="190633.8464">15961 16105 26 0,'-6'-22'33'0,"6"22"0"16,0 0 2-16,0-27-15 16,0 27-2-16,0 0-5 15,0 0-2-15,0 0-3 16,8 21-3-16,-8-21 0 16,0 30-3-16,0-11 1 15,0 7-1-15,0 1 0 16,6-1-2-16,-4-3 2 15,2 3-2-15,2-10 1 16,-6-16 0-16,0 0 0 16,26 7-1-16,-13-24 0 0,1-7 1 15,-2-5-1 1,-4-5 1-16,0-1-1 0,-4 0 1 16,-8 1-1-1,-6 11 0-15,-10 7 1 0,-4 10-1 16,-7 12 0-16,3 12 0 15,-3 11 0-15,5 12-1 16,4 8 2-16,10 6-1 16,5 4 0-16,8-4 0 15,11-4 0-15,0-10 1 16,8-11-1-16,6-14 0 16,-1-14 0-16,3-12 0 15,-2-14 0-15,1-5 0 0,-7-10 1 16,-6-3-1-1,-2 1 0-15,-6 2 1 16,-6 9-1-16,-4 5 0 16,4 25 0-16,0 0 0 0,0 0 0 15,4 29 0-15,11 3 1 16,9 9-2-16,2-2 1 16,5-2 0-16,5-7-1 15,1-8 1-15,3-9-1 16,-7-11 0-16,1-4-2 15,-10-17-1-15,3-1-1 16,-25-23-8-16,14 11-26 16,-22-11-1-16,-6 4 1 15,-9-8 0-15</inkml:trace>
  <inkml:trace contextRef="#ctx0" brushRef="#br0" timeOffset="190967.4814">15616 15865 69 0,'0'0'37'16,"-20"-12"-1"-16,20 12 1 16,27-17-29-16,23 15-3 15,3-12 0-15,20 4-2 16,12-5-1-16,8 3-1 15,4 0 1-15,-7 0-2 16,-9 0 1-16,-11 5-1 16,-17-1 0-16,-14-2 0 0,-21 2 1 15,-18 8-1-15,-18-20 0 16,-7 9 0-16,-7-3 0 16,-7-2-1-16,3 4-2 15,-7-11-9-15,15 15-24 16,4 0-2-16,24 8 0 15,-19 2 0-15</inkml:trace>
  <inkml:trace contextRef="#ctx0" brushRef="#br0" timeOffset="191234.6569">16664 15963 75 0,'-4'20'38'16,"4"-20"-1"-16,0 0 0 16,28 0-32-16,3-2-1 15,-5-6-2-15,10-2-1 16,1 6-4-16,-9-13-6 15,19 13-26-15,-23-2-2 16,-24 6 1-16,20 6-2 0</inkml:trace>
  <inkml:trace contextRef="#ctx0" brushRef="#br0" timeOffset="191361.672">16650 16138 58 0,'-33'26'34'15,"13"-7"0"-15,20-19 0 16,0 20-24-16,20-20-11 15,11-2-31-15,9-10 0 16,13-2-1-16,0-7-2 16</inkml:trace>
  <inkml:trace contextRef="#ctx0" brushRef="#br0" timeOffset="192165.0547">17716 16026 38 0,'0'0'35'16,"0"0"0"-16,20-14 1 0,-20 14-15 15,0 0-6-15,0 0-5 16,0 0-3-16,0 0-2 15,0 0-1-15,0 0-1 16,0 0-1-16,0 0 0 16,6-19 0-16,-6 19-1 15,0 0 0-15,4-26 1 16,-4 26-1-16,-12-19-1 16,12 19 1-16,-25-16 0 15,-1 18 0-15,-8 10 0 16,-5 7-1-16,-7 11 1 15,3 3-1-15,7 6 0 16,9 5 0-16,9-1 0 0,20-6 0 16,16-8 0-16,19-11-1 15,11-12 2-15,9-12-1 16,4-12 0-16,-2-7 1 16,-1-8-2-16,-13-5 2 15,-17-3-1-15,-5 4 1 16,-19 5-1-16,-6 11 0 15,2 21 1-15,-31-12-1 16,15 28 0-16,4 13-1 16,6 10 1-16,12 7-1 15,8 8 2-15,10 7-2 16,3 8 1-16,5-2 0 0,-4-6 1 16,-7 1 0-16,-3-7-1 15,-18 0 1-15,-12-10-1 16,-10-5 1-16,-9-13-1 15,-15-7 1-15,-1-10-1 16,-10-12-1-16,-2-8 0 16,-1-12-2-16,9-1-2 15,-2-26-5-15,27 5-30 16,-13-9 0-16,19 2-1 16,2-4 0-16</inkml:trace>
  <inkml:trace contextRef="#ctx0" brushRef="#br0" timeOffset="192497.8113">17402 15761 67 0,'0'0'36'0,"0"0"1"16,0 0-1-16,38-12-30 15,-12 5 0-15,19 10-1 16,2-10 0-16,21-1-1 16,1-6-1-16,10 2-1 15,-12 1 0-15,-2-1-1 16,-8-2 0-16,-9-6-1 0,-13 1 1 16,-25 1-2-16,-10 18 2 15,-26-31-1 1,-9 17 0-16,-11-2-2 15,1 8-2-15,-8-15-10 0,7 17-24 16,9-4 0-16,15 2-1 16,22 8 0-16</inkml:trace>
  <inkml:trace contextRef="#ctx0" brushRef="#br0" timeOffset="192942.0293">18192 16020 65 0,'0'0'34'16,"20"0"0"-16,12-6 0 16,15-1-31-16,4-9 1 15,9 4-3-15,-1 0 0 16,-6-1-3-16,4 11-4 16,-29-2-27-16,-4 2 0 15,-24 2-2-15,-10 17 2 16</inkml:trace>
  <inkml:trace contextRef="#ctx0" brushRef="#br0" timeOffset="193081.0598">18147 16187 65 0,'51'20'32'0,"-5"-32"0"16,21-4-12-16,4 2-19 15,8-1-30-15,-8 5-1 16,-12-6-2-16,-2 8 1 15</inkml:trace>
  <inkml:trace contextRef="#ctx0" brushRef="#br0" timeOffset="193329.4248">18958 15989 77 0,'0'0'38'16,"0"0"0"-16,0 0 0 15,32-4-32-15,-6-2-2 16,9 4-2-16,3-4-2 16,-1 0-3-16,9 10-6 15,-17-8-28-15,1 2 0 16,-10 2-1-16,-20 0 1 15</inkml:trace>
  <inkml:trace contextRef="#ctx0" brushRef="#br0" timeOffset="194277.384">19861 15677 39 0,'0'0'34'15,"18"-30"1"-15,-18 30 0 16,-12-37-16-16,12 37-7 0,0 0-3 15,-20-14-2 1,-12 10-1-16,5 18-1 16,-17 2 0-16,-3 19-2 15,-10 2 0-15,1 11 0 0,3-1-1 16,4 4-1-16,9-6 0 16,18-4 0-16,11-10-1 15,22-11 0-15,9-14 0 16,22-10 0-16,3-12 0 15,12-5 0-15,-3-9 0 16,-1-3 0-16,-4 4 0 16,-13 3 0-16,-5 0 1 15,-31 26 0-15,20-13 0 16,-20 13 0-16,-14 23 0 16,3 1 0-16,-3 7 0 15,0 3 0-15,2 5 0 0,0-2 0 16,4 2-1-16,2-3-1 15,4-1 1-15,-4-2-3 16,6-5 0-16,0-28-5 16,6 45-5-16,-6-45-27 15,0 20-1-15,0-20 1 16,26-2 0-16</inkml:trace>
  <inkml:trace contextRef="#ctx0" brushRef="#br0" timeOffset="194448.4879">19971 16114 79 0,'0'0'37'0,"20"0"1"0,-20 0-2 15,0 0-30-15,0 0-2 16,-20 4-2-16,20-4-5 16,0 0-5-16,0 0-27 15,24-23-2-15,-4 11 0 16,2-10-2-16</inkml:trace>
  <inkml:trace contextRef="#ctx0" brushRef="#br0" timeOffset="194885.4018">20339 15579 54 0,'0'0'35'0,"-16"-10"1"16,16 10 1-16,-24 10-27 15,-4-12-2-15,28 2-1 16,-25 21-2-16,23-3-3 16,2-18-1-16,14 37 0 15,11-13-1-15,9 1 0 16,7 5 0-16,9 1 0 16,-3 6 0-16,0 5 0 15,-7 1 0-15,-8 4 1 16,-13 0 0-16,-15 0-1 15,-16-4 1-15,-13-5 0 16,-13-5 0-16,-3-11 0 16,-7-13 0-16,5-11 0 0,1-13 1 15,11-15 0-15,11-13-2 16,20-10 3 0,8-12-3-16,18-7 2 15,5-3-1-15,9 6-1 0,1 5 0 16,3 7 0-16,-3 14-1 15,-7 7-2-15,1 21-2 16,-21-3-6-16,12 22-27 16,-26-4 0-16,6 35-1 15,-12-7 0-15</inkml:trace>
  <inkml:trace contextRef="#ctx0" brushRef="#br0" timeOffset="195433.1143">20735 15759 68 0,'0'0'39'0,"0"0"-1"0,26 18 2 15,-26-18-29-15,14 43-3 16,-12-15-2-16,10 9-2 16,-6 0-1-16,8 0-1 15,-7-5-1-15,3-7 0 16,0-7-1-16,-10-18 1 15,0 0-2-15,20-2 1 16,-16-16 0-16,2-9 0 0,2-8-1 16,-2-9 0-16,0-1 0 15,5-4 0 1,-3 8 1-16,4 4 0 16,-2 3-1-16,2 11 1 0,-12 23-1 15,28-24 2-15,-28 24-1 16,31 28 1-16,-11-7-1 15,4 7 1-15,-9 1 0 16,9 3 0-16,-10 1-1 16,2-2 1-16,-1-9-1 15,-15-22 0-15,0 0 1 16,22 6-1-16,-22-6 0 16,20-41-1-16,-6 7 1 15,3-5-1-15,5 0 1 16,2-2-1-16,4 3 1 15,-9 9 0-15,1 11 0 16,-20 18 0-16,28-4 0 0,-18 22 0 16,-8 9 1-16,1 13-1 15,-1-1-1-15,-4 0-3 16,10 8-3-16,-19-15-32 16,22-5 0-16,-11-27 0 15,32 16-1-15</inkml:trace>
  <inkml:trace contextRef="#ctx0" brushRef="#br0" timeOffset="195645.4523">21673 15604 99 0,'-15'28'40'0,"1"23"1"0,-6-16-13 15,8 38-22-15,-8-1-1 16,7 7-4-16,-5-5 1 15,6-7-3-15,2-2-1 16,-2-22-3-16,12 0-4 16,-14-25-29-16,14-18-2 15,20 4 1-15,6-18-1 16</inkml:trace>
  <inkml:trace contextRef="#ctx0" brushRef="#br0" timeOffset="195964.7195">21893 15867 81 0,'0'0'39'0,"-18"0"0"0,2 20 1 16,-33-1-33-16,27 11-3 15,-4-5 0-15,8 7-2 16,11-9 0-16,9-1-1 16,9-4 0-16,15-5-1 15,6 5 0-15,1-6 0 16,7 3 0-16,-7 1-1 15,-1 8 2-15,-12 5-2 16,-9 1 1-16,-14 3 0 16,-7 0 1-16,-10-1-1 15,-10-5 1-15,-1-3 0 16,-3-12-1-16,4-5-1 16,-1-5 0-16,5-10-3 0,26 8-2 15,-37-35-6-15,37 12-28 16,0-17 1-1,12 5-1-15,-1-14 1 16</inkml:trace>
  <inkml:trace contextRef="#ctx0" brushRef="#br0" timeOffset="196348.9713">22049 15628 63 0,'15'-20'37'0,"5"0"1"15,10 7 0-15,-15-15-26 0,31 22-4 16,-13-9-1-16,19 9-1 16,-13 0-2-1,1 4-1-15,-15 10 0 16,-7 8 0-16,-18 3-1 16,-18 14 0-16,-7 5-1 0,-7 5 0 15,-1 2 0-15,-1 6 0 16,0-10 0-16,15-5 0 15,7-7 0-15,12-7 0 16,0-22 0-16,26 17 0 16,-5-15 0-16,9-2 0 15,3-2 1-15,7-2-2 16,-3 2 1-16,-3-3-1 16,0 3 0-16,-9-2-1 15,1 4-1-15,-26 0-4 16,34 8-21-16,-34-8-15 15,0 0 0-15,-40 7-1 0,8 1 0 16</inkml:trace>
  <inkml:trace contextRef="#ctx0" brushRef="#br0" timeOffset="198116.3191">24497 12417 68 0,'0'0'38'0,"0"0"-1"15,0 0-6-15,-2-29-23 16,18 25 0-16,-16 4-1 0,31-2-1 16,-11 11-2-16,6 17-1 15,-6 1 1-15,11 17-1 16,-9-1 0-1,3 4-1-15,-5-4 0 0,4-4-1 16,-8-9 1-16,3-15-1 16,-1-17 1-16,2-13-1 15,0-17-2-15,5-9 2 16,-5-12-1-16,6-10 1 16,-1-1-2-16,-3-1 1 15,2 6-2-15,-8 8 0 16,7 14 0-16,-9 11-3 15,12 24-5-15,-26 2-31 0,22 22 0 16,-5 3 0 0,3 11 1-16</inkml:trace>
  <inkml:trace contextRef="#ctx0" brushRef="#br0" timeOffset="198440.1088">25510 12427 65 0,'18'-18'38'16,"-18"18"2"-16,0 0-1 15,0 0-28-15,0 0-2 16,-10 22-2-16,-6-1-1 16,6 13-3-16,2-1 0 15,6 12-1-15,-2 4 0 16,8 2-1-16,4 2 0 15,10 2-1-15,4 0 0 0,-5-2 0 16,-1-4 0-16,-4-4 1 16,-6-1-2-16,-6-5 1 15,-6-10-1-15,-14-7 0 16,1-10-3-16,-15-12-3 16,14 7-33-16,-23-16 0 15,9-9-1-15,-7-12 0 16</inkml:trace>
  <inkml:trace contextRef="#ctx0" brushRef="#br0" timeOffset="198572.2582">25306 12855 74 0,'34'-14'37'16,"9"-2"1"-16,1 2-2 0,-1-3-32 16,3-1-7-16,13 6-32 15,-12-1-1-15,-3-1-1 16,-9 2-1-16</inkml:trace>
  <inkml:trace contextRef="#ctx0" brushRef="#br0" timeOffset="199296.5538">25836 11858 29 0,'0'0'35'15,"8"-20"1"-15,-8 20 0 16,39-18-14-16,-15-11-10 0,29 19-4 15,-11-10-1-15,15 17-2 16,-16-3-2 0,3 19 1-16,-17 3-1 15,-9 14-1-15,-18 5 0 0,-18 8 0 16,-9 2-1-16,-7 2 1 16,-5-4 0-16,1-5-1 15,1-9 0-15,9-5 0 16,8-9 0-16,20-15 0 15,0 0 0-15,20-7 0 16,8-7-1-16,9-4 0 16,9-1-1-16,5-3-1 15,4 12-4-15,-11-19-10 16,3 23-24-16,-10 4-1 16,-1 6 0-16,-6 0 0 15</inkml:trace>
  <inkml:trace contextRef="#ctx0" brushRef="#br0" timeOffset="199476.5777">26554 12113 70 0,'28'-14'38'0,"10"0"0"15,3 1-1-15,4-5-34 16,1 2-6-16,13 10-32 15,-19 6-2-15,-9 6-1 16,-31-6 0-16</inkml:trace>
  <inkml:trace contextRef="#ctx0" brushRef="#br0" timeOffset="199625.6018">26584 12354 59 0,'0'0'36'16,"39"-6"-1"-16,-3-11-1 15,-6 5-38-15,21-2-29 16,-6-8-1-16,7 11-2 16,-13-5 2-16</inkml:trace>
  <inkml:trace contextRef="#ctx0" brushRef="#br0" timeOffset="200059.7323">27546 12107 69 0,'37'-20'40'0,"-11"-3"1"15,-1 9 0-15,-25 14-33 16,38-2-1-16,-38 2-3 16,20 47 0-16,-20-8-1 0,-4 12 0 15,2 4-2-15,-4 4 1 16,0-4-1-16,0-6 0 16,4-6 0-16,4-13 0 15,4-13-1-15,-6-17 0 16,34-5 1-16,-15-15-1 15,9-9 0-15,-2-15-1 16,5-11 1-16,-5-3 0 16,-1-3 0-16,1 2-1 15,-12 4-1-15,4 6-1 16,-4 17-3-16,-7-1-3 16,19 35-20-16,-26-2-13 15,20 20 0-15,-20 7 1 0</inkml:trace>
  <inkml:trace contextRef="#ctx0" brushRef="#br0" timeOffset="200324.4723">28033 12492 80 0,'2'41'40'0,"-4"-18"1"16,2 7 0-16,0-7-35 15,8 13-1-15,0-9-2 16,10 1 0-16,2-5-1 16,7-1 0-16,5-9-1 0,5 1 0 15,3-6-1-15,-1-2 0 16,-5-4-1 0,-2-6-2-16,1 4-4 15,-33 0-33-15,20-20-2 0,-20-3 1 16,-2-1-1-16</inkml:trace>
  <inkml:trace contextRef="#ctx0" brushRef="#br0" timeOffset="200483.6441">28154 12258 76 0,'-22'-26'40'15,"22"26"-1"-15,2-23-1 16,-2 23-39-16,0 0-32 15,32-14-4-15,-13 10-3 16,7 0 1-16</inkml:trace>
  <inkml:trace contextRef="#ctx0" brushRef="#br0" timeOffset="200863.9013">28452 11650 69 0,'12'-18'39'16,"4"2"1"-16,9 2-1 16,7 13-33-16,1-7-2 15,7 10-1-15,-9 2 0 0,3 11-1 16,-14 7 0-16,-8 11-1 15,-24 4 1-15,-10 11-1 16,-10-3 1-16,-7 4-1 16,-1-4 0-16,3-2 0 15,3-11 0-15,15-13 0 16,19-19-1-16,0 0 1 16,21 10 0-16,11-18 0 15,7-8-1-15,7-1 1 16,1 1-1-16,3-2-3 15,1 9-2-15,-21-5-30 16,9 8-6-16,-13-6-1 0,-1 10 1 16</inkml:trace>
  <inkml:trace contextRef="#ctx0" brushRef="#br0" timeOffset="201280.2768">29250 12283 66 0,'0'0'38'0,"19"-3"1"16,7-1-1-16,14 2-31 15,-5-10-3-15,20 2-1 16,-5-2-3-16,7 1-2 0,0 5-3 16,-17-20-9-16,-1 14-23 15,-17-1-2-15,-22 13 0 16,12-26 0-16</inkml:trace>
  <inkml:trace contextRef="#ctx0" brushRef="#br0" timeOffset="201463.3002">29492 12005 69 0,'-19'12'40'0,"17"5"0"16,6 15 1-16,-4-3-35 15,12 20-1-15,-7-2-1 16,1 4-2-16,0 0-1 16,2-9-1-16,-2-5-2 0,-6-16-3 15,14 11-8 1,-14-32-27-16,24 8 0 15,-24-8-1-15,23-36 1 16</inkml:trace>
  <inkml:trace contextRef="#ctx0" brushRef="#br0" timeOffset="201879.266">29943 11854 46 0,'35'-10'38'0,"15"2"1"16,-5-2 0-16,20 14-26 15,-25-14-2-15,15 16-4 16,-18 0-2-16,-3 22-1 16,-16 7-2-16,-16 12 1 0,-16 10-2 15,-20 4 0-15,-13 5 0 16,-8 7 0-16,-5-4 0 15,7-4 0-15,0-10 2 16,13-8-3-16,9-8 2 16,13-4-1-16,10-13 2 15,8-22-2-15,14 27 1 16,10-25-1-16,1-6-2 0,3 0 2 16,11-5-1-1,1-1 1-15,5 2-3 16,-5 2 2-16,5-2-2 15,-7 2-2-15,1 12-1 0,-17-25-18 16,10 19-19-16,-5-8 0 16,5 0 1-16,-5-8-1 15</inkml:trace>
  <inkml:trace contextRef="#ctx0" brushRef="#br0" timeOffset="202351.3229">30983 12134 68 0,'26'-23'40'16,"-26"23"1"-16,0 0 0 0,0-26-32 16,0 26-2-16,-32 16-3 15,5 4 0-15,-11 7-2 16,-3 10 0-16,-11 9-1 15,1 1 0-15,10 0 2 16,9 4-3-16,8-10 2 16,20-2-2-16,8-15 1 15,20-11-1-15,13-13 0 16,5-9-1-16,-3-7-2 16,5-11 3-16,-3-9-2 15,-9-5 2-15,0-2-1 16,-13 2 1-16,-11 1 0 15,-2 9 0-15,-6 3 1 0,0 28-1 16,-12-21 1-16,12 21 0 16,-14 21-1-16,7 5 1 15,3 5 0-15,-2 3-1 16,4 1 0-16,8-4 1 16,0 1-3-16,-3-7 0 15,9-1-1-15,-12-24-4 16,40 25-4-16,-15-27-31 15,1 1 1-15,0-11-1 16,7-4 1-16</inkml:trace>
  <inkml:trace contextRef="#ctx0" brushRef="#br0" timeOffset="203426.8859">31704 12144 7 0,'0'0'7'0,"0"0"0"0,-2 18-2 16,2-18-2-1,0 0-1-15,0 0 0 16,0 0 0-16,0 0 1 15,0 0 4-15,0 0 2 0,0 0 2 16,0 0 3-16,0 0-1 16,0 0 2-16,0 0-3 15,0 0-2-15,0 0-3 16,0 0-2-16,-20 6-1 16,20-6-1-16,0 0 1 15,0 0 1-15,0 0 0 16,0 0 0-16,0 0 1 15,0 0-2-15,0 0 1 16,0 0-1-16,0 0 0 16,0 0-2-16,0 0 0 15,0 0 0-15,0 0-1 0,6-20 1 16,-6 20 0-16,-18-4 0 16,-1 6-1-16,-1 10 1 15,-14 0 0-15,1 11 1 16,-13 5-1-16,-5 5-1 15,6 6 1-15,3 3-1 16,5 5 2-16,11-2-2 16,12-4 1-16,10-4-2 15,16-9 1-15,14-9 0 16,7-11 0-16,5-10-1 16,3-10-2-16,3-7 2 15,1-11-2-15,2-9 2 16,-1-8-1-16,-7-10 0 0,-1-6-1 15,-10-11 1-15,-9-1 1 16,-1-1-1-16,-4 3 1 16,-12 10 0-16,-8 14 0 15,-2 16 0-15,8 33 1 16,-28-2 0-16,17 27 0 16,-7 20 0-16,4 12 0 15,6 10 1-15,8 4-1 16,12-1 1-16,10 3-2 15,15-14 2-15,9-14-1 16,19-12 0-16,2-13-1 16,10-10 1-16,-4-12-2 15,4-10 0-15,-4-6-2 0,-22-13-7 16,10 4-31-16,-41 3-2 16,-8 4 1-16,-26 3-1 15</inkml:trace>
  <inkml:trace contextRef="#ctx0" brushRef="#br0" timeOffset="205838.2261">24339 12886 51 0,'-26'4'37'0,"26"-4"1"16,18-26 0-16,16-25-21 15,37 14-9-15,14-30-3 16,39-5 1-16,14-26-2 15,32-12 0-15,14-12-2 16,11-7 1-16,3-1-2 16,-15 10 1-16,-19 14 1 0,-26 18-3 15,-27 15 1-15,-28 26-1 16,-30 16-1 0,-33 17 0-16,-20 14-2 15,-20 6-3-15,6 25-9 0,-13-17-25 16,1 10-1-16,-8-9 1 15,11 1-1-15</inkml:trace>
  <inkml:trace contextRef="#ctx0" brushRef="#br0" timeOffset="206154.5114">25980 11650 60 0,'0'-32'38'0,"2"7"0"16,12 1 0-1,1-9-29-15,21 15-2 16,-4-9-2-16,15 9-1 16,2-4-1-16,5 9 0 0,-1 1-1 15,-2 4 0-15,-9 2 1 16,-5 6-1-16,-11 8 1 16,-12 10-1-16,-16 5 1 15,-10 12-1-15,-14 3 0 16,1 5-1-16,-3 0 0 15,-2-6 0-15,7-3-3 16,5-17 0-16,18-17-2 16,0 0-3-16,0 0-13 15,25-9-21-15,-5-19-1 16,-6-7 0-16,6-6 1 16</inkml:trace>
  <inkml:trace contextRef="#ctx0" brushRef="#br0" timeOffset="206574.1349">26904 10757 63 0,'0'0'39'15,"0"0"1"-15,-20 15-1 16,0 36-27-16,-21-7-3 16,11 18-2-16,-5 5-3 15,9 4-1-15,12-7 0 16,14-5-2-16,10-19 0 15,22-15-1-15,13-17 1 16,6-16-1-16,7-15 1 16,-3-13-1-16,-6-7 0 15,-9-12 1-15,-14-2 0 16,-17 2 0-16,-9 6-1 16,-13 4-3-16,-1 18-2 0,-26-5-35 15,13 24-1-15,-9 8-1 16,8 14 0-16</inkml:trace>
  <inkml:trace contextRef="#ctx0" brushRef="#br0" timeOffset="208690.3749">25032 14224 48 0,'12'-19'32'0,"-4"-9"-4"16,12 17-4-16,-22-19-6 15,2 30-5-15,7-33-2 16,-7 33-3-16,2-24-1 15,-2 24-2-15,-21-6-1 16,1 16 0-16,-12 8-1 16,-1 11-1-16,-7 9-1 15,1 9 1-15,-5 2-1 16,11 12 0-16,7-4 0 0,12-3-1 16,8-12 0-16,20-9 1 15,10-17-1 1,11-14 0-16,11-16 0 15,5-15 0-15,1-15 1 0,-1-7-1 16,-4-10 0-16,-7-9 0 16,-13 1 0-16,-9-3 0 15,-6 1 0-15,-12 4 0 16,0 8 2-16,-6 8-2 16,-2 14 2-16,-2 13-2 15,10 24 2-15,0 0-1 16,-19 32 0-16,17 11 1 15,2 12-3-15,6 10 3 0,-4 3-2 16,9 5 1-16,-3 0-2 16,4-5 1-1,2-7-1-15,-6-10 0 16,6-8-2-16,-8-19-3 0,11 11-8 16,-17-35-26-16,0 0 0 15,20-15-1-15,-14-7 1 16</inkml:trace>
  <inkml:trace contextRef="#ctx0" brushRef="#br0" timeOffset="209454.1923">25674 14067 45 0,'0'0'36'16,"-20"4"0"-16,20-4 1 15,0 0-23-15,0 0-3 16,4-17-2-16,16 19-3 16,-20-2-1-16,33-8-2 15,-13 2 0-15,6 6-2 0,-5 0 0 16,-1 0-1-16,4 4-3 16,-24-4-4-16,45 14-18 15,-45-14-13-15,20 11-1 16,-20-11 1-16,-10 22-1 15</inkml:trace>
  <inkml:trace contextRef="#ctx0" brushRef="#br0" timeOffset="209792.8425">25601 14287 53 0,'0'0'37'0,"0"0"1"15,19 2 0-15,-19-2-24 16,46-13-4-16,-26-1-2 0,13 8-3 15,-1-4 0-15,1 8-2 16,-7-2-1-16,0 0 1 16,-1 2-1-1,-5 0 0-15,-20 2-1 0,20 0 0 16,-20 0 0-16,0 0 0 16,0 0 0-16,0 0 0 15,0 0-1-15,0 0 1 16,0 0-1-16,0 0 1 15,0 0-1-15,0 0 0 16,0 0 0-16,0 0-1 16,0 0 0-16,0 0-1 0,0 0-2 15,-18 12-3-15,18-12-28 16,0 0-5-16,0 0 0 16,0 0-1-1</inkml:trace>
  <inkml:trace contextRef="#ctx0" brushRef="#br0" timeOffset="210514.1965">26529 14142 42 0,'0'0'35'0,"0"0"1"16,0 0 1-16,0 0-20 15,0 0-7-15,31 10-4 16,-9-14-2-16,6 4-1 15,3 0-2-15,-5-4-3 16,8 10-3-16,-34-6-16 16,25-12-15-16,-25 12 0 15,18-4-1-15,-18 4 0 16</inkml:trace>
  <inkml:trace contextRef="#ctx0" brushRef="#br0" timeOffset="210908.7235">26890 13897 71 0,'24'-28'39'16,"-24"28"-1"-16,0 0 0 15,33-6-27-15,-33 6-4 16,20 26-1-16,-8-5-4 15,4 9 1-15,-2 1 0 16,9 7-1-16,-7-1-1 0,2 2 0 16,0-2-1-16,-3-7 1 15,-3-7-1-15,0-3 0 16,-12-20 1-16,14 22-1 16,-14-22 1-1,0 0-1-15,10-18 0 0,-10 18 1 16,6-39 0-16,-2 9-1 15,2-1 0-15,-4-8-1 16,3 3 0-16,-3-1-1 16,8 2 0-16,-8-1-4 15,-2 36-3-15,12-31-30 16,4 21-2-16,-16 10 1 16,26-4 0-16</inkml:trace>
  <inkml:trace contextRef="#ctx0" brushRef="#br0" timeOffset="211205.4155">27536 14117 74 0,'0'0'40'0,"0"0"0"15,19 29-1-15,-38-21-30 16,27 15-2-16,-10-5-3 0,4 8-1 16,0-3-2-1,2 1 0-15,1-3 0 16,-3-3-2-16,-2-18 0 16,8 18-3-16,-8-18-2 0,0 0-13 15,4-18-20-15,-4 0-1 16,0 18 0-16,-6-35 1 15</inkml:trace>
  <inkml:trace contextRef="#ctx0" brushRef="#br0" timeOffset="212008.6479">27447 13581 48 0,'31'-32'34'15,"-5"15"2"-15,6-3 0 16,9 8-26 0,-11-7-1-16,11 17-2 0,-13-8-1 15,7 14-2-15,-13-6 0 16,-2 12-2-16,-20-10 0 15,6 31 0-15,-20-9-1 16,-6 1 1-16,-9 3-1 16,1 1 1-16,-6-1-1 15,7-3 0-15,-3-5 0 16,30-18 0-16,-22 22 0 0,22-22 0 16,20 0 0-16,8-6 0 15,3-2-1-15,7 0 0 16,3-2 1-1,1 2-1-15,1 0-3 0,-5-1-3 16,7 16-16-16,-17-7-18 16,-2 2 1-16,-26-2-1 15,0 0 0-15</inkml:trace>
  <inkml:trace contextRef="#ctx0" brushRef="#br0" timeOffset="212533.6624">26687 14701 36 0,'0'0'34'0,"0"0"3"16,21-9-2-16,11 7-11 15,0-24-14-15,35 8-2 16,2-11-1-16,22 9-1 15,-4-5-2-15,9 3-1 16,-11 7-1-16,-6 3-1 16,-12 6-1-16,-15 4-4 15,-13 14-4-15,-39-12-23 16,6 17-7-16,-30 3-1 0,-3 0 0 16</inkml:trace>
  <inkml:trace contextRef="#ctx0" brushRef="#br0" timeOffset="213516.6771">26661 15029 48 0,'0'0'35'0,"6"-23"-1"15,-6 23 1-15,39-24-22 16,-21-3-6-16,18 17 2 16,1-10-5-16,11 8 2 15,-3-1-3-15,6 7 1 0,-11 2-3 16,-3 12 1-16,-13 3 1 16,-8 13-2-1,-22 11 1-15,-8 8-1 16,-15 1 0-16,-5 5 0 0,-8-4-1 15,-1-2 1-15,-4-4-2 16,9-5 2-16,7-17-2 16,9-3 2-16,2-2 0 15,20-12-1-15,0 0 1 16,0 0 0-16,0 0 0 16,20-8 0-16,2 0-1 15,1 2 1-15,9-2-1 16,-5 3 0-16,7-1 0 15,-8 2-1-15,1 2-1 16,-3-2-2-16,2 6-3 16,-26-2-18-16,29-16-14 15,-29 16-1-15,38-22 0 0,-18 7 1 16</inkml:trace>
  <inkml:trace contextRef="#ctx0" brushRef="#br0" timeOffset="213976.467">27401 14915 54 0,'0'0'37'16,"24"-25"-1"-16,-24 25 3 15,-20-10-27-15,9 28-3 16,-29-9 0-16,8 17-4 16,-9-4 0-16,9 15-3 15,1-6 0-15,11 3-1 16,14-9 0-16,10-5-2 0,12-14 1 15,15-8-1-15,13-8 1 16,-3-14 0-16,5-5-1 16,-1-6 1-16,-7-1 0 15,-9 3 1-15,-5 7-2 16,-10 5 2-16,-14 21-2 16,12-22 2-16,-12 22 1 15,0 0-3-15,-10 30 3 16,14 3-2-16,2 6 1 15,8 10-1-15,-3 2 0 16,5 6 0-16,2-2 0 16,-4 10 2-16,-2-6-2 15,-6-6 2-15,-12-12-1 0,-8 0 1 16,-10-9-1-16,-4-7 0 16,-11-7 0-16,-4-10-2 15,1-8 0-15,-9-12-3 16,11 8-5-16,-7-20-31 15,15-1 0-15,3-10-1 16,19-7 0-16</inkml:trace>
  <inkml:trace contextRef="#ctx0" brushRef="#br0" timeOffset="215177.0323">28110 14274 35 0,'-19'9'35'0,"19"-9"1"16,0 0-1-16,0 0-17 15,0 0-6-15,0 0-3 16,0 0-3-16,29 6-2 16,-5-8-2-16,4 0-2 15,3-2-1-15,-5-5-5 16,19 18-9-16,-17-13-22 16,-6 4 0-16,-22 0 0 15,0 0 0-15</inkml:trace>
  <inkml:trace contextRef="#ctx0" brushRef="#br0" timeOffset="215323.3552">28110 14397 56 0,'0'0'35'15,"0"0"0"1,0 0 0-16,50-4-28 0,-13-13-3 16,9 1-5-16,13 6-19 15,-8-2-14-15,-3-3-1 16,-3 3-1-16</inkml:trace>
  <inkml:trace contextRef="#ctx0" brushRef="#br0" timeOffset="215656.7663">29007 13742 65 0,'0'0'36'0,"21"-8"1"16,7 2-1-16,18 6-28 16,-7-8-4-16,18 2-2 15,-5 6-6-15,-13-4-27 16,7 2-4-16,-5 2-3 16,-5-2 2-16</inkml:trace>
  <inkml:trace contextRef="#ctx0" brushRef="#br0" timeOffset="216260.7422">29911 13485 73 0,'0'0'37'16,"0"0"2"-16,0 0-12 15,-14 19-17-15,-19 5-2 16,9 17-3-16,-4 2 0 16,3 16-2-16,5-4 0 15,6 4-2-15,8-6 1 16,18-4-2-16,8-8 1 15,7-6-2-15,7-5-1 0,-4-16-3 16,9 5-3-16,-39-19-24 16,40 4-8-16,-40-4 2 15,27-6-2-15</inkml:trace>
  <inkml:trace contextRef="#ctx0" brushRef="#br0" timeOffset="216715.4085">30296 13571 62 0,'0'0'38'0,"0"0"1"0,14-20 0 15,-14 20-29-15,0 0-1 16,-26 34-3-1,7-13-2-15,-1 11-1 0,-6 3 0 16,6 12-1-16,1-2 0 16,5 6-1-16,8-6 0 15,12-5-1-15,6-5 1 16,7-6-1-16,15-11 0 16,5-12 0-16,1-8 0 15,7-10 0-15,-3-9 0 16,-3-7 0-16,-5-3-1 15,-13-5 1-15,-5 3-1 0,-12 0 1 16,-14 7-2-16,-15 3 2 16,-5 15-1-1,-6 6 1-15,-3 10 1 0,-3 9-1 16,9 11 1-16,-1 1-3 16,16 7 1-16,5-5-3 15,14 6-1-15,-3-37-8 16,22 40-27-16,2-31 1 15,4-1-2-15,11-12 3 16</inkml:trace>
  <inkml:trace contextRef="#ctx0" brushRef="#br0" timeOffset="217015.6116">30697 13685 66 0,'0'0'38'0,"-34"-12"2"15,13 24 1-15,9 17-33 0,-16-5 0 16,10 17-2-16,-1-8-2 16,19 3-1-16,6-5-1 15,19-5-1-15,9-11-1 16,7-15 0-16,5-10 0 16,3-9 1-16,-2-7-2 15,-9-3 1-15,-10-6-1 16,-15-3 0-16,-13 3 0 0,-13 2 0 15,-9 9-1 1,-10 2-1-16,1 15-4 16,-9-11-16-16,9 18-16 15,3 6-1-15,28-6 1 16,-20 17-1-16</inkml:trace>
  <inkml:trace contextRef="#ctx0" brushRef="#br0" timeOffset="217612.0256">30938 13616 51 0,'0'0'40'16,"0"0"-2"-16,25-8 2 16,-25 8-18-16,32 12-15 15,-32-12-2-15,26 33-1 16,-18-11-2-16,0-2-1 0,3 1 2 15,-9-3-3-15,-2-18 2 16,10 19-2-16,-10-19 0 16,0 0-2-16,20-5 1 15,-20 5 0-15,16-30-2 16,2 11 2-16,-5-1-1 16,-1 0 1-16,-12 20 1 15,26-27 0-15,-26 27 0 16,28-10 1-16,-28 10 1 15,27 14-1-15,-27-14 0 16,32 35 0-16,-20-17 0 16,1 3 0-16,-5-3 2 15,2 0-2-15,-10-18 1 0,4 25-2 16,-4-25 1-16,0 0-2 16,0 0 0-16,0 0-1 15,24-33-1-15,-16 7 1 16,15-5-2-16,-3-4 2 15,6 1-1-15,-4-1 2 16,-3 5 1-16,1 7 0 16,-2 7 1-16,-18 16 0 15,26 2 1-15,-25 18 0 16,-1 3 0-16,-7 13 0 16,1-1 1-16,-2 10-1 15,-4 2-1-15,0-6-1 16,6-3-2-16,-2-13-2 0,20 5-5 15,-12-30-30-15,0 0-2 16,28-2 0-16,-3-22 2 16</inkml:trace>
  <inkml:trace contextRef="#ctx0" brushRef="#br0" timeOffset="217811.6975">31761 13508 70 0,'20'-18'38'16,"-20"18"3"-16,-18 36-2 15,2 7-29-15,-15 6-2 16,3 16-2-16,-9-2-1 16,5 5-3-16,4-3 1 15,3-2-3-15,3-6 0 0,4-16-4 16,12-8-3 0,6-33-21-16,0 0-12 0,18 6 0 15,8-21-1 1,3-17 2-16</inkml:trace>
  <inkml:trace contextRef="#ctx0" brushRef="#br0" timeOffset="218111.212">31872 13700 65 0,'0'0'38'0,"0"0"2"16,-26-5-2-16,26 5-28 15,-39 25-2-15,31-5-4 16,8-20 0-16,-6 27-3 0,6-27 1 15,29 24-1-15,1-12 1 16,-2 1-2 0,11 1-1-16,-1 2 2 15,-5 3-1-15,-7 7 1 0,-6 1 0 16,-9 5 0-16,-16-1 0 16,-3-1 0-16,-16-7 1 15,-4-3-1-15,-1-3-1 16,-7-9-2-16,11-2-2 15,-7-22-7-15,32 16-29 16,-22-31 0-16,22 7-1 16,0-15 2-16</inkml:trace>
  <inkml:trace contextRef="#ctx0" brushRef="#br0" timeOffset="218375.5818">32158 13169 78 0,'0'0'40'16,"8"23"-1"-16,6 16 1 15,-2 3-34-15,15 20-2 16,-1 7-1-16,8 10 1 16,-7 5-1-16,5 2-1 15,-7-1 0-15,-11-5 0 16,-10-7-1-16,-10-8-1 15,-6-8-1-15,-15-14-3 16,7-10-3-16,-29-21-31 16,15-8-3-16,-7-20 1 0,3-6-1 15</inkml:trace>
  <inkml:trace contextRef="#ctx0" brushRef="#br0" timeOffset="218758.9368">32363 13188 67 0,'46'-15'40'0,"-1"1"-1"15,1 8 1-15,-9-16-30 0,3 34-4 16,-19 0-2-16,-3 9-2 15,-16 5 0-15,-8 7 0 16,-14 3-1-16,-1 1 0 16,-9 0 0-16,2-1 1 15,3-5-1-15,5-4 0 16,12-3 0-16,8-6 0 16,0-18 0-16,28 21 0 15,-3-17-1-15,9 0 1 16,6-6 0-16,3 2-1 15,-4-2 0-15,1-2-1 16,-1 6-3-16,-11-10-3 16,10 18-32-16,-38-10-2 0,0 0-1 15,-20 22 0-15</inkml:trace>
  <inkml:trace contextRef="#ctx0" brushRef="#br0" timeOffset="219323.5253">29380 14827 66 0,'-20'-8'38'0,"20"8"-1"15,48-16 3-15,-9-5-31 16,60 7 0-16,17-11-2 15,40 7 0-15,22-11-1 16,31 5-2-16,14-7 0 16,12 3-2-16,0-3 0 15,-19 5-1-15,-21 3-1 16,-35 1-1-16,-26 14-2 16,-53-8-3-16,-18 26-22 15,-63-10-13-15,0 0 0 16,-65 18-1-16,0 0 0 15</inkml:trace>
  <inkml:trace contextRef="#ctx0" brushRef="#br0" timeOffset="219915.9012">29336 15157 40 0,'30'-22'36'0,"4"1"2"16,7-1-1-16,3-9-18 15,15 21-6-15,-20-12-3 16,13 28-3-16,-19-8-3 15,-1 20 0-15,-18 3-2 16,-18 9-1-16,-12 3 0 0,-18 6 0 16,-9 7-1-16,-8-5 2 15,-3-2-2-15,1 2 1 16,7-5 0-16,13-3 0 16,3-8-1-16,15-3 1 15,15-22 0-15,7 24-1 16,-7-24 1-16,44 0-1 15,-17-2 1-15,11-2-1 16,-2-2 0-16,3 6 0 16,-1-4-1-16,-5 2-2 15,1 6-2-15,-15-12-7 16,25 6-27-16,-28-4-1 16,7 4-1-16,-9-16 1 0</inkml:trace>
  <inkml:trace contextRef="#ctx0" brushRef="#br0" timeOffset="220178.8807">30191 14962 79 0,'0'0'40'16,"0"0"0"-16,-33 36-1 15,7 7-32-15,-17 0-3 0,7 14 0 16,-1 4-2-16,15 6 0 16,4-7-1-1,10-7 0-15,22-9-2 16,8-13-2-16,21 0-5 16,-9-17-31-16,11-10 0 0,-5-12-2 15,-1-4 1-15</inkml:trace>
  <inkml:trace contextRef="#ctx0" brushRef="#br0" timeOffset="220463.8913">30324 15249 67 0,'0'0'38'0,"0"0"0"16,25 0 0-16,-1-10-28 16,10 10-5-16,-1-4-3 15,7 2-2-15,5 2-5 16,-19-12-24-16,9 9-8 15,-11-3-1-15,-4 4 0 16</inkml:trace>
  <inkml:trace contextRef="#ctx0" brushRef="#br0" timeOffset="220950.9892">31108 14911 64 0,'19'-17'38'0,"-19"17"0"16,6-24 1-16,-6 24-29 15,-33 0-2-15,1 18-3 16,-13-4 1-16,-7 17-4 15,-1 2 1-15,2 7-2 0,5-1 0 16,11-2-1-16,9-2 1 16,18-5-1-16,10-7-1 15,18-11 1-15,6-10-1 16,15-10 0-16,3-11 0 16,3-5-1-16,4-5 2 15,-5-3-2-15,-7 3 2 16,-7 3 0-16,-13 7 2 15,-19 19-1-15,20-10 2 16,-24 30-1-16,-4 3 1 16,-5 14 0-16,-1 5-2 15,-6 7 1-15,8-2-1 16,-6 4 0-16,8-6-2 0,-3-12-1 16,7 3-3-16,6-36-9 15,-16 29-26-15,16-29-1 16,0 0 0-1,0 0-1-15</inkml:trace>
  <inkml:trace contextRef="#ctx0" brushRef="#br0" timeOffset="221110.4232">31232 15333 73 0,'0'0'38'0,"8"18"-1"16,-8-18 0-16,0 0-36 15,26 2-7-15,-26-2-28 0,23-18-3 16,-3 3-1-16,6-7 0 16</inkml:trace>
  <inkml:trace contextRef="#ctx0" brushRef="#br0" timeOffset="221480.5332">31617 14917 65 0,'-26'8'36'0,"7"6"-1"16,-1 2 1-16,-12-3-31 16,36 19-1-16,-2-7-1 15,18 9-1-15,0-3 0 0,17 4 0 16,-3-3 0 0,5 3 0-16,-11 0 0 15,-2 1 1-15,-15-5-1 16,-5 2 0-16,-12-5 0 0,-13-3 0 15,-13-5-1-15,-1-4 1 16,-7-10-1-16,3-10-1 16,3-10 1-16,0-10-1 15,11-9 1-15,13-6-1 16,6-10 0-16,16-2 1 16,13-4 0-16,9 0-1 15,11 2-1-15,3-2-2 16,21 16-7-16,-22-12-28 0,7 11-1 15,-9-1 0-15,-7 4-1 16</inkml:trace>
  <inkml:trace contextRef="#ctx0" brushRef="#br0" timeOffset="222359.3063">31716 14856 59 0,'14'-17'35'0,"-14"17"3"0,25-10 0 16,3 18-27-16,-28-8-2 16,24 23-2-16,-18-3 0 15,7 17-2-15,-7-9-1 16,8 9-2-16,-8 0-1 15,0-3-1-15,0-7 0 16,-4-7 0-16,-2-20-1 16,0 0 0-16,0 0 0 15,20-24 0-15,-9-3 0 16,-1-7 0-16,6-1 0 16,-2-4 0-16,-2 2 0 15,4 7 1-15,-9 5-2 16,3 5 3-16,-10 20-2 0,20-16 1 15,-20 16 0-15,22 12 0 16,-22-12 0-16,23 37 0 16,-15-11 2-16,-2 1-2 15,-10 3 1-15,8 3-1 16,-16-11 1-16,5 3-1 16,7-25 1-16,-18 16-1 15,18-16 0-15,0 0 0 16,-8-31-1-16,14 3 1 15,14 1-1-15,-7-11 2 16,15 9-2-16,4-1 1 16,-5 7-1-16,9 3 1 0,-3 8 0 15,-5 7 0-15,-2 10 1 16,-5 9-1-16,-9 6 0 16,-6 3 0-1,0 3 1-15,-6-1-3 16,0 3 1-16,0-28-7 0,-4 49-14 15,4-49-16-15,0 0 0 16,0 0 0-16,0 0-1 16</inkml:trace>
  <inkml:trace contextRef="#ctx0" brushRef="#br0" timeOffset="222583.3381">32644 14652 71 0,'-2'24'38'16,"-4"19"2"-16,-18 4 0 16,10 28-32-16,-31-3 1 0,-2 17-4 15,-11-7-1-15,5 2-2 16,0-7-1-16,1-10-2 16,15-8-2-16,1-28-2 15,30 2-7-15,6-33-27 16,0 0-1-16,28-11 0 15,4-15 1-15</inkml:trace>
  <inkml:trace contextRef="#ctx0" brushRef="#br0" timeOffset="222926.2617">32701 14927 68 0,'0'0'40'16,"-26"18"-2"-16,1-4 2 15,5 21-30-15,-14-14-3 16,15 9-4-16,-1-9-1 16,10 1-1-16,16-2-1 15,14-9 0-15,11 5 0 16,1-6 0-16,7 2 0 16,1 1 0-16,-1 5 0 15,-5 6 0-15,-14-1 1 16,-8 7 0-16,-10-7 0 15,-8 7 1-15,-10-7-1 16,-8-3 1-16,-6-4-1 16,-5-7 0-16,1-3-1 0,1-8 0 15,-1 0-2-15,3-11-2 16,31 13-4-16,-40-38-27 16,42 15-5-16,4-13 0 15,8 5-1-15</inkml:trace>
  <inkml:trace contextRef="#ctx0" brushRef="#br0" timeOffset="223318.3791">32865 14831 64 0,'0'0'35'16,"16"-20"2"-16,-16 20-9 15,45-11-16-15,-45 11-4 16,44 0-1-16,-44 0-2 16,33 11-1-16,-33-11-1 15,14 32 0-15,-14-32 0 16,-22 39-2-16,4-19 1 16,-1 1-2-16,1-1 1 15,18-20-1-15,-30 25 2 16,30-25-3-16,0 0 2 15,0 0-1-15,0 0-1 16,0 0 2-16,24 6 0 16,-6-8-1-16,2 0 0 0,-1 0 0 15,5 4-1-15,-4-4 0 16,1 2 0-16,-1-4-4 16,8 8-7-1,-10-12-27-15,7 1 0 0,-5-9-1 16,0-6 2-16</inkml:trace>
  <inkml:trace contextRef="#ctx0" brushRef="#br0" timeOffset="223590.1995">33212 14274 79 0,'0'0'39'16,"-13"17"1"-16,19 15 0 15,15 25-32 1,3 9-3-16,12 21 1 0,-5 5-1 16,15 16-3-16,-11 4 1 15,3 0-2-15,-15-3 1 16,-7-3-1-16,-16-7 0 16,-14-9-1-16,-11-8-2 15,-21-21 1-15,7-4-5 16,-34-14-35-16,21-13 0 15,-13-19 0-15,0-1-1 16</inkml:trace>
  <inkml:trace contextRef="#ctx0" brushRef="#br0" timeOffset="224430.1423">25437 16827 50 0,'0'0'37'0,"0"0"1"16,0 0-1-16,0 0-25 15,45-8-3-15,-17-8-2 16,17 14-2-16,1-7-2 16,7 3-1-16,-2 4-2 15,-5-2-2-15,-5 6-1 16,-9-8-3-16,-5 24-8 0,-27-18-23 16,-3 25-1-16,-27-5 0 15,-6 7 1-15</inkml:trace>
  <inkml:trace contextRef="#ctx0" brushRef="#br0" timeOffset="224603.3109">25322 17178 64 0,'0'0'38'16,"26"2"-1"-16,6-8 1 16,-1-11-31-16,15 5-2 15,-7-4-2-15,6 2-1 16,-5 1-2-16,-8-7-6 15,13 12-29-15,-29 0-3 0,-16 8 1 16,18-6-1-16</inkml:trace>
  <inkml:trace contextRef="#ctx0" brushRef="#br0" timeOffset="225430.0642">26823 16507 60 0,'0'0'38'16,"2"-31"0"-16,-2 31 1 15,0 0-29-15,0 0-1 16,-12 35-3-16,16 8-1 15,-10 8-2-15,6 6-1 16,-6 10 0-16,-2 9-1 16,2-3-1-16,-2-2-1 15,3-7-1-15,-1-19-1 0,6-1-2 16,0-44-8-16,17 19-26 16,-1-40 0-16,16-3 0 15,1-23-1-15</inkml:trace>
  <inkml:trace contextRef="#ctx0" brushRef="#br0" timeOffset="226073.4161">27228 16444 63 0,'-12'-17'38'16,"-12"15"0"-16,-3 5-1 16,-1 15-30-16,-4 0-3 15,13 11 0-15,1 3-2 16,22 7 0-16,12 0-1 0,21 4 0 15,8-1 0-15,15 1 0 16,3 4-1 0,-2 10 1-16,-4 2-2 0,-17 3 2 15,-15-3 0-15,-19-4 0 16,-23-4 0-16,-17-2 0 16,-17-11 0-16,-3-17 0 15,-3-17 0-15,4-14 0 16,7-17-1-16,19-18 1 15,11-6 0-15,20-14-1 16,16-8 1-16,11-3-1 16,9-1 0-16,5 3 0 15,9 9-2-15,-3 6-1 0,8 10-2 16,-19-4-6 0,21 31-19-16,-18-9-8 15,3 11-1-15,-19-11 15 16,17 27 12-16,-23-10 7 0,-1 4 5 15,0 12 8-15,-20-19 20 16,0 17 9-16,0 0 2 16,18 35-14-16,-36-23-11 15,16 35-4-15,-16 2-4 16,6 22-1-16,-1-3-2 16,5 17 0-16,8-3-2 15,8-5 0-15,3-7 0 16,17-17-1-16,17-17 1 15,7-25-1-15,7-12 0 16,0-23 0-16,-7-21 1 16,-5-14-1-16,-8-14 1 15,-15-5-1-15,-24-5 0 0,-24 7-1 16,-11 7 1-16,-16 6-2 16,-7 18-3-16,-9-2-8 15,8 27-27-15,6 3 0 16,11 21-2-16,15 4 1 15</inkml:trace>
  <inkml:trace contextRef="#ctx0" brushRef="#br0" timeOffset="227048.9613">28296 16637 52 0,'12'-18'37'0,"-12"18"1"15,20-6 0-15,-20 6-26 16,25 22-3 0,-17 3-2-16,12 18-1 0,-12 2-1 15,8 14-1-15,-13 2-2 16,3 2 1-16,-6-8-2 16,0-6 1-16,-2-10-1 15,-2-15-1-15,4-24 1 16,0 0 0-16,12-18-1 15,0-15 1-15,4-10-1 16,8-12-1-16,-3-4 1 16,11 0 0-16,0 6 1 0,-7 6-2 15,7 7 1-15,-5 17 0 16,-1 13 0-16,2 20 1 16,-3 13-1-16,-3 13 0 15,2 7 1-15,-4 8-1 16,-7 6 1-16,5-2 0 15,-10-8-1-15,4-4 1 16,-6-15 0-16,-6-28 0 16,0 0-1-16,20-4 0 15,-7-24 1-15,7-11-2 16,8-12 2-16,5-10-2 16,7 4 2-16,9 4-1 15,-7 12 0-15,3 12 1 0,-7 13 0 16,1 22 1-1,-11 21-1-15,-5 22 0 0,-9 8 0 16,-4 16 0 0,0-3-1-16,-10-1 1 0,2-8-2 15,-4-14-1-15,4-10-2 16,-2-37-4-16,14 30-32 16,-14-30-3-16,6-22 1 15,-8-1 0-15</inkml:trace>
  <inkml:trace contextRef="#ctx0" brushRef="#br0" timeOffset="230641.198">26503 5997 55 0,'2'-37'38'0,"2"2"1"16,-4 5 0-16,-14-3-24 16,14 33-3-16,0 0-2 0,0 0-3 15,4 49-2-15,0 8 0 16,-4 14-2-16,2 23 0 16,2 10-1-16,2 14 0 15,-6-9-1-15,2-1 0 16,-2-17-1-16,6-17-1 15,-4-23 0-15,-2-25-1 16,0-26-2-16,0 0-2 16,4-36-4-16,-24-22-24 15,14-7-6-15,-12-18-1 16,-3-3 2-16</inkml:trace>
  <inkml:trace contextRef="#ctx0" brushRef="#br0" timeOffset="230828.2189">25891 5823 75 0,'-28'-4'39'0,"28"4"-1"16,0 0 0-16,44-14-31 15,25 10-2-15,16-14 0 16,23 7-2-16,5-9-1 16,9-2-3-16,3 11-2 15,-19-13-5-15,7 24-29 16,-30 0-1-16,-24 12-1 15,-14 4 0-15</inkml:trace>
  <inkml:trace contextRef="#ctx0" brushRef="#br0" timeOffset="231165.4893">26947 6068 61 0,'0'0'40'15,"10"27"-1"-15,-6-7 2 16,-4-20-28-16,-14 75-2 15,-11-16-1-15,5 23-2 16,-6 2-3-16,8 13-1 16,5-9-2-16,17-10-1 15,9-21 0-15,21-21 0 16,7-29-1-16,21-20 0 16,-1-27 1-16,-2-13-2 0,-6-11 1 15,-9-9 0-15,-9 0 0 16,-17 3 0-16,-12 7 0 15,-20 8 1-15,-9 12-2 16,-5 8 1-16,-6 13 0 16,1 4-2-16,1 16-1 15,7-4-5-15,17 28-11 16,8-22-23-16,0 0 1 16,21 8-1-16,11-18 1 15</inkml:trace>
  <inkml:trace contextRef="#ctx0" brushRef="#br0" timeOffset="231384.5154">27518 5715 91 0,'20'0'42'15,"-20"0"0"-15,25 53 0 16,-23-18-34-16,16 45-2 16,-10 7-1-16,8 19-1 15,-6 2-1-15,2 4-1 16,-1-4-1-16,-5-12-2 15,2-12-1-15,-2-23-1 16,2-6-3-16,-8-55-6 16,12 29-29-16,-12-29-1 15,-18-39-1-15,-4-6 2 16</inkml:trace>
  <inkml:trace contextRef="#ctx0" brushRef="#br0" timeOffset="232000.5203">27382 6298 85 0,'0'0'38'0,"43"-28"1"0,5 12-1 16,23 9-34-16,0-7 1 16,16 4-2-16,-4-2-1 15,-5 4 0-15,-18-1 0 16,-9 9 1-16,-23 4-1 16,-22 15 0-16,-12 5 1 15,-16 15-1-15,-14 4 2 16,-3 12-2-16,-3 6 0 15,3 2 0-15,11-2-1 16,11-8 0-16,15-8 0 0,15-18 0 16,21-15-1-16,13-16 0 15,11-12 0-15,7-15 0 16,-4-12-1 0,-4-10 1-16,-5-6 0 0,-13 0-1 15,-13 6 1-15,-18 10 0 16,-8 6 0-16,-14 15 0 15,-10 12 0-15,-3 18 1 16,-7 12 0-16,8 13-1 16,7 8 1-16,5 6-1 15,16 2 1-15,17 2 0 16,19-11-1-16,15-11 1 16,14-11-1-16,16-20 0 15,4-8 0-15,8-19 0 16,-8-19-1-16,-10-16 0 15,-12-13 0-15,-18-13 0 16,-13-12 0-16,-24 0 0 0,-22 2 1 16,-14 9-1-16,-13 23 1 15,-12 21-1-15,-3 27 2 16,-3 32-1-16,10 33 1 16,15 25 0-16,10 13 0 15,16 15 0-15,14-2 0 16,20 2-1-16,15-7 0 15,17-15-1-15,5-13-3 0,0-30-5 16,20 1-33 0,-20-26-1-16,2-12 0 15,-4-18-1-15</inkml:trace>
  <inkml:trace contextRef="#ctx0" brushRef="#br0" timeOffset="233004.0921">29558 5793 45 0,'6'-37'38'0,"-1"0"1"16,9 7 1-16,0-9-23 16,18 49-2-16,-32-10-4 15,47 53-2-15,-29-2-3 16,8 27 0-16,-17 15-3 0,7 11 0 16,-12 2 0-16,2-2-2 15,-6-16 1-15,0-12-1 16,6-17 0-1,0-19-2-15,14-23 2 0,3-21-2 16,7-19 0-16,8-22 0 16,1-12-1-16,6-16 1 15,1-2-1-15,-7 3 1 16,-3 5 0-16,-10 14 1 16,-7 10 0-16,-7 25 0 15,-12 18 1-15,0 22 0 16,-8 15 0-16,2 12 0 15,6 6 1-15,8 4-2 0,4-2 2 16,8-6-1 0,11-14 0-16,9-11-1 0,13-20 0 15,4-12 1-15,-1-14-2 16,1-13 1-16,-6-8-2 16,-9-14 2-16,-11-4-1 15,-5 0 1-15,-14 4 0 16,-12 4-1-16,-10 10 1 15,0 15 0-15,-8 14 1 16,-1 20-1-16,-1 20 0 16,8 15 1-16,4 12-1 15,6 8 1-15,4 1 0 16,12-1-1-16,10-8 1 16,3-8-1-16,11-15 0 15,1-15-1-15,9-9-2 16,-11-20-2-16,11 3-5 15,-27-38-14-15,11 9-18 0,-14-17-1 16,-4 4 1-16,-18-8 30 16,9 14 5-16,-6 2 6 15,-13 4 6-15,14 39 16 16,0 0 18-16,0 0 2 16,15 29 0-16,9 18-28 15,-10-9-5-15,20 15-2 16,-9-4-1-16,7 2-3 15,1-12 0-15,-5-8-3 0,2-5-3 16,-30-26-13 0,29-2-24-16,-25-20-2 15,4-7 0-15,-22-22 0 16</inkml:trace>
  <inkml:trace contextRef="#ctx0" brushRef="#br0" timeOffset="233150.9214">30965 5571 52 0,'0'0'1'0,"-7"30"0"16,5-7-1-16,4 3-36 15</inkml:trace>
  <inkml:trace contextRef="#ctx0" brushRef="#br0" timeOffset="234036.2217">31558 5938 57 0,'0'-19'38'0,"0"19"1"16,-12-34-1-16,12 34-25 16,-34 2-1-16,17 28-4 15,-23 1-1-15,7 18-3 16,-1 6-2-16,2 4 0 15,11 6-1-15,7-8 0 16,16-8-2-16,12-18 0 16,11-11-1-16,9-22-1 15,11-10-2-15,-7-19 1 16,1-6-2-16,-11-15 2 0,-4-1 0 16,-14-5 1-1,-1 5 2-15,-9 7 1 16,-6 7 1-16,6 14 1 0,-3 7 1 15,3 18 0-15,17 22 0 16,3 13 0-16,6 12 1 16,9 18-1-16,3 9 1 15,1 15-1-15,1 5 0 16,-7 6 0-16,-9-4 1 16,-10 4-2-16,-14-7 1 15,-20-7-1-15,-8-15 0 16,-15-11 0-16,-14-13-1 15,-4-13 0-15,-13-11 0 0,-3-17-1 16,-1-10-1 0,0-15-1-16,11-7-1 15,8-15-4-15,26 4-7 0,7-28-28 16,22 0 0-16,8-13 0 16,26-5 0-16</inkml:trace>
  <inkml:trace contextRef="#ctx0" brushRef="#br0" timeOffset="234652.4903">31970 5760 88 0,'22'-6'42'0,"4"20"0"16,-10 3 0-16,-8 23-36 15,-3 5-1-15,5 14-1 16,-10 5 0-16,4 7-1 0,-8-4-2 15,2-6 0-15,0-8 0 16,-2-10 0-16,-3-10-1 16,1-9 0-16,6-24 0 15,0 0-1-15,0 0 1 16,-2-26-2-16,10-9 1 16,5-10 0-16,5-2 0 15,2-4 0-15,2 5 1 16,1 3-1-16,-1 14 1 15,0 13 1-15,-2 14 0 16,-1 20-1-16,-1 11 1 16,-4 12 1-16,4 5-1 0,1 7 0 15,1 0 1-15,6-2-2 16,1-8 2-16,1-10-3 16,10-15 1-16,-5-16-3 15,5-8 0-15,-5-25-2 16,5-5-1-16,-11-27 0 15,5-7-2-15,-12-32 0 16,1 0 1-16,-3-10 3 16,-6 4 4-16,-4 14 1 15,-6 5 2-15,4 25 1 16,-6 20 3-16,0 44 0 16,0 0 1-16,0 69-2 15,-2 6-2-15,4 21-1 0,4 6 0 16,6 8-1-16,-4-2 0 15,5-8-2-15,1-8 0 16,-2-21-2-16,6-18-1 16,-12-32-7-16,10 9-16 15,-16-30-17-15,-14-28 0 16,-6-13-1-16,-6-8 2 16</inkml:trace>
  <inkml:trace contextRef="#ctx0" brushRef="#br0" timeOffset="234800.5075">32456 5964 89 0,'0'0'40'0,"20"-4"0"16,29 8 0-16,16 0-38 0,7 0-2 15,1 12-7-15,-20-11-32 16,-2 7 0-16,-23 0-2 16,-20 6 1-1</inkml:trace>
  <inkml:trace contextRef="#ctx0" brushRef="#br0" timeOffset="235611.4343">26254 7671 54 0,'-25'6'39'16,"25"-6"-1"-16,0 0 1 15,0 0-24-15,0 0-3 16,25-6-3-16,-3-3-3 16,15 3-2-16,3-2-2 0,5-2 0 15,-3 4-1-15,1-6-2 16,-3 7-2-16,-9-5-3 15,3 16-7-15,-34-6-26 16,0 0-1-16,0 0 0 16,0 0 0-16</inkml:trace>
  <inkml:trace contextRef="#ctx0" brushRef="#br0" timeOffset="235807.4617">26302 7766 65 0,'-26'13'39'16,"10"-3"1"-16,16-10 0 15,0 0-27-15,28-8-3 16,-6-7-4-16,21 5-1 0,-4-10-2 16,7 8-1-16,-1-3-1 15,-5-1-2-15,-3 6 0 16,-15-2-4 0,0 20-6-16,-22-8-29 0,0 0 0 15,0 0-1-15,0 0 0 16</inkml:trace>
  <inkml:trace contextRef="#ctx0" brushRef="#br0" timeOffset="237766.7086">27419 7791 45 0,'0'0'35'0,"0"-35"-7"16,0 35-4-16,-6-30-2 16,6 30-5-16,-12-31-4 15,12 31-4-15,-21-28-2 16,21 28-2-16,-44-7 0 0,15 20-1 15,-17 9-1 1,1 21-1-16,-6 12 0 16,3 10-1-16,3 4 1 15,7 7-1-15,13-5 0 0,17-6-1 16,10-12 1-16,17-16-1 16,17-23-1-16,11-18 1 15,5-20 0-15,7-19 0 16,0-16 0-16,-6-14-1 15,-1-11 1-15,-11-8 1 16,-3-6-1-16,-21 1 0 16,-9 13 1-16,-10 8 0 15,-7 15-1-15,-3 12 1 16,2 15 0-16,10 34 0 16,-26 0-1-16,20 28 1 15,6 11 0-15,6 12-1 16,0 6 1-16,4 6-1 0,0 0 0 15,4-3 0-15,-6 1-1 16,1-4-1-16,1-8-2 16,-6-13-4-16,18 5-33 15,-16-10 0-15,6 1-1 16,-6-7 0-16</inkml:trace>
  <inkml:trace contextRef="#ctx0" brushRef="#br0" timeOffset="238047.7482">27753 7976 83 0,'0'0'41'0,"0"0"0"16,0 0 1-16,32 35-35 15,-32-4-1-15,7 14-2 16,-7 3-1-16,8-1-1 15,-4 2-1-15,4-6 0 16,-4-6 0-16,-2-9-1 16,0-9-1-16,-2-19 0 15,0 0-2-15,0 0-3 16,0 0-4-16,-8-47-19 16,8 18-13-16,-6-18 1 15,10-2 0-15</inkml:trace>
  <inkml:trace contextRef="#ctx0" brushRef="#br0" timeOffset="238262.8507">27909 7848 58 0,'26'-10'37'15,"-5"4"2"-15,5 18 0 0,-26-12-26 16,28 47-2-16,-24-15-3 16,1 19 0-16,-22-8-3 15,3 8 0-15,-14-6-2 16,-1-6-1-16,-5-11-1 15,0-9 0-15,3-13-2 16,5-12-1-16,5-3-2 16,-3-21-7-16,24 9-29 15,-8-13-2-15,6 5 1 0,4-7-1 16</inkml:trace>
  <inkml:trace contextRef="#ctx0" brushRef="#br0" timeOffset="238557.0867">28454 7856 76 0,'0'0'41'16,"24"0"-1"0,-24 0 0-16,51 2-33 0,-23-6-2 15,17 4-1-15,8-6-3 16,-1 0-1-16,3 0-4 16,-12-13-24-16,3 7-12 15,-13-6 0-15,-13 3 0 16</inkml:trace>
  <inkml:trace contextRef="#ctx0" brushRef="#br0" timeOffset="238743.0624">28582 7648 64 0,'-18'6'42'16,"16"11"-1"-16,2-17 2 15,20 46-21-15,-8-23-15 0,12 14-2 16,-4-3-2-16,3 1-3 15,3 4-2-15,-26-39-9 16,39 42-31-16,-19-31 1 16,2-1-2-16,2-14 1 15</inkml:trace>
  <inkml:trace contextRef="#ctx0" brushRef="#br0" timeOffset="239210.6315">29662 7605 81 0,'0'0'40'0,"-19"-30"-1"15,19 30 1-15,-42-15-35 16,12 24-1-16,-15-3-1 15,-2 20 2-15,-13 3-1 16,1 14-1-16,0 4 0 16,8 8-1-16,13 0 0 15,18-4 0-15,18-7-1 16,22-17-1-16,20-11 0 16,13-20-1-16,10-12 1 15,4-19-1-15,4-8 1 0,-9-16-1 16,-5-4-1-16,-16-10 1 15,-11 3 0-15,-10 5 1 16,-14 6 0-16,-12 12 0 16,-6 14 1-16,-8 19 0 15,-2 14 1-15,3 27-1 16,1 15 1-16,10 12-1 16,4 11-1-16,10 6-2 15,14 3-1-15,-3-19-8 16,25 10-30-16,-3-22-1 15,13-3-1-15,1-19 0 16</inkml:trace>
  <inkml:trace contextRef="#ctx0" brushRef="#br0" timeOffset="239666.8729">30650 7620 34 0,'11'-19'34'15,"-11"19"2"-15,2-22 1 16,-21-1-21-1,19 23-1-15,-28-14-3 0,28 14-1 16,-53 6-3 0,21 9-2-16,-13 1 0 0,7 8-3 15,-3 3 0-15,9 9-1 16,-1 1 0-16,13 4-1 16,12 4 0-16,10 4-1 15,6-2 0-15,17 4 1 16,1 0-1-16,2 2 0 15,1 0 0-15,-3-2 0 16,-4-7 1-16,-8-5-1 0,-9-6 0 16,-12-7-1-16,-3-7-1 15,-12-17-3 1,22-2-5-16,-45-10-30 16,31-9-2-16,-4-20 1 0,16-7-1 15</inkml:trace>
  <inkml:trace contextRef="#ctx0" brushRef="#br0" timeOffset="240005.9783">30918 7565 84 0,'0'0'42'15,"0"0"0"-15,0 0-2 16,-8 22-31-16,-12-4-3 15,7 9-2-15,-7 5-1 16,4 9-1-16,6 0 0 0,0 8-1 16,10-2-1-16,6 8 1 15,6-2-1-15,2 4 1 16,4-2-1-16,-4 0 0 16,1-2 0-16,7-8 0 15,-8-4 1-15,-6-7-1 16,-2-7 0-16,-4-7-1 15,-2-20-1-15,-8 19 0 16,8-19-3-16,-28-17-9 16,28 17-27-16,-43-38-2 15,15 5 1-15,-17-10 0 16</inkml:trace>
  <inkml:trace contextRef="#ctx0" brushRef="#br0" timeOffset="240222.6005">30148 7982 89 0,'36'-4'43'16,"13"2"0"-16,16-6 1 15,24-4-32-15,10-4-7 16,25 1-1-16,0-3-2 16,1 6 0-16,-9-2-1 15,-17 3-1-15,-14 5-2 16,-26 0-2-16,-11 29-10 15,-48-23-29-15,-8 28-1 16,-26-12 0-16,-5 1 0 0</inkml:trace>
  <inkml:trace contextRef="#ctx0" brushRef="#br0" timeOffset="240967.3985">25678 9416 60 0,'0'0'38'15,"21"-23"1"-15,5 13-1 16,21 8-28-16,-13-18-1 16,27 12-3-16,-11-9-3 15,7 3-2-15,-4 6-4 16,-15-13-10-16,1 13-25 15,-19 6-1-15,-20 2 0 16,0 0 0-16</inkml:trace>
  <inkml:trace contextRef="#ctx0" brushRef="#br0" timeOffset="241128.4203">25798 9516 66 0,'-20'16'38'15,"20"-16"-1"-15,38-18 1 16,-28-5-33-16,35 1-3 15,7 6-7-15,-1-7-30 16,0-1-2-16,-3 11 0 16,-3-5-1-16</inkml:trace>
  <inkml:trace contextRef="#ctx0" brushRef="#br0" timeOffset="241598.6023">26712 8955 64 0,'0'0'39'0,"20"-31"3"15,-20 31-2-15,0 0-24 16,0 0-7-16,-45 27-3 15,19 12-1-15,-13 4-2 16,1 18-1-16,-1 6 0 16,5 6-1-16,6 1 0 15,14 1 0-15,9-14-1 16,12-8 1-16,13-16-2 0,20-16 1 16,9-15 0-16,4-15-1 15,1-15 1-15,3-15-1 16,-8-6 2-16,-3-10-2 15,-9 2 1-15,-15 0-1 16,-10 6 1-16,-12 11 0 16,-8 9 0-16,-12 15 0 15,-13 16 0-15,-11 18 1 16,3 15-1-16,-5 12 1 16,9 6-2-16,9 6 1 15,8 0-1-15,16-10-1 16,22-4-4-16,2-24-4 0,33-1-31 15,-9-20-1-15,3-6 1 16,4-16-1 0</inkml:trace>
  <inkml:trace contextRef="#ctx0" brushRef="#br0" timeOffset="241906.8336">27170 9067 78 0,'-19'-2'41'0,"-1"20"1"16,0 17 1-16,-17 0-34 16,23 22-2-16,-6 2-3 15,12 4-1-15,8-4 0 0,14-8-2 16,14-14 0-16,11-15-1 16,13-13 0-1,5-18 0-15,2-17 0 16,-6-13 0-16,-7-14 0 0,-15-8 0 15,-21 0 0-15,-10-2-1 16,-16 6 1-16,-15 6-1 16,-9 10 0-16,-5 8-3 15,11 21-3-15,-17 8-33 16,23 8-2-16,3 6 0 16,7 11-1-16</inkml:trace>
  <inkml:trace contextRef="#ctx0" brushRef="#br0" timeOffset="242761.9146">27486 9259 49 0,'0'0'39'16,"4"-29"0"-16,-4 29 1 15,12-34-18-15,-12 34-12 16,16-6-2-16,2 18-1 15,-18-12-2-15,21 45-2 16,-13-13 0-16,2 11-1 16,-2 0 0-16,-2 2-1 15,-6-5-1-15,2-7 1 0,-2-12-1 16,0-21 0-16,0 0 0 16,0 0-1-16,16-19 1 15,-8-13-1-15,6-7 0 16,-3-8 0-16,9-4 0 15,2-6 1-15,4 8-1 16,-1 4 1-16,1 10 0 16,0 11 0-16,-5 12 2 15,3 22-1-15,-10 12 0 16,-2 13 0-16,-8 10 0 16,-1 8 0-16,-1 0 0 15,-2 0 0-15,-2-6 0 0,2-8 0 16,-3-7-1-16,6-12 0 15,-3-20 0-15,0 0 0 16,18-22 0 0,-2-6-1-16,-4-5 1 15,10-12-1-15,3-4 1 0,7 0-1 16,-1 4 1-16,3 3 0 16,-2 13 0-16,-5 5 0 15,5 17 0-15,-10 14 1 16,-3 13-1-16,-1 10 0 15,-10 7 0-15,-2 4 0 16,0 6-2-16,-10-6-2 16,10 8-5-16,-20-11-33 0,20-13 0 15,-6-25-1-15,12 18 1 16</inkml:trace>
  <inkml:trace contextRef="#ctx0" brushRef="#br0" timeOffset="243010.8631">28539 9167 85 0,'0'0'41'16,"0"0"2"-16,0 0-1 15,23 12-34-15,-1-14-3 16,18 8-2-16,3-4-1 0,10-2 0 15,5 0-2-15,1-2-1 16,0 4-3 0,-13-16-6-16,13 10-31 0,-28-10-1 15,-7 6 0-15,-24 8-1 16</inkml:trace>
  <inkml:trace contextRef="#ctx0" brushRef="#br0" timeOffset="243226.0959">28799 9014 89 0,'0'0'42'0,"-13"25"1"15,19-1 0-15,-16-1-36 16,20 13-2 0,-10 3-1-16,7 4-2 15,-1 0-1-15,-4 3-2 0,4-3-1 16,-8-12-4-16,14 18-13 15,-18-27-23-15,2-3 0 16,4-19 0-16,0 0-1 16</inkml:trace>
  <inkml:trace contextRef="#ctx0" brushRef="#br0" timeOffset="243671.2406">29498 8996 67 0,'0'-18'39'0,"0"18"1"16,6-31-6-16,-6 31-19 15,0 0-4-15,2 41-4 0,-10-11-2 16,6 17-1-16,-4 0-3 15,1 8 1-15,-1 4 0 16,2-2-2 0,2-4 0-16,0-10-1 0,4-10-1 15,-2-33-2-15,14 28-3 16,-9-48-12-16,13 2-22 16,4-17 0-16,12-8-1 15,3-14 2-15</inkml:trace>
  <inkml:trace contextRef="#ctx0" brushRef="#br0" timeOffset="244021.1242">29818 8882 67 0,'-31'-6'37'15,"11"14"2"-15,0 6-1 16,-13 0-30-16,41 13-2 16,-8-1-1-16,23 7-2 15,5 0-1-15,13 7 1 16,5 1-1-16,3 2-1 15,-3 2 0-15,-13 6 1 16,-1-2-2-16,-19 2 2 16,-13-4-1-16,-13-3 0 15,-13-9 0-15,-10-4 0 16,1-15-1-16,-5-16 0 16,7-14 1-16,3-15-1 0,14-12 0 15,5-12 0-15,11-10 0 16,11-6 1-16,9-1-1 15,8 3 0 1,3 6 0-16,3 6-2 0,4 10-1 16,-5 6-2-16,9 23-6 15,-11-6-29-15,1 15-1 16,-11 1 1-16,5 8-1 16</inkml:trace>
  <inkml:trace contextRef="#ctx0" brushRef="#br0" timeOffset="244325.736">30284 8896 67 0,'14'18'42'0,"-10"3"0"16,-10 5 0-1,0 17-24-15,-16 4-10 16,13 20-1-16,-5-2-2 16,6 11-1-16,2-1-3 0,12-7 1 15,6-11-2-15,15-12 1 16,13-21-1-16,11-16 0 15,1-20 0-15,1-19 0 16,-2-16 0-16,-7-18 0 16,-7-6 0-16,-17-7-1 15,-14-1 1-15,-12 5 0 16,-12 11-1-16,-6 4 0 16,-5 18-2-16,-1 9-2 15,6 24-4-15,-9 5-32 16,33 3-1-16,-34 23-1 15,30-1 1-15</inkml:trace>
  <inkml:trace contextRef="#ctx0" brushRef="#br0" timeOffset="244849.4383">30734 9077 86 0,'26'-2'42'0,"-26"2"0"16,12 23 1-16,-12-23-35 0,0 45-2 16,2-11-2-1,-2 5-1-15,2-2-1 16,4 4-1-16,-2-9-1 16,4-9 1-16,0-5-2 0,-8-18 1 15,0 0 0-15,29-14-1 16,-15-13 0-16,0-10 0 15,6-7 1-15,-1-5-1 16,9 0 0-16,-4 0 1 16,3 6-1-16,-1 6 1 15,-6 13 0-15,3 14 1 16,-3 14 0-16,-6 22 0 16,0 5 0-16,-2 14 0 15,-10 6 0-15,4-2 1 16,-6-3-2-16,5-5 1 15,-3-10-2-15,-2-31 2 0,12 18-1 16,-12-18 0-16,32-39 0 16,-10 3-1-16,5-7 1 15,3-12 0-15,9-2-1 16,1 4 1-16,-3 4 0 16,-3 12 0-16,-2 11 1 15,-5 17-1-15,-5 16 0 16,-10 21-1-16,-6 21-5 15,-26 4-31-15,2 20-6 16,-11 3 1-16,-13 10-2 16</inkml:trace>
  <inkml:trace contextRef="#ctx0" brushRef="#br0" timeOffset="245285.3531">28460 10376 77 0,'37'-8'41'0,"5"-10"0"16,17 3 0-16,-10-7-35 16,22 8-2-16,-3-1-2 15,-9 1-3-15,4 10-3 16,-35-8-35-16,-1 14-2 16,-27-2 1-16,0 0-1 15</inkml:trace>
  <inkml:trace contextRef="#ctx0" brushRef="#br0" timeOffset="245447.6695">28511 10486 77 0,'28'-4'40'0,"9"-6"0"16,11-8 0-16,15-3-35 16,-2 3-4-16,-4-15-18 15,5 23-22-15,-17 4 1 16,-9 4-1-16,-15 4-1 15</inkml:trace>
  <inkml:trace contextRef="#ctx0" brushRef="#br0" timeOffset="246105.1427">29256 10282 54 0,'7'-26'36'15,"-7"26"3"-15,32-31-1 16,-10 3-26-16,27 20-3 15,-7-11-2-15,17 15-1 16,-8-2 0-16,0 18-2 16,-3 3-1-16,-11 13 0 15,-11 5-2-15,-18 10 0 0,-16 7 0 16,-12 1-1-16,-11 0 1 16,-9 0-1-16,-5-8 0 15,-3-2-1-15,5-12 1 16,3-5 0-16,7-8-1 15,7-3 1-15,3-7-1 16,23-6 1-16,-16 4 0 16,16-4 0-16,0 0 1 15,33 2-1-15,-13-4 0 16,18-6 1-16,1 3 0 16,8-5-1-16,-1 4 0 15,1-8-2-15,-1 10-1 16,-3-12-1-16,-1 13-4 0,-25-27-11 15,11 14-21-15,-16-13-1 16,2-6 0-16,-8-11 2 16</inkml:trace>
  <inkml:trace contextRef="#ctx0" brushRef="#br0" timeOffset="246372.5851">29870 10158 66 0,'15'-22'40'0,"-15"22"1"16,0 0 0-16,26 24-26 15,-26-24-7-15,8 33-2 16,-8-9-2-16,6 9-1 16,-8-1-1-16,2 3 0 15,-6-2-1-15,0-3 0 0,0-7-1 16,-2-5 0-16,8-18-1 16,0 0 1-16,20 14-1 15,0-26 0-15,7 2-1 16,5-9 0-16,7 5-1 15,1-10-1-15,11 9-3 16,-17-15-3-16,17 24-22 16,-25-11-9-16,-4 3 1 15,-22 14 1-15</inkml:trace>
  <inkml:trace contextRef="#ctx0" brushRef="#br0" timeOffset="246592.6189">30270 10111 77 0,'0'0'41'15,"0"0"2"1,0 0-2-16,-21 39-30 16,25 10-4-16,-6-4-2 15,4 12-1-15,-2 10-1 0,4 0-2 16,-4-8 0-16,0-1-1 16,6-14-1-16,-6-9-1 15,7-8-2-15,-7-27-2 16,28 22-10-16,-4-38-26 15,1-5-1-15,3-22 1 16,6-1 0-16</inkml:trace>
  <inkml:trace contextRef="#ctx0" brushRef="#br0" timeOffset="246860.6542">30610 10207 83 0,'0'0'43'0,"-24"51"-1"16,-3-8 1-16,13 24-34 0,-6-2-3 15,14 11-2-15,4-7-1 16,16-8-1-16,14-16-1 16,17-18-1-16,14-23 0 15,7-17 0-15,-3-23 0 16,-4-15 0-16,-12-12 0 16,-9-9-1-16,-22-1 1 15,-16-1 0-15,-16 1-1 16,-16 2-1-16,1 14 0 15,-9 6-3-15,13 36-10 16,-13-11-26-16,16 20-2 16,5 4 2-16,19 2-2 0</inkml:trace>
  <inkml:trace contextRef="#ctx0" brushRef="#br0" timeOffset="247757.1468">31204 10280 65 0,'0'0'40'0,"0"0"1"16,2-18-1-16,-2 18-29 15,0 0-2-15,20 41-2 16,-14-15-2-16,0 17-1 15,6 2-2-15,-4 6 0 16,4 0-1-16,-5-4 1 16,-1-9-2-16,6-9 1 15,-12-29-1-15,16 16 1 16,-16-16 0-16,18-34-1 16,-6 5 0-16,3-12 0 15,-3-3 0-15,4-9-1 0,4 2 1 16,-2 4-1-1,7 2 1-15,-3 10 0 16,4 7-1-16,-1 11 1 16,7 7 1-16,-4 16-1 0,-3 10 0 15,7 11 1-15,-14 8 0 16,-3 8 0-16,-3 1 0 16,-12-1 0-16,0-4 0 15,-6-4 0-15,6-7-1 16,0-28 0-16,-21 21 1 15,21-21-1-15,-16-17 0 16,14-1-1-16,2-9 1 16,2-7-1-16,2 3 1 0,10-2-1 15,-3 1 1 1,3 9-1-16,6 5 1 16,0 12-1-16,-1 14 1 15,1 13 0-15,0 13 0 0,0 11 0 16,-1 0 0-16,-1 0 0 15,2 0 0-15,-10-9-2 16,8-1-4-16,-18-35-11 16,0 0-25-16,0 0 0 15,0 0-1-15,0 0 0 16</inkml:trace>
  <inkml:trace contextRef="#ctx0" brushRef="#br0" timeOffset="249296.1557">31809 9964 35 0,'0'0'33'15,"0"0"1"-15,0-22 2 16,0 22-22-16,-16-21-7 16,16 21 0-16,-30-22-1 15,30 22 0-15,-53-16-1 16,17 16-2-16,-21-2-1 16,-8 6-1-16,-12 0 0 0,-8 2 0 15,-10-2-1-15,-15-2 0 16,-7 0 0-1,-7-2 0-15,-7 0 0 0,-11 0 0 16,-4-2 0-16,-12 2 0 16,0 4 1-16,-2 0-1 15,2 2 1-15,0 3-2 16,8 1 2-16,6 4-1 16,2 0 1-16,4 7-1 15,2 1 1-15,3 1-2 16,-3-1 1-16,10 0 1 15,1-5 0-15,9-3-1 16,9-12 0-16,10-2 1 0,20-6-1 16,10-2 1-16,14-3 0 15,15 5 0-15,7-6 1 16,11 4-1 0,20 8 1-16,-20-14-1 0,20 14 1 15,0 0-1-15,0 0 0 16,8-21 1-16,-8 21-1 15,0 0 0-15,0 0 0 16,0 0 0-16,18 35 0 16,-6 2 1-16,-4 10-1 15,11 14 0-15,-5 12 1 16,10 17-1-16,-2 10 0 0,1 4 0 16,-1 0 0-16,0-6 0 15,2-3-1-15,-5-11 0 16,1-6 0-1,0-19 0-15,0-12 0 16,-1-11 0-16,-1-15 0 0,4-5 0 16,5-12 0-16,11-4-1 15,1-6 1-15,13-2 0 16,7-2 0-16,14 3 0 16,12 1 0-16,12 4 0 15,7-4 0-15,15 4 0 16,17 0 0-16,20 4 0 15,14 0 0-15,10 0-1 16,13 4 0-16,6 2 1 16,9 3 0-16,1 7-1 15,0-6 1-15,-11 0 0 16,-5-3 0-16,-15-1 1 0,-14-4-1 16,-14-8 0-16,-18 4 0 15,-9-14 1-15,-19 9-1 16,-19-1 1-16,-12 0-1 15,-13 2 0-15,-9 0 0 16,-12 2 0-16,-7 0 1 16,-6 0-1-16,-26 2 0 15,27-4 0-15,-27 4 0 16,0 0 1-16,0 0-1 16,12-23 1-16,-12 23-1 15,-12-36 1-15,0 3-1 16,3-10 0-16,-3-12 0 15,-2-18 0-15,-4-19 1 0,-4-14-2 16,-13-10 1-16,-5-4 0 16,-7-3-1-16,-6 5 1 15,-12 6 0-15,-1 16-1 16,13 21-4-16,-12 9-35 16,33 19-1-16,11 7-1 15,15 17 1-15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7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0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3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4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8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BE45-6B63-4827-B8CA-89C12F613D27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2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image" Target="../media/image12.emf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 Physics 1/2 </a:t>
            </a:r>
            <a:b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 Review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I-1: 1-D and 2-D Kinematics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56120" y="124920"/>
              <a:ext cx="11595240" cy="6079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160" y="111240"/>
                <a:ext cx="11623680" cy="61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72200" y="480240"/>
              <a:ext cx="10461600" cy="439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000" y="466560"/>
                <a:ext cx="10493280" cy="44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8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51800" y="293760"/>
              <a:ext cx="10814760" cy="6294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00" y="281160"/>
                <a:ext cx="10844280" cy="63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050640" y="4459680"/>
              <a:ext cx="1966320" cy="145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1200" y="4352400"/>
                <a:ext cx="2012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90080" y="1314720"/>
              <a:ext cx="8555400" cy="3756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840" y="1299600"/>
                <a:ext cx="8573760" cy="37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6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5920" y="79560"/>
              <a:ext cx="10241280" cy="4794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040" y="67320"/>
                <a:ext cx="10267560" cy="48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64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2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54480" y="80280"/>
              <a:ext cx="10884960" cy="6744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440" y="63720"/>
                <a:ext cx="10915200" cy="67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12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5800" y="129240"/>
              <a:ext cx="9673920" cy="4488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40" y="122040"/>
                <a:ext cx="9695160" cy="450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74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9040" y="146880"/>
              <a:ext cx="9369000" cy="5633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560" y="133920"/>
                <a:ext cx="9401040" cy="56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04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7360" y="266400"/>
              <a:ext cx="10262520" cy="3621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800" y="259200"/>
                <a:ext cx="10295640" cy="363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0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45520" y="124200"/>
              <a:ext cx="11655000" cy="5378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040" y="117720"/>
                <a:ext cx="11675880" cy="53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55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42160" y="230040"/>
              <a:ext cx="9462600" cy="6631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040" y="216000"/>
                <a:ext cx="9487080" cy="66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93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9200" y="177120"/>
              <a:ext cx="10686240" cy="5227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320" y="162720"/>
                <a:ext cx="10711800" cy="52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6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0360" y="228960"/>
              <a:ext cx="11127600" cy="6632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880" y="218520"/>
                <a:ext cx="11152440" cy="66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88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AP Physics 1/2  Exam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Physics 1/2  Exam Review</dc:title>
  <dc:creator>BETSY HONDORF</dc:creator>
  <cp:lastModifiedBy>BETSY HONDORF</cp:lastModifiedBy>
  <cp:revision>5</cp:revision>
  <dcterms:created xsi:type="dcterms:W3CDTF">2015-03-25T15:32:22Z</dcterms:created>
  <dcterms:modified xsi:type="dcterms:W3CDTF">2016-03-30T17:06:50Z</dcterms:modified>
</cp:coreProperties>
</file>