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15:36:1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514 936 43 0,'-9'-55'34'0,"1"10"1"16,0 5 0-16,2-13-19 15,14 36-2-15,-8-17-2 16,0 34-2-16,19 22-1 16,-13 27-4-16,0 14-1 15,8 21-1-15,-6 14-1 16,4 14 0-16,2 4 0 16,-2-4-2-16,1-12 1 0,-1-18-2 15,2-17 2-15,-6-24 0 16,4-19-1-16,-12-22-1 15,14-33 1 1,-8-14 0-16,-8-16-1 0,-2-12 2 16,4-17-1-16,-2-10 0 15,-2 0 0-15,2 8 0 16,-2 9 1-16,2 15 0 16,2 13-1-16,0 25 0 15,0 32 1-15,2 20 0 16,2 23 0-16,-2 22-1 15,4 7 0-15,0 9 0 0,-1-1 0 16,9-9 0-16,-6-12 0 16,4-18 0-16,6-21 0 15,4-20 0-15,5-22 0 16,3-21 1-16,-3-14-1 16,5-16 1-16,-6-11-1 15,1-4 1-15,-3 1-1 16,-8 13 1-16,-8 11 0 15,2 32-1-15,-10 31 1 16,0 0 0-16,6 57 0 16,-4 9-1-16,-2 17 1 15,5 5-1-15,7 8 0 16,-2-7-2-16,10-7-1 0,0-21-3 16,15-2-5-1,-11-32-28-15,13-7-2 16,-5-22 2-16,9-12-2 15</inkml:trace>
  <inkml:trace contextRef="#ctx0" brushRef="#br0" timeOffset="350.948">1555 985 83 0,'0'0'36'15,"14"-30"0"-15,-14 30 1 16,12-29-27-16,-12 29-4 15,21-20 0-15,-21 20-4 0,20-23 2 16,-8 5-2 0,-4-1 0-16,-8 19 0 15,6-30-1-15,-6 30 0 16,-20 0 1-16,0 22 1 0,-5 15 0 16,-9 20-1-16,2 10 1 15,1 11-1-15,9 7 0 16,10-1 0-16,12-6-1 15,12-13-3-15,16-10 1 16,17-16 0-16,7-17-1 16,7-16 0-16,8-14-1 15,-2-16-3-15,6-1-3 16,-19-34-14-16,9 18-16 16,-12-14-2-16,-2 14 0 15,-21-6 0-15</inkml:trace>
  <inkml:trace contextRef="#ctx0" brushRef="#br0" timeOffset="695.9869">2734 826 91 0,'12'-33'40'0,"-12"33"2"16,25-26-1-16,-17 54-30 15,-8-9-4-15,8 22-1 16,-4 4-2-16,10 14-2 0,2 8 0 16,1 2-2-16,-3-4 0 15,6-3-1-15,-2-9 0 16,2-9 0-16,-1-9-1 15,-11-16 0-15,-2-1-1 16,-6-18-2-16,0 0-4 16,6-21-19-16,-6 21-15 15,0-42 0-15,2 15 3 16,-6-10-2-16</inkml:trace>
  <inkml:trace contextRef="#ctx0" brushRef="#br0" timeOffset="1046.8457">2831 367 74 0,'-52'-24'41'0,"-1"32"-1"16,-24 12 2-16,18 56-31 15,-44 18 0-15,22 48-3 16,-4 17-2-16,26 29-1 15,19 4-2-15,40 3 1 16,34-11-2-16,45-37-2 16,45-37 0-16,38-37 0 15,30-46 0-15,9-38 0 0,-5-40 0 16,-17-36-1-16,-19-25 1 16,-35-21 0-16,-35-22 1 15,-40-12-1 1,-38 6 0-16,-40 12 0 0,-37 13 0 15,-24 27-2-15,-12 22-2 16,-17 9-30-16,9 36-9 16,-3 15-1-16,21 13-1 15</inkml:trace>
  <inkml:trace contextRef="#ctx0" brushRef="#br0" timeOffset="21355.3466">3597 4894 8 0,'-22'10'30'0,"22"-10"0"16,-24-4 2-16,12-13-13 0,12 17-8 16,0 0-1-16,0 0-2 15,-19-20 0-15,19 20-1 16,0 0-2-16,0 0-1 15,23-4-1-15,-3 2-1 16,2-2 0-16,11 0 1 16,3-4-1-16,9 6 0 15,-3-5-1-15,11 5 2 0,4-4-2 16,5 6 0 0,1-2 0-16,2 6 0 0,6-4 0 15,4 2 0 1,8 2-1-16,10-1 0 0,6 1 2 15,5-2-1-15,7 4 0 16,5 0 0-16,7-2 0 16,-5 6-1-16,7-4 1 15,-1 8-1-15,-4 1 0 16,15-9 0-16,-1 2 0 16,8 6 0-16,0-1 1 15,10-1-1-15,-2-2 1 16,12 0 0-16,-2 0-1 15,2 5 0-15,6 1 1 16,-2-6-1-16,6 2 0 16,1-3 1-16,-1 3-1 15,6-6 1-15,7 2 0 0,-1 0 0 16,0 0 0-16,-1 0-1 16,1-3 1-16,5 1-1 15,3 0 2-15,7-2-2 16,-1 2 0-16,-3-2 0 15,3 2 1-15,11 0-1 16,0 0 0-16,7-3 0 16,5 1 1-16,-4 2-1 15,4-2 1-15,8 0 0 16,6-2 0-16,6-2-1 16,-2 2 1-16,8 4 1 15,4-4-2-15,7 6 1 16,5-2-1-16,-3 5 2 0,-3 1-2 15,4-2 1-15,-5 4-1 16,-7-4 1-16,-8 1-1 16,-20-1 1-16,-11-4-1 15,-21 0-2-15,-19 0-1 16,-38-12-5-16,-1 8-31 16,-47-12 0-16,-24-2-2 15,-35-7 1-15</inkml:trace>
  <inkml:trace contextRef="#ctx0" brushRef="#br0" timeOffset="22579.3698">6691 4788 16 0,'0'0'30'15,"0"0"0"-15,0 0-11 16,0 0-2-16,0 0-2 16,0 0-1-16,0 0-3 0,0 0-2 15,0 0-3-15,-2-31-1 16,8 11-1-16,-6-13-1 16,8-10-1-16,-6-12 0 15,9-8-1-15,-3-13 0 16,4-7-1-16,-4-7 1 15,-2-4 0-15,-6-3 0 16,-6 5-1-16,-4 0 1 16,-4 4 0-16,-3 7-1 15,-1 11 1-15,2 5-1 16,4 12 1-16,0 8-1 16,4 9 1-16,8 9-1 15,0 7 1-15,0 20-1 0,26-23 1 16,2 23-1-16,15 0 0 15,10 6 0-15,24 3 0 16,16 1 1-16,20 0-1 16,17 0 0-16,14 0 1 15,6-6-1-15,2-1 0 16,4-3 1-16,-6 0-1 16,-7-2 1-16,-17 4-1 15,-15 0 0-15,-19 6 0 16,-15 0 1-16,-19 2-1 15,-19 6 1-15,-11 9 0 16,-16 8 0-16,-6 19 1 16,-12 14 1-16,-2 28 0 0,-8 14 0 15,8 24 0-15,-6 7 0 16,14 6 0-16,-4 1-2 16,14-3 1-16,-2-12 1 15,10-19-1-15,2-14 0 16,-1-17-1-16,1-16 1 15,-6-8-1-15,-2-14 0 16,-8-12-1-16,6-9-3 16,-10-22-3-16,-6 25-5 15,6-25-30-15,-20-17-2 16,-4-11 0-16,8 1 1 16</inkml:trace>
  <inkml:trace contextRef="#ctx0" brushRef="#br0" timeOffset="23759.8019">7642 4368 4 0,'0'0'28'0,"-23"0"1"16,23 0 1-16,25-2-13 15,-17-21-4-15,32 13-1 16,-9-25 0-16,35 9-2 15,-1-23-2-15,31 4-2 16,17-20-1-16,35 2 1 16,16-19-1-16,26 2-1 15,15-11 0-15,30 9-1 16,14-8 0-16,17 1 1 16,-1-5-2-16,19 0 1 0,-3 2-1 15,1 3 0-15,-12-1 0 16,-9 4 0-16,-14 3-1 15,-24 13 1-15,-28 7-1 16,-35 18 0-16,-31 5-1 16,-36 7 0-16,-22 11 0 15,-30 3 0-15,-23 7-2 16,-18 12 0-16,-8-20-1 16,-10 9-2-16,18 11-2 15,-41-14-4-15,41 14-27 16,-26 4 0-16,26-4 0 15,-34 8 0-15</inkml:trace>
  <inkml:trace contextRef="#ctx0" brushRef="#br0" timeOffset="24078.9693">12057 2579 45 0,'-25'-6'34'15,"-3"2"1"-15,8 0-1 16,-9-16-21-16,29 20-3 16,6-18-3-16,25 11-2 15,9-11-1-15,25 4-2 16,14-5-1-16,12 1 0 0,4 0-1 16,5 3 1-16,-13 5-1 15,-10 10 1 1,-22 10 1-16,-23 15 1 15,-34 12 2-15,-24 18-1 0,-27 10 1 16,-12 12-2-16,-12-1 2 16,4-1-5-16,16 5-6 15,17-27-33-15,20-16-1 16,20-37-1-16,32 16-1 16</inkml:trace>
  <inkml:trace contextRef="#ctx0" brushRef="#br0" timeOffset="38402.8494">7644 4502 8 0,'0'0'12'0,"20"-10"-2"16,-20 10-1-16,0 0 0 15,0 0 1-15,0 0-1 0,0 0-1 16,0 0-1-16,0 0-1 16,0 0 0-16,0 0-1 15,0 0-1-15,0 0-1 16,0 0-1-16,0 0-1 16,0 0 0-16,0 0 0 15,0 0 0-15,18-14 1 16,-18 14-2-16,22-4 1 15,-3 4 0-15,7 0 1 16,0-4 0-16,11 4 0 16,-3-5 1-16,5 3 0 15,3-4-1-15,9 4 1 16,-3-6 0-16,11 4 0 0,2-4 0 16,6 4 0-16,4-2 0 15,10 4-1-15,2-6 1 16,4 7-1-16,2-3 1 15,-2 0-2-15,3-2 1 16,1 0-1-16,-4-2 0 16,2 4-1-16,-2-4 1 15,-2 2 0-15,2-1-1 16,7 3 1-16,-5-2-1 16,6 2 1-16,-2-2-1 15,4 2 0-15,-3 0 1 16,1-2-1-16,4 0 1 15,-2 0-1-15,-4 1 0 0,-7 1 1 16,5 0-1-16,0 0 1 16,-6 2-1-16,0 2 0 15,0 2 0-15,0-2 0 16,-6 2 0-16,6-4 0 16,-4 0 1-16,1-2-1 15,1-4 0-15,-2-2 0 16,-4-2 1-16,-2-1 0 15,-6-3 0-15,3 2-1 16,-13 0 1-16,0 3 0 16,-6 1 0-16,-7 2-1 15,-5 2 1-15,3 2-1 16,-3 2 0-16,-3 2 0 0,-5 2 1 16,1-2-1-16,1 0 0 15,-1 2 0-15,-1-2 0 16,-1 0 0-1,2 0 0-15,-1 2 0 0,5-2 0 16,-7 0-1-16,-1 2-1 16,-6-4 0-16,3 6-1 15,-27-4-3-15,32 6-5 16,-32-6-6-16,0 0-2 16,-20-12 0-16,20 12-1 15,-39 2 2-15,39-2 2 16,-46 4 5-16,20-4 7 15,-1 0 9-15,-3-6 6 0,14 8 4 16,-13-16 2 0,29 14 0-16,-36-17 1 15,36 17-3-15,-19-18-1 16,19 18-4-16,0 0-3 0,15-18-3 16,5 11-1-16,18 3-1 15,7 2-1-15,8 0 0 16,7 0-1-16,11 2 1 15,-6-2 0-15,2 4 0 16,-8-2 0-16,-4 2 0 16,-13 0 0-16,-10 4 0 15,-11-1 0-15,-21-5 1 0,12 28 0 16,-20-8-1 0,-16-3 0-16,-1 5 1 15,-5-1-1-15,-7 1-1 16,3 0-1-16,-11-13-8 15,11 9-25-15,-11-12-1 0,-1-2-1 16,1-6-1-16</inkml:trace>
  <inkml:trace contextRef="#ctx0" brushRef="#br0" timeOffset="42731.3856">13236 1731 26 0,'12'-26'34'16,"0"5"1"-16,-8-5 2 15,-4 26-19-15,4-29-3 16,14 38-2-16,-18-9-2 16,8 28-2-16,-8-8-3 15,11 25-2-15,-7 4 0 16,8 15-1-16,0 3-1 0,-4 6 0 15,-2-6 0-15,6-5-2 16,-6-1 0-16,-2-12 1 16,1-9-2-1,-1-19-2-15,-4-21-1 0,0 0-2 16,0 0-12-16,12-41-21 16,-10-4 0-16,-8-22-1 15,4 2 1-15</inkml:trace>
  <inkml:trace contextRef="#ctx0" brushRef="#br0" timeOffset="42904.5146">13165 1660 71 0,'0'0'37'0,"-14"-20"0"0,26-5-2 16,22 17-28-16,9-10-2 16,18 7-1-16,11-3-1 15,12 0-2 1,1 8-3-16,-4-11-7 0,10 15-27 15,-22 0-1-15,-15 6 0 16,-21 3 0-16</inkml:trace>
  <inkml:trace contextRef="#ctx0" brushRef="#br0" timeOffset="43075.1229">13355 1909 34 0,'18'20'33'16,"15"-22"0"-16,18-8-1 16,11 6-14-16,7-15-21 15,10 5-26-15,-14-12-1 0,-4 16-2 16,-17-7-1-16</inkml:trace>
  <inkml:trace contextRef="#ctx0" brushRef="#br0" timeOffset="44031.1135">9905 3528 43 0,'0'0'36'15,"-12"-27"2"-15,12 27 0 16,0 0-18-16,-33-33-6 15,33 33-4-15,0 0-2 16,-12-18-2-16,12 18-2 16,0 0-1-16,0-18-1 0,0 18 0 15,39-10 0-15,-11 10-1 16,10 4 1 0,1 10-1-16,7 6 1 15,1 15-1-15,-4 8 1 0,-3 14-1 16,-9 10 1-16,-9 11-1 15,-10 9 0-15,-10 3 0 16,-10 0 0-16,-6 1 1 16,-5-13-1-16,1-5-1 15,-4-18 1-15,4-14-1 16,4-12 0-16,1-11 1 16,13-18-1-16,0 0-2 15,-20-8 1-15,20 8-2 16,-10-22-4-16,0-1-7 15,10 23-28-15,0-29-1 16,0 29 0-16,2-34 1 16</inkml:trace>
  <inkml:trace contextRef="#ctx0" brushRef="#br0" timeOffset="45051.462">10900 3450 45 0,'2'-20'36'0,"-2"3"2"15,0 17 0-15,-27-26-21 16,15 46-5 0,-24-3-2-16,7 34-3 0,-11 8-1 15,9 18-2-15,-3 5 0 16,12 9-3-16,5-9 1 15,17-7-1-15,13-17 1 16,13-20-2-16,14-23 1 16,11-20-1-16,6-19 1 15,-2-21-1-15,-3-14 1 16,-1-10 0-16,-17-5 0 16,-5-3-1-16,-15 5 0 0,-14 3 0 15,-12 6 0-15,-13 8-1 16,-3 16-1-1,-4 3-2-15,7 17-2 16,-9-5-6-16,14 24-27 0,-5 0-2 16,11 18 1-16,0 2-1 15</inkml:trace>
  <inkml:trace contextRef="#ctx0" brushRef="#br0" timeOffset="45291.3996">10697 3707 84 0,'0'0'39'0,"0"0"2"16,8-26-1-16,24 19-33 0,-1-1-2 15,13 4 0-15,1 0-1 16,10 6-3-16,-1 10-2 15,-9-10-8-15,14 15-29 16,-23-9-3-16,1 2 0 16,-17-6 0-16</inkml:trace>
  <inkml:trace contextRef="#ctx0" brushRef="#br0" timeOffset="46554.9178">13921 4686 60 0,'28'-27'36'0,"-28"27"0"15,26-26 1-15,-20 7-26 16,11 17-3-16,-17 2-1 16,0 0-1-16,14-18-2 15,-14 18 0-15,0 0-1 16,0 0 1-16,0 0-2 15,0 0 0-15,0 0 0 0,2-18-1 16,-4 1 0-16,-4-1 0 16,-6-3 0-1,-1-1-1-15,-11 4 1 16,-6 6-1-16,-15 11 1 0,-4 8-1 16,-11 19 1-16,-1 15 0 15,-8 10 0-15,8 8 0 16,9 12 0-16,11-3 0 15,15-1-1-15,20-10 0 16,22-12 0-16,22-15-1 16,9-21 1-16,16-15-1 15,4-21 0-15,3-18 0 16,1-12 1-16,-10-14-2 16,-8-15 1-16,-7-4 0 15,-13-6 0-15,-7-3 0 16,-12 5 1-16,-8 12-1 15,-6 3 1-15,-2 18 0 0,-4 18 0 16,-2 18 1-16,8 25 1 16,-18 21-1-16,10 24 1 15,8 24-1-15,-6 17 1 16,6 15-1-16,0 7 1 16,2 11-1-16,4-5-1 15,6-12 2-15,0-8-2 16,4-15 1-16,-5-16-2 15,9-20 0-15,-2-10-5 16,-18-33-6-16,30-4-27 16,-27-21-3-16,3-15 0 15,-10-13 0-15</inkml:trace>
  <inkml:trace contextRef="#ctx0" brushRef="#br0" timeOffset="46915.002">13570 3982 56 0,'26'-12'37'0,"5"0"0"16,3-4 1-16,9 18-19 0,-3-19-10 15,15 13-3-15,-2-8-1 16,12 12-1-16,-1-6-2 16,1 2 0-16,0-2-2 15,-10 1 2-15,-5-5-2 16,-11-4 1-16,-13-4 0 16,-12-1 0-16,-16-9 1 15,-16 5-1-15,-10-5 0 16,-9 1-1-16,-3-1-2 15,-7-11-8-15,-3 8-29 16,9-9-1-16,3 7-1 16,11-6 0-16</inkml:trace>
  <inkml:trace contextRef="#ctx0" brushRef="#br0" timeOffset="54231.3649">7591 4310 26 0,'8'-18'31'0,"4"-8"0"16,-4-9-6-16,10 15-3 15,-22-21-5-15,4 41-4 16,11-51-3 0,-11 51-2-16,0-37-1 0,0 37-2 15,-21 6 0-15,-3 21-1 16,-10 14-1-16,3 20 1 15,-9 8-2-15,7 9 0 16,7 5-1-16,14-7 1 16,18-13-1-16,20-20-1 15,19-23 1-15,15-20-1 16,11-24 0-16,2-17 1 0,-8-16-1 16,-6-9 1-16,-14-5-1 15,-17 2 1-15,-16 5 0 16,-18 5-1-1,-16 17 2-15,-11 21-2 0,-13 17 1 16,-9 22 0-16,0 13-1 16,1 10 1-16,9 8 0 15,13 6-1-15,15-4 0 16,21-10 0-16,15-15 0 16,17-14 0-16,13-18 1 15,5-14-2-15,-9-9 2 16,-4-14-1-16,-9-4 0 15,-18 1 1-15,-14 7-1 0,-14 10 1 16,-18 13-1-16,-7 12 1 16,-8 14 0-16,1 15-1 15,7 11-2 1,1-3-3-16,24 22-10 0,6-28-26 16,20 3-1-16,8-18 0 15,14-2-1-15</inkml:trace>
  <inkml:trace contextRef="#ctx0" brushRef="#br0" timeOffset="55779.379">6683 4235 37 0,'14'-22'32'16,"-14"22"1"-16,-14-29-9 15,14 29-5-15,-14-22-4 16,14 22-3-16,-30-15-3 15,15 15-2-15,-25-12 0 16,3 20-1-16,-17-8-1 16,-11 6-2-16,-14-3 1 15,-12 5-1-15,-11-6-1 0,-5 0-1 16,-15-4 1-16,-3-4-2 16,-7-3 2-16,-4-1 0 15,3 0-1-15,7-6 0 16,-2 3 0-16,9-1 0 15,11-2 0-15,9 0-1 16,20 1 1-16,14 1-1 16,11-6 0-16,15 5 0 15,13 1 0-15,7 0 0 16,19 14 0-16,-18-21 0 16,18 21 0-16,0 0 0 15,0 0 0-15,0 0 0 16,0 0 0-16,0 0 0 0,0 0 0 15,0 0 0-15,0 0 0 16,0 0 0 0,0 0 0-16,0 0 0 15,0 0 1-15,0 0-1 0,0 0 0 16,0 0 0-16,-16-10 0 16,16 10 0-16,0 0 0 15,0 0 0-15,0 0 0 16,0 0 1-16,0 0-1 15,0 0 0-15,0 0 1 16,0 0-1-16,0 0 0 16,0 0 0-16,0 0 1 15,0 0-1-15,0 0 0 16,0 0 0-16,0 0 0 0,0 0-1 16,0 0 1-1,0 0 0-15,0 0 0 16,0 0 0-16,20-12 0 0,5 0 0 15,3 2 0-15,15-5 0 16,7-1 1-16,5 0-1 16,4 3 1-16,-3-5-1 15,1 8 1-15,-10 0-1 16,-7 6 0-16,-9 2 1 16,-13-2-1-16,-18 4 0 15,0 0 0-15,0 0 0 16,-37 12 0-16,-1 0 0 0,-9 0 0 15,-7 5 0 1,-5 1 0-16,-6 4-1 16,0-1 1-16,0-3-1 15,5 2 1-15,9-3 0 0,10-3-1 16,9 0 1-16,6-1 0 16,7-3 0-16,19-10 0 15,-8 32 1-15,8-32-1 16,14 35 0-16,5-17 0 15,3 7 1-15,4-1-1 16,5 5 1-16,3-1-1 16,3-1 1-16,-1-7 0 15,1-1-1-15,-5-1 0 16,0-8 1-16,-11-4-1 16,-3-6 1-16,-18 0-2 15,20 0 0-15,-20 0 0 16,0 0-3-16,0 0-3 0,-26-6-34 15,26 6-2-15,-12-20 1 16,6 3-1-16</inkml:trace>
  <inkml:trace contextRef="#ctx0" brushRef="#br0" timeOffset="57326.8038">3636 3002 21 0,'-20'-19'31'16,"20"19"2"-16,-21-26 0 15,-3-1-13-15,24 27-4 16,-16-28-3-16,16 28-3 16,-10-19-3-16,10 19-2 0,0 0-1 15,0 0 0 1,-8-18-1-16,8 18-2 16,0 0 0-16,0 0 0 15,0 0 0-15,0 0-1 0,0 0 1 16,0 0-1-16,0 0 1 15,0 0-1-15,18 0 1 16,-18 0-1-16,0 0 1 16,0 0 0-16,16-2-1 15,-16 2 1-15,0 0-1 16,0 0 1-16,0 0 0 16,0 0 0-16,0 0-1 15,0 0 1-15,0 0 0 16,0 0 0-16,0 0 1 15,0 0-1-15,0 0-1 16,0 0 1-16,0 0 0 16,0 0 0-16,0 0 0 0,0 0-1 15,4-20 1-15,-4 20-1 16,0 0 1-16,-4-17 0 16,4 17 0-16,0 0 0 15,0 0-1-15,-32-22 1 16,11 16-1-16,-11 2 1 15,-7 6-1-15,-9-2 0 16,-5 6 0-16,-4 6 0 16,-3 4 0-16,7 7 1 15,8 3-1-15,7 5 0 16,12 1 0-16,15 9 0 16,9 12 0-16,15 2 1 0,7 8 0 15,12 3 1-15,1 9-1 16,7 7 0-16,-3 7 1 15,3-3-1-15,-7 6 1 16,-7-5-1-16,-12-1 0 16,-6-2 0-16,-8-5 0 15,-10-5-1-15,-16-9 1 16,-7-2-1-16,-9-12 0 16,-1-8 0-16,-3-8 0 15,-5-15 0-15,4-8 0 16,1-14 0-16,-3-10 0 15,15-11-2-15,1-11 1 16,7-9-3-16,14 0-1 0,-2-10-3 16,20 16-4-16,-29-18-26 15,40 15-5-15,-17-11 2 16,18 16 1 0</inkml:trace>
  <inkml:trace contextRef="#ctx0" brushRef="#br0" timeOffset="57519.6312">2846 3819 76 0,'0'0'39'15,"0"0"0"-15,26-10 2 16,-26 10-25-16,71-18-8 16,-24-1 0-16,23 7-3 15,9-10-2-15,-6 5 1 16,-2-1-2-16,-6 2-1 16,-14 7-2-16,-11 5 0 0,-13 10-1 15,-27-6-3-15,38 29-19 16,-38-29-18-1,0 0 0-15,6 22-1 16,-6-22 1-16</inkml:trace>
  <inkml:trace contextRef="#ctx0" brushRef="#br0" timeOffset="64618.2882">18688 3152 44 0,'16'-46'34'0,"1"1"1"16,-5-14-5-16,10 40-10 15,-30-24-5-15,28 27-4 16,-26-8-1-16,6 24-3 16,6 24-1-16,-4 27-1 15,-8 24-1-15,6 27 0 16,-2 17-2-16,4 23 1 15,2 15-1-15,8 0 0 0,7-4-1 16,9-14 0-16,12-21 0 16,5-20-1-16,8-25 1 15,5-26 0-15,1-26-1 16,2-27 0 0,-4-25 1-16,-5-26 0 0,-7-21 0 15,-9-25-1-15,-5-12 1 16,-5-7-1-16,-6 0 0 15,-9 10 1-15,-3 14-2 16,-8 16 1-16,0 25 0 16,-2 29 1-16,2 28-1 15,-15 34 0-15,13 13 1 16,2 14 0-16,11 9-1 0,9 9 0 16,14-6 1-16,7-15-1 15,16-16 1-15,9-25 0 16,1-26 0-16,8-27-1 15,-8-23 1-15,-8-27-1 16,-7-26 1-16,-15-17-1 16,-15-15 0-16,-16 1-1 15,-12 8 0-15,-20 9-2 16,-2 26-2-16,-17 19-2 16,13 48-7-16,-13 10-27 15,13 36-1-15,5 17 0 16,13 25 1-16</inkml:trace>
  <inkml:trace contextRef="#ctx0" brushRef="#br0" timeOffset="64879.6623">20416 3450 75 0,'19'6'39'15,"1"-4"1"-15,6-8 0 16,13 10-20-16,9-24-15 0,21 2-4 16,10 1-4-1,-12-22-17-15,16 13-18 16,-12 1-2-16,-10 7 1 15,-23 4-1-15</inkml:trace>
  <inkml:trace contextRef="#ctx0" brushRef="#br0" timeOffset="65038.9784">20645 3813 81 0,'31'8'37'16,"3"-22"-1"-16,11-9-2 15,7-3-39-15,-3-1-27 16,14-9-2-16,-4 5-1 16,-5-1-1-16</inkml:trace>
  <inkml:trace contextRef="#ctx0" brushRef="#br0" timeOffset="65407.2582">21993 3193 83 0,'18'-36'40'15,"-4"15"0"-15,-6 1 1 0,-8 20-27 16,16 22-5-16,-3 25-2 16,-11 10-2-16,10 19-1 15,-6 15-1-15,2 9-1 16,0 4 0-16,4-8-1 16,0-10-1-16,1-13-1 15,1-18 1-15,-2-16-3 16,4-17-1-16,-16-22-5 15,35-16-23-15,-33-27-10 16,4-10-1-16,-23-22 1 16</inkml:trace>
  <inkml:trace contextRef="#ctx0" brushRef="#br0" timeOffset="65595.537">21764 3071 85 0,'-20'-20'41'0,"20"20"0"0,18-23 0 15,24 13-23-15,13-13-13 16,30 5-1-16,4-4-1 16,15 1-2-16,5 5-2 15,-8-8-4-15,7 28-9 16,-15-13-27-16,-16 9-1 16,-30 9 1-16,-13 17-1 15</inkml:trace>
  <inkml:trace contextRef="#ctx0" brushRef="#br0" timeOffset="65743.0519">22167 3570 83 0,'47'0'34'0,"-3"-20"-2"16,23 8-18-16,4-15-48 15,4-7 0-15,10 9-1 16,-2 1 1-16</inkml:trace>
  <inkml:trace contextRef="#ctx0" brushRef="#br0" timeOffset="66307.1474">23559 3685 93 0,'2'20'40'0,"4"-2"2"0,-6-18 0 15,0 23-34-15,0-23-1 16,0 0-2-16,0 0 0 16,0 0-2-16,0 0-2 15,0 0 1-15,0 0-1 16,16-10 0-16,-16 10-1 16,18-23 0-16,-18 23 0 15,11-37 0-15,-11 17 0 16,-11-6 0-16,-9 13-1 0,-14-1 1 15,-17 14-1 1,-16 16 2-16,-10 15 0 16,-2 18-2-16,2 10 2 15,10 18-1-15,13 3 1 0,17 2-1 16,25-3 1-16,26-14-2 16,21-14 1-16,19-22 0 15,11-27 0-15,8-25 0 16,6-25-1-16,-6-24 1 15,-4-26-2-15,-10-22 1 16,-7-25 0-16,-19-8 1 16,-7 4-1-16,-12 3 1 15,-12 13 0-15,-2 21 1 16,-6 16 1-16,2 33 0 16,-8 38 0-16,12 25 0 15,-18 45-1-15,12 21-1 16,4 27 0-16,-4 7 0 0,6 16 0 15,0 3 0-15,12 5-5 16,-4-30-14-16,18 2-24 16,-13-27 0-16,13-18-1 15,-6-22 1-15</inkml:trace>
  <inkml:trace contextRef="#ctx0" brushRef="#br0" timeOffset="66854.8282">24299 3365 87 0,'20'-3'42'16,"-20"3"0"-16,20 0 0 16,-20 0-33-16,6 19-1 15,-6-19-2-15,0 28-1 0,0-28-1 16,2 25-2-16,-2-25-2 15,0 0 1-15,0 0 0 16,20 2-1 0,-20-2 1-16,13-35-1 0,-9 11 0 15,-8 1 0-15,2 1 0 16,2 22-1-16,-37-19 1 16,9 28 0-16,-11 19 0 15,-7 19 1-15,1 12 0 16,4 17-1-16,3 7 2 15,10 9-2-15,11-2 1 16,21-7-1-16,15-9 1 16,15-13-3-16,13-14 1 0,11-23-3 15,13-10-2-15,-4-32-3 16,24 10-20-16,-18-41-13 16,4-14 0-1,-10-21-1-15,6-3 2 0</inkml:trace>
  <inkml:trace contextRef="#ctx0" brushRef="#br0" timeOffset="67119.5187">24939 3367 96 0,'0'0'42'16,"-51"20"0"-16,7 27 1 15,-23 4-32-15,28 24-4 16,-5 3-2-16,21 3-2 16,5-1 0-16,24-11-2 15,14-14 0-15,21-16-1 0,10-21 0 16,13-20 0-1,-5-22 0-15,0-19 0 16,-6-18-1-16,-13-13 0 16,-9-11 0-16,-17-1 1 0,-22 0-1 15,-15 7 0-15,-13 14 0 16,-15 14-1-16,5 16-1 16,-5 4-6-16,25 25-32 15,-7 4-2-15,33 2 1 16,-8 19-1-16</inkml:trace>
  <inkml:trace contextRef="#ctx0" brushRef="#br0" timeOffset="67838.4264">25784 3438 75 0,'-19'-27'40'0,"-1"17"-1"0,0 20-8 15,-31-28-14-15,13 28-6 16,-21-10-2-16,10 14-3 15,-3-3-2-15,7 9-2 16,7-4-1-16,38-16 0 16,-2 29-2-16,42-19 0 15,11 2 0-15,14 1 0 16,8 3 0-16,6 6 0 16,-6 1 1-16,-7 9 0 15,-17 3 1-15,-21 8 0 16,-17 2 1-16,-16 0 0 15,-27-3 1-15,-13 1-1 16,-21-8 1-16,-13 0-2 0,-5-7 1 16,-1-12-1-16,6-5-4 15,0-24-11-15,25-1-28 16,9-19-1 0,25-7 0-16,16-21 0 0</inkml:trace>
  <inkml:trace contextRef="#ctx0" brushRef="#br0" timeOffset="68427.6013">27060 2979 64 0,'26'-47'39'0,"-7"8"0"0,-19 3 2 16,0 36-26-1,-25-27-4-15,-9 52-2 0,-31 11-1 16,2 34-3 0,-12 22 0-16,6 20-1 0,7 16-2 15,17 7 0-15,17-3 0 16,28-7-1-16,26-17 0 15,23-21-1-15,26-26 1 16,18-26-2-16,12-27 1 16,7-26 0-16,-1-27 0 15,-12-24 0-15,-9-21 0 16,-18-22 0-16,-19-10-1 0,-22-3 1 16,-25-7 0-16,-23 9-1 15,-21 7 0 1,-9 10-1-16,-14 25 1 15,-11 19-3-15,7 30-2 16,-12-1-10-16,10 45-26 0,2 7 0 16,14 28-1-16,-3 12 1 15</inkml:trace>
  <inkml:trace contextRef="#ctx0" brushRef="#br0" timeOffset="68802.3734">26434 3552 87 0,'0'0'41'0,"0"0"-1"16,0 0 2-16,0 0-33 16,61 0-3-16,-11-10 0 15,21 6-2-15,6-4 0 16,15 1-2-16,5-1 0 16,4 0 0-16,-4 0-1 15,-12 4 0-15,-8-2 0 16,-18 2-1-16,-8 0 0 15,-17 2-2-15,-15 0-2 0,-23-17-14 16,4 19-24-16,0 0-2 16,-27-20 1-16,27 20-1 15</inkml:trace>
  <inkml:trace contextRef="#ctx0" brushRef="#br0" timeOffset="78462.9667">22402 1442 53 0,'2'-23'36'0,"-2"23"1"16,0 0 0-16,-12-36-21 16,12 36-3-16,0 0-2 15,16 30-2-15,-20-11-3 16,16 25-1-16,-10 5-1 16,10 19-1-16,-4 11 1 15,9 21-1-15,-3 2-2 16,4 4 1-16,-2-4-1 15,1-16 0-15,-3-13-1 16,0-20-1-16,0-10 0 16,-14-43 0-16,0 0-2 0,18-14-4 15,-4-9-7-15,-22-32-27 16,8-2 0-16,-12-16 0 16,4-7 1-16</inkml:trace>
  <inkml:trace contextRef="#ctx0" brushRef="#br0" timeOffset="78710.9122">21987 1411 68 0,'-21'8'37'0,"21"-8"0"15,0 0 2-15,17 21-28 0,5-36-1 16,37 9-2-16,12-18-2 15,28 6-1-15,10-11-2 16,15-4-1-16,3-1-1 16,-5 5-2-16,-10 1-3 15,-19-5-4-15,2 23-30 16,-42 2-2-16,-13 12 0 16,-40-4 0-16</inkml:trace>
  <inkml:trace contextRef="#ctx0" brushRef="#br0" timeOffset="78924.2425">22516 1837 58 0,'24'-10'31'16,"18"4"1"-16,-3-16-2 15,16 5-27-15,-9-13-13 16,1 9-19-16,10 11-2 16,-23 2 0-16,8 20-1 15</inkml:trace>
  <inkml:trace contextRef="#ctx0" brushRef="#br0" timeOffset="79570.1526">23371 1750 39 0,'0'0'31'0,"20"-25"0"15,-8 7 0-15,-12 18-10 16,8-18-4-16,-8 18-4 15,0 0-2-15,-6 28-2 16,-16-14-3-16,10 17 0 16,-9-3-2-16,5 7-1 15,2-2-1-15,6 5 0 16,8-11-1-16,6-5 0 16,-6-22-1-16,36 7 0 0,-13-14 1 15,-1-15-1 1,2 2 0-16,-4-3 0 15,-7-7 1-15,-7 5 0 16,-6 3 0-16,0 22 0 0,-25-21 0 16,5 23-1-16,0-2 1 15,0 2 0-15,-3 7-1 16,23-9 0-16,-22 22 1 16,22-22-1-16,0 27 0 15,0-27-1-15,20 24 2 16,-20-24-2-16,21 16 1 15,-21-16 0-15,0 0-1 16,20 6 0-16,-20-6-3 16,0 0-6-16,4-20-30 15,-12 2-1-15,8 18 0 16,-6-39 0-16</inkml:trace>
  <inkml:trace contextRef="#ctx0" brushRef="#br0" timeOffset="81419.4159">24384 1801 45 0,'20'-13'35'15,"-20"13"2"-15,0 0-2 16,0 0-18-16,16 2-3 15,-16-2-1-15,0 0-4 16,0 0-2-16,0 0-1 16,0 0-1-16,0 0-2 15,0 0 0-15,0 0-1 0,0 0-1 16,24-28-1-16,-16 10 1 16,3-1 0-16,-5-5-1 15,0-3 1-15,-4-1-1 16,-4 3 0-16,-10 5 0 15,-9 12 1-15,-11 12 0 16,-11 16-1-16,-11 15 1 16,-3 26 0-16,-2 10 0 15,6 17 0-15,1 4 0 16,11 2 1-16,15-7-2 16,8-11 1-16,22-9-1 15,12-24 0-15,14-15 0 16,5-20-1-16,9-16 1 0,-3-14 0 15,3-15 0-15,1-14-1 16,-6-18 1-16,-11-7-1 16,0-17 1-1,-11-7-1-15,1-4 0 0,-10-4 0 16,-2 4 1-16,-6 12 0 16,-6 8-2-16,0 15 2 15,-2 18 0-15,2 16 0 16,-5 15 1-16,11 20 0 15,-26 27-1-15,18 19 1 16,2 16 1-16,6 21 0 16,-2 11 0-16,4 14 0 15,10 2 0-15,4-4-1 0,3-12-1 16,7-8 1-16,-2-17 0 16,3-16-1-1,5-16-1-15,2-17 0 16,3-16-1-16,-3-12-1 0,7-4-2 15,-9-23-7-15,11 13-30 16,-15-13-1-16,3 4 0 16,-11-5 0-16</inkml:trace>
  <inkml:trace contextRef="#ctx0" brushRef="#br0" timeOffset="98586.4418">18113 6802 54 0,'6'-43'36'16,"-6"7"2"-16,0 3 0 16,0 33-13-16,-12-39-15 15,12 39 0-15,6 39-3 16,8 28 0-16,-8 15-3 16,8 40 0-16,-2 19-2 15,15 30 1-15,-1 6-1 16,14 3-1-16,5-11-1 15,6-26 1-15,9-29 0 0,5-39-1 16,2-38 1-16,6-43 0 16,-2-35-1-16,-2-38 0 15,-10-31 1-15,-7-23-1 16,-17-24 1-16,-7-10 0 16,-12 4-1-16,-14 22 1 15,-8 21 1-15,-2 28-1 16,-6 43 1-16,-6 51-1 15,-3 51-1-15,7 49 0 16,-2 35 0-16,12 24 0 16,12 12 0-16,18 2 0 15,15-16 0-15,22-32 0 16,18-39 0-16,14-50 0 0,8-42 0 16,-2-47 0-16,-7-28 0 15,-15-36 0-15,-17-27 0 16,-15-19 0-16,-23-13 0 15,-10 7 0-15,-18 8 0 16,-20 16 0-16,-2 19 0 16,-3 30 0-16,-7 33 0 15,-3 22-6-15,23 46-32 16,-12 15-5-16,13 29-1 16,9 8 1-16</inkml:trace>
  <inkml:trace contextRef="#ctx0" brushRef="#br0" timeOffset="98971.0877">20323 7444 105 0,'33'-41'41'16,"-11"-1"2"-16,2 15-1 15,-18-12-33-15,-6 39-4 16,0 0-1-16,-18 23-1 16,-2 22-1-16,6 18-1 15,1 20-1-15,7 17 0 0,0 13 0 16,12 23 0-16,9 1 0 16,9-3 0-16,-2-7 0 15,2-7 0 1,-11-14 0-16,-7-14 0 0,-6-17 0 15,-14-16 0-15,-9-16 0 16,-11-10 0-16,-5-15 0 16,-7-12 0-16,-7-8 0 15,-6-28 0-15,7 3-9 16,-25-30-33-16,16 0-2 16,-8-12 1-16,14 9-1 15</inkml:trace>
  <inkml:trace contextRef="#ctx0" brushRef="#br0" timeOffset="99119.7947">19904 8227 97 0,'67'-24'40'0,"0"-9"1"0,3-2-1 16,-11-16-30-16,2 9-7 16,2 21-18-16,-17-13-24 15,-9 15-1-15,-9-1 0 16,-1 14-1-16</inkml:trace>
  <inkml:trace contextRef="#ctx0" brushRef="#br0" timeOffset="99528.0084">21618 7036 97 0,'20'-8'38'0,"6"-6"1"16,7-12-2-16,7 9-30 15,1-21-8-15,2 9-3 16,19 15-19-16,-21-13-15 15,-11 3 0-15,-7 7 1 16,-23 17-2-16</inkml:trace>
  <inkml:trace contextRef="#ctx0" brushRef="#br0" timeOffset="99655.6401">21764 7253 96 0,'0'42'38'0,"14"-19"1"16,10-13-2-16,17-16-35 0,16-8-31 15,3-3-7-15,-3-7-1 16,4-9-2-16</inkml:trace>
  <inkml:trace contextRef="#ctx0" brushRef="#br0" timeOffset="99962.7224">22710 7177 84 0,'0'0'41'0,"32"-16"0"15,-3 8-1-15,21 12-17 16,-3-23-18-16,18 3-2 16,0 0-3-16,6-7-5 15,8 15-10-15,0-12-26 16,-14 4 1-16,1 3-1 16,1-3 0-16</inkml:trace>
  <inkml:trace contextRef="#ctx0" brushRef="#br0" timeOffset="100358.9146">24177 6439 81 0,'24'-35'39'0,"-10"11"2"16,5 22-1-16,-19 2-25 15,20 41-6-15,-18 12-2 0,16 32 0 16,-6 11-3-16,3 20 0 15,3 5-2-15,2 7 0 16,0-12-2-16,-1-8 1 16,1-22-1-16,-6-17-1 15,-2-20 0-15,-4-18-2 16,2-13-2-16,-14-40-5 16,16-1-30-16,-24-22-3 15,-2-10 1-15,-14-30 0 0</inkml:trace>
  <inkml:trace contextRef="#ctx0" brushRef="#br0" timeOffset="100554.0741">23920 6539 109 0,'0'0'41'16,"52"14"-1"-16,9-52-7 15,30 29-27-15,7-7-1 16,31 0-3-16,-3-7-1 15,5 3-2-15,-9 8-2 16,-23-5-7-16,-5 21-30 16,-36 5 0-16,-27 15-2 15,-35 9 1-15</inkml:trace>
  <inkml:trace contextRef="#ctx0" brushRef="#br0" timeOffset="100683.3424">24475 7043 51 0,'48'-17'1'16,"9"-7"-1"-16,14 16-10 15,-4-27-19-15</inkml:trace>
  <inkml:trace contextRef="#ctx0" brushRef="#br0" timeOffset="101138.7994">25725 6996 91 0,'-20'-4'41'0,"-13"0"0"16,-7 16 1-16,-17-10-29 15,4 32-6-15,-5 5-3 16,5 14-1-16,2 2 0 15,11 8-1-15,21-7-2 16,11-5 1-16,27-15-2 16,15-17 1-16,13-17-1 15,11-17 0-15,3-19 0 16,4-23 0-16,-2-21 0 16,-4-20 0-16,-13-16 0 0,-7-14 0 15,-7-5 1-15,-10 7 0 16,-11 11 1-1,-5 11 1-15,-10 23 0 0,2 20 0 16,-3 26 0-16,5 35 1 16,-22 29-1-16,16 26 0 15,0 24-2-15,6 33 0 16,0 9 0-16,2 11 0 16,4 5 0-16,12-7 0 15,-3-11-4-15,1-18-4 16,14-11-28-16,-10-43-7 15,9-18-1-15,-7-21 1 16</inkml:trace>
  <inkml:trace contextRef="#ctx0" brushRef="#br0" timeOffset="101555.2091">26623 6831 103 0,'24'-9'43'16,"2"15"0"-16,-26-6 0 16,41 1-34-16,-41-1-3 15,18 24-3-15,-18-24 0 16,6 27-2-16,-6-27 0 16,8 18-1-16,-8-18 0 0,0 0 0 15,0 0 0 1,18-27 0-16,-18 5 0 15,-4-7 0-15,2-3 0 16,-10-1 0-16,-8 7 0 0,-7 11 0 16,-11 17 0-16,-3 19 0 15,-9 20 0-15,3 26 0 16,3 14 0-16,11 7 0 16,11 4 0-16,12 2 0 15,20-3 0-15,18-15 0 16,11-15 0-16,18-22-3 15,9-9-2-15,-1-22-1 16,8 1-8-16,-8-34-30 16,-4-5 1-16,-6-21-1 15,-1-11 2-15</inkml:trace>
  <inkml:trace contextRef="#ctx0" brushRef="#br0" timeOffset="101845.9221">27238 6894 76 0,'11'-19'42'16,"-11"19"1"-16,0 0 1 15,-33 62-19-15,-7-28-15 16,7 21-3-16,-11 0-3 16,11 11-1-16,1 3-2 15,18-2-1-15,12-10 0 16,18-12 0-16,18-20 0 16,15-17 0-16,10-10 0 15,8-21 0-15,-1-18 0 16,-1-14 0-16,-14-14 0 15,-11 0-1-15,-19-1 1 0,-23 3 0 16,-17 6 0-16,-21 14 0 16,-11 13-1-16,-8 11-1 15,5 17-2-15,-3-17-11 16,16 28-28-16,9 3 0 16,32-8-1-16,0 0 0 15</inkml:trace>
  <inkml:trace contextRef="#ctx0" brushRef="#br0" timeOffset="102206.781">27753 6763 107 0,'0'0'42'0,"-28"0"0"16,11 12-1-16,-11-11-37 15,28-1-2-15,-32 30-1 16,26-8 1-16,6-22-2 16,32 37-1-16,5-18 1 15,13 5-1-15,7 7 0 16,8 11-1-16,2 11 2 16,-3-2-1-16,-11 4 1 15,-20 3 1-15,-9 5 0 16,-28-4 1-16,-21-4 0 15,-17-10 0-15,-21-11 0 0,-10-7 0 16,-6-11-1-16,0-18-2 16,8-10-4-16,-2-31-24 15,23 2-13-15,9-20-1 16,23 0 0-16,14-20-1 16</inkml:trace>
  <inkml:trace contextRef="#ctx0" brushRef="#br0" timeOffset="102803.1949">28969 6219 60 0,'26'-49'40'15,"0"10"1"-15,-15-2-1 0,-11 41-20 16,-23-32-7 0,-9 56-4-16,-33 9-1 15,-2 42-3-15,-26 25 0 16,-2 33-2-16,-3 22-1 0,11 10 0 16,16 4-1-16,31-10-1 15,38-12 1-15,30-23-2 16,33-30 1-16,34-41 0 15,19-37-1-15,21-30 1 16,-3-35 0-16,-8-34 0 16,-7-30 0-16,-19-35 0 15,-21-24 0-15,-21-17 0 16,-25-3 1-16,-25-2-1 16,-27 5 0-16,-21 20 0 15,-17 20 0-15,-16 30 0 16,-16 32 0-16,-6 26-2 15,0 30 0-15,3 27-2 0,15 39-5 16,-18 16-34-16,32 30 0 16,0 11 0-16,11 22-1 15</inkml:trace>
  <inkml:trace contextRef="#ctx0" brushRef="#br0" timeOffset="103146.119">28322 6908 89 0,'0'0'42'16,"0"0"-1"-16,39-4 1 15,1-14-34-15,37-3-2 16,15-5-1-16,13 9 0 16,12-7-2-16,1 2-2 15,-7 5-1-15,-13-1-3 16,-7 24-17-16,-32-16-22 0,-19 4-1 15,-40 6-1-15,6-17 0 16</inkml:trace>
  <inkml:trace contextRef="#ctx0" brushRef="#br0" timeOffset="116362.4334">16707 12093 58 0,'0'0'33'16,"26"-43"2"-16,-12 19-1 15,6 9-25-15,-14-17-1 16,13 21 0-16,-11-11 0 16,-8 22-2-16,20-2 0 15,-20 2-2-15,14 29 0 16,-2-3-1-16,-6-3-1 15,2-1 0-15,-3-4-1 16,-5-18 0-16,14 25-1 16,-14-25 1-16,0 0-1 0,18-4 1 15,-18 4 0-15,0 0 0 16,6-25 0-16,-6 25 0 16,2-22 0-16,-2 22 0 15,-2-21 1-15,2 21-1 16,0 0 0-16,0 0 0 15,-26 25 1-15,12 34 0 16,-11 27 1-16,-7 38-1 16,-9 21-1-16,-9 30 0 15,-3 15 0-15,6 1 0 16,-3-13-1-16,9-21 1 16,7-31-2-16,11-34 1 15,11-35 0-15,12-57 0 0,0 0 1 16,35-84-2-16,-11-22 2 15,12-30 0-15,-1-29-2 16,8-21 1-16,3-16 1 16,-1 6-1-16,-3 11 0 15,1 24 1-15,-3 28-1 16,-5 29 1-16,3 37 0 16,1 43 0-16,1 50 0 15,3 39-1-15,-1 37 0 16,3 29 0-16,-3 20 0 15,7 20 0-15,4 14 0 16,-5-7 0-16,3-13 0 16,-8-18 0-16,-3-23 0 0,-12-28 0 15,-3-14 0-15,-11-27-2 16,-6-15-5-16,-8-40-2 16,-22 13-33-1,-23-34-1-15,-7-11 0 0,-21-17 0 16</inkml:trace>
  <inkml:trace contextRef="#ctx0" brushRef="#br0" timeOffset="116550.3815">16559 13251 92 0,'-35'16'40'16,"15"-10"1"-16,20-6 0 16,40-12-35-16,19 4 0 15,14-12-1-15,24-3-2 0,9-7-1 16,17-3-2-16,-3 0-2 15,-9-9-2-15,-1 11-3 16,-31-22-32-16,4 2-2 16,-30-22 0-16,-13-15 1 15</inkml:trace>
  <inkml:trace contextRef="#ctx0" brushRef="#br0" timeOffset="116957.7346">16271 11002 98 0,'-225'202'40'16,"6"59"1"-16,13 41-1 16,43 61-32-16,40 16-1 0,78 10-3 15,59-18-1-15,74-18 0 16,62-41-1-16,56-43-1 15,43-53 0-15,43-69 0 16,22-65-1-16,14-64 1 16,-1-55 0-16,-7-59 0 15,-26-61 0-15,-31-61-1 16,-30-57 1-16,-55-47 0 16,-48-37-1-16,-47-12 0 0,-55 2 0 15,-54 12 0 1,-51 33 0-16,-49 51 0 15,-50 50 0-15,-51 60 0 16,-30 57 0-16,-37 47 0 0,-2 33 0 16,-4 24 0-16,25 32-8 15,13 5-35-15,34 20 0 16,37 6-1-16,25 13-1 16</inkml:trace>
  <inkml:trace contextRef="#ctx0" brushRef="#br0" timeOffset="127190.5927">1012 13049 45 0,'-10'-22'27'0,"10"22"0"15,-8-43-3-15,8 43-4 16,2-31-3-16,-2 31-3 15,18-18-4-15,-18 18-2 16,26 16-2-16,-5 17-1 16,-3 8 0-16,10 28 0 15,-3 10-1-15,13 15-1 16,1 8 0-16,7 4-1 16,-1-14 0-16,3-8-2 0,-1-25 0 15,2-25-1-15,3-25 0 16,-5-20 1-1,-7-29-2-15,-9-22 2 16,-5-27-1-16,-16-15 1 0,-6-11 0 16,-10-7 0-16,-6 4 3 15,-8 6-2-15,0 14 2 16,5 20 0-16,-3 23 0 16,6 25 1-16,12 30-1 15,-6 41 0-15,10 16-3 16,16 26 1-16,6 7-1 15,25 6 0-15,2-2-1 0,26-7 1 16,0-26-1 0,18-30 2-16,-4-37 0 15,-8-31-1-15,-12-28 1 16,-16-25-2-16,-22-14 2 0,-29-20-1 16,-21-3 0-16,-23-5-2 15,-9 12 2-15,-11 10-2 16,-9 20 0-16,-4 18-1 15,6 13 0-15,2 21-2 16,21 25-2-16,-3-3-8 16,45 16-25-16,-32 29-1 15,38-3 1-15,6 1-1 16</inkml:trace>
  <inkml:trace contextRef="#ctx0" brushRef="#br0" timeOffset="128158.8936">2392 12254 84 0,'20'20'39'16,"-14"13"0"-16,-12 14 1 16,14 16-32-16,-22-4-2 15,20 17-2-15,-6-1-1 16,14-4-2-16,6-14 0 15,5-12-1-15,11-18-1 16,-1-17 1-16,5-14-1 16,-7-18 0-16,-1-9 1 15,-10-18-1-15,-9-4-2 16,-9-8 3-16,-4-4-1 0,-11-1 0 16,-3 1-1-16,2 4 2 15,-2 4-1-15,0 6 1 16,4 14 1-16,10 13 0 15,0 24-1-15,18-15 2 16,14 24-1-16,1 13 0 16,11 9 0-16,-1 14 1 15,7 10 0-15,-3 4-1 16,-2 2 0-16,1-4-1 16,-15-2 2-16,-5-10-1 15,-6-8 0-15,-6-7-1 16,-14-30-1-16,0 0 1 15,0 0 0-15,0-45 0 0,-8-2-1 16,-10-8 1-16,4-12-2 16,-10-12 1-1,11-5-1-15,-7-6 0 16,12 3-1-16,-4-5-1 0,12 4 0 16,-6-6-1-16,12 11 0 15,0-7 0-15,2 11 1 16,2 7 1-16,4 9 1 15,-6 16 2-15,-3 6 2 16,9 19 2-16,-14 22 0 16,18 4 2-16,-14 20-1 15,14 21 1-15,-6 16-1 16,13 21 1-16,-3 8-3 0,10 14 1 16,1-2-2-16,5-2 1 15,-5-5-2 1,13-11 0-16,-7-15 0 15,-1-20-1-15,1-22-1 0,-5-23 1 16,-1-21-1-16,-1-21 0 16,-4-21 0-16,-9-17-1 15,-7-14 1-15,2-11 0 16,-6 1 0-16,-4 8 1 16,-2 18 0-16,-2 7 0 15,-2 22 0-15,-4 27 1 16,6 18 0-16,-20 37 1 0,8 8-1 15,-2 20 1-15,1 8-1 16,9 11 1-16,4 8-2 16,12-5 2-1,5-5-2-15,5-19 1 16,10 0-1-16,1-18 0 0,7-16 0 16,-9-11 0-16,5-12-1 15,-5-8-1-15,3-8-2 16,-8-13-2-16,9 9-4 15,-27-17-32-15,18-1 1 16,-7-13-1-16,-3-4 1 16</inkml:trace>
  <inkml:trace contextRef="#ctx0" brushRef="#br0" timeOffset="128366.8251">4067 11082 97 0,'0'0'42'15,"0"0"-2"-15,0 0 0 16,0 0-37-16,0 0-5 16,19 4-8-16,-19-4-28 15,14 30-3-15,-8-11 1 16,6 15-1-16</inkml:trace>
  <inkml:trace contextRef="#ctx0" brushRef="#br0" timeOffset="128547.2034">4284 11604 98 0,'12'32'43'0,"-6"-14"1"16,1 3-1-16,-7-21-35 15,0 0-2-15,0 0-2 16,0 0-4-16,0 0-1 15,8-20-4-15,-8 20-3 16,-8-23-34-16,8 23-1 16,6-24 0-16,-6 24-1 15</inkml:trace>
  <inkml:trace contextRef="#ctx0" brushRef="#br0" timeOffset="129645.931">2165 14260 67 0,'-12'-24'38'0,"12"24"1"16,-14-33-1-16,14 33-26 15,0 0-2-15,26 20-2 16,-18 5-2-16,22 26 0 16,-5 4-2-16,9 12-1 0,5 3 0 15,-1 7-1-15,-3-10-1 16,-3-6 0-16,-6-14 0 16,-7-12-1-1,-5-12 0-15,-14-23 0 0,0 0-1 16,0 0 1-16,-2-25-1 15,-15-16 0-15,-1-18 1 16,-2-12-1-16,-2-11 0 16,3-7 0-16,5 3 1 15,2 2-1-15,12 9 2 16,12 18 0-16,7 16 1 16,7 21-1-16,10 22 1 15,7 24 0-15,-3 11-1 16,-1 20 1-16,-5 6-1 15,-7 8 0-15,-3 3-1 16,-8-3 0-16,-4-8 0 16,-6-14 1-16,-6-12-1 0,0-14 0 15,0-23 0-15,0 0-1 16,-12-35 0-16,6-16 0 16,2-16 0-16,0-15-1 15,-2-8 1-15,10-6 0 16,2-3 0-16,2 17 1 15,8 5 0-15,15 22 0 16,3 18 0-16,5 25 0 16,5 20 0-16,-3 22 0 15,-1 17 0-15,-3 18 0 16,1 9 0-16,-17 3 0 16,3-1-1-16,-8-11-1 15,2-6-2-15,-7-26-4 0,13 6-9 16,-24-39-24-16,30-15-2 15,-22-26 2-15,3-5-1 16</inkml:trace>
  <inkml:trace contextRef="#ctx0" brushRef="#br0" timeOffset="129921.9935">3144 13861 75 0,'-5'28'40'15,"5"25"1"-15,-14 6 1 16,14 31-28-16,-20-19-7 15,20 7 0-15,0-5-3 16,16-10 0-16,4-16-2 16,11-32-1-16,7-22-1 0,13-23 0 15,-4-15-1-15,-7-16 1 16,-14-10-1-16,-11-5 0 16,-11-3 1-1,-16 11-1-15,-9 7 0 0,-17 14 0 16,-3 8 0-16,-3 17-1 15,11 8-2-15,-7-5-6 16,40 19-29-16,-25-6-3 16,25 6 2-16,0 0-1 15</inkml:trace>
  <inkml:trace contextRef="#ctx0" brushRef="#br0" timeOffset="130142.6343">3310 13314 97 0,'10'-26'42'0,"6"32"1"16,-16-6-1-16,38 45-34 0,-13 1-2 15,15 22-2-15,-7 7-1 16,13 9-2-16,-1 3-1 16,1-11-2-16,5-3 0 15,-16-20-3-15,3-4-3 16,-32-32-30-16,10 1-5 15,-16-18 1-15,-20-10 0 16</inkml:trace>
  <inkml:trace contextRef="#ctx0" brushRef="#br0" timeOffset="130391.2927">3470 13612 68 0,'28'-41'39'0,"17"4"1"16,-5-5 0-16,21 19-26 15,-23-10-2-15,21 27-2 16,-14 8-3-16,7 21-1 16,-11 12-1-16,10 18-3 15,-7 4 0-15,-9 8-2 16,3-6 0-16,-12-8-1 16,-5-8 0-16,-7-11-3 0,0-9 0 15,-14-23-5 1,6-21-33-16,-22-13 0 15,-2 1 0-15,-13-22 0 16</inkml:trace>
  <inkml:trace contextRef="#ctx0" brushRef="#br0" timeOffset="130974.7755">3928 13243 63 0,'0'0'39'0,"28"-17"0"15,-8 18-1-15,0-10-16 16,1 9-17-16,-1-6-2 15,4 8 0-15,-3-6-2 16,3 2-1-16,-4-4 1 0,-4 8 1 16,-16-2-1-1,23 16 1-15,-15 7 0 16,-2 11 1-16,-2 9-1 16,4 12 1-16,-6 6-1 0,8-1-1 15,-2-3 2-15,6-4-2 16,-3-10 1-16,9-15-2 15,0-14 0-15,0-22-1 16,-1-12 0-16,1-17 0 16,0-10-1-16,-6-14 2 15,3-14-3-15,-7-1 3 16,2 1-1-16,0 7 1 16,-4 13 1-16,6 17 0 15,4 17 1-15,3 23 0 16,3 17 0-16,8 21 0 15,-5 7-1-15,7 8 1 16,-3-2-1-16,-3-2 0 0,-2-12-1 16,-3-14 0-16,-3-13-2 15,-4-22 1-15,2-19 0 16,-10-14 1-16,-1-18-2 16,-3-18 1-16,4-11 0 15,-2 0 1-15,6 0 1 16,-2 5 0-16,6 22 0 15,5 12 0-15,7 26 1 16,10 27 1-16,3 17-1 16,8 19 0-16,3 13-1 15,3 10-2-15,4 7-2 16,-3-11-6-16,5 12-34 16,-18-8-1-16,-7 3 0 0,-11-12-1 15</inkml:trace>
  <inkml:trace contextRef="#ctx0" brushRef="#br0" timeOffset="131667.0101">3314 15378 69 0,'0'0'39'16,"-10"-19"1"-16,10 19-1 15,0 0-25-15,38 45-4 16,-12-12-2-16,25 22-2 0,-4 8-1 16,13 12-1-1,5 5-2-15,-2 5 1 16,-4-9-2-16,-6-3 0 0,-7-12 0 16,-7-12-1-16,-7-16 0 15,-12-7-2-15,-20-26 0 16,19 11-1-16,-19-11-4 15,-17-51-12-15,3 22-23 16,-18-20 0-16,1 2 0 16,-17-20 0-16</inkml:trace>
  <inkml:trace contextRef="#ctx0" brushRef="#br0" timeOffset="131875.0826">3289 15636 76 0,'11'-24'40'0,"19"0"1"16,8-17 1-16,29 0-30 16,-8-24-4-16,24 6-1 15,-4-3-3-15,6 1-2 16,-2 8-1-16,-8 2-3 16,-4 15-2-16,-20-5-6 15,14 27-31-15,-39 11-1 16,-6 12-1-16,-18 11 2 15</inkml:trace>
  <inkml:trace contextRef="#ctx0" brushRef="#br0" timeOffset="132062.6628">3701 15687 88 0,'26'-6'41'0,"-6"-22"-1"16,17-1 1-16,-7-20-34 15,19 0-3-15,-7 0-3 16,1 0-3-16,3 7-4 16,-25-9-23-16,11 14-12 15,-16 4 0-15,-1 9 0 16</inkml:trace>
  <inkml:trace contextRef="#ctx0" brushRef="#br0" timeOffset="132514.4576">3008 15324 38 0,'0'0'35'16,"0"0"0"-16,18-32 1 16,4 22-19-16,-3-23-7 15,25 9-3-15,-9-21 0 16,29 8-2-16,-5-8-1 15,14 4 0-15,-6-3-2 16,2 5 0-16,-8 0 0 16,-3 8 0-16,-13 7-2 15,-17 6 1-15,-28 18-1 16,12-29 1-16,-12 29-1 16,-52-18 0-16,7 14-1 15,-8-4-2-15,7 12-5 16,-15-10-31-16,15 5 2 0,1-1-2 15,15 0 1-15</inkml:trace>
  <inkml:trace contextRef="#ctx0" brushRef="#br0" timeOffset="133582.2631">4807 14994 61 0,'-12'-18'40'0,"12"18"-2"16,0 0 2-16,24 41-25 15,-18-15-5-15,27 25-2 0,-7 2-3 16,14 12-1-16,-7-3-1 15,7-5-1-15,-7-11-2 16,-7-13-1 0,0-10-2-16,-26-23-3 0,31-2-8 15,-31-33-26-15,-4-2-1 16,-12-22 0-16,-9-8 0 16</inkml:trace>
  <inkml:trace contextRef="#ctx0" brushRef="#br0" timeOffset="133718.6439">4683 14713 73 0,'-26'-10'36'16,"10"12"1"-16,16-2-1 0,0 0-33 15,10 24-9-15,14-8-29 16,3 5 0 0,11 5-2-16,-3 1 0 15</inkml:trace>
  <inkml:trace contextRef="#ctx0" brushRef="#br0" timeOffset="134125.1891">5147 14911 84 0,'0'0'42'16,"25"22"-2"-16,-7-4 2 15,-18-18-33-15,34 37-4 16,-13-14 0-16,9 5-2 15,-8-1 0-15,-1-7-2 16,-3 0-1-16,-18-20 0 16,26 27 0-16,-26-27-1 0,0 0 0 15,0 0-1-15,-14-37 0 16,8-2 1-16,-2-7-1 16,2-10 0-16,2-3 1 15,8-4 1-15,4 2-1 16,4 8 2-16,14 14 0 15,1 13 0-15,11 15 0 16,3 11 0-16,3 15 2 16,-1 9-1-16,1 9-1 0,-3 4 0 15,-3 1-1 1,-7-5-1-16,-5 2-3 16,-26-35-8-16,20 26-29 15,-20-26-2-15,0 0 2 0,2-22-1 16</inkml:trace>
  <inkml:trace contextRef="#ctx0" brushRef="#br0" timeOffset="135106.3792">6408 14093 41 0,'0'0'35'15,"20"-37"2"-15,-14-1-5 16,14 29-11-16,-32-29-6 15,12 38-3-15,0-35-3 16,0 35-1-16,0 0-2 16,-32 24-1-16,11 11-1 15,-5 20-1-15,-2 14-1 16,3 15 0-16,1 6-1 16,8-1 0-16,6-5-1 0,14-13 0 15,10-18 0 1,10-22-1-16,9-23 2 0,13-32-2 15,1-23 0 1,1-18-1-16,-5-17 1 0,-8-16-1 16,-9-14 1-16,-10-12 0 15,-20-1 0-15,-14 9 1 16,-5 6 0-16,-9 12 2 16,-2 12-1-16,3 17 1 15,5 22-1-15,6 25 2 16,20 22-1-16,-6 24 0 15,18 19 0-15,14 20-2 16,8 11 1-16,-1 13-1 16,5 3 0-16,7 0-2 15,0-7 1-15,-9-19-3 16,9-1-3-16,-25-43-20 16,18 3-15-16,-19-25 0 0,7-9-1 15,-16-21 2-15</inkml:trace>
  <inkml:trace contextRef="#ctx0" brushRef="#br0" timeOffset="135311.0939">6861 13649 93 0,'0'0'42'16,"25"38"0"-16,-13-19-3 15,10 21-32-15,-4-3-1 16,9 8-3-16,-1-2-2 15,-2-5-2-15,-3-7-2 16,-21-31-3-16,38 22-6 0,-48-44-20 16,10-2-9-16,-16-13 0 15,-4-4 0-15</inkml:trace>
  <inkml:trace contextRef="#ctx0" brushRef="#br0" timeOffset="135420.5358">6774 13443 51 0,'-26'-35'34'0,"6"6"1"15,8 11-4-15,12 18-44 16,-21-20-15-16,21 20-5 16,15-2 0-16</inkml:trace>
  <inkml:trace contextRef="#ctx0" brushRef="#br0" timeOffset="135750.3377">7050 13436 77 0,'26'9'40'16,"5"11"1"-16,-3 2 0 15,23 13-31-15,-25-10-3 16,10 13-2-16,-7-9-1 16,-1 1-2-16,-8-5 0 15,-7-5-1-15,-13-20 0 16,0 0-1-16,0 0 0 15,0 0 1-15,-13-47 0 0,-3 5-1 16,-2-7 0-16,4-8 0 16,2-7 0-16,10-5-1 15,4 2 0 1,6 0-1-16,10 13 0 0,2-3-3 16,7 21-2-16,-9-11-11 15,14 30-23-15,-11 7 1 16,5 14-1-16,-6 11 1 15</inkml:trace>
  <inkml:trace contextRef="#ctx0" brushRef="#br0" timeOffset="135910.596">7735 13538 91 0,'0'0'41'15,"36"23"1"1,-36-23-2-16,35-14-35 15,-35 14-10-15,6-37-33 0,-10 10 0 16,-10-9-4-16,7 3 1 16</inkml:trace>
  <inkml:trace contextRef="#ctx0" brushRef="#br0" timeOffset="136887.4742">8397 12507 54 0,'6'-23'38'0,"-6"23"2"0,0 0 0 16,0 0-16-16,-34-18-14 16,34 18-1-16,-39 29-2 15,13 3-2-15,-4 1-1 16,9 18-1-16,-5 6-1 16,14 6-1-16,16 6 0 15,8-9 1-15,12-5-2 16,19-4 0-16,8-19 0 15,3-12 0-15,7-19 0 16,0-14 0-16,-6-15-1 16,-3-15 0-16,-11-8 2 15,-11-10-2-15,-10-4 1 0,-15-1 0 16,-10 7 0-16,-13 4 0 16,-4 10-1-16,-8 5 1 15,3 9-1-15,-7 4 0 16,7 11 0-16,3 6-1 15,4 4-1-15,20 6 0 16,-20-15-2-16,20 15-1 16,0-20-3-16,-6-10-1 15,26 15-1-15,-20-32-2 16,30 13 1-16,-22-29 2 16,19 10 3-16,-9-13 3 15,-2 1 5-15,4 8 4 16,-14-10 2-16,11 24 3 0,-25-12 2 15,12 32-1-15,-23-9-1 16,19 32-2-16,-34 2-1 16,20 26-1-16,-5 5-1 15,13 24-2-15,6 4 0 16,11 13 0-16,15 9-2 16,16 1 1-16,15 10 0 15,8-3-1-15,12-1 0 16,4 2 1-16,-4 2-1 15,-4 7-1-15,-8-5 2 16,-8 6-1-16,-17-8-2 16,-14 0 3-16,-22-2-2 15,-12-13 1-15,-14-8-1 0,-14-16 0 16,-5-14-1-16,-12-20 0 16,1-17-2-1,-5-27-2-15,10-5-6 16,-13-31-32-16,17-11 1 0,-4-21-1 15,7 9 0-15</inkml:trace>
  <inkml:trace contextRef="#ctx0" brushRef="#br0" timeOffset="137030.7479">8713 12652 76 0,'29'-33'37'15,"5"-4"1"-15,3 0-1 16,-7-16-34-16,13-4-8 0,3 6-29 15,-13 2-1 1,-1 9-2-16,0 5-1 0</inkml:trace>
  <inkml:trace contextRef="#ctx0" brushRef="#br0" timeOffset="137870.7296">9416 11769 88 0,'0'0'40'0,"0"0"0"15,0 0-10-15,35 38-19 16,-19-13-2-16,12 22-3 16,-7-4-1-16,17 14-1 15,-5 0-2-15,7-4 0 0,-9-2-1 16,-3-4 0-16,-4-11-1 16,-8-11 0-16,-16-25 0 15,19 16 0-15,-19-16-1 16,-10-39-1-16,-7 1 1 15,-3-19-2-15,6-1 1 16,-10-19 0-16,9 0 1 16,-3-1 0-16,10 5 0 15,8 12 1-15,8 12 0 16,16 14 1-16,1 15 1 16,11 26 0-16,3 12 0 15,13 17 0-15,-7 10 0 0,0 14 0 16,1 0 0-16,-7 6-1 15,-11-8 0-15,-4-8 0 16,-11-10-1-16,-11-11 0 16,-2-28-1-16,0 0 0 15,-13-20 1-15,1-23-2 16,-2-10 0-16,0-16 0 16,-4-11 1-16,8-7-1 15,-1 5 0-15,9 5 1 16,2 7 0-16,4 15 1 15,7 12 1-15,9 25 0 16,6 22 0-16,2 19 0 16,7 13 0-16,-5 17 1 0,5 8-2 15,-7 3 1-15,5 9-2 16,-5-18-2-16,4 0-3 16,-20-35-14-16,13 7-22 15,-5-27 0-15,0-4 0 16,-5-27 1-16</inkml:trace>
  <inkml:trace contextRef="#ctx0" brushRef="#br0" timeOffset="138350.1274">10393 11391 89 0,'-16'45'42'15,"10"15"0"-15,-6-3 0 0,12 4-34 16,6-12-3-16,8 2-1 15,6-17-2-15,11-21-1 16,7-16 0-16,1-17-1 16,-5-15-1-16,-6-13 1 15,-9-12 0-15,-7-11-1 16,-12 0 1-16,-12 5-1 16,-7 9 0-16,-9 4 1 15,-4 11-1-15,1 5 0 16,9 14-3-16,-4 1-2 15,26 22-3-15,-27-39-7 16,27 39-23-16,20-39-2 16,-7 13 1-16,1-11 1 0,18 7 24 15,-18-15 11-15,3-2 7 16,5 20 9 0,-22-11 25-16,12 13 3 15,-4 5 1-15,-8 20 0 0,0 0-21 16,31 51-8-16,-17-8-4 15,12 18-3-15,-4 2 0 16,15 12-3-16,-5-7 0 16,1-1-2-16,1-2-1 15,-8-20-1-15,1-6-2 16,-15-17-4-16,14 3-32 16,-26-25-3-16,0 0 0 15,-34-19 1-15</inkml:trace>
  <inkml:trace contextRef="#ctx0" brushRef="#br0" timeOffset="138622.0033">10586 11122 77 0,'20'-22'40'16,"8"-7"-1"-16,11-3 1 16,-5-15-29-16,21 10-4 15,-13-6-1-15,9 17-2 16,-12 1 1-16,7 15-2 15,-13 10 1-15,5 21-1 16,-4 11-1-16,-3 11 1 0,-1 6-2 16,1 4 0-1,1 0 0-15,-4-2-1 16,-5-10 0-16,-3-11-2 16,0-13-1-16,-20-17-5 0,31-9-32 15,-35-19-2-15,4-11-1 16,-13-20 0-16</inkml:trace>
  <inkml:trace contextRef="#ctx0" brushRef="#br0" timeOffset="139290.1612">11181 10490 82 0,'0'0'41'0,"22"-2"-1"15,-5 2 0-15,3-12-30 16,6 6-5-16,1-6-3 15,-1 8 0-15,-6-3-1 16,1 3-1-16,-3-2 0 0,-18 6 0 16,20 2 1-16,-14 15 0 15,-6 9 0-15,0 19 1 16,-6 8 0-16,6 16 1 16,2 3 0-16,8 5-1 15,-2-5-1-15,10-7 0 16,-5-10 0-16,9-18 0 15,2-15 0-15,3-18-1 16,-1-22-1-16,-4-9 2 16,1-24-2-16,-3-14 1 15,-4-13 0-15,0-11-1 16,-6-3 0-16,-4 0 0 16,0 9 1-16,-3 11-1 0,1 15 2 15,6 18-1-15,-2 21 1 16,-8 18 0-16,18 27 0 15,-10 9 1-15,-2 11-1 16,4 6 0-16,0 6-1 16,-3-6 0-16,-1-10 0 15,6-8 0-15,-12-35 0 16,28 14 0-16,-14-34-1 16,3-15 1-16,-1-14-1 15,2-14 1-15,2-6 0 16,1-1-1-16,-3 1 1 15,2 20 0-15,0 10 1 16,5 23 0-16,7 12 1 0,2 20-1 16,11 3 0-16,10 5 0 15,14 5 0-15,4-15 0 16,6-10 0 0,4-20-1-16,-4-17 1 0,-6-10-1 15,-7-10 0-15,-9-6-1 16,-16 4-1-16,-11-8-3 15,-1 24-12-15,-19-14-26 16,-6 20 0-16,-12-5-1 16,2 9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6:44:31.5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9084 1511 1 0,'0'0'0'0,"0"0"5"16,0 0-5-16,0 0-3 16,0 0 1-16</inkml:trace>
  <inkml:trace contextRef="#ctx0" brushRef="#br0" timeOffset="1072.5061">9084 1511 28 0,'0'0'15'15,"6"-18"2"-15,-6 18-2 16,0 0-1-16,0 0-2 31,0 0-3-31,0 0-2 0,-6-19 0 0,6 19-3 16,0 0 0-16,0 0-1 0,0-24 0 16,0 24 0-16,0 0 0 15,0 0-1-15,-6-24 0 16,6 24 0-1,0 0-1-15,0 0 1 0,0 0-1 16,0 0-1-16,0 0 1 16,0 0-1-16,0 0 1 15,0 0 0-15,0 0-1 16,-14 18 1-16,14-18 0 16,-8 33 0-16,0-11-1 15,4 6 1-15,-4 3-1 16,8 4 1-16,-7 1-1 15,3-1 0-15,4-2 1 0,-2-1-1 16,-4 3 0 0,6 2 0-16,-6 1 0 0,0-1 0 15,6 0 0-15,-6 0 1 16,4 5-1-16,2-1 1 16,-4-4-1-16,4 2 0 15,0-7 1-15,4 3-1 16,-4-1 1-16,0 1-1 15,0-2 0-15,0 3 1 16,0-5-1-16,2 2 1 16,-2-1 0-16,4-1 0 15,-2-1 1-15,0 1-2 16,2-2 2-16,-2 3-1 0,2-1 1 16,2 5-2-1,0 1 1-15,-2 2 0 16,-1 2-1-16,5 2 1 15,-2 1-1-15,0-5 0 0,-6 2 0 16,2-2 1-16,4 1-1 16,-8-1 0-16,2-2 1 15,-4-2-1-15,2-1 1 16,2 1-1-16,-4 0 1 16,4 1-1-16,-4-5 0 15,4 3 0-15,-4-3 0 16,8 2 1-16,-8-1-1 0,4-1 0 15,0 4 0-15,-2 3 1 16,2-3 0 0,0 0-1-16,2 3 1 15,-2-5-1-15,6 2 0 16,0-1 0-16,0-5 1 0,2 5 0 16,-2-1-1-16,0 0 0 15,2 3 0-15,-2-1 0 16,-4 0 0-16,2 3 1 15,4 1-1-15,-7 0 0 16,3-2 0-16,-2 3 0 16,-2-5 0-16,4 4 0 15,-4-2 0-15,0 1 1 0,0-7-2 16,0 3 1 0,0-1 0-16,0-4 0 15,0 1 0-15,-4-1 0 16,4-5 0-16,0-1 0 0,-2-3 0 15,2-2 1-15,0-18-2 16,-5 27 1-16,5-27 0 16,-2 18 0-16,2-18 0 15,0 0-1-15,0 0 1 16,0 0-3-16,-10 19-3 16,10-19-14-16,-22-15-17 15,22 15 0-15,-24-22 0 16,24 22-1-16</inkml:trace>
  <inkml:trace contextRef="#ctx0" brushRef="#br0" timeOffset="2508.4421">8525 1815 18 0,'-32'12'15'0,"7"4"-2"16,-7-1-1-16,-5-1-2 15,3 6-2-15,-7-3-1 16,3 7-2-16,-9-3-2 16,1 11 0-16,-5-3-1 0,0 7 0 15,-9-3-1-15,5 10 1 16,-8-4-2-16,-2 5 1 16,6-5 0-1,-14 4 0-15,7-2 0 0,-11 4-1 16,12-2 1-16,-8-1-2 15,2 1 1-15,0 0-1 16,2 0 1-16,4-2-2 16,-6 7 1-16,7-5 0 15,-9 4 1-15,8 0-1 16,0-4 1-16,-2 4 0 16,-2-2-1-16,2-3 1 15,3 3-1-15,3-4 1 0,-2-4-1 16,2 4 1-1,-2 1 0-15,-2-1-1 16,3 4 1-16,-5 4-1 16,-4-2 0-16,0-4 1 0,6 1-1 15,0-3 1-15,4-4-1 16,3 2 1-16,7-3 2 16,5-1-1-16,1-6 1 15,12 1-2-15,-1-3 2 16,8-1-2-16,1-5 2 15,7-5-2-15,18-16 0 16,-20 20 0-16,20-20 1 16,0 0 0-16,0 0 0 15,0 0 0-15,24-12 1 16,-4 0 0-16,5-9 0 16,11-7 0-16,7-7-1 15,16-6 1-15,12-14 0 0,14-4 0 16,14-14 0-16,8-3 1 15,9-11-1-15,15 5 1 16,-1-10 0-16,8 5-1 16,-8-7 0-16,7 8 0 15,-5-1 0-15,-2 13 0 16,-5-5-1-16,-1 9 2 16,-5-3-3-16,3 4 3 15,-11-5-3-15,1 3 2 16,-7 4-2-16,-1 1 0 15,-11 9-1-15,-14-2-2 16,-2 25-6-16,-31-3-17 16,-9 14-6-16,-9 13-1 0,-28 10 0 15</inkml:trace>
  <inkml:trace contextRef="#ctx0" brushRef="#br0" timeOffset="4168.2252">6630 2298 1 0,'0'0'18'0,"1"-28"13"0,-1 28 0 15,0 0-15-15,0 0-1 16,18 18 0-16,-18-18-4 15,14 26-2-15,-14-26-3 16,26 45 0-16,-18-22-1 16,11 15-2-16,-5-11 0 15,4 4-2-15,-4-3 1 16,-2-7-2-16,-2-3 2 16,-10-18-2-16,15 20 1 15,-15-20-2-15,0 0 0 16,0 0 0-16,0 0-2 15,-23-20-1-15,23 20-4 0,-28-29 1 16,28 29-2-16,-45-40 2 16,25 25-1-1,-14-13 2-15,9 11 1 16,-1-9 3-16,0 3 1 16,12-1 3-16,-3-3 1 0,21 1 0 15,2-5 0-15,13 1 0 16,1-5 1-16,10 5 0 15,1-3 0-15,9 13 1 16,-9-1-1-16,7 17 0 16,-14 0 1-16,5 18 0 15,-13 3-2-15,0 17 1 16,-14-3-1-16,-2 10-1 0,-2-3 1 16,-2-1-2-16,-4-2 1 15,8-1-1 1,-6-13 0-16,12 1 1 15,-6-22-1-15,28 31 0 0,-28-31 1 16,39 16-2-16,-15-10 1 16,1-4-1-16,9 2-3 15,-18-12-8-15,15 8-25 16,-11-4-2-16,12 0-1 16,-7-2 0-16</inkml:trace>
  <inkml:trace contextRef="#ctx0" brushRef="#br0" timeOffset="6119.6886">9111 1609 26 0,'4'-22'19'0,"-4"22"-1"15,0 0 0-15,0 0-3 16,0-21-2-16,0 21-1 15,0 0-2-15,0 0-2 0,0 0-1 16,0 0-1-16,0 0-1 16,0 0-2-16,0 0 0 15,6 16-1 1,-6-16 0-16,-6 31-1 0,2-11 0 16,3 7 0-16,-1 2 0 15,-8 1 0-15,2 5 0 16,2 6 0-16,4 3 0 15,-4 5 1-15,2 2-1 16,8 6 0-16,-8-2 0 16,10 7 0-16,0 1 0 15,2 2 0-15,-10-6 0 0,10 2 0 16,-10-6 1-16,8 3-1 16,-6-1 2-16,0 0-2 15,0 4 1 1,6 0-1-16,-4 2 1 0,-1-4-1 15,3 0 0-15,-2 1-1 16,2-1 1-16,-2 2 0 16,2-6-1-16,-2-2 0 15,2-2 0-15,-2 6 1 16,-2-4-1-16,0 4 0 16,0-2 0-16,0 0 1 15,0-4 0-15,0 4-1 16,0-2 1-16,2 0-1 0,2 2 2 15,-2-6-2 1,-2 2 1-16,4-2-1 16,-4 0 0-16,-4 0 0 15,4 2 0-15,0 0 1 0,0 2-2 16,0-2 2-16,4 0-2 16,-2 0 2-16,2-2-1 15,-2-2 0-15,0 0 0 16,2-3 0-16,-4-5 0 15,0 0 0-15,0-4 0 16,2-1 0-16,2 1 0 16,-2 6 1-16,-2-3-1 15,0 1 0-15,0 0 0 16,4 2 1-16,-2 1 0 16,-2-3-1-16,0-2 0 15,0-9 1-15,0 1 0 16,0-2-1-16,2-3 2 0,-2 3-2 15,-2-1 0-15,2 0 0 16,0-1 1-16,-2-3-1 16,-2 1 0-16,4-23 0 15,-6 32-1-15,6-32 1 16,-2 17 0-16,2-17 0 16,0 0 0-16,0 0 0 15,0 0 0-15,0 0 0 16,0-25 0-16,0 7-1 15,0-5 2-15,0-9-1 16,-4-5-1-16,4-6 1 16,0-12-1-16,4-4 1 15,-4-6-1-15,-4-6 1 0,2-1-1 16,2-5 0-16,-6 1 1 16,0-7 0-16,-2 3 1 15,2-1-1-15,-2-5 1 16,4 0-1-16,2-3 0 15,-3 3 1-15,5 0-1 16,-2 1 0-16,2 3 0 16,-6-3 0-16,0 7 0 15,2 1 1-15,-6 1-2 16,0 1 2-16,2 1-2 16,0 1 2-16,-4 6-1 15,1 3 0-15,3 1 1 16,0 2-1-16,2-2 1 0,0 4 0 15,0 0 0-15,4 2 0 16,2 2-1-16,6-1 0 16,-2 1 0-16,0 2 0 15,2 2-1-15,0-2 1 16,0 0-1-16,1 2 1 16,-1-4 0-16,2 8 0 15,-8-3-1-15,8 3 1 16,-8 2 1-16,10 4-1 15,-10 8 0-15,0 1 0 16,0 7 1-16,0 1-1 16,-4 5 1-16,4 19-1 0,0-28 0 15,0 28 0-15,0 0 1 16,0 0-1-16,0 0 0 16,-20-16-1-16,20 16 1 15,0 0-1 1,0 0 0-16,0 0 0 0,0 0-3 15,0 0-4-15,0 18-32 16,0-18-2-16,-15 20 1 16,15-20-2-16</inkml:trace>
  <inkml:trace contextRef="#ctx0" brushRef="#br0" timeOffset="7991.6367">1687 8333 14 0,'0'0'32'15,"-21"-37"3"-15,21 37-1 16,0 0-13-16,-36-40-6 0,36 40-4 15,-2-19 0-15,2 19-2 16,0 0-2-16,14 25 0 16,-16 1-2-16,10 25 0 15,-8 10-1-15,6 21-1 16,0 6 0-16,2 10-1 16,-6-1 0-16,1-7-2 15,-3-6 0-15,6-13 0 0,-4-18-1 16,-2-14 1-1,4-13-1-15,-4-26-1 16,0 0 0-16,-19-24-1 16,9-13 1-16,-4-20 1 0,0-8 0 15,-4-11-1-15,8-9 0 16,-1-3 2-16,11 0-1 16,6-1 1-16,7 5 0 15,15 5-1-15,15 9 1 16,9 9 1-16,1 10 0 15,18 12 1-15,-8 9 0 16,6 24 0-16,-9 8 0 16,-9 22 0-16,-19 11 0 15,-17 16-1-15,-21 8 0 16,-15 8 0-16,-19 9-1 16,-9-1 0-16,-4-3 1 15,-7-9-2-15,7-8 2 0,4-10-2 16,13-11 2-16,16-7-1 15,20-27 2-15,-17 28-1 16,17-28 0-16,23 19 1 16,-3-7 0-16,14 8 0 15,3-1-1-15,5-1 1 16,1 6 0-16,10-5-1 16,-11 3 0-16,1-7-1 15,-3-1 0-15,-7-6-2 16,-1 0-1-16,-10-6-1 15,9 2-5-15,-31-4-32 16,14-22-1-16,-8 5 0 16,6-7-1-16</inkml:trace>
  <inkml:trace contextRef="#ctx0" brushRef="#br0" timeOffset="8220.578">2471 8604 81 0,'0'0'42'0,"32"11"-2"15,-9 1 2-15,1-14-35 16,16 14-1-16,5-14-3 16,2 4-3-16,3 0-1 15,-5-6-4 1,3 14-7-16,-21-18-30 0,11 6 1 0,-18-6-1 15,-20 8 1-15</inkml:trace>
  <inkml:trace contextRef="#ctx0" brushRef="#br0" timeOffset="8391.1883">2720 8751 79 0,'-14'25'39'15,"14"-25"1"-15,34 4-3 16,-34-4-28-16,45-11-5 15,-5 1-3-15,7 0-1 16,6 0-5-16,-9-13-6 16,17 13-29-16,-24-8 2 0,1 4-2 15,-8 1 0-15</inkml:trace>
  <inkml:trace contextRef="#ctx0" brushRef="#br0" timeOffset="8923.2576">3354 8307 71 0,'0'0'42'0,"20"-29"-1"15,-20 29 1-15,0 0-30 16,0 0-4-16,15 18-2 15,3 17 0-15,-4 8-3 16,4 12 1-16,-4 6-2 0,-1 9-1 16,5 1 1-16,-8 0-1 15,6-3 1-15,-8-7-2 16,0-12 1-16,3-7-1 16,-5-13 0-16,2-5 0 15,-8-24-1-15,0 0 1 16,0 0-1-16,20-26 0 15,-14-1 1-15,6-9-1 16,2-7 0-16,-1-2 1 0,9 0-1 16,2 2 2-1,3 5-2-15,5 5 3 16,2 5-3-16,-1 11 3 16,5 7-1-16,1 10 0 0,-1 6 0 15,-3 14-1-15,1 11 2 16,-9 8-2-16,-1 8 1 15,-6 12 0-15,-6-2-1 16,-6 2 0-16,-3 2 2 16,-1-12-2-16,-2-4-1 15,-2-16-3-15,6 1-5 16,-6-30-35-16,0 0-2 16,0 0 1-1,0-43-3-15</inkml:trace>
  <inkml:trace contextRef="#ctx0" brushRef="#br0" timeOffset="15779.2621">4446 1740 4 0,'0'0'26'0,"0"0"0"16,2-19-7 0,-2 19-3-16,0 0-3 15,0 0-2-15,0 0-3 0,-22-18-2 16,22 18-1-16,0 0-1 15,0 0 0-15,-12 18-1 16,12-18 0-16,-12 21-1 16,10-1 1-16,2-20 0 15,-6 39-1-15,4-15 0 16,4 5 0-16,-8-3 0 16,10 9 0-16,-2-1-1 0,0-1 0 15,2 2 0 1,2 1 0-16,-4-3 0 15,4 4 1-15,-4-3-1 16,4-1 0-16,-2 0 0 16,2 1 1-16,-4-3-1 0,-2 4 0 15,0-3-1-15,0-3 1 16,2-1 0-16,2-1 0 16,2-1 0-16,4-1-1 15,-1-1 2-15,3-1-1 16,-2-3 1-16,10 3-1 15,-8-1 1-15,6 0-1 16,-11 3 1-16,7 3-1 16,-6-1 0-16,8 5 0 15,-2-1 0-15,2-2 0 16,-3 5-1-16,5 1 2 16,-4 0-2-16,10-5 1 0,-9-1 0 15,3 5 0-15,2 1 0 16,-4 4 0-16,7 0 0 15,-1 1-1-15,2-3 1 16,-2 4 0-16,1 0-1 16,-1-3 1-16,-2-1-1 15,-2-6 1-15,-5-1 0 16,1 3 0-16,-2-5-1 16,0 3 1-16,2-3 0 15,-2 1 0-15,3-2 0 16,-3 1-1-16,8-1 2 15,-4-3-2-15,2 1 1 16,1-1 0-16,-5 2-1 0,6-3 0 16,-2 3 1-16,1-1-1 15,1 1 0-15,2 3-1 16,1-1 1-16,-1 5 0 16,4-2 0-16,0 3 0 15,-3-3 0-15,-1 4 0 16,4-3 0-16,-7 1 1 15,7 1-2-15,-6-5 1 16,5 2 1-16,1-1-1 16,-4-1 1-16,5 1-1 15,-1-3 0-15,6 1 1 16,-5-1-1-16,5 1 0 16,0-5 1-16,-1 1-1 0,-3-1 0 15,3 5 0-15,3-3 0 16,3-1 0-16,-1-3 1 15,2 1-1-15,1 2 0 16,1-5 0-16,-1 3 1 16,4-3-1-16,-3 1 0 15,-6 2 0-15,1-5 1 16,1 5-1-16,-3-1 0 16,1 7 1-16,-3-8 0 15,-3 3-1-15,4-5 1 16,-1 5-1-16,-3 1 0 15,5-3 1-15,-5 1-1 16,10-2 0-16,-7 1 1 0,5-3-1 16,1 7 0-16,1-11 1 15,1 4-1-15,1-6 0 16,-1 3 1-16,7-5-1 16,1 2 0-16,-2 0 1 15,1-3-2-15,1 3 2 16,3-2-1-16,-3 2 0 15,-2-4 0-15,1 1 0 16,-1-1 1-16,3 0-1 16,-1-2 0-16,-2 4 0 15,5-6 0-15,-5 0 0 16,1 0 0-16,-5-4 0 0,2 6 0 16,-1-4 0-16,-3 3 0 15,1-3 0 1,3 4 0-16,-3 0 0 0,-1 0 0 15,-3 0 0 1,1-2 0-16,-5 0 0 0,0 0 0 16,-5-2 0-16,-1 0 1 15,0 2-1-15,-5-3 0 16,-1 3 0-16,-2-2 0 16,-18-2 0-16,29 4 0 15,-29-4 0-15,22 4 0 16,-22-4 0-16,0 0 0 15,0 0 0-15,0 0 0 16,0 0-2-16,0 0-1 0,0 0-3 16,0 36-12-16,0-36-24 15,-18-6-2 1,18 6 1-16,-27-22-1 0</inkml:trace>
  <inkml:trace contextRef="#ctx0" brushRef="#br0" timeOffset="26119.3233">13019 759 40 0,'0'0'22'15,"0"0"-1"-15,0-21-2 16,0 21 0-16,0 0-8 16,0 0-2-16,0 0-2 0,0 0-1 15,0 0-1-15,0 0 0 16,6 23-1-16,-4 12 0 15,-4-1-1-15,-2 15 0 16,-2-2-1-16,4 10 0 16,-4-4-1-16,6-2 0 15,-2-2 0-15,2-8 0 16,0-5 0-16,2-5-1 16,2-4 1-16,-2-3-2 15,0-6 3-15,2 1-2 16,-4-19 0-16,12 24 0 15,-12-24 0-15,0 0 1 16,20 17-1-16,-20-17 1 0,25 2-1 16,-5-4 1-16,0-3 0 15,7-3-1-15,1 0 1 16,4-2-1-16,-1 2 0 16,-1-2 0-16,1 1-1 15,-5 1 0-15,0 2-2 16,-26 6-2-16,37-14-3 15,-35-6-9-15,-2 20-19 16,24-21 0-16,-24 21 0 16,8-24 0-16</inkml:trace>
  <inkml:trace contextRef="#ctx0" brushRef="#br0" timeOffset="26879.7698">13525 1046 26 0,'0'0'32'0,"25"-24"4"16,-25 24-2-16,26-4-15 16,-40-15-4-16,14 19-5 15,0 0-2-15,-26 15-3 16,1-5-1-16,5 12-2 16,-2-1 0-16,-1 9-1 15,1 3 0-15,4-1 0 16,10 1 0-16,2-6-1 15,8-3 0-15,-2-24 1 0,18 29-1 16,2-23 0-16,-2-8-1 16,1-2 1-16,1-4 0 15,2-3 0-15,-3-5-1 16,-1-4 1 0,2-1-1-16,-6-5 1 0,0 3 0 15,-3-1-2-15,-3 1 2 16,-2 1-2-16,-6 22 1 15,2-31-1-15,-2 31 0 16,-2-20 1-16,2 20-1 16,0 0 1-16,0 0-1 15,0 0 2-15,-14-18-1 16,14 18 1-16,0 0 0 0,0 0 0 16,0 0 0-16,0 0 0 15,0 0 1-15,0 0-1 16,0 0 1-16,0-17-1 15,0 17 0-15,0 0 1 16,0 0 0-16,2-20 0 16,-2 20 0-16,0 0 0 15,0 0 0-15,0 0 1 16,0 0-1-16,0 0 0 16,0 0 0-16,0 0 0 15,0 0 0-15,0 0 0 16,0 0 1-16,0 0-1 15,0 0 1-15,-2 28-1 16,2-9 1-16,2 3-1 16,2 3-1-16,2 7 1 15,-2-5 0-15,6-1 0 16,-2-3-1 0,6-3 0-16,4-4 1 0,1-3-1 0,1-5 0 15,0-8 0-15,2 2 0 16,1-4 0-16,-3-4-2 15,-20 6-1-15,36-12-5 16,-36-9-26-16,0 21-3 16,15-30-3-16,-15 30 2 15</inkml:trace>
  <inkml:trace contextRef="#ctx0" brushRef="#br0" timeOffset="28088.1489">13850 887 4 0,'0'0'29'16,"0"0"4"-16,0 0-1 16,0 0-12-16,-8-22-3 15,8 22-4-15,0 0-3 16,0 0-3-16,0 0-1 16,2 26-1-16,-2-26-2 15,4 47 2-15,-8-20-2 16,10 14 0-16,-6 1-1 0,6 3 0 15,0-8 0 1,2 2-1-16,-2-9 0 16,8-11 0-16,-14-19-1 15,31 18 1-15,-11-24-1 0,0-8 1 16,0-5 0-16,-3-9-1 16,-3-7 0-16,0 4 1 15,-2-7 0-15,-8 5-1 16,0 0 1-16,2 9-1 15,-6 6 1-15,0 18 0 16,0 0 0-16,0 0 0 16,0 0 0-16,-12 32 0 15,12-3-1-15,0 1 1 0,0 1-1 16,6 0 0-16,0-7 0 16,8-6 1-1,5-7-1-15,1-11 1 16,0-7 0-16,5-7 0 0,-5-10 0 15,2-5-1-15,-2-4 1 16,-5-3 0-16,-7-3-1 16,-2-4 1-16,-6 5-1 15,0-3 0-15,-6 2 0 16,0 10 0-16,1-1-2 16,-9 1-2-16,14 29-3 15,-26-49-12-15,26 49-20 16,0 0-1-16,-20-8 0 15,20 8 0-15</inkml:trace>
  <inkml:trace contextRef="#ctx0" brushRef="#br0" timeOffset="29352.1816">13333 1370 23 0,'0'0'32'0,"0"0"0"16,0 0-4-16,0 0-13 16,-26 17-1-16,28 9-2 15,-2-26-4-15,-19 49-2 0,3-18-1 16,10 14-1-1,-8-1-1-15,4 10 1 16,0-8-2-16,0 11 0 16,3-8 0-16,-1 9 0 0,0-8 0 15,4-1-1-15,-2-8 1 16,4 0-1-16,2 0 0 16,2-5 0-16,4-7-1 15,0-5 1-15,0-7-1 16,-6-17 0-16,25 32 1 15,-5-23-1-15,0-3 1 16,7-2-1-16,-1-4 1 16,8-2-1-16,-3 0 1 15,3-2-1-15,-3 2 1 16,-5-3-1-16,-6-1-1 16,-20 6 0-16,33-8-1 15,-33 8-2-15,18-4-2 0,-18 4-6 16,0 0-15-16,8-20-12 15,-8 20 2-15,0-23-2 16</inkml:trace>
  <inkml:trace contextRef="#ctx0" brushRef="#br0" timeOffset="29970.8737">13542 1905 45 0,'0'0'36'15,"-25"2"-1"-15,25-2 0 16,0 0-22-16,-26 8-4 16,26-8-2-16,0 0-3 15,6 28-1-15,-6-28 0 16,22 23-1-16,-22-23 0 15,37 22-1-15,-15-8 0 16,2-1 1-16,1-3-2 16,-5 4 1-16,0-2 0 15,-1 1-1-15,-19-13 1 16,26 26 1-16,-26-26-1 16,12 33 0-16,-12-11 1 0,-4-3-1 15,-4-1 1 1,0 4-1-16,-10-3 0 0,5 3 0 15,-7-3 0-15,0-1-1 16,0 0 1-16,3-2 0 16,-3-1-1-16,20-15 0 15,-22 26 0-15,22-26 1 16,-16 19-1-16,16-19 0 16,0 0 0-16,0 0 0 15,0 0 1-15,0 0-1 16,0 0 1-16,0 0 0 15,0 0 1-15,0 0-1 16,-15-31 0-16,15 11-1 0,0-1 0 16,0-5 0-16,0 1 0 15,0-7 0 1,5 7-1-16,-8-7 0 16,6 3-1-16,-8 3 0 0,-1 3-2 15,-8-9-2-15,14 32-14 16,-18-21-20-16,18 21-1 15,-34-22 1-15,13 22 0 16</inkml:trace>
  <inkml:trace contextRef="#ctx0" brushRef="#br0" timeOffset="34783.8978">17924 1083 2 0,'-12'-31'10'0,"12"31"-3"15,-14-26 1-15,14 26-2 16,-26-20 0-16,7 13-1 16,19 7 0-16,-38-12-1 15,22 4 0-15,-9 4-1 16,3 0-1-16,-10 6 0 16,-5 4-1-16,-3 6-1 15,-7 7 0-15,-6 5 1 16,-12 15 1-16,-5-2 1 15,-9 18 1-15,0 4 1 16,0 20 2-16,-11 13 0 0,5 34 1 16,-20 9 0-16,20 32 1 15,-14 6-2-15,28 19 0 16,-14-6-1-16,32 13-1 16,8-17-2-16,31-15 0 15,14-22 0-15,28-19-2 16,15-24 1-16,22-20 1 15,8-27 0-15,26-17 0 16,12-33 1-16,21-12 0 16,6-23 0-16,18-13-1 15,0-20 0-15,8-11-1 16,-8-17 1-16,-4-9-2 16,-16-12 1-16,-23-7-1 0,-19-11 0 15,-24-11 0-15,-19-10-1 16,-23-8 0-16,-22-2 0 15,-22 4 0-15,-16 8 0 16,-13 7-1-16,-7 17-1 16,-7 15-1-16,6 25-4 15,-18 9-20-15,13 25-8 16,9 8-1-16,4 9 0 16</inkml:trace>
  <inkml:trace contextRef="#ctx0" brushRef="#br0" timeOffset="36699.6157">21502 859 7 0,'-8'-21'14'16,"8"21"-3"-16,-4-30-1 16,4 30-2-16,-14-35 0 15,6 17-1-15,2-1 0 16,-6-1-1-16,4 2-2 16,-9 1 0-16,1 3-2 15,-8 2-1-15,2 6-1 0,-3 0 0 16,-9 8 0-16,3 2 0 15,-15 6-1 1,7 6 1-16,-13 7 0 16,-1 5 0-16,-8 5 0 0,-2 1-1 15,-8 11 2-15,-3-4 0 16,1 12 0-16,-4-8 1 16,0 10 0-16,10-6 1 15,-4 12-1-15,4-4 1 16,2 8-2-16,2 1 2 15,15 7-1-15,-5 5-1 16,8 11 2-16,1 11-2 16,9 18 1-16,3 7-1 0,12 15 0 15,6 11 1 1,14 12-2-16,12 3 1 16,12 3-2-16,14-10 1 15,13-8 0-15,8-17 2 0,18-11 0 16,-4-23 1-16,12-11 1 15,0-21-1-15,8-7 2 16,0-21-2-16,9-5 2 16,3-19-2-16,5-9 1 15,-5-16-1-15,6-9 0 16,-7-23 0-16,7-12 0 16,-12-24 1-16,1-7-2 0,-9-18 2 15,-6-14-2 1,-2-14 0-16,-8-15 0 0,-6-6-1 15,-14-10 0 1,-11-4-1-16,-11-5 1 0,-13-1-1 16,-18 8 1-16,-12 6 0 15,-19 14-1-15,-13 11 0 16,-15 20-1-16,4 18-3 16,-26 8-15-16,2 27-15 15,6 14-1-15,-4 5-1 16,15 13-1-16</inkml:trace>
  <inkml:trace contextRef="#ctx0" brushRef="#br0" timeOffset="45163.8747">12229 6949 3 0,'-19'-6'26'15,"19"6"0"-15,-2 18-9 16,2-18-1-16,0 0-1 16,0 0-2-1,0 0-3-15,-20-2-1 0,20 2-1 16,0 0-2-16,0 0-1 15,0 0-1-15,33-10 0 16,-13-2-2-16,20 7 1 16,1-13 1-16,20 0-1 15,-1-9 0-15,13 7 0 16,-8-9-1-16,10 5 0 16,-6-1 1-16,-4 1-2 15,-10 0 1-15,-5 11-1 0,-11-1 0 16,-5 0-1-1,-9 8 0-15,-25 6 0 16,26-9-2-16,-26 9-1 16,0 0-1-16,0 0-3 0,0 0-5 15,-4-24-13-15,4 24-10 16,-4-18 0-16,4 18 1 16</inkml:trace>
  <inkml:trace contextRef="#ctx0" brushRef="#br0" timeOffset="45695.1855">12897 6551 20 0,'-34'0'30'0,"34"0"2"15,-33 0 0-15,13-10-16 16,20 10-3-16,0 0-3 16,0 0-4-16,0 0-2 15,0 0-1-15,20-6-2 0,5 2 1 16,3-6 0-16,5 2 0 15,5-3-1-15,1-1 1 16,-7 0-1-16,2 0 1 16,-7 1-1-16,-1 5 1 15,-8 0-1-15,1 6 1 16,-19 0 0-16,0 0 1 16,14 21-1-16,-20 3 0 15,-8 3 0-15,-3 9 0 16,-3 3-1-16,0 4 0 15,-2-2 0-15,3 3 0 16,-1-9 0-16,6-4 0 16,-2-5-1-16,8-7 1 0,8-19 0 15,-19 26 0-15,19-26 0 16,0 0 0-16,-20 20 0 16,20-20 1-1,0 0-2-15,-20 0 2 0,20 0-1 16,-14-18 0-16,14 18 1 15,-25-26-1-15,13 9 0 16,12 17-1-16,-26-34 1 16,26 34-1-16,-27-31 1 15,27 31-2-15,-26-26 0 16,26 26-1-16,-26-17-4 16,5-3-20-16,21 20-13 15,-30-8-1-15,30 8 0 0,-28-11 0 16</inkml:trace>
  <inkml:trace contextRef="#ctx0" brushRef="#br0" timeOffset="50151.4605">30977 12535 24 0,'0'0'30'0,"12"-20"-3"16,-12 20-7-16,0 0-2 0,0 0-4 15,8-18-3 1,-8 18-3-16,18 2-1 15,-18-2-2-15,22 24-1 16,-5-1-1-16,-3 3 0 0,6 15 0 16,0 2-2-16,5 12 1 15,-3 2-2-15,8 4 1 16,-5-2-1-16,1-2 1 16,-4-2-1-16,-5-8 0 15,-3-6 0-15,-6-6 0 16,0-7-1-16,-4-4 1 15,-4-24 0-15,0 27-2 16,0-27-2-16,0 0-2 16,0 0-5-16,0 0-13 15,-20-33-11-15,14 13-1 16,-5-4 0-16</inkml:trace>
  <inkml:trace contextRef="#ctx0" brushRef="#br0" timeOffset="51015.5475">30962 12472 12 0,'0'0'28'0,"0"0"-5"16,0-18-5-16,0 18-2 15,0 0-3-15,0 0-2 16,-30-10-4-16,30 10 1 16,-20 12-2-16,20-12-1 0,-20 28 3 15,18-3-4-15,-9-5-1 16,3 9 0-1,-2-1 1-15,8-1-2 16,0 3-2-16,-2-5 1 0,4-5-1 16,0-3 1-16,0-17 0 15,8 22-1-15,-8-22 1 16,20 4-1-16,-20-4 0 16,29-18 1-16,-29 18-1 15,28-35 1-15,-10 9-1 16,-5 1 0-16,1-8-1 15,-2-1 1-15,-4 1 0 0,0-1 0 16,-4 1-1 0,-2 4 1-16,4 3-1 0,-6 3 1 15,0 23 0 1,-2-28 0-16,2 28 0 0,0 0 0 16,0 0 0-16,0 0 1 15,0 0-1-15,19 8 0 16,-3 4 0-16,4 5 1 15,4 3 1-15,3 10-2 16,-1-5 2-16,2 6-1 16,-3-3 1-16,1 1-1 15,-12-1 1-15,0-3-1 16,-4-3-1-16,-5-4 2 16,-5-18-1-16,-3 25 0 15,3-25 1-15,-26 16-1 16,4-12 0-16,-4 4 0 15,-7-5-1-15,-1-3-1 0,-3 10-3 16,-11-20-14-16,13 10-21 16,9-1 2-16,3-5-2 15,23 6 0-15</inkml:trace>
  <inkml:trace contextRef="#ctx0" brushRef="#br0" timeOffset="52052.1885">30865 12382 9 0,'0'0'29'0,"0"0"1"16,16-2-11-16,-16 2-4 15,0 0-2-15,9 33-2 16,-9-33-1-16,-5 47-3 0,-7-21 0 15,10 13-3-15,-12-6 1 16,8 5-3-16,-6-5 2 16,6-2-4-16,-2-5 1 15,4-7-1 1,4-19 1-16,4 26-1 0,-4-26 0 16,0 0 0-16,0 0 1 15,20 10-1-15,-20-10 1 16,16-4-1-16,-16 4 1 15,31-10-1-15,-7 2 0 16,4 2 0-16,3 2 0 16,3-3 0-16,5 1 0 15,3 0 0-15,1 0 0 0,-3 2 0 16,-7 0 0 0,-1 4 0-16,-6-4 0 15,-7 4 1-15,-19 0-1 16,16-2 1-16,-16 2 0 0,0 0 0 15,-16-14 1-15,16 14-1 16,-31-17 0-16,11 5 0 16,0-2 0-16,1-5-1 15,-1 5-2-15,-6-16-10 16,10 9-24-16,16 21 0 16,-35-37-2-16,35 37 1 15</inkml:trace>
  <inkml:trace contextRef="#ctx0" brushRef="#br0" timeOffset="54643.8217">28594 5577 7 0,'-4'-21'26'15,"4"21"1"-15,0 0-10 16,-20-12-3-16,20 12-3 16,-37 8-1-16,15 8-2 15,-17 3-3-15,1 18 0 0,-15 3-1 16,0 15 1-16,-17 4-1 15,1 19 1-15,-22 4 0 16,1 28 0-16,-17 12 1 16,-9 33-1-16,-13 16-1 15,-3 27 1-15,-4 6-1 16,5 18 0-16,5-10 0 16,7 2-1-16,11-24 0 15,21-23-1-15,8-32 1 16,22-25-1-16,5-27 0 15,17-20 0-15,-3-22 0 16,19-14 0-16,-1-13-1 16,20-14 0-16,-20 2 0 0,20-2-1 15,-6-20 1-15,6 20-1 16,6-33 0-16,0 9 0 16,0 3-1-16,2-3 0 15,4 1 0-15,-4-1 0 16,3 3-1-16,-5-3-1 15,-6 24-1-15,14-37-2 16,-14 37-3-16,8-34-4 16,12 30-17-16,-20 4-8 15,4-27 1-15,-4 27 1 16</inkml:trace>
  <inkml:trace contextRef="#ctx0" brushRef="#br0" timeOffset="55218.6841">26497 7932 11 0,'0'0'32'16,"0"0"2"-16,-8-17 0 15,8 17-12-15,0 0-3 16,0 0-6-16,0 0-3 16,0 0-3-16,0 0-2 15,-12 27 0-15,4-5-1 16,5 17 0-16,-5 6-1 15,6 12 0-15,-8 0-1 16,8 8 1-16,-4-2-1 0,2-3 0 16,2-9-2-16,2-7 1 15,0-11 0-15,-2-9-1 16,2-7 1 0,0-17-1-16,-4 20 0 0,4-20 1 15,0 0-1-15,0 0 0 16,0 0 1-16,0 0-1 15,0 0 0-15,6-18 0 16,-6 18 0-16,18-29-1 16,-4 7 2-16,5-3-2 15,7-3 1-15,4-1-1 16,7-5 1-16,1 3-1 16,3 2 1-16,3-1 0 0,-9 9-1 15,1 3 1-15,-9 2 0 16,-5 6 1-1,-22 10-1-15,26-11 0 16,-26 11 1-16,0 0-1 0,-22-8 0 16,-4 2 1-16,-1-4-1 15,-9-4 0-15,-5 1 1 16,-5-3 0-16,-1 0-1 16,1-2 0-16,3 7-1 15,7-5-2-15,11 14-4 16,-13-12-33-16,38 14 0 15,-18-17 1-15,18 17-2 16</inkml:trace>
  <inkml:trace contextRef="#ctx0" brushRef="#br0" timeOffset="68389.1689">9842 5493 15 0,'0'0'30'16,"-20"2"0"-16,20-2-6 15,0 0-7-15,0 0-3 16,0 0-3-16,0 0-3 16,20 8-2-16,-20-8-1 15,32 8-1-15,-5-4-1 16,19 5 0-16,5-9 0 0,26 4 1 16,8-6-1-16,16 2-1 15,11-6 1-15,13-1 0 16,5-7-1-16,6 0 0 15,-6 0 0-15,-3 5 0 16,-11-5 0-16,-7 2-1 16,-20-2 1-16,-6 3 0 15,-18 3 0-15,-14 2 0 16,-11 0 0-16,-9 2 0 16,-9-2-1-16,-22 6 0 15,26-6-1-15,-26 6-1 16,0 0-2-16,0 0-2 15,0 0-4-15,-14-19-12 0,14 19-18 16,-34 0 0-16,11 0 0 16,-5 2 2-16</inkml:trace>
  <inkml:trace contextRef="#ctx0" brushRef="#br0" timeOffset="68923.0131">10269 5683 30 0,'81'-6'24'0,"25"12"-1"15,17-6-4-15,3-9-5 16,16 10-4-16,-18-10-3 16,-3 7-2-16,-18-8-1 15,-13 12-1-15,-24 4-6 0,-25-4-15 16,-15-2-11-16,-7 15-1 16,-19-15-1-1</inkml:trace>
  <inkml:trace contextRef="#ctx0" brushRef="#br0" timeOffset="69488.4003">10201 5621 32 0,'-19'39'30'0,"-23"-8"1"16,7 3-3-16,-5 7-18 15,-11-10-5-15,9 4-2 16,5-3-6-16,-3-13-12 15,15-7-15-15,25-12-1 16,0 0 1-16,0 0 1 16</inkml:trace>
  <inkml:trace contextRef="#ctx0" brushRef="#br0" timeOffset="69711.8121">10612 5554 37 0,'8'21'33'16,"-26"-3"0"-16,2 15 1 15,-17 5-21-15,-16-9-6 16,13 12-1-16,-19-3-3 16,11 3-2-16,1 0-6 15,-5-19-15-15,11-7-14 0,17-1 0 16,2-16-1-16,18 2 1 15</inkml:trace>
  <inkml:trace contextRef="#ctx0" brushRef="#br0" timeOffset="69916.0733">10894 5564 36 0,'-5'17'33'15,"-9"19"0"-15,-18-3 0 16,-1-2-20-16,-13 13-7 16,-11-7-1-16,4 4-5 0,5 6-9 15,3-6-22 1,5-23-2-16,23-2 0 0,17-16-1 16</inkml:trace>
  <inkml:trace contextRef="#ctx0" brushRef="#br0" timeOffset="70103.4454">11246 5554 50 0,'-12'47'33'16,"-25"-14"1"-16,-5 12-1 15,-3 6-26-15,-18-9-5 0,1-9-10 16,3-2-23-16,14 5-2 15,5-25 0-15,40-11-1 16</inkml:trace>
  <inkml:trace contextRef="#ctx0" brushRef="#br0" timeOffset="70276.2944">11659 5595 53 0,'-58'53'30'16,"13"22"-8"-16,-10-13-23 0,-10-15-28 15,19 8-2 1,-11-27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15:54:55.21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 1485 42 0,'-6'-33'36'0,"-1"2"2"16,7 5-1-16,-12-15-15 15,12 41-6-15,-6-34-1 16,6 34-6-16,6 22-3 16,0 17-2-16,2 16-1 15,1 28 0-15,-1 9-1 0,6 20-1 16,-6 4-1-16,6 3 0 15,-4-9-1 1,0-12-1-16,0-17 0 0,3-24 0 16,-7-14-2-16,-4-21 2 15,-2-22-5-15,0 0-3 16,-6-34-26-16,-13-7-2 16,-3-6-1-16,-10-26 1 15</inkml:trace>
  <inkml:trace contextRef="#ctx0" brushRef="#br0" timeOffset="174.8011">1172 1597 83 0,'-22'-10'37'0,"22"10"1"15,8-29 0-15,18 0-32 16,37-7-4-16,18-9 0 16,24-4-1-16,19-2-1 15,4-8-3-15,7 26-10 16,-19-5-24-16,-5 15-1 15,-21 7 0-15,-22 16 0 16</inkml:trace>
  <inkml:trace contextRef="#ctx0" brushRef="#br0" timeOffset="332.3364">1464 2015 81 0,'-49'45'37'0,"21"-15"0"15,28-30-3-15,0 0-35 16,38-55-10-16,21 14-24 16,8-12-1-16,4-8 0 0,14-2-1 15</inkml:trace>
  <inkml:trace contextRef="#ctx0" brushRef="#br0" timeOffset="924.0136">2363 1460 80 0,'-2'37'40'16,"-12"-2"0"-16,8 15-1 15,-20-7-31-15,18 27-2 16,-9-5-1-16,11 10-1 16,-2-9-1-16,2 1-2 15,-2-10-1-15,8-12-1 0,0-8 0 16,0-37-2-16,-12 24 0 15,-8-40-1-15,12-9 0 16,-11-26-1-16,7-8 1 16,-8-24 0-16,14-5 1 15,0-12 1-15,12 2 1 16,20-2 1-16,5 2 2 16,17 7 1-16,-1 11 1 15,16 21 0-15,1 10 0 16,3 25 0-16,-8 7 1 15,-8 27-1-15,-11 13-1 16,-15 18 0-16,-17 16-1 16,-10 16 0-16,-17 2-1 0,-17 3 0 15,-5 1 0-15,-3-13 0 16,-1-5-1-16,9-10 1 16,5-8-1-16,13-17 1 15,14-5-1-15,4-21 1 16,29 16 1-16,3-2 0 15,8-2-1-15,17 7 1 16,-12-3 0-16,14 13-1 16,1-7-1-16,-3 5 1 15,-10 3-1-15,-1-3 0 16,-7-5-1-16,-13-4 1 16,2-5-1-16,-28-13 0 0,23 12-1 15,-23-12-3-15,0 0-4 16,0 0-33-16,0 0-1 15,4-27-1-15,-4 27-1 16</inkml:trace>
  <inkml:trace contextRef="#ctx0" brushRef="#br1" timeOffset="5051.9621">1531 1277 24 0,'4'-37'30'0,"-4"15"2"0,0 22-4 15,-25-51-8-15,25 51-3 16,-24-33 2-16,24 33-5 16,-22-10 0-16,22 28-6 15,0-18 0-15,0 49-2 16,6-6-1-16,14 24-2 15,-4 11 2-15,7 19-4 16,5 5 0-16,4 7 1 16,-7-3-2-16,7 0 0 0,-10-11 0 15,3-13-1 1,-5-15-1-16,-2-22 2 16,-4-14-2-16,-14-31-1 15,0 0-2-15,0 0-2 0,-18-27-7 16,-10-30-25-16,2 2-1 15,-11-14 1-15,-4-5 0 16</inkml:trace>
  <inkml:trace contextRef="#ctx0" brushRef="#br1" timeOffset="5251.4609">1184 1423 73 0,'-20'-16'38'15,"20"16"1"-15,0-24 1 16,28 20-28-16,9-29-2 15,28 2-4-15,14-20-2 16,26 0-1-16,13-14-1 16,19-2-2-16,-5 0-1 0,-2 6-2 15,-13 20-2-15,-32 10-3 16,-4 47-20-16,-62 7-12 16,-28 32-1-16,-49 18 1 15</inkml:trace>
  <inkml:trace contextRef="#ctx0" brushRef="#br1" timeOffset="5432.5452">1334 1982 96 0,'-8'20'40'0,"24"-13"1"16,17-26-3-16,25-7-34 16,7-19-1-16,26-6-2 15,-5-10-1-15,11-4-4 0,6 12-3 16,-24-23-14-16,8 25-18 15,-22 0 0-15,-6 16-1 16,-21 5 1-16</inkml:trace>
  <inkml:trace contextRef="#ctx0" brushRef="#br1" timeOffset="5984.1356">2244 1391 63 0,'30'30'40'0,"-30"-30"2"16,23 47-1-16,-23-47-13 15,30 68-19-15,-22-19-2 16,6 22-2-16,-8-4-1 16,-6 9-1-16,-6-1-2 0,0-2 0 15,-10-9 0-15,-4-9-1 16,-3-8-2 0,1-17 0-16,-4-9-1 15,-5-25 0-15,9-13-1 0,-4-30-1 16,14-12 0-16,-1-18 0 15,13-9 2-15,0-12 0 16,19 0 1-16,7 2 2 16,13 5 1-16,19 19 2 15,1 7 1-15,6 20-1 16,2 9 2-16,-2 27 0 16,-11 9-1-16,-3 19 0 0,-19 13-2 15,-17 19 1 1,-15 4-1-16,-13 11-1 15,-15 5-1-15,-4-2 1 16,-1-12-1-16,-1-1 1 16,3-12-1-16,5-9 0 0,12-6 0 15,8-9 1-15,6-20-1 16,22 26 1-16,8-17 0 16,5-1-1-16,9-2 1 15,13 2-1-15,2-2-1 16,2 0 0-16,-3-2 1 15,-7 2-1-15,-8-1-1 16,-5-7-1-16,-7 8-2 0,-31-6-2 16,34 0-22-1,-34-19-14-15,0 19 0 16,0-40 0-16,-2 21-1 16</inkml:trace>
  <inkml:trace contextRef="#ctx0" brushRef="#br1" timeOffset="6447.1829">3146 1415 94 0,'32'-32'43'16,"-4"-11"0"-16,27 4 0 15,4-16-37-15,20 4-1 16,0 2-1-16,0 15-1 0,-6 17 0 16,-4 21-2-16,-9 19 1 15,-27 24-2-15,-13 22 1 16,-20 19-1-16,-20 12 1 16,-8 10-1-16,-13 10 0 15,0-2 0-15,-11-6 1 16,13-12 0-16,5-10-1 15,14-19 0-15,9-7 1 16,15-12 0-16,11-21 0 16,15-11 0-16,11-15-1 15,11-8 0-15,9-11 0 16,8-6 0-16,4-11 0 16,-2-5 0-16,2-1 0 0,-8 4 0 15,-11 3 0-15,-9 9 0 16,-7 7-1-16,-19 4-4 15,1 14-5-15,-20-4-33 16,0 0-1-16,-26 20-1 16,26-20-1-16</inkml:trace>
  <inkml:trace contextRef="#ctx0" brushRef="#br1" timeOffset="7463.6255">2126 4088 64 0,'0'0'39'0,"23"-10"0"15,-23 10 0-15,34 43-23 16,-34-43-7-16,20 47-2 16,-12-25-2-16,15 5 0 15,-7-7-1-15,-2 3-1 16,-14-23-1-16,24 26 0 0,-24-26 0 16,0 0-1-16,19 14 0 15,-19-14-1-15,-4-18 1 16,2 0-1-1,-9 1 0-15,11 17 0 0,-48-22-1 16,3 24 1-16,-15 22-1 16,-13 21 0-16,-9 21 0 15,-1 25 1-15,2 21 2 16,10 17-2-16,11 1 2 16,27-7-1-16,25-15 0 15,24-17 0-15,27-27 0 16,30-24 0-16,14-31-2 0,16-30-1 15,9-18-3-15,-3-20 0 16,-1 0-7-16,-25-26-29 16,-12-3-1-16,-35-16 0 15,-16-2-1-15</inkml:trace>
  <inkml:trace contextRef="#ctx0" brushRef="#br1" timeOffset="7787.4529">2309 3721 86 0,'14'-20'41'0,"18"26"1"0,1-2-1 16,25 31-30 0,13-7-3-16,27 27-3 15,1 15-1-15,12 28-1 16,-7 18-1-16,-5 18-1 0,-20 19-1 15,-16 10 1-15,-29 3 0 16,-15 5 1-16,-17-6-1 16,-15-10 0-16,-7-10 0 15,-12-15-1-15,5-22 1 16,-1-18-1-16,2-15-1 16,3-18-1-16,3-12-2 15,-2-26-4-15,22-19-34 16,0 0-2-16,-25-6 0 0,5-25-1 15</inkml:trace>
  <inkml:trace contextRef="#ctx0" brushRef="#br1" timeOffset="13891.5296">4080 4272 14 0,'0'0'33'16,"2"-31"2"-16,-2 31 0 15,0 0-13-15,-2-24-6 16,16 44-5-16,-14-20-1 16,-14 51-2-16,3-10-2 0,9 22-1 15,-4 0-1-15,6 13-1 16,2-3 0-1,4 1-1-15,11-9-1 0,9-14-1 16,2-11 1-16,9-15-1 16,3-13-1-16,-5-14 1 15,3-6 0-15,1-12-1 16,-7-5-2-16,-16-22-6 16,7 6-30-16,-21-12 0 15,-4-4-1-15,-17-10 0 16</inkml:trace>
  <inkml:trace contextRef="#ctx0" brushRef="#br1" timeOffset="14047.8212">3897 4019 79 0,'-26'-4'39'0,"26"4"-1"15,0 0-2-15,0 0-37 16,-20 0-30-16,20 0-5 15,0 0-1-15,26 12-1 16</inkml:trace>
  <inkml:trace contextRef="#ctx0" brushRef="#br1" timeOffset="16143.4294">6888 3756 42 0,'0'0'20'16,"-2"-22"-2"-16,2 22 2 16,0 0-3-16,0 0-3 15,-6-17-2-15,6 17-3 16,0 0-2-16,0 0-1 16,0 0 1-16,0 0-3 15,0 0 0-15,0 0-1 16,0 0 1-16,8 33-1 15,-8-11 0-15,4 15 0 0,-4 6 0 16,6 18-1-16,-6 6 1 16,8 15-1-16,-8 8 0 15,0 7 0-15,-2 1-1 16,-2 4 1-16,2-4-1 16,-4 0 0-16,0-2 0 15,-2-9 1-15,2-11 0 16,0-7-1-16,1-14 1 15,3-8-1-15,2-10 1 16,-6-11-1-16,6-26 0 16,0 27-1-16,0-27 0 15,0 0 0-15,0 0 0 0,0 0 0 16,0 0 1-16,0 0-1 16,0 0 0-16,0 0 0 15,0 0 1-15,0 0-1 16,0 0 1-16,15 6-1 15,-15-6 0-15,26-8 0 16,-2 6 0-16,1-2 0 16,9 2 0-16,6-2 0 15,1 4 0-15,14 0 0 16,5-2 0-16,7 2 1 16,10-3-1-16,2-1 1 15,6 0-2-15,5-2 2 16,3-2-1-16,0 4 1 0,4-4-1 15,-1 4 1-15,-1 0-2 16,2 0 2 0,2 2-1-16,-1 2 1 15,3-1-1-15,0-3 0 0,4 0 0 16,-1-2 0-16,5-2 0 16,-3-2 0-16,5-2 0 15,0-1 0-15,-7-7 0 16,1 4 0-16,-10-1 0 15,-10 7 0-15,-8-2 0 16,-14 6 0-16,-10-4 0 16,-19 10 0-16,-3 2 0 15,-11 0 0-15,-20-2-1 0,16 0-2 16,-16 0-2-16,0 0-5 16,0 0-32-1,-24 0-1-15,-8 0 1 16,-13-15-1-16</inkml:trace>
  <inkml:trace contextRef="#ctx0" brushRef="#br1" timeOffset="16895.3714">7096 3756 58 0,'0'0'35'0,"0"0"1"15,17-8-8-15,9 14-17 16,-26-6-2-16,53-4-2 16,-17 0-1-16,23 8-1 15,10-6-1-15,16 10-1 16,16 0-1-16,13 4 0 16,13 3 1-16,15 9-2 15,8-2 0-15,2-1 0 16,-2-1 0-16,0-7 0 15,-8-3 1-15,-8-6 0 16,-11-8-1-16,-13-6 2 16,-13-5-1-16,-8 1-1 0,-6-2 0 15,-10 3 1-15,-8 3-1 16,-13 6 0-16,-7 0-1 16,-9 4 0-16,-5 0 1 15,-5 2-1-15,-6-2 0 16,-20 0 0-16,25 6 0 15,-25-6 0-15,0 0 0 16,20 0 0-16,-20 0 0 16,0 0 0-16,0 0-1 15,0 0 0-15,0 0-1 16,0 0-1-16,0 0-2 16,-26-6-18-16,26 6-17 15,-35 6-1-15,11-2 0 0,-4-6 0 16</inkml:trace>
  <inkml:trace contextRef="#ctx0" brushRef="#br1" timeOffset="20711.7908">9757 3958 24 0,'6'-25'34'15,"-6"25"2"-15,0 0 1 16,-6-32-14-16,6 32-9 16,0 0-3-16,14 30 0 15,-20-7-3-15,18 30-1 0,-8 10-1 16,10 25-2-16,-6 7 0 16,9 9-1-1,-3 4-1-15,6-2-1 16,0-10-1-16,-5-14 1 0,5-23-2 15,-10-12 0-15,10-17-2 16,-20-30-5-16,20 3-22 16,-26-30-11-16,-2-8 0 15,-12-22 0-15</inkml:trace>
  <inkml:trace contextRef="#ctx0" brushRef="#br1" timeOffset="21703.1319">7800 3426 1 0,'0'0'30'0,"0"0"1"16,2-25 2-16,-2 25-12 16,0 0-4-16,-21-20-2 15,21 20-3-15,-24 16-2 16,16 7-2-16,-12-1-2 16,7 21 0-16,-5 0-1 15,10 10-2-15,0 0 1 16,10 4-1-16,4-6-1 15,14-8-1-15,11-11 1 16,9-16-1-16,5-18-1 16,2-16 1-16,-1-13-1 0,-5-11 0 15,-3-13 0-15,-14-2 1 16,-17-7-1 0,-7-3 1-16,-11 2-1 15,-9 6 1-15,-12 8-1 0,-3 4 0 16,-9 8 0-16,3 4-3 15,3 15-1-15,-1-5-9 16,11 23-26-16,-1 4-1 16,13 15 0-16,6 9-1 15</inkml:trace>
  <inkml:trace contextRef="#ctx0" brushRef="#br1" timeOffset="22387.5565">8855 3470 57 0,'0'0'38'16,"18"-26"-1"-16,-18 26-9 15,0 0-14-15,0 0-3 16,-26 12-3-16,14 27-2 0,-16 2-1 16,15 14-2-16,-5 4 0 15,12 4 0-15,10-4-1 16,12-8 0-16,13-14 0 16,13-19-2-16,9-14 1 15,4-12 1-15,3-16-1 16,-7-7 0-16,-6-12 0 15,-11 0 0-15,-8-7 0 16,-15 5 0-16,-11-2-1 16,-11 4 1-16,-9 2-2 15,-8 0 0-15,-3 9-3 16,-3-3-2-16,10 25-17 16,-9-17-18-16,7 5-1 0,-2 0 0 15,9 5 0-15</inkml:trace>
  <inkml:trace contextRef="#ctx0" brushRef="#br1" timeOffset="27919.0253">9052 4586 25 0,'12'-21'30'0,"-12"3"1"15,0-2-3-15,0 20-7 16,-6-27-5-16,6 27-6 16,0 0-1-16,0 0-1 0,0 31-2 15,12 22 1-15,-18 18-2 16,14 35 1-1,-10 18-1-15,10 31 1 16,-4 9-2-16,6 11 0 0,-4-8-1 16,0-4 0-16,1-24-1 15,-3-13-1-15,2-26-1 16,2-22 1-16,-8-23-2 16,4-17 0-16,-2-11-3 15,-2-27-4-15,0 0-20 16,0 0-14-16,6-25 3 15,-18-1-3-15,-2 6 1 0</inkml:trace>
  <inkml:trace contextRef="#ctx0" brushRef="#br1" timeOffset="28475.0785">8782 6345 45 0,'0'0'33'15,"12"-28"3"-15,-12 28-1 16,29-15-19-16,-31-11-5 15,2 26 0-15,0 0-2 16,28 10-2-16,-16 11 0 0,5 19-2 16,-3 3 0-1,14 12-1-15,-4-4 0 16,9 6-2-16,-5-14 0 0,5-8 0 16,-1-23-2-16,2-16 2 15,-3-17-2-15,-3-13 1 16,3-7-1-16,-9-8-1 15,2-6 0-15,-10-2-1 16,3 10-2-16,-11 0-1 16,4 19-6-16,-18-7-29 15,14 13 0-15,-6 1-1 16,0 21 1-16</inkml:trace>
  <inkml:trace contextRef="#ctx0" brushRef="#br1" timeOffset="29430.6194">8892 7379 42 0,'6'-18'36'0,"-6"18"1"15,4-31 1-15,-4 31-18 16,4-20-6-16,16 24-4 0,-20-4-2 15,20 22-1-15,-9 3-3 16,5 17 0-16,-4-1-1 16,6 14-1-1,-8 0-1-15,6 2 0 0,-12-8 0 16,-1-8-1-16,-1-8 0 16,2-11 0-16,-4-22-1 15,0 0 1-15,0 0 0 16,-17-41 0-16,9-1-1 15,2-9 1-15,0-11-1 16,6-11 0-16,6 2 1 16,2 3 0-16,9 5 0 15,3 6-1-15,2 10 2 0,10 13 0 16,-1 15 0 0,1 19 1-16,-3 8-1 15,3 13 0-15,-4 15 1 0,1 11 0 16,-9 4-1-16,0 6-1 15,-8-4 1-15,-9 0-1 16,-3-4 0-16,-2-8 0 16,-3-16 0-16,-3-7-1 15,8-18 1-15,0 0 0 16,-20-22 0-16,14-15 0 16,6-10 1-16,0-10-1 15,8-4 1-15,4-7-1 16,7 5 0-16,3 4 0 15,8 10 0-15,3 10 0 16,1 13 0-16,3 16 0 16,-5 10 1-16,-2 20 0 15,-5 7-1-15,-5 13 0 0,-2 11 1 16,-10 6-1-16,-2-1 0 16,-4-4-1-16,2-3-1 15,-10-12-1-15,8 0-3 16,-2-37-5-16,12 30-23 15,-12-30-9-15,0 0 2 16,7-24-1-16</inkml:trace>
  <inkml:trace contextRef="#ctx0" brushRef="#br1" timeOffset="30023.4892">10043 7083 75 0,'22'-14'39'16,"-22"14"1"-16,30-14 0 16,-36-4-27-16,6 18-4 15,0 0-2-15,0 0-1 16,0 0-3-16,-4 34 0 16,-10-16-1-16,-2 5 0 15,-3 7-1-15,-5 7 0 16,4-4 0-16,0 6 0 15,7-5-1-15,1-1 0 16,10-1-1-16,4-7 0 16,10-5 1-16,-12-20-2 15,33 11 1-15,-11-20 0 0,2-5-1 16,-3-12 1-16,-1-3 0 16,-8-8-1-16,-4 1 1 15,-4 1 1-15,-10 4 1 16,-2 7-1-16,8 24 1 15,-30-22-1-15,30 22 2 16,-21 12-1-16,15 10 0 16,6 11 0-16,6 6-1 15,11 7 1-15,5 5-1 16,16 4 0-16,1 7 0 16,6 5 0-16,-3 0 1 15,3 2-1-15,-7 1 1 0,-9-1-1 16,-5 3 1-16,-16-3 0 15,-14 0 0-15,-2-10 0 16,-17-4 0-16,-7-8 0 16,-2-4 0-1,-5-10 0-15,-3-9-1 0,3-10 0 16,7-5-1-16,-5-9-3 16,17 4-4-16,-19-13-35 15,39 9 0-15,-38-32-1 16,22 13 0-16</inkml:trace>
  <inkml:trace contextRef="#ctx0" brushRef="#br1" timeOffset="36115.0258">6004 3552 1 0,'0'0'20'16,"0"0"10"-16,0 0-1 16,0 0-10-16,0-28-4 15,0 28-1-15,0 0-2 16,23-5-2-16,-23 5-3 15,0 0-1-15,0 0 0 16,16-2-1-16,-16 2-1 16,32-10 0-16,-13-2-1 15,9 8 0-15,4-8-1 0,5 6 1 16,-1-1 0-16,9 1-1 16,1-4 0-16,5 4 0 15,6-2 0-15,10-2 0 16,-2-1-1-16,14-1 1 15,0-8-1-15,12 4 0 16,6-1 1-16,2-5-1 16,1 5 1-16,3 1-1 15,-6 0 0-15,-4 2-1 16,-6 5 2-16,-3 1-2 16,-5 4 1-16,-4 4 0 15,-5 0-1-15,1-2 1 16,4 0 0-16,6-2-1 0,-2 2 0 15,5 4 1-15,1-2-1 16,0 4 1-16,0-2 0 16,-2 4-1-16,-4 4 0 15,-4-5 0-15,8 5 1 16,-4-8-1-16,6 2 0 16,6-6 0-16,2 2 1 15,3-2-1-15,1-2 0 16,-4 2 0-16,-2 0 1 15,0 0-1-15,-7 0 0 16,1 2 0-16,-4-2 0 16,-4 4 0-16,-2 0 1 15,-4-2-1-15,1 0 0 0,-9-2 0 16,-10 4 0 0,-6-4 1-16,-13 6-1 15,-2-2 0-15,-13 2 0 16,-19-4 0-16,26 4 1 0,-26-4-1 15,0 0 0-15,0 0 1 16,0 0-1-16,0 0 0 16,-20 4 0-16,20-4 0 15,-33-6 0-15,7 2 0 16,-6 2 0-16,-1 0 0 16,-7-4 0-16,-3-1-1 15,1-1 2-15,-3 0-1 16,-8-2 0-16,-10-2-1 0,-9 3 1 15,-9-1 0 1,-9 4 0-16,-7 2 1 16,-4 0-1-16,-1 0 0 15,1 4-1-15,-2 0 2 0,-1 0-2 16,-1-4 1-16,-2 2 0 16,-3 2 0-16,-7 0 0 15,-1 2 0-15,7 2 0 16,-1 2 0-16,1 0 0 15,12 2-1-15,3 0 1 16,11-3 0-16,-2 3 0 16,-2 2 0-16,-2-2 0 15,4 0-1-15,-4 2 1 0,4-1 1 16,9 1-2 0,0 4 1-16,7-6 0 15,4 2 0-15,4-3 0 0,10 1 0 16,-4-4 0-16,3 6 0 15,-3 0 0-15,2-2 0 16,3 0 0-16,13-5 0 16,-1 3 0-16,15-4 0 15,3 2 0-15,22-4 0 16,-18 0 0-16,18 0 0 16,0 0 0-16,0 0 1 15,0 0-1-15,0 0 0 16,0 0 0-16,0 0 0 15,0 0 0-15,0 0 0 16,0 0 0-16,0 0 0 16,0 0 0-16,0 0-1 0,0 0 1 15,0 0 0-15,0 0 0 16,0 0-1-16,0 0 1 16,18-2 0-16,-18 2-1 15,28-2 1-15,-7 0 0 16,11-2 0-16,7-3 0 15,9 1 0-15,13-6 0 16,14 0 0-16,14-4 1 16,16-3-1-16,9-5 0 15,16 5 1-15,13-7-1 16,7 5 0-16,6-3 1 16,4 4 0-16,3 3-1 15,-1 1-1-15,-6 6 2 0,-6 2-1 16,-5 6 0-16,-13 4 1 15,-10-2-1-15,-9 2 0 16,-15 2 0-16,-5-2 1 16,-8 4-1-16,-10-2 0 15,-14 0 0-15,-3-4 0 16,-11 2 0-16,-7-2 0 16,-9 0 0-16,-11 2 0 15,-20-2 1-15,26 0-1 16,-26 0 0-16,0 0 0 15,0 0 0-15,0 0 0 16,0 0 0-16,0 0-1 16,0 0-1-16,0 0-3 0,0 0-19 15,0 0-18-15,0 0-1 16,-20-6-1 0,20 6-1-16</inkml:trace>
  <inkml:trace contextRef="#ctx0" brushRef="#br1" timeOffset="37655.0573">7704 4480 28 0,'0'0'34'16,"0"-35"2"-16,-6 9-8 15,6 26-8-15,6-45-3 16,-6 45-4-16,6-31-2 16,-6 31-3-16,0 0-2 15,0 0 0-15,11 19-2 16,-9 19 0-16,2 9-1 15,-2 16 0-15,0 23-1 16,2 20 1-16,-2 16 0 0,2 21 0 16,-2 12 0-1,4 6-1-15,0-6 0 0,8-4 0 16,-8-15 0 0,10-19-1-16,-5-17-1 0,1-21 1 15,6-26-1-15,-10-12 0 16,0-13 0-16,-2-9 0 15,-6-19 1-15,0 0-1 16,0 0 0-16,0 0 0 16,0-19 0-16,0-5-1 15,-6-3 1-15,4-3-1 16,4 1-2-16,-8-5-2 0,12 9-3 16,-20-20-11-16,8 25-23 15,-6 0 0 1,12 20-1-16,-22-17 2 15</inkml:trace>
  <inkml:trace contextRef="#ctx0" brushRef="#br1" timeOffset="38399.0461">7455 6048 21 0,'0'0'32'0,"8"-25"2"16,-8 5-5-16,18 16-8 15,-24-19-3-15,25 23-1 16,-25-24-4-16,6 24-3 16,0 0-1-16,34-8-2 15,-34 8-1-15,26 22-1 16,-13 0-1-16,5 15 0 15,2 8-2-15,6 6 0 0,-7 2 0 16,7 4 0-16,-6-6-1 16,0-2-1-16,-1-12 1 15,-5-7-1-15,-2-13 2 16,-12-17-2-16,20 24 0 16,-20-24 1-16,0 0-1 15,0 0 0-15,0 0 0 16,6-26 0-16,-6 26-1 15,2-33 0-15,2 9 0 16,3-5 0-16,7-2-1 16,0-3 1-16,6 3-1 15,4-1 2-15,3 5-1 16,-1 1 1-16,2 5 0 0,-3 1-1 16,-5 8 2-16,0 1-2 15,-3 1 2-15,-17 10-1 16,0 0 1-1,20-14-1-15,-20 14 1 0,-23-8-1 16,3 4 0-16,-8 2 0 16,-11 0 1-16,-5-1-2 15,1-1 1-15,-3-2 0 16,3 4-3-16,1-6-2 16,13 16-9-16,3-18-28 15,6 4 1-15,-1-2-2 16,21 8 1-16</inkml:trace>
  <inkml:trace contextRef="#ctx0" brushRef="#br1" timeOffset="39651.8344">6689 7314 24 0,'14'-23'22'0,"-14"23"1"16,7-30 0-16,-7 30 0 15,6-23-2-15,-6 23-2 16,4-18-2-16,-4 18-5 16,0 0-2-16,0 0-3 15,0 0 0-15,0 0-2 16,0 0 0-16,22 14-1 15,-16 9-1-15,2 19 0 16,-2 1-1-16,6 14 0 16,-4 7 0-16,3 7 0 15,-5-6-1-15,2-2-1 0,-6-10 1 16,4-12-1-16,-2-6 1 16,-2-13-1-16,-2-22 0 15,0 23 0-15,0-23 0 16,0 0-1-16,-20-25 1 15,8-1-1-15,3-9-1 16,-7-8 0-16,6-6 1 16,-4-12-1-16,2 4 2 15,-2 2-1-15,3 4 1 16,3 8 0-16,-2 7 1 16,4 11 0-16,4 5 1 15,2 20-1-15,0 0 1 16,0 0-1-16,26 0 1 0,-7 26 0 15,3 5-1-15,14 14 0 16,-3 2 0-16,13 12 0 16,-1-2-1-1,4 0 1-15,1-10-1 0,3-9 0 16,-2-11 0-16,-5-11 0 16,-5-10 1-16,-1-8-1 15,-9-12 1-15,-3-6-1 16,-4-11 0-16,-11-14 1 15,-1-4 0-15,-6-10 0 16,-2-6-1-16,0-6 1 16,-2-1 0-16,-2-3-1 0,-2 5 0 15,2 15 0-15,0 2-1 16,-6 5-2 0,6 15-2-16,-14-12-9 15,14 19-29-15,-6-5-1 16,8 6 0-16,-2-15 0 0</inkml:trace>
  <inkml:trace contextRef="#ctx0" brushRef="#br0" timeOffset="49399.1599">12764 2471 54 0,'0'-18'36'15,"0"18"2"-15,-6-37-9 16,6 37-14-16,0 0-1 16,6 25-4-16,-12 1 0 0,12 19-4 15,-6 2-1-15,6 12-1 16,0 2 0-16,2 9-2 15,-2-1 0 1,2-4 0-16,-2-4-2 0,0-3 1 16,-6-5-1-16,0-11 0 15,0-7 0-15,0-15-2 16,0-20-3-16,0 0-4 16,0 0-17-16,0 0-15 15,-4-40-1-15,2 7 1 16,2 0-1-16</inkml:trace>
  <inkml:trace contextRef="#ctx0" brushRef="#br0" timeOffset="50044.0006">13307 2804 63 0,'-13'22'37'0,"13"-22"2"15,0 0-2-15,0 0-26 16,45-12-4-16,-17-4-2 16,11 8-3-16,1-3-2 15,3-11-6-15,12 24-13 16,-11-20-18-16,-5 7-1 15,-13-1-1-15,0 2 1 0</inkml:trace>
  <inkml:trace contextRef="#ctx0" brushRef="#br0" timeOffset="50547.71">14000 3067 27 0,'0'0'32'0,"26"14"1"16,-26-14 0-16,26-22-15 16,7 14-7-16,-19-19-2 15,26 0-3-15,-9-17 0 16,15 1-3-16,-13-16 1 16,11-4-2-16,-15-7 0 15,3 5 1-15,-12-2-1 16,-7 10 0-16,-15 8-1 15,-7 18 2-15,-15 13-2 0,-14 28 2 16,-7 14 0-16,-2 25-1 16,-5 8 1-16,7 19-1 15,11 7 0-15,9-1 0 16,11-3-1-16,16-7 0 16,17-13-1-16,11-22-1 15,12-11-2-15,-3-36-7 16,26-4-28-16,-13-15 0 15,-1-14-2-15,-6-16 0 16</inkml:trace>
  <inkml:trace contextRef="#ctx0" brushRef="#br0" timeOffset="50947.6338">14682 2514 81 0,'0'0'41'0,"-12"27"-1"15,2 7 0-15,-24-5-31 16,15 20-2-16,-13 0-2 16,12 14-1-16,0-6-2 15,11-2-1-15,9-10-1 16,11-14 0-16,17-17-1 16,10-16 0-16,7-16 1 15,0-13-1-15,-3-14 1 16,-5-10-1-16,-5-4 0 0,-10-4 1 15,-10 8 0 1,-6 10 1-16,-12 10 0 16,-2 13 0-16,-10 18 0 15,4 22 1-15,-4 10 0 0,10 17 0 16,6 4-1-16,4 6 0 16,10 2 0-16,4-2-1 15,10-6-1-15,3-12 0 16,5-6-3-16,0-19-2 15,7 6-8-15,-15-30-26 16,11-4-2-16,-11-19 0 16,7-2 0-16</inkml:trace>
  <inkml:trace contextRef="#ctx0" brushRef="#br0" timeOffset="51607.2755">15503 2447 47 0,'0'0'36'0,"20"-26"0"16,-20 26-3-16,-10-21-13 16,10 21-5-16,0 0-5 15,-26 20-2-15,-3-9-2 16,3 19-2-16,-6 1 1 15,-1 16-2-15,-1 6 0 16,3 12-1-16,5 0 1 16,12 0-2-16,8-1 0 15,12-9-1-15,8-8 0 0,8-17 0 16,9-16-2-16,7-26-1 16,7-6-2-16,-5-27 0 15,5-4-2-15,-11-30-1 16,11 1 0-16,-17-20 2 15,3 7 1-15,-5 5 4 16,-10 4 2-16,4 17 2 16,-11 6 2-16,11 35 3 15,-20 24 0-15,28 8 0 16,-22 20-2-16,11 27 0 16,-9 8-1-16,8 11-1 15,-4-1-1-15,6 1-1 16,-10-11 0-16,4-10-1 0,-5-12 0 15,1-9-1-15,-8-32 0 16,0 0-1-16,30-14 0 16,-16-21 0-1,11-10-2-15,3-8 2 0,10-2-2 16,1-8 2-16,12 16-1 16,-1 7 2-16,-1 17 0 15,-1 21 1-15,-3 20 0 16,-8 17 0-16,-7 10 2 15,-4 12-2-15,-7 0 1 16,-5 2-3-16,-2 0 1 16,-6-18-3-16,6 6-6 0,-18-27-32 15,12-1-2-15,-6-19 1 16,0 0-1-16</inkml:trace>
  <inkml:trace contextRef="#ctx0" brushRef="#br0" timeOffset="52291.8726">12470 4602 76 0,'-27'16'37'16,"27"-16"1"-16,9 25-11 0,-9-25-16 15,58 2-5-15,-13-4-1 16,14 2-1-16,1-6-3 16,3-4-1-16,-2 1-3 15,-16-17-4-15,15 16-20 16,-35-19-11-16,-5-4 0 15,-18-5 0-15</inkml:trace>
  <inkml:trace contextRef="#ctx0" brushRef="#br0" timeOffset="52472.2615">12770 4262 69 0,'-12'34'38'0,"12"-3"2"15,6 10 0-15,-10 1-29 0,22 18-3 16,-12-9-2-16,8 6-3 15,-8-4-1-15,0-7-2 16,2-7-4-16,-8-22-6 16,17-1-29-16,-17-16-1 15,16-10 0-15,-4-13 0 16</inkml:trace>
  <inkml:trace contextRef="#ctx0" brushRef="#br0" timeOffset="52680.4479">13165 4178 89 0,'16'41'42'15,"-2"20"0"-15,-12 8-1 16,23 9-33-16,-25-1-2 16,8 9-2-1,-4-7-2-15,-2-7-2 0,10-9-4 16,-6-30-6-16,14-3-31 15,-20-30-1-15,39 8 1 16,-39-8-1-16</inkml:trace>
  <inkml:trace contextRef="#ctx0" brushRef="#br0" timeOffset="53395.3255">13977 4335 34 0,'29'-14'36'16,"-29"14"1"-16,20-6 0 16,0 22-14-16,-20-16-6 15,20 12-5-15,-20-12-2 16,25 41-2-16,-13-10-2 16,8 15-1-16,-4-3-1 15,-3 8-2-15,-1-4 0 0,-6-8 0 16,-4-3-2-1,2-13 0-15,-4-23 0 16,-4 22-1-16,4-22 0 0,-2-26 0 16,2-1 0-16,2-9-1 15,8-9 1-15,0-8-1 16,10 0 2-16,5-2-1 16,7 2 0-16,11 10 2 15,1 8 0-15,7 15-1 16,0 10 2-16,3 14 0 15,-9 16-1-15,1 13 1 16,-19 18-1-16,-7 4 0 16,-10 8 0-16,-10 0-1 15,-10-2-1-15,-6-8-1 16,4-6-3-16,-13-24-3 16,25 9-19-16,0-32-15 0,0 0 1 15,-12-28-2-15,22-1 3 16</inkml:trace>
  <inkml:trace contextRef="#ctx0" brushRef="#br0" timeOffset="53702.8391">14818 4306 83 0,'0'0'41'16,"14"51"1"-16,-26-14 1 15,22 22-33-15,-40-8-3 16,14 17-1-16,-9 3-2 15,5-6-2-15,12-10-1 16,4-10-1-16,18-18-1 0,4-15-1 16,15-14 0-16,-7-17 0 15,5-11-1-15,-9-15 0 16,-8-2 1-16,-8-18-1 16,-12 8 1-16,-10-2-1 15,-4 8 2-15,-5 4 0 16,1 8 0-16,-2 8-2 15,26 31-2-15,-39-38-16 16,39 38-18-16,-22-2 0 16,22 2 0-16,0 0 0 15</inkml:trace>
  <inkml:trace contextRef="#ctx0" brushRef="#br0" timeOffset="54466.8176">15890 4502 30 0,'20'-32'34'0,"-14"15"2"16,-6 17-2-16,0-45-11 15,0 45-6 1,0-20-3-16,0 20-4 15,-20 0-2-15,20 0-2 0,-38 27-2 16,7 1 0-16,-5 3-2 16,-1 11 0-16,-3 1 0 15,7 2-1-15,5 2-1 16,4-6 0-16,11-2 1 16,7-9-1-16,12-9-1 15,-6-21 1-15,39 6 0 16,-7-17-1-16,1-13 0 15,1-7 0-15,-3-7 0 16,1-9 0-16,-10 2 0 16,-3-4 1-16,-7 4 0 15,-4 8 0-15,-4 5 1 16,-4 13-1-16,0 19 2 0,0 0-1 16,0 0 1-16,2 21-1 15,4 15 0-15,0 7 0 16,2 0 0-16,4 4-1 15,2-4-1-15,-1-6-2 16,11-1-2-16,-24-36-7 16,43 15-29-16,-17-24 0 15,4-3 0-15,-3-14 0 16</inkml:trace>
  <inkml:trace contextRef="#ctx0" brushRef="#br0" timeOffset="54875.779">16395 4319 83 0,'0'0'40'16,"0"22"1"-16,-15-1 0 15,1 17-31-15,-24-1-2 16,5 16-3-16,-11-4-2 16,9 4 0-16,-3-2-2 15,13-8 0-15,11-7-2 16,6-11 1-16,8-25-1 15,26 8-1-15,1-20 0 16,7-15 0-16,5-11-1 16,-1-18 0-16,3-7 0 15,-9-16-2-15,-1-1 2 0,-11-5 0 16,-6 5 2-16,-8 9 0 16,-6 8 2-16,0 22 0 15,-8 8 2-15,8 33 1 16,0 0 0-1,-18 41-1-15,12-2 1 0,12 14-2 16,-4 8 0-16,10 4 0 16,2 0-3-16,4-6-1 15,3-2-2-15,-3-28-6 16,22 4-31-16,-15-21 0 16,7-6 0-16,-4-18-1 15</inkml:trace>
  <inkml:trace contextRef="#ctx0" brushRef="#br0" timeOffset="55259.2896">16846 4341 93 0,'-16'37'41'16,"-6"10"1"-16,-5-5 0 16,13 7-36-16,-6-12-1 15,6 6-1-15,6-12-3 16,8-9 0-16,0-22-2 15,28 6-1-15,3-20-1 16,-1-15 0-16,8-7-1 16,-7-22-2-16,9-3 1 15,-19-22-1-15,5 1 1 0,-20-6 1 16,0 9 2-16,-10 10 2 16,-4 7 2-1,2 22 2-15,-4 9 0 16,10 31 2-16,0 0 0 0,-12 43 0 15,12-2-1-15,8 14-2 16,-2 2 0-16,8 10-1 16,4-2 0-16,2-3-2 15,5-1-2-15,-3-18-2 16,6 1-4-16,-28-44-22 16,37 25-11-16,-37-25-2 15,38-21 2-15</inkml:trace>
  <inkml:trace contextRef="#ctx0" brushRef="#br0" timeOffset="55423.565">17292 4235 84 0,'24'22'41'0,"-11"5"1"0,-7 2-1 16,8 22-29-16,-8-27-6 16,12 5-3-16,-10-1-1 15,0-8-4-15,5 3-5 16,-13-23-33-16,0 0-1 15,0-29-1-15,4 1 1 16</inkml:trace>
  <inkml:trace contextRef="#ctx0" brushRef="#br0" timeOffset="55767.6929">17387 3778 83 0,'2'19'36'0,"-2"-19"0"15,13 24-5-15,-13-24-38 16,44 27-11-16,-24-19-17 16,-1-6 1-16,1-4-2 15,18 14 20-15,-38-12 11 16,27-14 7-16,-5 24 7 16,-22-10 13-16,0 0 18 15,24 39 0-15,-10 10 1 16,-20-13-18-16,25 34-11 15,-13-5-5-15,12 10-2 16,-8-5-1-16,4-3-2 16,2-6-1-16,-3-10 0 15,-3-12-2-15,-4-13-2 0,4-7-1 16,-10-19-5-16,0 0-20 16,0 0-13-16,-30-39-1 15,5 0 1-15,3 1 0 16</inkml:trace>
  <inkml:trace contextRef="#ctx0" brushRef="#br0" timeOffset="56039.0162">17584 4160 58 0,'22'-17'37'0,"9"5"0"16,9-2 0-16,-10-13-23 16,25 27-5-16,-12-16-2 15,13 14-1-15,-11-4-2 0,6 8 0 16,-5-6-1-16,5 6 0 15,-11-4-1-15,-1 2 0 16,-13 2 1-16,-5 12-1 16,-9 4 1-16,-6 15-1 15,-12 2 0-15,-2 12 1 16,-9 0-1-16,3 3-1 16,0-3 0-16,2-14-3 15,10-6-3-15,2-27-34 16,0 0-3-16,-4-47-1 15,16 4 0-15</inkml:trace>
  <inkml:trace contextRef="#ctx0" brushRef="#br0" timeOffset="56495.8465">18155 3738 91 0,'0'0'40'0,"0"0"1"16,-10-19-1-16,10 19-35 16,0 0-1-16,8-18-3 0,-8 18-2 15,0 0-11-15,0 0-27 16,-6-20-3 0,6 20 2-16,0 0-1 15</inkml:trace>
  <inkml:trace contextRef="#ctx0" brushRef="#br0" timeOffset="57171.0304">18591 3964 65 0,'22'-6'40'16,"2"4"-1"-16,-24 2 1 16,21 4-26-16,-37-8-4 0,5 26-2 15,-21 1-2-15,4 19-2 16,-9 1-1-16,3 12-1 16,3 4-1-16,9-2 1 15,8-1-1-15,10-5-1 16,14-9 0-16,6-17 0 15,16-11 0-15,-1-14-1 16,9-14 0-16,-1-11 0 16,1-13 0-16,-3-13-1 15,-3-4 1-15,-9-7 0 16,-3 5 1-16,-2 4-1 16,-8 8 1-16,1 7 1 0,-1 13 0 15,-12 25 0-15,26-6 0 16,-12 27 1-16,0 9 0 15,3 11 0-15,-1 6-1 16,-2 6 1-16,0-2-1 16,2 0 0-16,-8-10-1 15,-3-11 0-15,-5-9 0 16,0-21 0-16,0 0 0 16,0 0-1-16,0-37 1 15,0-6-1-15,12-10 0 16,2-2 0-16,2 0 0 15,8 0 1-15,-3 6 0 16,5 8 0-16,0 15 0 0,-1 19 0 16,1 14 1-16,0 17 0 15,-5 5 0-15,5 17-1 16,-6-1 1 0,-2 4-2-16,-5 2 0 0,-1-10-2 15,2 2-2-15,-14-43-6 16,28 41-23-16,-28-41-7 15,25-6-1-15,-11-11 0 16</inkml:trace>
  <inkml:trace contextRef="#ctx0" brushRef="#br0" timeOffset="57691.0248">19460 4078 63 0,'-18'23'41'0,"-4"5"0"15,5 15 0-15,-3-13-12 16,20 17-21-16,-6-8-3 15,18 0-1-15,2-7-1 16,11-11-2-16,9-11 1 16,5-12-2-16,7-8 0 15,-3-9 0-15,-3-13-1 16,-1-7 1-16,-11-6-1 16,-8 4 1-16,-7 3 0 15,-9 9-1-15,-4 5 2 16,0 24 0-16,0 0-1 15,-23 8 1-15,17 16 0 16,10 5 0-16,10 3 0 0,5 1 0 16,7 0 0-16,13-5 0 15,9-13-1 1,11-7 0-16,4-10 0 0,2-13 0 16,-5-9 0-16,-1-23-1 15,-8-12 0-15,-9-15 0 16,-13-7 1-16,-21-1-1 15,-6 3 1-15,-10 10 0 16,-11 14 0-16,-15 28 1 16,0 19 1-16,-5 36-1 15,1 25 0-15,13 19 0 16,11 15 0-16,12 13 0 16,16 2 1-16,19-4-2 0,19-6 0 15,13-19 0 1,10-16-1-16,8-24-2 15,8-6-5-15,-18-38-35 16,6-13 0-16,-22-31-1 0,-10-17-1 16</inkml:trace>
  <inkml:trace contextRef="#ctx0" brushRef="#br1" timeOffset="91543.0668">2382 11308 43 0,'18'-23'35'16,"-18"23"3"-16,14-18-2 16,-14 18-19-16,8 23-3 15,-22-3-3-15,18 31-2 16,-22-4-4-16,16 22 1 15,-8-2-4-15,8 7 1 16,2-13-2-16,12-4 1 16,4-16-1-16,14-2 1 15,3-17-1-15,9-4 1 16,1-10-1-16,10-10-2 16,-1-8 1-16,-1-8-3 15,-6 4-1-15,-17-21-6 0,18 11-30 16,-33-13-2-16,-13-4 1 15,-19-6 2-15</inkml:trace>
  <inkml:trace contextRef="#ctx0" brushRef="#br1" timeOffset="91716.1766">2262 10965 88 0,'-24'-6'39'0,"8"4"-3"16,-3 0 0-16,19 2-39 16,-20 23-32-16,20-23-1 0,39 14-1 15,-19-6 0-15</inkml:trace>
  <inkml:trace contextRef="#ctx0" brushRef="#br1" timeOffset="92082.9535">2935 11139 76 0,'22'-21'39'0,"-2"9"1"0,-20 12-1 16,0 0-30-16,6 22-2 15,-12 19-1-15,-8 6-1 16,0 18-2-16,0 1 0 16,8 7-1-16,0 0 0 15,14-5-2-15,10-7 1 16,8-18 0-16,5-17-1 16,9-14 1-16,1-14-1 15,3-8 0-15,-3-4 0 16,3-11-1-16,-3-3-2 15,-9-3-1-15,1 11-4 16,-27-21-18-16,8 21-16 0,-16 1 1 16,-4-3 0-16,-12 8 0 15</inkml:trace>
  <inkml:trace contextRef="#ctx0" brushRef="#br1" timeOffset="92495.6579">2706 10721 89 0,'-26'4'41'16,"3"2"-1"-16,23-6-2 15,-22-8-40-15,22 8-34 16,0 0-1-16,0 0-1 16,20 8-2-16</inkml:trace>
  <inkml:trace contextRef="#ctx0" brushRef="#br1" timeOffset="93067.5367">3387 10653 66 0,'6'-28'38'16,"2"8"1"-16,-8 20 0 15,40-9-26-15,-40 9-3 16,63 31-2-16,-28 4-1 16,15 28-2-16,-11 12 0 0,7 17-2 15,-13 10 0-15,1 16 0 16,-9-4-1-16,-11-1 0 15,-8-8 0-15,-6-7-1 16,-6-12-1-16,-8-11 2 16,1-11-1-16,-1-13 0 15,-4-5-1-15,0-11 0 16,4-6 1-16,1-5-1 16,13-24 0-16,-14 27-1 15,14-27 1-15,0 0-1 16,0 0-1-16,0 0-3 15,0 0-5-15,-28-19-32 0,28 19-1 16,-6-38-1-16,8 11 1 16</inkml:trace>
  <inkml:trace contextRef="#ctx0" brushRef="#br1" timeOffset="94566.905">5729 10547 38 0,'0'0'36'0,"32"-30"1"0,-18 13 0 16,-7-1-20-16,-7 18-5 15,0 0-2-15,0 0-1 16,-49 4-2-16,0 17-3 16,-12 3-2-16,-18 15 0 15,-12 0 0-15,-6 9 0 16,-8-1-2-16,7-4 1 16,1-6-1-16,10-2 0 15,10-7 0-15,18-7 0 16,11-7 0-16,11-10-1 0,15 0 1 15,22-4-1 1,0 0 1-16,0 0 0 16,28-14-1-16,11 3 1 0,13-1 1 15,13 6-1-15,10-2 0 16,8 6 0-16,8 6 0 16,-7 6 0-16,-11 7 0 15,-7 11 0-15,-15 7 1 16,-15 8-1-16,-25 5 2 15,-19 8-2-15,-23 5 1 16,-15 0 0-16,-7 2 0 16,-6-2 0-16,-6-6 0 15,11-6 0-15,3-8-1 16,14-6 2-16,15-7-2 16,16-1 0-16,12-7 1 15,10-2-1-15,19-7 0 0,7 1-1 16,11-6 2-16,6-2-2 15,10 0 2-15,-2-2-2 16,5 0 2-16,-5 4-2 16,-8 4 2-16,-2 1 0 15,-11 5-1-15,-7 0 0 16,-7-1 1-16,-7-3-1 16,-9 0 0-16,-16-12 1 15,0 0-2-15,0 0 0 16,0 0-2-16,-8-33-3 15,8 33-12-15,-27-44-23 16,9 5 0-16,-2-8-1 16,6 4 0-16</inkml:trace>
  <inkml:trace contextRef="#ctx0" brushRef="#br1" timeOffset="94831.2974">5859 10342 75 0,'-5'-17'39'15,"5"17"1"-15,0 0-2 16,0 0-32-16,-8 29-2 15,10 1-5-15,-2-30-9 16,4 49-28-16,3-16-1 16,-1 2 1-16,6-1-2 15</inkml:trace>
  <inkml:trace contextRef="#ctx0" brushRef="#br1" timeOffset="95403.6046">6083 11063 52 0,'6'-24'37'0,"-6"24"1"0,11-19-1 16,17 19-24-1,-22-20-4-15,26 14-4 16,-11-10-1-16,11 3-4 16,-1 3-5-16,-5-18-13 0,2 17-19 15,-3 9-1-15,-9 4 1 16,-16-2-2-16</inkml:trace>
  <inkml:trace contextRef="#ctx0" brushRef="#br1" timeOffset="95594.8762">6132 11241 66 0,'0'0'38'0,"0"0"0"15,34 4 0-15,-21-27-31 16,21 17 0-16,-3-14-5 15,3 5 0-15,-2 5-7 16,-7-16-8-16,3 16-23 0,-2 4-2 16,-7 5 1-16,-19 1-2 15</inkml:trace>
  <inkml:trace contextRef="#ctx0" brushRef="#br1" timeOffset="96310.1812">6069 10696 41 0,'0'-18'35'0,"0"-3"2"16,0 1 0-16,0 20-21 16,2-22-4-16,-2 22-2 15,0 0-2-15,0 0-2 16,0 0-1-16,0 0-1 0,0 0 0 16,18 38 0-16,-18 1 0 15,5 22-1 1,-3 7 0-16,8 23-1 15,-8 1 1-15,4 12-2 0,-4 0 1 16,8-10-1-16,-2-8 0 16,-2-11-1-16,2-14 1 15,4-14-1-15,-1-10 1 16,-1-13-2-16,2-6 1 16,-12-18 0-16,18 3-1 15,-18-3-2-15,0 0 0 16,10-31-3-16,-10 31-5 15,-8-25-30-15,8 25-2 16,0-38 1-16,0 19-1 16</inkml:trace>
  <inkml:trace contextRef="#ctx0" brushRef="#br1" timeOffset="96943.3327">6041 10782 46 0,'0'0'37'0,"0"0"1"15,-18-14 1-15,18 14-23 16,0 0-4-16,0 0-2 16,0 0-2-16,20-21-3 15,-2 3-1-15,15 2 0 16,1-3-2-16,11-7 0 16,7-3 0-16,1 1-1 15,4-1 0-15,-1 3-2 16,-1 5 0-16,-14-1-4 0,5 14-5 15,-46 8-30-15,37 2-1 16,-37-2 0-16,14 28-1 16</inkml:trace>
  <inkml:trace contextRef="#ctx0" brushRef="#br1" timeOffset="97678.4031">6193 11308 31 0,'-20'10'34'15,"-1"-6"0"1,21-4 0-16,-12 17-18 0,12-17-4 16,0 0-2-16,33-29-3 15,7 17-1-15,-3-17-2 16,19 1 0-16,3-7-1 16,10 2 0-16,-4-5-2 15,0 7 1-15,-11 4 0 16,-9 3 0-16,-11 10 0 15,-34 14-1-15,0 0 2 16,-28 24-1-16,-21 1 0 16,-7 5-1-16,-9 1 0 15,-6 2 0-15,4-3-1 16,10-5 0-16,13-13 0 16,21-6-1-16,23-6 1 15,2-20 1-15,23 1-2 16,9-7 1-16,11 3 0 0,3-5 0 15,1 7 0-15,-2 3 0 16,-15 8 2-16,-12 8-1 16,-20 2 1-16,0 0-1 15,-32 30 1-15,-7-13 0 16,-15 3-1-16,-3-2 0 16,-2-3 0-16,5-1-2 15,9-4-1-15,2-14-3 16,21 10-6-16,4-20-30 15,18 14 1-15,10-35-2 16,10 11 1-16</inkml:trace>
  <inkml:trace contextRef="#ctx0" brushRef="#br1" timeOffset="98031.5322">6067 10741 59 0,'0'0'36'16,"0"0"1"-16,-6-22-1 15,20-7-27-15,37 11-2 16,-11-19 0-16,21 9-2 16,-4-11-2-16,4 12 0 15,-9-3-1-15,-7 19 0 16,-17 1-1-16,-28 10 0 16,9 23-4-16,-40-19-17 15,-3 26-18-15,-3-5-1 16,-3-3 0-16,7-5-1 15</inkml:trace>
  <inkml:trace contextRef="#ctx0" brushRef="#br1" timeOffset="98535.3726">6957 10974 48 0,'0'0'36'0,"0"0"2"16,0 0 0-16,20-7-25 0,-2-23-3 15,29 12-2-15,-7-15-3 16,19 2-3-16,0-1-2 16,-6-3-4-1,5 23-6-15,-25-2-27 0,-1 13 0 16,-32 1-1-16,6 27 0 15</inkml:trace>
  <inkml:trace contextRef="#ctx0" brushRef="#br1" timeOffset="98679.0881">7024 11126 67 0,'0'0'39'0,"52"-14"-3"15,-13-6 1-15,9-9-33 0,9 1-6 16,8 1-29-1,-12 5-5-15,-3-1 0 16,-3 7-2-16</inkml:trace>
  <inkml:trace contextRef="#ctx0" brushRef="#br1" timeOffset="99442.4847">7716 10829 67 0,'0'0'38'15,"0"0"0"-15,0 0 1 16,25 14-29-16,-23 11-1 16,12 26-2-16,-8-1-2 15,12 14-1-15,-5 1 0 16,7 8-1-16,-2-7-1 16,-2-7-1-16,-2-14 1 15,-1-7-2-15,-1-11 1 16,-12-27-1-16,0 0 0 15,0 0 0-15,6-21-2 16,-14-17 2-16,-4-7 0 0,5-16-1 16,-5-7 0-16,6-7 0 15,10 2 1-15,0 1-1 16,11 5 2-16,7 14-1 16,6 10 0-16,7 23 1 15,7 16-1-15,1 24 1 16,-1 13 1-16,5 15-1 15,-7 8 1-15,-3 13-1 16,-5 0 1-16,-11-1-1 16,-7-7 1-16,-8-10-1 15,-8-9 0-15,-10-11 0 16,5-9 0-16,7-22-1 16,-32-2-1-16,20-20 1 0,8-11 0 15,0-14-1-15,10-12 1 16,8-8 0-16,6-4-1 15,7-3 1-15,9 7 1 16,5 6-1-16,5 10 0 16,-1 20 0-16,6 17 0 15,-3 24 1-15,3 11-1 16,-5 19 0-16,-7 11 1 16,-5 6-1-16,-9 11-1 15,-5-5 1-15,-6 0-2 16,-2-12-1-16,-4 0-2 15,-8-28-8-15,25 3-30 16,-25-26 1-16,24 6 0 0,-24-6-1 16</inkml:trace>
  <inkml:trace contextRef="#ctx0" brushRef="#br1" timeOffset="99887.0117">9110 10814 77 0,'17'-20'42'15,"-15"-4"-1"-15,-2 24 2 16,-27-25-30-16,27 25-4 16,-54 31-2-16,13 5-2 15,-7 7-1-15,3 4-2 16,4 6 0-16,7-4 0 16,8 0-2-16,14-8 1 0,12-11-1 15,12-9 0-15,10-13-1 16,4-6 1-16,5-14 0 15,1-11-1 1,-4-5 1-16,3-7 1 0,-9 0-1 16,-2 3 0-16,-9 1 1 15,-3 9 0-15,-8 22-1 16,0 0 1-16,0 0 0 16,14 28-1-16,4 7 1 15,8 2-1-15,7 4 1 16,7 1-1-16,11-3 1 15,10-6-1-15,4-13 1 16,1-6-1-16,-1-12 0 16,4-4 0-16,-10-2 0 15,-6-6 0-15,-7 2 0 16,-13-2-4-16,5 10-5 16,-38 0-35-16,16-25-1 0,-16 25 0 15,-8-32-1-15</inkml:trace>
  <inkml:trace contextRef="#ctx0" brushRef="#br1" timeOffset="105039.0399">5767 13165 18 0,'0'0'19'0,"6"-34"-2"15,-6 34 1-15,6-43-3 16,9 29 0-16,-15-25 1 16,24 27 2-16,-28-25-1 0,24 31-2 15,-22-19-3 1,2 25-1-16,8-18-2 16,-8 18-1-16,0 0-2 15,0 0-2-15,12 28 0 0,-10 5-1 16,-4 8 0-16,4 20-1 15,-4 6 0-15,4 7 0 16,-4 5-2-16,9-1 1 16,-7-1-1-16,12-10 1 15,-4-13-1-15,0-12-1 16,4-13 1-16,-4-9 0 16,-8-20-1-16,0 0 0 15,0 0-2-15,-2-30-1 0,-4 5-2 16,-8-22-2-1,14 11-4-15,-26-28-2 16,26 18-1-16,-25-22-1 16,25 23 3-16,-16-18 2 0,12 20 4 15,-4-4 4-15,2 5 6 16,8 17 4-16,-6-14 3 16,4 39 1-16,8-51 1 15,8 43 0-15,-12-16-1 16,-4 24-2-16,20-10-2 15,1 20 0-15,-1 2-2 16,10 15 0-16,-3 9-2 16,13 11 0-16,-1 8-1 15,13 8-1-15,5-1 0 16,2 3 0-16,-4-4-1 16,5-10 1-16,-3-10-1 15,2-9 0-15,-7-13 0 0,-7-11 0 16,-6-14 0-16,-5-11 1 15,-10-23-1-15,-5-9 0 16,-9-14 1-16,-4-13-1 16,-8-3 0-16,-2-5 0 15,-6 5 1-15,-1 3-2 16,-7 13 0-16,-2 14-1 16,6 14-2-16,-5 1-4 15,19 34-6-15,-6-23-27 16,6 23-2-16,19-10 2 15,1 16-1-15</inkml:trace>
  <inkml:trace contextRef="#ctx0" brushRef="#br1" timeOffset="105332.574">7068 13082 66 0,'0'0'37'16,"20"-4"2"-16,5-5-1 16,23 1-30-16,-3-10-1 0,22 4-1 15,-4-9-2-15,10 5-2 16,-1-2-1-16,-11 3-2 15,-4 9-3-15,-25-8-5 16,7 12-29-16,-39 4-1 16,0 0-1-16,0 0 1 15</inkml:trace>
  <inkml:trace contextRef="#ctx0" brushRef="#br1" timeOffset="105543.2825">7421 12780 66 0,'0'0'41'0,"0"0"-1"0,-12 35 0 16,32 5-30-1,-26-1-3-15,16 18-1 0,-10 2-3 16,2 11-1-16,6 3-4 16,-4-8-2-16,10 3-3 15,-14-30-16-15,16 3-16 16,-1-16-1-16,7-9 1 15,-2-18-1-15</inkml:trace>
  <inkml:trace contextRef="#ctx0" brushRef="#br1" timeOffset="106202.7817">7881 12888 74 0,'0'0'40'16,"24"18"0"-16,-10 7-1 15,-14-1-30-15,20 23-1 16,-14-4-3-16,1 16-1 16,-3-2-1-16,-2 4-1 15,-4-4-1-15,-2-8 0 16,2-8 0-16,-1-10-1 15,1-13 0-15,2-18-1 16,0 0 0-16,-6-22-1 0,8-15 1 16,-2-10-1-1,6-12 1-15,-1-8-1 16,3-1 0-16,8-3 1 16,0 8 0-16,10 2 1 0,-1 16 0 15,7 12 1-15,1 15 0 16,5 18 1-16,-8 14 0 15,1 15 0-15,-5 11 0 16,-6 15 1-16,-9 3-2 16,-9 5 1-16,-2-2-1 15,-6-4 0-15,-1-12 0 16,-1-10 0-16,2-11-1 16,6-24-1-16,0 0 2 15,0 0-1-15,-6-37-1 16,14-10 0-16,10-6 1 15,1-8-1-15,7-4 0 16,7 0 0-16,7 4 1 0,5 12 0 16,3 10 0-16,3 19 0 15,-4 15 0-15,-1 16 1 16,-7 13 0-16,-7 15-1 16,-8 6 1-16,-10 14-1 15,-7-2 0-15,-7 0 0 16,0-4-1-16,-7-12-2 15,7 4-4-15,0-45-8 16,-18 28-27-16,18-28 1 16,0 0-1-16,19-24 0 15</inkml:trace>
  <inkml:trace contextRef="#ctx0" brushRef="#br1" timeOffset="107162.3556">9163 12935 26 0,'20'-27'31'0,"-20"27"1"16,33-8-8-16,-33-10-3 16,22 22-4-16,-26-22-4 15,22 18-2-15,-22-19-2 16,4 19-2-16,12-22-2 16,-12 22 0-16,7-25-1 15,-7 25 0-15,-1-26-1 16,1 26 0-16,-26-14-1 15,8 10 2-15,-16 6-2 0,3 10 0 16,-9 6 0-16,-1 11-1 16,-4 11 0-1,5 3 0-15,6 8-1 16,5 2 1-16,15 0-2 0,12-2 2 16,8-8-2-16,20-16 2 15,7-13-2-15,13-10 1 16,1-10-1-16,4-15 1 15,1-9-1-15,-5-15 0 16,-1-2 1-16,-19-2-1 16,-1 8 0-16,-12-1 0 15,-4 7 2-15,-9 10-1 16,-1 25 0-16,0 0 1 16,0 0-1-16,-11 41 1 15,15-2 0-15,3 18 0 16,1 10-1-16,10 9 1 15,2 3-1-15,6 5 1 0,-5-3 1 16,-1-3-2-16,-6 1 3 16,-2-11-2-16,-14-3 1 15,-8-8-1-15,-10-6 0 16,-4-10 1-16,-11-7-1 16,-1-11-2-16,-3-5-1 15,-7-16-3-15,21 8-37 16,-25-22-1-16,15 0-1 15,-5-14 0-15</inkml:trace>
  <inkml:trace contextRef="#ctx0" brushRef="#br1" timeOffset="108646.6427">9741 12804 46 0,'0'0'35'16,"0"0"0"-16,0 0-5 15,16 9-11-15,-16-9-6 16,34-9-4-16,-11-3-2 16,23 10-2-16,-7-8-1 15,15 4-2-15,-3-2-2 16,-4-2-1-16,1 7-3 0,-17-11-5 16,9 14-29-16,-22 2 0 15,-18-2-1-15,0 0 1 16</inkml:trace>
  <inkml:trace contextRef="#ctx0" brushRef="#br1" timeOffset="108811.1586">9803 13063 58 0,'0'0'35'16,"33"4"1"-16,-1-14-1 15,7-10-28-15,7 6-3 16,-1-7-2-16,0-5-7 15,7 5-28-15,-11 3-2 0,-9 0-1 16,-6 11 1 0</inkml:trace>
  <inkml:trace contextRef="#ctx0" brushRef="#br1" timeOffset="112227.1963">10762 12448 20 0,'-4'-17'30'0,"4"17"-2"16,18-20-3-16,-24-3-5 15,6 23-1-15,6-26-5 16,-6 26-3-16,12-20-2 15,-12 20-2-15,0 0 0 16,0 0-2-16,0 0 0 16,24 32-1-16,-19-7 1 15,7 20-2-15,0 4 1 16,2 10-2-16,-2 0 0 16,2 6 0-16,-1-8-1 0,1-6 0 15,-2-10-2-15,-4-11 2 16,0-11-1-16,-8-19 1 15,0 0 0-15,0 0 0 16,6-25-1-16,-14-5 0 16,0-7 0-16,-4-14 0 15,4-4-1-15,-4-8 1 16,11 4-1-16,1-2 0 16,3 10 1-16,15 8 0 15,0 6-1-15,10 17 1 16,5 9 0-16,5 16 1 15,1 11-1-15,3 18 1 16,-5 7 0-16,-3 10-1 0,-9 2 1 16,-5 6 0-16,-12-6 0 15,-4-2 0-15,-8-10 0 16,-2-10 0-16,2-9-1 16,4-22 0-16,0 0 0 15,-18 0 0-15,13-20-1 16,5-15 1-16,5-8-1 15,1-12 0-15,2-2 1 16,6-6 0-16,6 6-1 16,5 4 0-16,7 10 1 15,2 16 1-15,3 9-1 16,9 18 1-16,-5 14 0 16,2 13-1-16,-3 16 2 0,-8 10-1 15,-9 12-1 1,-5 0 0-16,-10 5 1 15,-8-5-1-15,-6-6 0 16,-2-6 0-16,-4-14-3 0,2-15-2 16,10 1-4-16,-19-13-32 15,19-12-1-15,0 0 1 16,13-29-1-16</inkml:trace>
  <inkml:trace contextRef="#ctx0" brushRef="#br1" timeOffset="113730.5518">11927 12466 33 0,'0'0'33'0,"-12"-24"1"15,6 7-11-15,6 17-2 16,0-18-5-16,0 18-1 15,0 0-5-15,0 0-1 16,0 0-1-16,24 2-2 16,-24-2 1-16,14 37-3 15,-8-7-1-15,8 7 0 0,-1 4 0 16,11 8-2 0,-4-2 1-16,2-1-1 15,1-3-1-15,1-8 1 16,2-1 0-16,-1-5-1 0,-1-6 0 15,-4-3 1-15,-4-6-1 16,3-2 1-16,-19-12-1 16,32 9 0-16,-32-9 0 15,28-21 1-15,-13-3-1 16,1-7-1-16,-2-14 1 16,0-10 0-16,4-6 0 15,-7-4-1-15,-3 0 1 16,-8-1 0-16,4 5-1 15,-8 0-1-15,-2 16 1 16,-2 2-3-16,3 15-2 16,-15-5-4-16,20 33-16 15,0-24-16-15,0 24 2 0,0 0-1 16,0 0 1-16</inkml:trace>
  <inkml:trace contextRef="#ctx0" brushRef="#br1" timeOffset="114510.6346">12523 12030 37 0,'0'0'33'0,"20"-39"2"16,0 17 0-16,12 11-21 15,-13-23-2-15,27 25-1 0,-13-19-2 16,19 22-1-16,-19-6-1 15,11 18-1-15,-21 4-1 16,1 12-1 0,-18 3-1-16,-6 16 0 15,-18 1-1-15,-9 11 0 0,-5-2-2 16,-8 2 1-16,7-6 0 16,-5-6-1-16,11-10 0 15,7-7 0-15,8-6 1 16,12-18-1-16,0 0 1 15,24 15-1-15,-4-21 1 16,7-1-1-16,1-1 1 16,9-4 0-16,3 2-2 0,-3-2 1 15,5 2-2-15,-11-1-4 16,5 21-9-16,-12-14-27 16,-5 8 1-1,-19-4-1-15,6 21 1 0</inkml:trace>
  <inkml:trace contextRef="#ctx0" brushRef="#br1" timeOffset="114934.8873">11907 13337 64 0,'22'-9'38'0,"10"-9"0"15,19-2-1-15,0-17-27 16,24 17-2-16,-3-9-2 16,6 9-2-16,-6-3-1 15,-1 5-4-15,-6 6-1 0,-20-3-4 16,3 28-7-16,-31-11-25 15,-17-2 0-15,16 28-1 16,-18-5 1-16</inkml:trace>
  <inkml:trace contextRef="#ctx0" brushRef="#br1" timeOffset="115795.3633">12077 13795 54 0,'0'0'35'0,"12"-18"2"16,-12 18-5-16,0 0-16 15,0 0-5-15,14 20-2 16,2 7-3-16,-4-3-2 16,7 11 0-16,-7 0-1 15,8 5-1-15,-8-1-1 16,4-4 1-16,-5-5-1 16,-5-5 0-16,-4-3-1 0,-2-22 1 15,-6 23-1-15,6-23 1 16,-21-2 0-1,21 2-1-15,-26-33 0 16,8 9 1-16,10-9-1 0,-4 0 0 16,10-9 1-16,8-1-2 15,8 2 1-15,8 0-1 16,4 2 0-16,11 3 1 16,1 3-2-16,-3 3 0 15,5 13-3-15,-15-9-3 16,19 16-30-16,-28 1-2 15,-16 9 1-15,17-18-1 16</inkml:trace>
  <inkml:trace contextRef="#ctx0" brushRef="#br1" timeOffset="116382.2847">11734 12309 34 0,'0'0'32'0,"0"0"3"16,23-14 0-16,-3 14-23 16,-20 0-2-16,32-15 0 15,-32 15-3-15,51-14 0 16,-23 0-2-16,17 8-1 16,-9-8-1-16,7 5 0 0,-7-5-1 15,1-2-1-15,-5-3 0 16,-11-1 0-16,-3-4-1 15,-12-1 0-15,-4-5 1 16,-4 1-2-16,-8 0 2 16,-6-1-2-16,-9 1-1 15,-1 3-1-15,-2 9-2 16,-11-15-16-16,9 18-17 16,3 7 0-16,1-1 1 15,26 8-1-15</inkml:trace>
  <inkml:trace contextRef="#ctx0" brushRef="#br1" timeOffset="117262.0333">8807 12513 29 0,'0'0'30'0,"26"14"2"15,-26-14 1-15,0 0-21 16,40 14-2-16,-25-14 0 16,25 19-1-16,-3-17-2 15,17 10-1-15,-3-16 0 16,8 8-2-16,-7-16-1 15,5 6 0-15,-16-9-2 16,-1-1 2-16,-16-4-3 16,-11 3 2-16,-19-7-3 15,-7 2 1-15,-11 1-1 16,-8-12-5-16,11 13-13 0,-13-15-19 16,4-5 1-16,3 3-1 15,7 0 0-15</inkml:trace>
  <inkml:trace contextRef="#ctx0" brushRef="#br1" timeOffset="119695.2015">6041 12633 25 0,'-37'16'33'16,"37"-16"2"-16,-22 5-1 15,22-5-13-15,0 0-11 16,0 0 0-16,22-7-2 0,-22 7-2 15,51-2-1-15,-6-4-2 16,15 8-1-16,5-12 1 16,12 0-2-16,-4-6 0 15,2-7-1-15,-6-3 0 16,-4-3 1-16,-14-5-2 16,-15-5 2-16,-10 2-1 15,-20 2 1-15,-12 9-2 16,-22 5 1-16,-4 5-2 0,-7-6-4 15,5 10-30 1,-3 3-2-16,3 1 1 16,9-2-2-16</inkml:trace>
  <inkml:trace contextRef="#ctx0" brushRef="#br1" timeOffset="127430.3623">17720 9871 27 0,'0'0'29'16,"0"0"-6"-16,14-27-1 15,-14 27-1-15,0 0-4 16,0 0-4-16,0-24-3 15,0 24-2-15,0 0-1 16,18 24-1-16,-16-6-1 16,10 21 0-16,-10 0 0 0,10 14-2 15,-12-4 1-15,6 10-1 16,-6-6 0 0,2-4-2-16,-2-12 0 15,-2-9 0-15,2-10 0 0,0-18-1 16,0 0 0-16,0 0 0 15,0-38 0-15,2 1-1 16,5-10 0-16,5-8-1 16,8-6 1-16,6 0 1 15,5 2-1-15,9 2 1 16,-1 12-1-16,7 14 2 16,1 13 0-16,4 18 1 15,-11 12-1-15,-1 17 1 16,-7 17 1-16,-6 13-1 15,-13 3 1-15,-5 7-1 16,-10-4 1-16,-4-4-2 16,-1-8 1-16,-3-8-1 0,2-22-2 15,8-23 1-15,0 0 0 16,0 0 0-16,0-45-1 16,12-6 0-16,7-6 0 15,7-10 0-15,8-3 0 16,11-1 0-16,0 8 1 15,9 12 0-15,5 16-1 16,-6 19 2-16,-1 14 0 0,-7 18 0 16,-5 12 1-1,-13 15-1-15,-7 8 0 16,-8 4 0-16,-12 2 0 16,-2 0 0-16,-8-8-1 0,0-6-2 15,4-6-3-15,-8-19-2 16,18 7-7-16,-4-25-25 15,0 0-1-15,24-15 0 16,2-7 0-16</inkml:trace>
  <inkml:trace contextRef="#ctx0" brushRef="#br1" timeOffset="127898.8795">19134 9862 43 0,'20'-14'37'16,"-20"14"1"-16,26-8 1 15,-26 8-15-15,-8 33-9 16,-28-7-3-16,14 23-3 0,-17-6-3 16,7 8-3-16,-1-4 0 15,7-2-2-15,14-9 1 16,12-13-2-16,0-23-1 16,44-6 0-16,-9-17-2 15,7-14 2-15,-3-10 0 16,-5-8-1-16,-1-2 1 15,-11 2 0-15,-6 2 0 16,-14 13 2-16,-2 13 0 16,0 27 0-16,0 0 0 15,-20 2 1-15,20 29 1 16,8 18-2-16,6 6 2 16,9 10-2-16,5 2 1 0,10 9 0 15,-1-1 0-15,-3 7-1 16,-7-1 0-16,-7-3 1 15,-12 5-2-15,-10-3 1 16,-12 1 0-16,-17-7 0 16,-9-7-1-16,-7-8 0 15,-9-12 0-15,1-18-1 16,-2-5-2-16,-2-22-3 16,19 14-13-16,-5-34-23 15,11-4 0-15,9-17 0 16,11-8-1-16</inkml:trace>
  <inkml:trace contextRef="#ctx0" brushRef="#br1" timeOffset="131279.3885">20058 9765 67 0,'0'0'37'15,"-21"-3"1"-15,21 3-8 16,-32 2-13-16,32-2-6 16,0 0-3-16,26 9-2 15,-1-15-3-15,13 1-2 16,1-3-1-16,9-2-3 16,5 6-3-16,-16-12-16 0,9 16-15 15,-13 4-2-15,-13 10 1 16,-14 6-1-16</inkml:trace>
  <inkml:trace contextRef="#ctx0" brushRef="#br1" timeOffset="131410.9187">20153 9981 90 0,'0'0'39'0,"0"0"-2"16,20 2-7-16,-1-23-26 15,17 5-5-15,19-13-32 16,-7 15-3-16,-5-6-1 15,1 3-2-15</inkml:trace>
  <inkml:trace contextRef="#ctx0" brushRef="#br1" timeOffset="132126.9963">21265 9279 61 0,'0'0'38'15,"0"0"0"-15,0 0 0 16,-6-18-24-16,6 55-3 16,-26-3-2-16,12 23-2 15,-17 5-3-15,11 11 1 16,-8 6-2-16,9-1 1 0,7-1-2 16,10-9 0-16,6-11 0 15,13-6-1 1,5-13 1-16,8-5-1 15,-3-6-1-15,5-5 0 0,-6-6 1 16,-5-5-1-16,-21-11-1 16,26 12-1-16,-26-12-2 15,0 0-5-15,0 0-18 16,0-23-15-16,0 5 1 16,-8-9 0-16,8-3 0 15</inkml:trace>
  <inkml:trace contextRef="#ctx0" brushRef="#br1" timeOffset="132502.7403">21476 9473 79 0,'0'0'39'15,"0"-27"0"-15,0 27 0 16,-2-26-30-16,30 22-1 15,-3-12-3-15,13 11-1 16,3-9-1-16,11 4-2 16,5 0 0-16,2-2-1 15,-4 7 1-15,-1 3-1 16,-11 7 1-16,-9 9 0 16,-11 8 0-16,-15 15 0 15,-12 6 1-15,-9 14-1 16,-9 4 1-16,-6 6-1 0,-3-1 0 15,-1-3 0-15,-2-8-1 16,9-8 1-16,-1-7-1 16,6-9-1-16,6-7-1 15,14-24-4-15,-11 35-10 16,11-35-25-16,0 0 0 16,11-24-1-16,9 1 0 15</inkml:trace>
  <inkml:trace contextRef="#ctx0" brushRef="#br1" timeOffset="133033.9071">22208 9398 83 0,'0'0'41'16,"0"0"0"-16,10 40 1 16,-33-3-28-16,-3 24-6 15,-14-4-2-15,7 8-1 16,-1 1-2-16,5-3-2 15,9-6 0-15,12-10-1 16,8-12 1-16,14-11-2 16,10-10 0-16,9-10 0 15,1-10 0-15,3-12 0 16,3-7-1-16,-5-11 0 16,3-9 0-16,-11-4 1 15,5-6-1-15,-6-2 1 16,-1 4-1-16,-5 4 2 0,0 4-1 15,-2 8 2-15,-5 15 0 16,-13 22 0 0,16 2 0-16,-12 24 1 0,-4 7 0 15,-4 16 0-15,2 4 0 16,4 10-1-16,8-2 0 16,4-4 0-16,12-4-1 15,7-14 0-15,7-10 1 16,5-13-2-16,8-8 2 15,-1-12-1-15,-5-10 1 16,2-9-1-16,-15-13 0 16,0-5 0-16,-17-2 0 15,-13 0 0-15,-6-2 0 0,-15 3 0 16,-5 3-2 0,-12 8 0-16,5 9-3 15,-11-5-7-15,40 27-28 16,-39-20-2-16,39 20 0 0,-26 4-1 15</inkml:trace>
  <inkml:trace contextRef="#ctx0" brushRef="#br1" timeOffset="133291.2673">23024 9363 86 0,'0'0'42'15,"26"-2"-1"-15,-11 18 1 0,-21 4-33 16,24 23-1 0,-10 4-3-16,6 12-1 15,-8 0-1-15,4-1-2 0,-4 5 0 16,-4-10-1-16,4-8-1 16,-6-11-1-16,2-7-3 15,-2-27-7-15,0 0-28 16,19-2-3-16,-7-17 2 15,0-17-2-15</inkml:trace>
  <inkml:trace contextRef="#ctx0" brushRef="#br1" timeOffset="133599.1248">23403 9387 66 0,'0'0'38'0,"22"-16"2"15,-22 16-1-15,-22 26-22 16,2 7-7-16,-19-6-3 0,1 17-2 15,-7-3-2-15,5-2 0 16,3-4-2-16,9-1 0 16,8-13 0-16,13 1-1 15,7-22 1-15,6 31 0 16,-6-31 0-16,27 26 0 16,-5-12-1-16,2-3 1 15,-5 3 0-15,7 0 0 16,0-2-1-16,1-5 0 15,-1 3 0-15,0-4-2 16,1-2-1-16,-3-12-4 16,17 10-7-16,-15-21-27 0,12-7 0 15,-5-13-1-15,13-8 1 16</inkml:trace>
  <inkml:trace contextRef="#ctx0" brushRef="#br1" timeOffset="133990.3504">23749 9448 67 0,'-26'31'41'0,"-12"6"-1"16,11 8 1-16,-7-3-21 16,22 16-12-16,1-14-2 15,16-5-2-15,7-12-1 16,10-9-3-16,10-8 0 16,1-12-1-16,5-10 1 15,-9-8-2-15,1-11 1 0,-8-6-1 16,-5-2 2-16,-3 1-1 15,-2 5 1 1,-6 7 0-16,-6 26 1 0,8-21 0 16,-8 21-1-16,16 31 2 15,1 3-2-15,1 11 2 16,4 6-1-16,6 4-1 16,1 4 2-16,5 3-1 15,-9-1 1-15,-3 0-1 16,-10-6 1-16,-4-4-1 15,-10-10 0-15,-10-5 0 16,-10-11 0-16,-9-11-1 16,-1-2-2-16,-1-18-2 0,1 6-6 15,-7-22-31-15,11-5-2 16,2-15 0 0,14-7 1-16</inkml:trace>
  <inkml:trace contextRef="#ctx0" brushRef="#br1" timeOffset="134266.1496">24242 8959 86 0,'24'-10'42'15,"4"14"-1"-15,-3 8 1 0,9 17-34 16,-9 7-1-16,13 20-1 15,-12 9-2 1,1 18-1-16,-5 7-1 16,-2 8 0-16,-8 0-2 0,-12-2 1 15,-6-1 0-15,-8-9-1 16,-12-6-1-16,-13-19-5 16,11 6-35-16,-29-30-2 15,3-7 0-15,3-24 0 16</inkml:trace>
  <inkml:trace contextRef="#ctx0" brushRef="#br1" timeOffset="135086.2197">24953 9037 63 0,'0'0'39'0,"20"-15"1"16,-20 15-1-16,-20 4-27 15,8 29-2-15,-27 2-2 16,5 30 0-16,-17 8-4 0,5 13-1 16,1 0 0-16,13 7 0 15,17-7-2-15,22-11 1 16,25-11-1 0,19-13 0-16,15-15-1 0,7-11 1 15,4-7-1-15,-4-12 0 16,-8-2 0-16,-12-6 0 15,-13-2-1-15,-21-6-3 16,-19 10-4-16,4-20-28 16,-4 20-6-16,-31-27-1 15,11 7 1-15</inkml:trace>
  <inkml:trace contextRef="#ctx0" brushRef="#br1" timeOffset="135539.0607">25553 9196 78 0,'22'-23'41'16,"-8"5"0"-16,-16 0-1 15,2 18-33-15,-32-1 0 16,-7 12-3-16,-20 11-1 15,-7 7-2-15,1 7 0 16,2 5 0-16,8 2-1 0,15-4 0 16,15-5 0-1,25-13-1-15,15-9 0 16,17-10 1-16,19-10 0 16,1-6-1-16,3-7 0 0,2-3 1 15,-5 1 0-15,-13 1 0 16,-3 4 1-16,-7 9 0 15,-29 9 1-15,32-6 0 16,-32 6 0-16,10 31 1 16,-12-1-1-16,-4 7-1 15,-2 4 1-15,-4 6-1 16,-2 4-1-16,-6-6 0 16,7 4-1-16,-5-9-2 15,12 1-6-15,-16-14-33 16,22-5 1-16,0-22-3 15,2 20 2-15</inkml:trace>
  <inkml:trace contextRef="#ctx0" brushRef="#br1" timeOffset="135703.1575">25654 9795 82 0,'24'25'41'15,"-24"-25"1"-15,0 0-1 16,27 18-33-16,-27-18-3 15,8-18-4-15,-8 18-8 16,12-21-33-16,10-5 0 16,-2-7-2-16,9-12 0 15</inkml:trace>
  <inkml:trace contextRef="#ctx0" brushRef="#br1" timeOffset="136086.5086">26096 9145 75 0,'-23'10'39'16,"1"6"1"-16,4 7-1 16,4-5-32-16,26 15-1 15,4-3-3-15,21 7 0 16,9 2-1-16,13 7-1 16,2-1 0-16,4 2-1 15,-1 0 1-15,-11 4 0 16,-14-4-1-16,-7-2 1 15,-20-6 0-15,-18-7 0 0,-12-11 0 16,-13-9-1-16,-5-10 1 16,-3-16-1-16,-5-9 1 15,9-14-1-15,3-14 0 16,12-12 0-16,8-8 1 16,12-4-1-16,12 1 0 15,10 3 0-15,8 6 0 16,-1 7-1-16,9 12-1 15,-5 11-1-15,11 16-4 16,-19-7-12-16,3 22-22 16,-2 6 1-16,-1 4-1 15,-5 6 0-15</inkml:trace>
  <inkml:trace contextRef="#ctx0" brushRef="#br1" timeOffset="136642.2466">26748 9139 79 0,'0'0'42'0,"24"-7"0"15,-24 7 0-15,11 35-31 16,-11-35-4-16,8 41-3 16,-2-13-1-16,0-1-1 15,0-3-2-15,-2-3 0 16,2-3 0-16,-6-18-1 15,0 0 0-15,24 6 0 0,-24-6 0 16,27-36 0-16,-15 13 0 16,4-9-1-1,2 3 1-15,1 0 1 16,-1 5 0-16,-18 24 0 0,30-22 0 16,-30 22 1-16,26 14-1 15,-15 10 1-15,1 5 0 16,-2 3 0-16,2-3 0 15,0 2 0-15,2-5 0 16,-3-2-1-16,-11-24 0 16,28 23 0-16,-28-23 0 15,28-12 0-15,-28 12-1 16,29-35 1-16,-9 6-1 0,2-5 1 16,2 1 0-16,3-1 0 15,-1 5 0 1,0 5 1-16,-1 9-1 15,-5 13 1-15,-20 2 0 0,20 35 0 16,-20-4 0-16,0 9 0 16,-6 3-1-16,4 4 1 15,-4 0-2-15,0-6 0 16,8-3-4-16,-2-38-9 16,6 21-28-16,-6-21 0 15,33-10-1-15,-9-15 1 16</inkml:trace>
  <inkml:trace contextRef="#ctx0" brushRef="#br1" timeOffset="136843.1968">27708 9086 84 0,'0'0'43'16,"0"51"-1"-16,-20-7 1 16,6 22-35-16,-12-1-1 15,7 14-1-15,-7-5-3 16,6-1-1-16,0-1-2 15,7-13-1-15,5-10-3 16,-4-23-1-16,20 7-8 16,-8-33-30-16,17 2 1 15,5-19-1-15,12-17 0 16</inkml:trace>
  <inkml:trace contextRef="#ctx0" brushRef="#br1" timeOffset="137151.1303">27982 9357 83 0,'0'0'42'0,"0"0"0"16,-28 22 0-16,22-4-34 16,-25-1-2-16,11 7-2 15,-2-5-2-15,5 5 0 16,17-4-2-16,0-20 0 16,39 29 0-16,-1-13 0 15,1-1 0-15,1 3 0 16,-1 4 0-16,1 1 1 15,-15 3-1-15,-9 7 1 16,-12-2 1-16,-10 3-1 16,-12-7-1-16,-3-5 1 15,-13-6 0-15,0-5-1 0,-3-3-1 16,3-14-1-16,9 0-3 16,-7-19-4-16,32 25-25 15,-16-43-9-15,16 7 0 16,0-7 0-16</inkml:trace>
  <inkml:trace contextRef="#ctx0" brushRef="#br1" timeOffset="137534.6527">28120 9120 63 0,'24'-22'40'0,"-4"14"-1"16,-5-7 2-1,17 15-29-15,-32 0-2 0,34-16-4 16,-34 16-1-16,31 4-2 16,-31-4-1-16,14 25 0 15,-20-7-1-15,-4 4 0 16,-8 3-1-16,-3 1 1 15,-3 1 0-15,-2-1-1 16,5-3 1-16,7-5 0 16,14-18 0-16,-6 27 0 15,6-27 0-15,29 14 0 0,-5-12 0 16,8-6-1 0,-3 2 0-16,7-2-2 0,-1 4-3 15,-35 0-36 1,44-25 0-16,-44 25-2 0,20-22 0 15</inkml:trace>
  <inkml:trace contextRef="#ctx0" brushRef="#br1" timeOffset="138126.9532">28562 8637 69 0,'0'0'39'15,"0"0"2"-15,26-6-2 16,-10 36-30-16,-2-11-1 16,21 26-2-16,-7 2 0 15,17 20-2-15,-11 10-1 16,3 13-1-16,-9 8-1 16,-6 6 1-16,-10 4-1 15,-6-2 1-15,-12 0-2 16,-2-6 1-16,-12-8 0 15,0-1-1-15,-5-23 1 16,-1-9-1-16,-2-12 1 16,-1-13-2-16,7-15 0 0,-2-15-1 15,24-4-4-15,-23-33-10 16,25 13-26-16,9-19-1 16,9-4 0-16,8-10 0 15</inkml:trace>
  <inkml:trace contextRef="#ctx0" brushRef="#br1" timeOffset="138339.5693">29256 9147 84 0,'35'-4'40'16,"10"2"-1"-16,5-3 0 15,17 3-36-15,-22 0-4 16,-7-10-12-16,-10 16-25 16,-28-4-1-16,11 27 0 15,-36-5-1-15</inkml:trace>
  <inkml:trace contextRef="#ctx0" brushRef="#br1" timeOffset="138483.0016">29133 9520 67 0,'-8'22'40'15,"28"-3"0"-15,12-13 0 16,13-4-29-16,-2-14-6 16,15-3-6-16,13-1-34 0,-12-6-3 15,0-1-1-15,-7-5 0 16</inkml:trace>
  <inkml:trace contextRef="#ctx0" brushRef="#br1" timeOffset="139459.0266">30148 8992 43 0,'-28'-25'36'0,"9"15"2"15,-9 6 0-15,-6-8-21 16,3 32-5-16,-26-6-2 15,15 27-2-15,-21 6-3 16,12 24 0-16,-3 9-2 16,15 10-1-16,11 4 0 15,22-1-1-15,6-5 0 16,32-11 0-16,15-15-1 16,18-22 1-16,14-19-1 0,6-17 0 15,0-14-1-15,-2-13 1 16,-8-18 0-16,-12-8-1 15,-15-12 1-15,-17 2-1 16,-11 4 2-16,-14 4-2 16,-16 8 2-16,-6 15 0 15,-11 14 0-15,-11 22 0 16,-7 18 0-16,3 11 0 16,-1 12-1-16,3 6 1 15,13 4-1-15,9-4 1 16,12 2-2-16,14-14 0 15,16-8-2-15,1-17-3 16,21 2-4-16,-19-30-24 0,19-4-7 16,-5-15 0-16,9-15 1 15</inkml:trace>
  <inkml:trace contextRef="#ctx0" brushRef="#br1" timeOffset="139826.3758">30486 9073 70 0,'-32'-8'38'0,"0"10"-1"16,11 10-1-16,1-5-29 16,40 19-2-16,11-1-2 15,23 11-1-15,11 3-1 16,14 8 0-16,8 4 0 16,-2 6 0-16,-8 2 0 0,-14 2 0 15,-20-8 0-15,-13 0 2 16,-28-10-2-16,-18-6 1 15,-22-13 0 1,-7-12-1-16,-8-14 1 0,-4-14-1 16,1-14 0-16,5-15-1 15,7-14 1-15,23-9 0 16,9-7 0-16,16-3-1 16,10-3 1-16,13 7-1 15,7 5 1-15,9 12-2 16,3 12 1-16,-5 6-2 15,5 15-1-15,-19-1-7 0,25 15-29 16,-29 0-1-16,1 6-1 16,-24 4 1-1</inkml:trace>
  <inkml:trace contextRef="#ctx0" brushRef="#br1" timeOffset="140238.5359">31429 8920 84 0,'18'6'40'0,"-18"-6"2"15,-2 35-1-15,-35-8-31 16,17 26-3-16,-19 6-2 16,5 16-2-16,-4-1-1 0,7 7 0 15,9 1-2 1,18-9 1-16,16-8-1 15,14-16 0-15,15-14 0 0,16-15-1 16,1-14 1-16,7-16 0 16,-6-14 0-16,0-11 0 15,-13-8-1-15,-7-6 1 16,-13-4 0-16,-6 5 1 16,-18 3-1-16,-10 10 0 15,-12 13 0-15,-12 13 0 16,-7 13 0-16,-9 17 0 15,-3 13 0-15,-2 9 0 16,7 8-1-16,9 4 1 16,15-10-2-16,12-2-3 15,28 4-5-15,-6-19-31 16,29-13-1-16,5-23 0 0,17-5 0 16</inkml:trace>
  <inkml:trace contextRef="#ctx0" brushRef="#br1" timeOffset="140546.6025">32016 8988 84 0,'-28'22'42'16,"-11"23"0"-16,-13 2 0 16,7 36-34-16,0-15-2 15,25 13-1-15,2-7-1 16,28-3-2-16,12-12-1 15,23-18-1-15,20-19 0 0,2-18 1 16,2-22-1-16,-7-19 0 16,-5-14 1-16,-16-14-1 15,-15-6 0-15,-14-7 0 16,-18 5 1-16,-14-2-2 16,-7 15 1-16,-7 7-2 15,-1 11-1-15,-7 7-4 16,24 31-23-16,-9-6-12 15,7 12 0-15,2 2-1 16</inkml:trace>
  <inkml:trace contextRef="#ctx0" brushRef="#br1" timeOffset="141110.8521">32352 8902 92 0,'23'24'42'16,"-11"9"-1"-16,-10 0 1 16,4 22-36-16,-12 2-1 15,12 16-1-15,-12 3-1 16,6 3-2-16,-2-7-1 0,-2-7 0 15,2-8-1-15,2-18-1 16,6-9-2-16,-6-30-4 16,0 0-5-1,2-32-13-15,10-1-13 16,-18-18-1-16,20 8 17 0,-28-32 11 16,20 10 9-16,-10 5 5 15,-10-11 8-15,26 36 14 16,-24-7 15-16,18 21 0 15,-20-3-15-15,40 44-10 16,-26-20-6-16,35 55-2 16,-3-16-1-16,12 12-2 15,5 0-1-15,14 2 0 0,-2-12-1 16,4-9 0-16,-5-17 0 16,5-13 0-1,-8-11 0-15,-13-17-1 16,-17-13 1-16,-7-14 0 0,-12-6-1 15,-10-2 0-15,-10 0 0 16,-8 0-1-16,-5 6 0 16,3-1-3-16,10 22-7 15,-12-5-32-15,14 15-1 16,1 1 1-16,9 23 0 16</inkml:trace>
  <inkml:trace contextRef="#ctx0" brushRef="#br0" timeOffset="145430.9775">30276 7403 87 0,'8'-53'43'16,"-14"31"0"-16,-2 47 0 15,-17 30-34 1,3 53-2-16,-4 24-2 0,7 23-1 16,-7 8-2-16,12 0-1 15,8-14-2-15,6-18-3 16,20 1-16-16,-6-50-23 15,6-23-1-15,-13-27 0 16,-7-32 0-16</inkml:trace>
  <inkml:trace contextRef="#ctx0" brushRef="#br1" timeOffset="149882.5302">16838 12515 26 0,'2'-22'32'0,"-4"-9"2"16,2 2 1-16,0 29-14 15,-12-57-4-15,12 57-2 16,6-51-4-16,-6 51-1 0,6-26-1 16,-6 26-3-16,14 28 0 15,-3 13-2-15,-5 8 0 16,4 14-2-16,2 7 0 15,0 9-1-15,2-1 0 16,-2-3-1-16,-4-8 1 16,-1-18-2-16,3-10-1 15,-8-15-3-15,6-7-3 16,-16-34-14-16,8-1-19 16,-2-21 1-16,2-8-1 15,-4-22 0-15</inkml:trace>
  <inkml:trace contextRef="#ctx0" brushRef="#br1" timeOffset="150166.1017">16903 12358 77 0,'-12'-22'38'16,"12"22"-1"-16,-20 6 3 15,-5 14-30-15,39 25-3 16,3-2-2-16,19 16-1 16,7 0-1-16,22 8-1 15,6-8 0-15,16-6-2 16,6-14 0-16,4-19 1 15,-4-11-1-15,-4-16 0 16,-10-11 0-16,-14-16 1 16,-12-15-2-16,-21-4 2 15,-17-5-1-15,-11-7-1 16,-17 0 1-16,-13 0 0 0,-8 4-1 16,-9 4-3-16,9 18-2 15,-11-10-23-15,19 22-10 16,10 7-1-1,16 20 1-15,0 0-2 0</inkml:trace>
  <inkml:trace contextRef="#ctx0" brushRef="#br1" timeOffset="150354.9947">18066 12329 87 0,'22'7'37'0,"3"-5"1"16,13-5-2-16,1 6-35 16,9-3-6-1,-9-3-31-15,9-7 0 0,-9 2-2 16,-9 6 1-16</inkml:trace>
  <inkml:trace contextRef="#ctx0" brushRef="#br1" timeOffset="150503.6098">18042 12674 61 0,'20'0'34'15,"19"0"1"-15,13-24-5 0,25 1-43 16,-4 1-18-16,-8-9-1 16,6 9-1-1</inkml:trace>
  <inkml:trace contextRef="#ctx0" brushRef="#br1" timeOffset="151406.2415">18982 12001 62 0,'14'-24'37'0,"-14"24"1"16,22 4 1-16,-22-4-26 16,17 57-3-16,-11-14-1 15,14 22-2-15,-14 0-2 16,4 11-2-16,2-3 0 16,0-6-1-16,-6-14-1 15,-1-12-1-15,-1-19 1 16,-4-22-1-16,0 0 0 15,10-30 0-15,-10-13-1 16,-4-10 0-16,8-18 0 16,-4-7 1-16,0-5-2 15,8-3 1-15,4 9 1 0,2 3 0 16,6 15-1-16,5 12 2 16,3 23 0-16,5 24-1 15,5 20 2-15,1 23-1 16,-7 12 0-16,-4 16 0 15,-3 1 0-15,-7 3 0 16,-10-6-1-16,-6-9 1 16,-4-10-1-16,-6-19 1 15,8-31-1-15,-20 16 0 16,11-34 0-16,7-15-1 16,2-16 1-16,5-18 0 15,9-4-1-15,8-7 1 16,10 1 0-16,5 5 0 0,3 11 0 15,7 19 0-15,0 21 0 16,3 23 1-16,-3 14-1 16,-3 21 0-1,-11 14 0-15,-5 8 1 0,-5 7-2 16,-9 1 1-16,-6-4-3 16,-8-12-2-16,12 10-10 15,-12-28-26-15,6-9 1 16,-6-24-2-16,0 0 2 15</inkml:trace>
  <inkml:trace contextRef="#ctx0" brushRef="#br1" timeOffset="155346.4031">20011 12011 45 0,'6'-42'37'16,"-6"7"1"-16,0 4 0 0,0 31-20 15,-12-38-3-15,12 38-3 16,0 0-3-16,30 6-3 16,-30-6-1-16,39 44-2 15,-11-13 0-15,9 22-1 16,-1 6 0-16,7 11-1 15,-3 3 1-15,1-2-1 16,-1-1 1-16,-3-11-2 16,-3-8 1-16,-3-13-1 15,-9-15 1-15,2-13 0 16,-5-8-1-16,-19-2 0 16,26-28-1-16,-18 1 2 15,0-4-2-15,2-13 2 0,-6-1-2 16,0-6 1-16,-2-4-1 15,-2-2-1-15,0 4-1 16,-2-6-3-16,8 20-5 16,-20-8-29-16,16 10-1 15,-2-2-1-15,6 9 1 16</inkml:trace>
  <inkml:trace contextRef="#ctx0" brushRef="#br1" timeOffset="155742.3068">20617 11624 72 0,'10'-20'37'16,"14"-3"1"-1,15-5 0-15,6-5-30 0,29 9-2 16,-3-7 0-16,8 13-1 15,-8 3-1-15,-6 17-1 16,-14 11 0-16,-23 19-2 16,-22 9 1-16,-24 14 0 15,-16 6-1-15,-11 4 0 16,-12-7 0-16,1 1 0 16,-1-10 0-16,16-7-1 0,5-13 1 15,20-11 0 1,16-18 0-16,20 2-1 0,14-12 1 15,17-6-1 1,8 0 0-16,6-1 0 16,12-1-1-16,-9 2-2 0,-3 13-3 15,-20-9-16-15,-3 24-18 16,-25 7-1-16,-17 16 0 16,-25 11-1-16</inkml:trace>
  <inkml:trace contextRef="#ctx0" brushRef="#br1" timeOffset="156090.3889">18998 13227 69 0,'0'0'38'15,"0"0"1"-15,30-7 1 16,-3-15-29-16,25 16-2 16,7-19-1-16,32 5-1 0,13-15-3 15,23 5-1 1,3-5-1-16,0-2-2 15,1 5 0-15,-15 3-3 16,-9 11-2-16,-34-3-6 0,-8 26-24 16,-39 3-6-16,-24 12 1 15,-24 3 0-15</inkml:trace>
  <inkml:trace contextRef="#ctx0" brushRef="#br1" timeOffset="156606.3365">19539 13404 61 0,'0'0'35'0,"-6"-23"2"16,-2 1-8-16,8 22-14 15,0 0-3-15,0 0-2 16,0 0-3-16,28 20-1 15,-16 1-1-15,7 16-2 16,-7 1 0-16,2 9-2 0,0 0 2 16,-6-4-2-16,-2-8 0 15,0-7 0-15,-6-6 2 16,0-22-2-16,0 0 0 16,0 0 1-16,13-28-2 15,-7-5 1-15,6-10 0 16,-2-3 0-16,8-11-2 15,4 1 0-15,3 1 0 16,11 0-1-16,3 10-2 16,3-3-3-16,17 31-12 15,-6-15-22-15,10 13 0 16,-3-3 0-16,1 6 0 16</inkml:trace>
  <inkml:trace contextRef="#ctx0" brushRef="#br1" timeOffset="156930.9241">21600 12643 70 0,'0'0'41'0,"0"0"-1"16,0 0 0-16,0 0-25 0,38-20-6 16,7 10-3-16,1-9-2 15,9-1-3-15,8 0-2 16,-4-5-6-16,18 13-31 15,-29-6-2-15,-3 5 0 16,-11-1-1-16</inkml:trace>
  <inkml:trace contextRef="#ctx0" brushRef="#br1" timeOffset="157898.4636">22503 12297 45 0,'0'0'36'0,"0"0"-1"15,6-19 4-15,-6 19-26 16,0 0 0-16,0 0-2 15,17 49-1-15,-23-16-2 0,12 16-2 16,-10 0-2-16,10 4-1 16,0-4-1-16,0-4-1 15,-4-5 0-15,4-11 0 16,0-11-2-16,-6-18 1 16,0 0 0-16,0 0 0 15,12-42-2-15,-16 7 1 16,8-8 0-16,-4-2 1 15,8-8-1-15,4-2 1 16,1 6-1-16,9 2 0 16,8 9 2-16,3 9-1 15,7 9 0-15,-1 13 1 16,5 10-1-16,-3 17 0 0,1 6 1 16,-5 13 0-16,-9 6 2 15,-8 8-2-15,-11-2 1 16,-9-2-1-16,-11-8 1 15,-7-3-2-15,-4-9 2 16,2-9-1-16,-5-13-2 16,5-7 1-16,20 0 0 15,-20-39 0-15,20 8-1 16,6-10 1-16,8-6-1 16,8-1 1-16,9-3-1 15,7 2 1-15,1 8-1 16,7 10 0-16,1 9 1 0,2 16 0 15,-5 8-1-15,-3 12 1 16,-11 9 0-16,-4 7 0 16,-7 5 0-16,-7 3-1 15,-4-1 1 1,-8-4-2-16,4-3-1 0,-4-30-3 16,8 35-3-16,-8-35-24 15,18-18-7-15,3-5-1 16,7-7 0-16</inkml:trace>
  <inkml:trace contextRef="#ctx0" brushRef="#br1" timeOffset="158290.5675">23685 12130 56 0,'0'0'40'0,"0"0"-1"16,-33 34 2-16,-7-11-18 16,11 28-14-16,-11-11-3 15,17 5-1 1,-1-10-3-16,16-7-1 0,22-11-1 15,11-19-1-15,15-8-1 16,7-15 0-16,5-6 0 16,-1-11 0-16,-6-3 1 15,-5 2 0-15,-8 2 1 16,-11 9 0-16,-9 5 2 16,-12 27-1-16,0 0 1 15,22 8 0-15,-10 23 0 16,7 14 1-16,1 12 1 0,6 16-2 15,-4 3 0-15,7 5 0 16,-9-5 1 0,-6 1-1-16,-8-6 0 15,-12-7 0-15,-12-11-2 0,-4-10 1 16,-9-9 0-16,-9-9-1 16,-5-5-1-16,-7-8-2 15,5 11-8-15,-10-19-31 16,9 8 0-16,-11-6-1 15,2 10 0-15</inkml:trace>
  <inkml:trace contextRef="#ctx0" brushRef="#br1" timeOffset="160679.4152">24613 12560 34 0,'0'0'32'15,"0"0"3"-15,0 0-2 16,-5-19-20-16,42 15-3 16,3-18-5-16,19 8-1 15,0-5-4-15,6-1-2 16,8 8-16-16,-8 3-16 0,-17 1-1 15,-19 12 2 1,-29-4 0-16</inkml:trace>
  <inkml:trace contextRef="#ctx0" brushRef="#br1" timeOffset="160806.7247">24495 12843 57 0,'0'17'33'15,"16"-17"0"1,35 0-1-16,12-9-40 0,-9-5-22 15,23 12-1-15,-22-8-2 16,2 10 0-16</inkml:trace>
  <inkml:trace contextRef="#ctx0" brushRef="#br1" timeOffset="162182.0162">25372 11414 30 0,'0'0'34'15,"2"-23"0"-15,4-3-7 16,-6 26-9-16,-6-24-3 15,6 24-2-15,0 0-4 16,-8 30-1-16,8-30-3 16,-22 57 0-16,4-8-2 0,10 14 0 15,-4 3-3-15,7 11 2 16,5-2-2-16,11-1 1 16,3-1-2-16,14-16 0 15,5-2-1-15,3-28-4 16,11 12-14-16,-9-35-19 15,1-10 0-15,-11-11 0 16,-2-13 0-16</inkml:trace>
  <inkml:trace contextRef="#ctx0" brushRef="#br1" timeOffset="162586.9517">25549 11502 53 0,'0'0'34'0,"14"-27"1"16,0 3 0-16,12-3-29 15,11 5-2-15,-3-7 1 16,13 13 0-16,-3-3 0 15,1 9-1-15,-7 6 0 16,-3 19 1-16,-17 3-1 16,-4 16 1-16,-18 1-2 0,0 12 0 15,-20 4-1-15,-2 16 0 16,-7-8-1-16,-1 3 1 16,-3 3-1-16,5-2 0 15,4-10 0-15,9-4-1 16,5-14 0-16,6-11-1 15,10-4-3-15,-2-20-2 16,28 3-6-16,-13-22-29 16,7-1 1-16,4-13-1 15,1-3 1-15</inkml:trace>
  <inkml:trace contextRef="#ctx0" brushRef="#br1" timeOffset="163106.3068">26150 11408 61 0,'0'0'39'16,"0"0"2"-16,-24 34-2 0,-4-19-27 15,3 40-2-15,-23-8-5 16,15 14 0-16,-7-2-2 16,11 4 0-16,13-8-3 15,10-8 1-15,8-10-1 16,16-9-1-16,7-17 0 15,9-11 0-15,5-7 0 16,7-23-1-16,-5-1 1 16,-3-14-1-16,1-4 0 0,-7-12 0 15,-3 6 1 1,-7-2 0-16,-2 6 1 16,-10 8-1-16,2 5 2 15,-7 15 0-15,1 5 1 0,-6 18 0 16,0 0-1-16,-4 39 2 15,-1-3-2-15,1 11 1 16,-2 4-1-16,8 8 0 16,2-2-1-16,5-6 1 15,9-8-1-15,8-10 0 16,7-19 1-16,5-14-1 16,1-14 0-16,-3-11 1 15,-2-13-1-15,-5-5 0 16,-9-10 0-16,-6 0 0 15,-14 2 0-15,-8 2-1 16,-10 4 0-16,-10 4-1 0,3 11-1 16,-7-1-5-16,32 31-20 15,-39-6-13-15,39 6-1 16,-28 8 2-16</inkml:trace>
  <inkml:trace contextRef="#ctx0" brushRef="#br1" timeOffset="163367.2343">26689 11306 72 0,'0'0'40'0,"10"18"0"0,-8 1 0 15,-14 1-32-15,24 21-2 16,-14-1-2-16,7 12-1 15,-3 1-2-15,4-1 0 16,0-1-3-16,-4-10 0 16,10-2-3-16,-12-39-4 15,16 43-15-15,-16-43-17 16,22-10 1-16,-14-11 0 16,5-13 1-16</inkml:trace>
  <inkml:trace contextRef="#ctx0" brushRef="#br1" timeOffset="163662.6636">26961 11379 55 0,'32'-20'38'16,"-32"20"1"-16,0 0 2 15,-4 53-28-15,-18-35-4 16,8 25-2-16,-15-10-2 16,3 9-1-16,-2-3-2 15,3-2 0-15,3-4-1 16,10-1 0-16,-2-9-1 15,14-1 0-15,0-22 1 16,8 27-1-16,-8-27-1 16,28 22 1-16,-10-14 0 15,1-2 0-15,1-2 0 16,0-2-2-16,5 0 1 16,-7-10-4-16,10 8-3 0,-14-26-14 15,13 7-18-15,-1-11-1 16,6-1 1-16,-7-8 0 15</inkml:trace>
  <inkml:trace contextRef="#ctx0" brushRef="#br1" timeOffset="164073.9551">27196 11477 68 0,'-26'19'40'0,"13"3"0"16,-7 4 0-16,14 11-31 15,-14-10-3-15,20 9-1 16,2-7-3-16,12-7-1 15,10-9-1-15,1-11-2 0,9-4 0 16,-2-15-1-16,7-3 0 16,-7-15-1-1,-5 3 1-15,-7-3-1 16,-8 6 2-16,-6 3 1 16,-10 5 1-16,4 21 1 0,0 0 1 15,-20-2 0-15,12 19 0 16,14 19 1-16,-4 1 0 15,12 14-1-15,4 2 1 16,3 14 0-16,3-1-1 16,2 9 2-16,-10-6-2 15,-3-1 1-15,-9-7-1 16,-10-4 0-16,-7-2 0 0,-11-14-1 16,-4-5 0-1,-9-15 0-15,1-5-1 16,-9-10-2-16,5-6-2 15,-5-18-2-15,19 12-10 0,-7-25-26 16,7-8 0-16,2-14-1 16,10-6 1-16</inkml:trace>
  <inkml:trace contextRef="#ctx0" brushRef="#br1" timeOffset="164402.3043">27542 11033 85 0,'15'18'40'0,"11"9"1"0,-6-9-6 16,17 37-28-16,-9 0-1 15,4 14-1-15,-7 1-2 16,-5 13 0-16,-6-3-1 15,-8 5 0-15,-12 1-2 16,-8-4 2-16,-4-7-2 16,-1-4 1-16,-1-16 0 15,4-6 0-15,-2-10-2 16,6-14 0-16,4-5-1 16,8-20-3-16,-5 20-9 15,5-20-28-15,-12-20-1 16,4 0 0-16,2-5 0 15</inkml:trace>
  <inkml:trace contextRef="#ctx0" brushRef="#br1" timeOffset="165562.2841">27911 11243 39 0,'0'0'37'0,"0"0"2"16,0 0 1-16,-2-25-23 16,14 46-3-16,-12-21-5 15,-16 46-1-15,6-13-2 0,4 16-2 16,-6 6-1-16,4 12 0 16,2-1-2-16,6-1 1 15,2-4-1-15,10-2 0 16,2 2-1-16,4-10 1 15,2-10-1-15,1-2 1 16,-1-9-1-16,0-5 1 16,-2-5-1-16,-18-20 1 15,19 21 0-15,-19-21-1 16,0 0 1-16,0 0 0 16,0 0 0-16,0 0-1 15,0 0 1-15,0 0-1 16,0 0 1-16,0 0-1 0,0 0 0 15,0 0 0-15,0 0 0 16,0 0 0-16,0 0-1 16,0 0 2-16,0 0-1 15,0 0-1-15,0 0 1 16,0 0 0-16,0 0 0 16,0 0 0-16,0 0-2 15,0 0 0-15,-11 18-1 16,11-18-4-16,-2 18-9 15,2-18-26-15,0 0-1 16,-12-34 0-16,12 15 1 16</inkml:trace>
  <inkml:trace contextRef="#ctx0" brushRef="#br1" timeOffset="166170.9695">28120 11620 13 0,'0'0'33'0,"0"0"2"16,-14-21 0-16,20-5-15 15,14 24-5-15,-14-23-4 16,28 15-2-16,-15-14-1 15,25 10-3-15,-9-11 0 16,17 15-1-16,-11-6-1 16,2 14 0-16,-5 4-1 0,-10 14 1 15,-15 6-2 1,-9 15 1-16,-19 6 0 16,-7 8-1-16,-16 4-1 15,5 4 1-15,-9-4 0 16,-1 0-1-16,9-6 0 0,9-12 1 15,5-7-2-15,6-9 1 16,14-21 1-16,0 20-1 16,0-20 0-16,22-10 0 15,-2-4 0-15,5-1 0 16,7-1 0-16,1-8-1 16,7 5-1-16,-1-11-3 15,15 9-1-15,-13-24-7 0,26 13-26 16,-13-11-1-1,-3-4-1-15,-6-4 2 16</inkml:trace>
  <inkml:trace contextRef="#ctx0" brushRef="#br1" timeOffset="166530.077">28825 11416 44 0,'-39'-10'37'0,"13"16"1"16,0 8 0-16,1-14-24 15,23 31-5-15,-10-11-4 16,30 15 1-16,-3-7-2 15,23 9-2-15,1-4 1 16,7 11-1-16,-1-3-1 16,1 6 1-16,-13-4-2 15,-7 0 1-15,-10-4 0 16,-12-1 0-16,-12-7-1 16,-12-5 1-16,-12-11-1 15,-5-7 1-15,-3-16 0 0,-5-3-1 16,3-13 0-16,7-9 0 15,7-11 0-15,12-7 0 16,11-2 0-16,12 0 0 16,11 0 1-16,10 2-1 15,9 6 0-15,-3 6-1 16,7 8 0-16,-3-3-2 16,3 17-4-16,-21-23-13 15,6 27-20-15,-8-5 0 16,-18 18-1-16,21-28 1 15</inkml:trace>
  <inkml:trace contextRef="#ctx0" brushRef="#br1" timeOffset="167102.8381">29125 11210 63 0,'0'0'40'0,"0"0"0"16,22 0 1-16,-22 0-30 15,6 22-2-15,-12-5-3 16,10 9-3-16,-4-1-1 16,8 3-1-16,-8-5-1 15,0 1 0-15,0-24-1 16,8 19 0-16,-8-19 0 16,0 0 0-16,23-23 0 15,-9 1-1-15,4 1 0 0,-2-5 2 16,4 1-2-16,3 1 2 15,-1 5-1-15,2 5 2 16,-3 6-1-16,-1 4 1 16,-20 4 1-16,32 12-1 15,-32-12 1-15,21 39 0 16,-15-15-1-16,-6 5 0 16,-2-3 1-16,-4 1-1 15,-1-7-2-15,7-20 2 16,-18 25-2-16,18-25 0 15,0 0 1-15,-14-29-1 16,14 9 1-16,8-7 0 16,4-5 0-16,1 1 0 0,1-5 0 15,10 3 0-15,-2 8 0 16,1 5 1 0,1 4-1-16,2 12 0 15,-3 8 1-15,-3 8-1 0,-6 12 1 16,-8 9-1-16,0 4 0 15,-12 1 0-15,0 5-1 16,-6-4-1-16,4-2-2 16,-9-13-6-16,28-1-31 15,-11-23 0-15,-6 20-1 16,6-20 1-16</inkml:trace>
  <inkml:trace contextRef="#ctx0" brushRef="#br1" timeOffset="167334.4619">29864 11212 79 0,'-4'35'43'15,"-10"5"-2"-15,-2 14 1 16,-33 5-33-16,17 20-3 16,-9-3-3-16,-5 7 1 15,7-9-3-15,5-5-1 16,3-6-1-16,5-18-1 15,10-10-2-15,16-35-4 16,8 24-4-16,-8-24-29 0,20-32-1 16,2-5 0-1,13-10 0-15</inkml:trace>
  <inkml:trace contextRef="#ctx0" brushRef="#br1" timeOffset="167618.127">29858 11512 60 0,'0'0'39'0,"0"0"2"15,-20 4 0-15,-8-6-28 16,13 28-5-16,-11-11-2 16,12 7-2-16,8-4-2 15,16 3-1-15,10-5 0 16,15 2-1-16,9-3 0 16,1-1 0-16,7 8 0 15,-5-1-1-15,-6 5 2 0,-3-1-1 16,-18 1 1-1,-9 3-1-15,-16-1 0 16,-7 1 1-16,-8-9 0 0,-8-3-1 16,-3-9-1-16,-9-12-3 15,9 6-3-15,-17-29-24 16,23 1-10-16,-9-11-1 16,14-8 0-16</inkml:trace>
  <inkml:trace contextRef="#ctx0" brushRef="#br1" timeOffset="167873.708">29998 10919 74 0,'30'12'41'16,"-5"10"0"-16,9 15 0 0,-20 6-32 15,23 28-1-15,-9 6-3 16,-1 11-2-16,-7 2-1 15,-4 8 0-15,-14-6-2 16,-2-1 1-16,-8-9-2 16,-10-9 0-16,-3-16-2 15,-9-18-3-15,14 10-10 16,-17-39-26-16,1-8 0 16,-11-14-1-16,9-13 1 15</inkml:trace>
  <inkml:trace contextRef="#ctx0" brushRef="#br1" timeOffset="168266.2881">30304 10867 65 0,'53'-22'40'15,"-3"0"0"-15,-5 11 1 16,-31-7-30-16,21 28-2 16,-35-10-3-16,10 41-2 15,-33-8-1-15,-5 8-1 16,-10 5-1-16,-1-1 0 0,-1 2 0 16,7-6 0-16,-1-4 0 15,17-3-1-15,9-11 1 16,8-5 0-16,0-18-1 15,25 20 1 1,-3-15-1-16,14-5 0 0,3-1 1 16,8-5-1-16,-1 0 0 15,5 2 0-15,-3 2-2 16,-7 0-2-16,8 20-11 16,-23-15-26-16,-6 9-2 15,-20-12 1-15,-10 38-2 16</inkml:trace>
  <inkml:trace contextRef="#ctx0" brushRef="#br1" timeOffset="168950.5757">25917 12859 42 0,'0'0'35'0,"0"0"2"16,0 0 0-16,4-22-23 0,41 20-2 16,-6-18-2-16,40 16-2 15,12-17 1-15,42 11-3 16,23-14-1-16,45 5 0 15,22-11-1-15,22-3-2 16,16-4-1-16,11-2 0 16,-3-3 0-16,-9 3-1 15,-23 6 0-15,-28 5 0 16,-31 5 0-16,-30 13 0 16,-41 2 0-16,-30 8 0 15,-32 4 0-15,-45-4-1 16,10 22-1-16,-32-9-1 15,-3 7-1-15,-17-22-12 0,5 20-25 16,-9-7-1-16,13 3 0 16,1-6 0-16</inkml:trace>
  <inkml:trace contextRef="#ctx0" brushRef="#br1" timeOffset="170122.479">27020 13369 19 0,'-8'-18'33'0,"8"18"1"16,14-29 1-16,-8-5-16 16,28 19-5-16,-14-23-3 15,31 17-4-15,-4-13 0 0,20 17-2 16,-3-9-1 0,3 14 0-16,-8 7 0 15,-2 16 0-15,-13 7-1 16,-15 19 0-16,-13 3-1 0,-14 7 0 15,-20 2-1-15,-9 8 1 16,-13-4-2-16,-5-2 1 16,-3-10-1-16,3-8 1 15,0-5 0-15,5-5-1 16,8-7 0-16,13-6 1 16,19-10 0-16,0 0-1 15,0 0 0-15,0 0 0 16,25-8 1-16,3 0-1 15,6 2 0-15,3 0 0 16,3 0 0-16,-1 2-2 16,6 4 0-16,-7-5-3 15,15 9-5-15,-19-22-12 0,5 10-18 16,5-6-1-16,-5-1 2 16,-5-11-1-16</inkml:trace>
  <inkml:trace contextRef="#ctx0" brushRef="#br1" timeOffset="170382.6393">27901 13318 70 0,'-20'0'39'16,"2"21"1"-16,-7 7-1 15,5 21-28-15,-13-10-3 16,21 14-3-16,-6-10-1 16,18 2-2-16,16-15-1 15,11-9 0-15,13-15-1 0,7-15 0 16,5-9 0-16,1-10 0 15,-4-9 0-15,-9-6-1 16,-7-8 1-16,-21-2-1 16,-4 0 0-16,-20 0-2 15,2 12 0-15,-13-2-3 16,23 43-13-16,-38-44-22 16,22 33 1-16,16 11 0 15,-25 0 0-15</inkml:trace>
  <inkml:trace contextRef="#ctx0" brushRef="#br1" timeOffset="171157.6986">28333 13304 65 0,'0'0'40'16,"20"-2"0"-16,-20 2 1 15,6 22-30-15,10 9-3 16,-10-5-2-16,6 11-2 15,-4-2-2-15,-3 1-1 16,1-7 0-16,-6-4 0 16,0-25-1-16,8 22 0 15,-8-22-1-15,0 0 1 16,26-37-1-16,-18 9 0 16,10-7 0-16,1-6 0 15,7-4 1-15,2 3-1 0,3 3 1 16,3 10 0-16,-1 11 1 15,5 18 0-15,-4 12 0 16,-7 15 0-16,-7 11 1 16,-2 5-1-16,-12 6 1 15,0 2-1-15,-6-4-1 16,-4-10 1-16,-2-9 0 16,2-9-1-16,4-19 0 15,0 0 0-15,0 0-1 16,25-39 1-16,-3 0 0 15,6-6-1-15,9-8 1 16,1-2-1-16,3 6 2 16,-1 9-1-16,-3 9 0 0,-1 17 1 15,-1 12 0-15,-5 20 1 16,-6 9-2-16,-5 11 0 16,-5 7-1-16,-6-12-7 15,18 5-32-15,-12-13-2 16,9-5 0-16,-3-14-1 15</inkml:trace>
  <inkml:trace contextRef="#ctx0" brushRef="#br1" timeOffset="171722.8665">30703 12364 39 0,'0'0'39'15,"0"0"1"-15,0 0-1 16,33-4-14-16,-9-10-15 15,24 12-4 1,-3-11-2-16,6 5-4 0,10 6-6 16,-3-8-33-16,7-6 0 15,-14 3-1-15,3-9 0 16</inkml:trace>
  <inkml:trace contextRef="#ctx0" brushRef="#br1" timeOffset="172713.877">31591 11807 47 0,'0'0'38'0,"0"0"0"15,-19-12-9-15,17 41-11 0,-30-13-4 16,20 35-4-16,-21-4-3 16,15 20-2-16,-2 3-2 15,12 7 0-15,8-4-2 16,14-1 0-16,10-13 2 16,17-16-3-16,11-17 0 15,5-14 1-15,4-12-1 16,4-14 0-16,-6-10 0 15,-1-7 1-15,-13-8-3 16,-15-5 2-16,-7 5 0 16,-17 0 0-16,-12 10 0 15,-13 11 0-15,-15 12 1 16,-9 16-1-16,-5 9 1 0,-1 17 0 16,0 9-1-16,3 12 1 15,9 0 0-15,9-4-1 16,16-6 1-16,12-10-3 15,12-2 0-15,8-21-4 16,19 8-3-16,-19-30-32 16,19-6-1-16,-7-9 1 15,8-9-1-15</inkml:trace>
  <inkml:trace contextRef="#ctx0" brushRef="#br1" timeOffset="173153.8505">32140 11781 66 0,'-33'8'39'0,"7"2"0"16,2 9-2-16,-9-7-29 15,21 16-2-15,-4-1-3 16,22 6-1-16,10-3-1 15,15 1-1-15,15 7 0 16,5-1 0-16,8 0 0 16,3 2 0-16,1-3 0 15,-12 1 0-15,-9 0 0 16,-19-3 0-16,-15-3 1 0,-20-1-1 16,-15-11 1-16,-13-3 0 15,-11-10 0 1,0-10 0-16,-3-8 0 15,13-13-1-15,5-9 0 0,15-13 0 16,17-8 1-16,13-10-2 16,19-1 2-16,4-3-2 15,7 0 1-15,1 4-1 16,5 9-1-16,-3-1-2 16,1 19-1-16,-23-7-8 15,13 14-26-15,-15 7 0 16,-8 5 0-16,-10 19 0 15</inkml:trace>
  <inkml:trace contextRef="#ctx0" brushRef="#br1" timeOffset="173562.1571">32624 11595 56 0,'0'0'40'0,"14"35"0"16,-14-2 1-16,-12-13-26 15,10 45-4-15,-26-10-4 16,5 17-2-16,-9 1-2 16,10 0-1-16,3-3-1 15,11-9 0-15,10-8-2 16,10-12 1-16,13-13 0 16,17-17 0-16,5-11-1 15,8-9 0-15,-1-15 1 16,-3-7-1-16,-4-9 0 0,-7-5 0 15,-8 2 1-15,-19 4 0 16,-1 7 0-16,-18 13 0 16,6 19 0-16,-45 0 1 15,7 21 0-15,-3 13 0 16,-3 7 0-16,-1 8-1 16,6 2 1-16,9-4-1 15,12-2-1-15,12-13-1 16,20-5-4-16,4-21-4 15,27 6-18-15,-5-24-13 16,5-8 0-16,-3-11 0 16</inkml:trace>
  <inkml:trace contextRef="#ctx0" brushRef="#br1" timeOffset="173854.3415">33104 11701 60 0,'-16'-8'41'0,"-12"37"0"15,-3 22 0-15,-9 0-21 16,11 26-12-16,-7-3-4 16,16 7 1-16,9-5-3 15,22-9 0-15,9-16-1 16,16-19 0-16,7-17-1 16,9-17 0-16,-5-17 0 15,-2-13 0-15,-5-17 1 16,-18-10-2-16,-5-7 0 0,-19-5 1 15,-10 2-1-15,-7 3-1 16,-7 14-1-16,-13-2-3 16,15 34-7-16,-4-4-28 15,-5 20 0-15,5 6-1 16,4 10 1-16</inkml:trace>
  <inkml:trace contextRef="#ctx0" brushRef="#br1" timeOffset="174530.5783">33187 11736 51 0,'0'0'39'15,"2"-18"1"-15,-2 18 0 16,4 26-24-16,-4-26-5 15,-6 49-3-15,0-8-2 16,12 18-1-16,-4 0-2 16,8 8-1-16,-8-3 0 15,4-1-1-15,1-8-1 0,-1-8 1 16,0-15-1-16,0-13-1 16,-6-19-2-16,0 0 0 15,0 0-3-15,6-29-1 16,0 5-2-16,-18-29-1 15,14 8 1-15,-16-14 1 16,12 8 3-16,-11-2 3 16,1 4 3-16,6 14 2 15,-8-1 4-15,14 36 2 0,0 0 1 16,0 0-2 0,16 38-2-16,9 3 0 15,-1 2-1-15,16 8-1 0,-1-8-2 16,9-1 0-16,1-11-1 15,4-13 0-15,0-14 1 16,5-12-1-16,-17-20 0 16,-3-9-1-16,-11-16 1 15,-15-10 0-15,-10-4-1 16,-10-7-1-16,-6 11-1 16,-11-10-4-16,7 34-18 15,-10-14-18-15,3 14-1 16,5 8 0-16,6 7 0 15</inkml:trace>
  <inkml:trace contextRef="#ctx0" brushRef="#br1" timeOffset="178662.5699">21344 15814 35 0,'-14'-17'34'0,"14"17"-1"16,-18-10 3-1,-2-12-21-15,20 22-2 0,0 0-3 16,0 0-1-16,-8-23-1 16,28 19-2-16,0-12 0 15,19 2-2-15,7-7-1 16,15-1-1-16,14-2-2 16,4-3-1-16,8 0-2 15,-10-7-5-15,16 20-20 16,-28-9-11-16,-12 9-1 0,-27 2 0 15</inkml:trace>
  <inkml:trace contextRef="#ctx0" brushRef="#br1" timeOffset="178842.4448">21513 15899 74 0,'26'-2'36'15,"14"-8"-1"-15,5-8 0 0,2-1-33 16,5 3-4-16,-1-18-15 16,2 13-17-16,-5-1-1 15,-3 5-1-15,-11 5 0 0</inkml:trace>
  <inkml:trace contextRef="#ctx0" brushRef="#br1" timeOffset="179354.4055">22572 15384 57 0,'0'0'36'0,"-24"-6"1"15,24 6 0-15,8-27-25 0,30 21-3 16,-7-12-1-16,20 9-2 16,-3-5-1-16,11 14-2 15,-6 4 0-15,-1 14-1 16,-13 7-1-16,-11 18 1 15,-16 6-2-15,-18 16 1 16,-16 8 0-16,-17 7-1 16,-11 1 1-16,-5 1-1 15,-2-5 0-15,-1-9-1 16,11-9 1-16,13-12-1 16,7-9 1-16,15-13-2 15,12-25 2-15,2 22-2 16,-2-22 2-16,39-2 0 0,-7-4-1 15,6-4 0-15,3-2-2 16,2-9-1-16,17 9-6 16,-15-22-6-1,16 9-22-15,-9-8-1 0,-1-1 0 16,-6-17 0-16</inkml:trace>
  <inkml:trace contextRef="#ctx0" brushRef="#br1" timeOffset="179646.5075">23285 15467 73 0,'0'0'39'0,"0"0"1"16,-32 27-1-16,6 7-28 15,13 30-4-15,-1-1-2 0,10 12-1 16,10-1-2-16,19-3 1 16,9-10-2-16,17-20-1 15,8-19 1 1,15-24-1-16,-3-18 0 0,0-17 0 15,-12-12 0-15,-14-14 0 16,-17-8 1-16,-16-5-1 16,-26 3 0-16,-18 1 0 15,-7 13 0-15,-14 6 0 16,-5 11-2-16,1 9-2 16,16 21-5-16,-17 1-30 15,33 16-2-15,5 5 1 0,18 8-1 16</inkml:trace>
  <inkml:trace contextRef="#ctx0" brushRef="#br1" timeOffset="180054.2933">23772 15408 80 0,'0'0'39'16,"-16"16"0"-16,16-16-1 0,-19 27-33 15,19-27-2 1,8 30-1-16,-8-30-1 16,45 23 0-16,-5-15-1 15,11 0 0-15,2 0-1 0,10 0 2 16,-1 5-1-16,1 7 2 15,-10-1-1-15,0 19 0 16,-13 1 1-16,-9 14 1 16,-17 0-1-16,-16 6 0 15,-17-2 0-15,-17-4-1 16,-5-6 0-16,-11-14 0 16,-5-5-1-16,2-20-2 15,-3-8 0-15,3-18-4 16,12 2-4-16,-18-17-30 15,19-10 0-15,3-18-1 16,11 0 1-16</inkml:trace>
  <inkml:trace contextRef="#ctx0" brushRef="#br1" timeOffset="180610.9497">23739 15398 71 0,'29'-4'37'0,"5"0"0"16,7 0 0-16,-7-5-31 15,35 1-4-15,4 0-2 16,4-10-4-16,8 10-2 16,-6-17-7-16,18 19-13 15,-30-20 0-15,18 21 3 16,-34-17 9-16,14 12 7 16,-23 2 7-16,-11-5 5 15,3 16 7-15,-34-3 14 0,0 0 2 16,-20 16-3-16,6 16-8 15,-37-15-5-15,17 17-5 16,-5-5-2-16,7 6-2 16,5-5-1-16,15-3-1 15,14-7-1-15,22-4 0 16,15 1 0-16,8-1 0 16,17 6-1-16,9 1 1 15,4 5-1-15,2 9 1 16,-2 12 0-16,-10 4 1 15,-16 4-1-15,-15-2 1 16,-19-2 0-16,-19-6 1 16,-27-10-1-16,-17-11 1 0,-13-17-1 15,0-14 1-15,-8-21-1 16,10-13 0-16,9-20-1 16,15-12 1-16,15-9-1 15,24-5 0-15,10-1 1 16,15 4-1-16,13 9 0 15,3 6 0-15,4 14-1 16,3 8-2-16,-3 14-1 16,-12-8-5-16,13 31-4 15,-30-6-26-15,11 12-2 16,-9-2 0-16,-3 8 1 16</inkml:trace>
  <inkml:trace contextRef="#ctx0" brushRef="#br1" timeOffset="180870.3801">25306 15202 58 0,'6'43'40'0,"-12"-12"1"0,-1 19 1 16,-17-5-17-16,10 39-14 16,-18-7-4-16,11 15-1 15,1-2-3-15,14-2-1 16,8-7-1-16,18-20 0 16,15-18-1-16,13-29 0 15,13-20 0-15,2-22 1 16,-2-21-2-16,-3-18 1 15,-13-11 0-15,-11-6 0 16,-17-1 0-16,-21 5-1 0,-17 9 1 16,-19 6-2-1,-5 20-2-15,-20-6-16 16,5 26-22-16,-3 1 0 16,16 12 0-16,1 2-1 0</inkml:trace>
  <inkml:trace contextRef="#ctx0" brushRef="#br1" timeOffset="181758.054">26057 15341 55 0,'-4'-23'39'0,"4"23"0"15,0 0 1-15,0 0-21 16,12 21-8-16,-4 7-3 16,23 21-2-16,-5 6-2 15,9 15 0-15,3 1-2 16,-6 8 0-16,-5-3-1 15,-3-1 0-15,-14-14 0 16,-6-12-1-16,-10-12 0 0,-6-16-1 16,-8-15 1-16,-6-17-2 15,1-15 1-15,-3-19-1 16,-3-18 0-16,-3-17-1 16,6-3 2-16,-3-7-1 15,5 8 2-15,6 3 0 16,1 14 1-16,11 20 0 15,10 22 0-15,-2 23 1 16,45 25 0-16,3 18-1 16,17 12 1-16,18 14-1 15,13 3 1-15,13 3-1 16,7-12 1-16,7-10-1 16,-5-18 0-16,-1-15 1 0,-13-26 0 15,-11-14-1-15,-16-13 0 16,-17-6 0-16,-25-4-1 15,-17-9 1 1,-18-1 0-16,-20 1 0 0,-13 2-1 16,-13 1 0-16,1 2 0 15,-1-2-2-15,5 6 0 16,3 0-7-16,26 11-32 16,-7 3-3-16,17 9 0 15,4 3 0-15</inkml:trace>
  <inkml:trace contextRef="#ctx0" brushRef="#br0" timeOffset="187682.8542">10379 10238 46 0,'10'-39'37'0,"-2"2"2"15,-2 9-1-15,-16 1-21 16,30 37-1-16,-20-10-5 16,10 37-2-16,-14 2-2 15,13 24-3-15,-7 4 0 16,6 15-1-16,-4-11-1 16,4 0-1-16,-8-7 0 15,6-13 0-15,-6-3-1 0,2-15-2 16,2 2-5-16,-4-35-34 15,-8 26 0 1,8-26-2-16,-6-18 0 16</inkml:trace>
  <inkml:trace contextRef="#ctx0" brushRef="#br0" timeOffset="190743.8909">11058 13730 69 0,'-6'-24'40'16,"6"24"1"-16,0 0 0 15,6 22-28-15,-12 7-2 16,20 30-3-1,-8-2-2-15,6 16-2 0,2 3-1 16,-2 3-2-16,2-3-2 16,-3-17 0-16,3-6-2 15,0-21-5-15,24-5-32 16,-19-9-2-16,3-6 0 16,2-20-1-16</inkml:trace>
  <inkml:trace contextRef="#ctx0" brushRef="#br0" timeOffset="196313.4798">16184 9571 63 0,'26'-16'39'0,"-26"16"-1"15,14 24 1-15,-34-6-27 16,20 29-3-16,-20-6-1 16,6 18-3-16,-15 2-1 0,1 11-1 15,-3 5-2-15,3-1-1 16,6 5-4-16,-2-14-5 15,32 7-29-15,4-11 0 16,20-12-3-16,13-23 1 16</inkml:trace>
  <inkml:trace contextRef="#ctx0" brushRef="#br0" timeOffset="201050.5933">9226 8364 9 0,'0'0'22'0,"0"0"-1"0,0-27-3 15,0 27-2-15,0-36-1 16,0 36-3-16,2-35 0 15,-2 35-1-15,6-27 0 16,-6 27-2-16,0 0-1 16,4 23-2-16,-16-1 0 15,8 21-1-15,-4 2-1 16,8 16 0-16,-6 6-1 16,12 5 0-16,0-9 0 15,14-4-2-15,6-14 1 16,9-12-2-16,7-15 1 15,5-18 0-15,-2-21-1 0,9-13 1 16,3-15-1-16,-4-14 1 16,-7-1-1-16,-1-7 1 15,-9 0-1 1,-5 16 0-16,-5 2 1 0,-14 18 0 16,-4 17 0-16,-8 18 0 15,-14 36 0-15,8 3 1 16,4 12-1-16,6-2 0 15,8 4 0-15,13-6 0 16,7-12 0-16,13-19 0 16,9-18-1-16,-3-14 1 15,2-17 0-15,-5-16-1 16,-9-8 1-16,-7-10-1 0,-14-3 0 16,-13-7-1-1,-10 6-1-15,-13 3-2 0,-2 19-5 16,-19 4-30-1,5-1-2-15,6 7 1 0,3 0-3 16</inkml:trace>
  <inkml:trace contextRef="#ctx0" brushRef="#br0" timeOffset="206241.7433">23792 16540 50 0,'0'0'37'15,"-2"-21"2"-15,2 21-1 16,0 0-23-16,-2 25-2 16,-8-7-3-16,22 17-2 15,-14 6-3-15,10 14 0 16,-6 0-1-16,2 18-2 15,-2 4 0-15,-2-1-1 16,-2 5 0-16,-4-1-1 16,0-3-2-16,-2-15-4 15,16 11-11-15,-8-38-24 16,12-7 0-16,-12-28-2 16,20 6 0-16</inkml:trace>
  <inkml:trace contextRef="#ctx0" brushRef="#br0" timeOffset="207030.4474">27856 14933 54 0,'9'-39'39'0,"-5"7"1"15,4 11 0-15,-8-3-27 16,0 24-1-16,4 26-1 16,0 23-4-16,-6 12-1 15,4 17-2-15,2 8-2 16,-2 13-1-16,4 3-2 16,6-12-3-16,10 4-8 15,3-35-28-15,7-14-1 16,-12-15-1-16,1-11 0 15</inkml:trace>
  <inkml:trace contextRef="#ctx0" brushRef="#br0" timeOffset="225017.9001">22757 2449 28 0,'0'0'16'0,"-25"8"3"16,25-8-1-16,-20 0 0 16,20 0-2-16,0 0-1 15,-28-20-2-15,28 20-2 16,0 0-4-16,0 0-1 15,0-21-1-15,16 15-2 16,14-10-1-16,9 4-1 16,13-1 0-16,7 1 0 15,0 0 1-15,12 14 1 16,-10 2-1-16,4 15 1 16,-27 3 1-16,-4 15-1 15,-28-1 1-15,-10 9-1 16,-22-4 1-16,-10 0-1 0,-21-5 0 15,-2-3-2-15,-2-10 2 16,3-3-2-16,11-10-1 16,9-4 0-16,38-6 1 15,0 0-2-15,20-14 0 16,32 6 1-16,7 4 0 16,14 4 0-16,4 6 0 15,2 10 0-15,-8 7 0 16,-12 7 1-16,-19 3 0 15,-21 6 1-15,-19 1-1 16,-19 3 0-16,-19-8 0 16,-13-5 0-16,-10-1 0 15,-11-9 0-15,1-3-1 0,4-9-3 16,14 0-2-16,-4-22-5 16,37 18-19-16,-12-14-11 15,32 10 0-15,-21-39 0 16</inkml:trace>
  <inkml:trace contextRef="#ctx0" brushRef="#br0" timeOffset="225374.4926">22516 2031 71 0,'-126'106'38'16,"-4"35"-2"0,11 22 2-16,29 20-31 15,18-9 0-15,70 15-1 0,38-22-1 16,61-14-1-16,35-34-2 16,56-36 2-16,21-40-2 15,32-33 1-15,2-36-1 16,-14-31 0-16,-32-25 0 15,-33-22 0-15,-42-22 1 16,-45-15-2-16,-49-8 1 16,-61 4-2-16,-52 11-1 15,-40 16-1-15,-17 34-8 0,-42 13-31 16,-7 24-1 0,-10 16 0-16,11 25 0 15</inkml:trace>
  <inkml:trace contextRef="#ctx0" brushRef="#br0" timeOffset="226357.6691">13365 16083 52 0,'2'-31'35'0,"0"5"2"16,-6 8-1-16,4 18-24 15,-32 8-1-15,14 30-4 16,-11 1 2-16,3 33-4 16,-6 7-1-16,9 17-2 15,3 4 1-15,18 2-2 16,10-7-1-16,21-19 1 15,13-13-1-15,17-20 1 16,12-21-1-16,0-24 0 16,2-14 0-16,-7-21-1 15,-13-5 2-15,-10-1-1 16,-21-2-1-16,-16 2 2 16,-14 17-1-16,-22 23 1 0,-11 14-1 15,-10 25 2-15,-3 21-2 16,3 19 1-16,4 5 0 15,9 5-1-15,12-4 0 16,24-15-1-16,16-14-1 16,14-29-5-16,23-19-4 15,-11-34-27-15,17-20-2 16,-10-28 0-16,5-11 0 16</inkml:trace>
  <inkml:trace contextRef="#ctx0" brushRef="#br0" timeOffset="226665.4189">12764 15640 78 0,'-138'170'38'16,"8"46"1"-16,19 33-1 16,32-5-32-16,54 11-2 15,46-20 0-15,62-34-3 16,48-42 0-16,52-51 1 15,40-67-1-15,26-63 1 16,6-54-1-16,-8-36 2 16,-24-35-1-16,-34-32-1 15,-39-23 1-15,-51-8 0 16,-53 8-1-16,-54 23 0 0,-58 38-1 16,-58 29 0-16,-40 43-3 15,-49 26-9-15,-14 45-28 16,-18 23-1-16,-4 19-1 15,10 7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6:51:12.70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9730 3795 19 0,'0'0'20'0,"0"0"-2"15,0 0-2-15,19-8-1 16,-19 8 0-16,0 0-1 16,0 0-2-16,0 0-2 15,0 0 0-15,0 0-2 16,0 0-1-16,0 0-1 15,0 0-2-15,0 0-1 0,0 0 0 16,-19-13-1-16,19 13 0 16,0 0-1-16,-26-6 1 15,26 6 0 1,-32 2 0-16,32-2-1 16,-35 10 0-16,13-5 1 0,0 1-2 15,3-2 1-15,-1 0 0 16,0-2 0-16,2 0-1 15,-1 2 1-15,-3 0 0 16,-2 2-1-16,2-2 1 16,-3 2-1-16,-1 0 1 15,0-1-1-15,5 1 1 16,-3-2-1-16,8-2 0 0,-2 4 1 16,-1-4 0-16,-1 0-1 15,-6 2 1-15,5 0-1 16,-9 2 0-16,2-2 1 15,1 0-1-15,1-2 0 16,-2-2 0-16,-1 2 0 16,3-4 0-16,4 2 0 15,3-2 1-15,-5 0-1 16,2-2 0-16,2 2 0 16,1 2 0-16,-1-2 1 15,0-2-1-15,0 4 1 16,-3-2-1-16,1 0 0 15,-2 0 1-15,3 2-1 0,-11-4 1 16,4 4-1-16,-3-2 0 16,3-2 1-1,-3 2-1-15,3 2 0 16,-4-2 1-16,5 2-1 0,-3-4 1 16,4 2-1-16,-1-2 0 15,-1 1 0-15,-4 1 0 16,1 2 0-16,3-6 0 15,1 6 1-15,-5 0-1 32,0 2 1-32,5-2-1 0,-5 2 1 0,5 0-1 15,-5-4-1-15,0 4 2 16,5-2-1-16,-5 2 0 16,-1 0-1-16,-5 3 1 15,4 1 0-15,-5 0 1 16,1 0-1-16,3 0 0 15,-3-2 0-15,5 0 0 0,-1-2 0 16,9 0 0-16,-3 0 0 16,-4 0 0-16,1-2 1 15,-3 4-1-15,3-4-1 16,-3 2 1-16,0 0 0 16,-3-2 0-16,3 0 0 15,3-2 0-15,-3 0 0 16,7 0 0-16,-3 0 1 15,2-2-1-15,3 2 0 16,3-2 0-16,2 0-1 16,20 4 1-16,-29 2 0 15,29-2 0-15,-22 0 0 16,22 0 0-16,0 0 1 0,-26 4-2 16,26-4 1-16,-18 4 0 15,18-4 0-15,-15-2 0 16,15 2 0-1,0 0 0-15,0 0 0 0,-24 0 0 16,24 0 0-16,0 0 1 16,0 0-1-16,0 0 0 15,0 0 0-15,0 0 0 16,0 0 1-16,0 0-2 16,-2-20 2-16,2 20-1 15,-4-18 0-15,4 18 0 16,-8-21 0-16,8 21 1 15,-8-22-2-15,8 22 2 0,-12-21-1 16,12 21 0-16,0 0 0 16,-19-22 0-16,19 22 0 15,0 0 0-15,-18-10 1 16,18 10-1-16,0 0 0 16,-16-4 0-16,16 4 0 15,0 0 1-15,0 0-1 16,0 0 0-16,0 0 0 15,-12 18 0-15,12-18 0 16,-6 20 1-16,6-3-1 16,-2 5 0-16,-2 1 0 15,4 5 0-15,0 1 0 0,0 3 1 16,4 3-1-16,-4 0 1 16,2 1-1-16,4 1 1 15,0 0-1-15,-4 3 0 16,4-3 0-16,0 2 0 15,-2-4 1-15,-2 5-2 16,0-5 1-16,-2 0 0 16,4-3 1-16,-8 3-1 15,4 0 0-15,0-3 0 16,0-3 0-16,0-1 0 16,4 1 0-16,-4-3 0 15,6 3 0-15,-4-3 0 16,4 1 0-16,0 3 0 0,-1-3 0 15,3 6 0-15,-2 7 0 16,-4-5 0-16,2 0 0 16,2-3 0-1,-4-1 1-15,-2-3-1 0,6-3 0 16,-6-1 1-16,0-3-1 16,0-3 1-16,6 0-1 15,-6-1 1-15,0-17 0 16,0 28-1-16,0-28 1 15,0 23 0-15,0-23 0 16,0 0-1-16,0 0 0 16,0 0 0-16,0 20 0 15,0-20 0-15,0 0 0 0,0 0 0 16,0 0 0-16,0 0 0 16,0 0 0-16,0 0 0 15,0 0 0 1,0 0 0-16,0 0 0 0,0 0 0 15,0 0 0-15,0 0-1 16,0 0 1-16,0 0 0 16,0 0 0-16,20 16 0 15,-20-16 0-15,21 5-1 16,-21-5 1-16,38 8 0 16,-16-6 0-16,9-4 0 15,3 2 0-15,9-2 0 16,3-2 1-16,1-1-1 15,4-1 0-15,3 0 0 16,-3 0 0-16,-6 4 0 16,1-4 0-16,-7 4 1 15,1-2-1-15,-5 2 0 0,5 0 0 16,1-2 0-16,1 0 0 16,-3 2-1-16,7 0 1 15,-7 0 0-15,5 2 0 16,-5 0-1-16,1-3 1 15,-7 3 1-15,7-2-1 16,-1 0 0-16,1 4 1 16,5-6-1-16,1 2 0 15,-1 0 0-15,0 0 0 16,3 2 0-16,-5-2 0 16,1 0 0-16,-1 0 0 15,-3 2 0-15,-1 0 0 16,4-2 0-16,-1 2 0 0,-3-4-1 15,1 4 2-15,-1-2-1 16,-1 0 0-16,1 0-1 16,-1 2 2-16,-5-2-1 15,1 4 0-15,4-2 0 16,-5-4 0-16,1 2-1 16,3 0 1-16,-7 2-1 15,1-2 1-15,1 2-1 16,-4-2 2-16,-3 4 0 15,1 2-1-15,-6 0 1 16,5 2 0-16,-3-6-1 16,4 6 0-16,3-6 1 0,-1 2-1 15,0-2-1-15,3 2 1 16,-3-2 0-16,-2 2 0 16,-1 0 1-16,-5 0-1 15,-20-2 0-15,32 4 0 16,-32-4 0-16,27 2 0 15,-27-2 0-15,38 2 1 16,-18 0-1-16,-1-2 0 16,3 2 0-16,2-2 0 15,1 1 0-15,-5-1 0 16,-4 0 0-16,-16 0-1 16,30-1 1-16,-30 1 0 15,19-2 0-15,-19 2 0 0,0 0 1 16,22 0-2-16,-22 0 1 15,20 0 0-15,-20 0 0 16,19-2 0-16,-19 2 1 16,18-2-1-16,-18 2 0 15,0 0 0-15,20-2 0 16,-20 2 0-16,0 0 1 16,0 0-2-16,0 0 1 15,0 0 0-15,0 0-1 16,6-24 1-16,-6 24 0 15,-6-19-1-15,6 19 0 16,-10-30 1-16,10 30 0 16,-16-37 0-16,8 11 0 0,-3-1-1 15,-1-3 1 1,-2 1 0-16,0-4 0 0,2 1 0 16,0-3 0-1,4-1 0-15,3 7-1 0,-1 0 1 16,4-5 0-16,-4 5 0 15,4-5 0-15,-4 5 0 16,-4 3 1-16,2-1-1 16,0 0 0-16,-4-3 0 15,4 3 0-15,-3-3 0 16,3 3 0-16,2-1 0 16,-2-3 0-16,4 5 0 15,-2-3 0-15,6 3 1 0,-2-3-1 16,4-1 0-1,-2 3 0-15,6-4 0 16,-6 3 0-16,-2-1 0 16,2 5 0-16,-4-3 0 0,2 7 0 15,2 2 0-15,0 18 0 16,-6-33 0-16,6 15 0 16,0 1 0-16,0 17 0 15,2-32 0-15,-2 32-1 16,0-29 2-16,0 29-1 15,4-26 0-15,-4 26 0 16,-4-17 0-16,4 17 0 16,0 0 0-16,0 0 0 15,0-18-1-15,0 18 1 16,0 0 0-16,0 0 0 16,0 0 1-16,0 0-2 15,0 0 2-15,0 0-1 0,-4-18 0 16,4 18 0-16,0 0-1 15,0 0 1-15,-18 0 0 16,18 0 1-16,0 0-1 16,-27 0 0-16,27 0 0 15,-32-2 0-15,14 4 0 16,-1-2 0-16,-3 0 0 16,-4 0 0-16,-5 0 0 15,3 4 0-15,-6-2 0 16,-1 2 0-16,-1-2 0 15,3 2 0-15,-3-2 0 16,7 2 0-16,-3-2 0 16,6 2 0-16,1-2 0 0,-1 0 0 15,4-2 1-15,-3 2-2 16,1-2 2-16,0 0-1 16,-7 0-1-16,5 0 2 15,-2 0-1-15,-3 2 0 16,1-4-1-16,2 6 1 15,-3-4 0-15,1 0 0 16,-1 2 0-16,-1-6 1 16,-2 4-1-16,1-4 0 15,-5 2 0-15,-1-2 0 16,5 4 0-16,-5-6 0 16,5 4 1-16,-5-2-1 0,1-2 0 15,-1 0-1-15,1 0 1 16,-1 1 0-16,3 1 0 15,-3 0 0-15,-5 0-1 16,11 2 1-16,-7 0 0 16,-3 0 0-16,1 2 0 15,-1-2 0-15,-2 0 0 16,-3-2 0-16,3 4 0 16,-3 0 0-16,3 0 0 15,5 2 1-15,1-4-1 16,1 2 0-16,1 0 0 15,7 0 0-15,-1 0 0 16,-3 2 0-16,3 0 0 0,-3 0 0 16,2 4-1-16,1 2 1 15,3-2 0-15,-3 1 0 16,5-1 0-16,4-2 0 16,-2 0 0-16,3-2 0 15,1 2 0-15,0-2-1 16,-3 0 1-16,1 0 1 15,0 2-1-15,0-4 0 16,1 0 0-16,21 0-1 16,-38-2 2-16,38 2-1 15,-24-6-1-15,24 6 1 16,-23-10 0-16,23 10 0 16,-26-6 1-16,26 6-1 0,-20-8 0 15,20 8 0-15,-19-7 0 16,19 7 0-1,-16 0 0-15,16 0-1 16,-18 0 1-16,18 0 0 0,0 0 0 16,-24 5 0-16,24-5 0 15,0 0-1-15,0 0 1 16,-19 8 0-16,19-8 0 16,0 0 0-16,0 0-1 15,0 0 1-15,-10 24 0 16,10-24 0-16,-6 23 0 15,6-23 0-15,-6 32 0 16,6-13 0-16,-2 7 0 0,-2 3 0 16,4 3 0-1,0-3 0-15,0 9 0 16,0 1 1-16,0 2-1 16,0 2 0-16,4 4 0 0,-2-2 0 15,4 3 0-15,2 1 0 16,-2-2 0-16,0 0 0 15,-1-2 0-15,-3 2 1 16,4-4-1-16,-6 2 0 16,0-3 0-16,0-1 0 15,0-4 0-15,-2-2 0 16,-2 5 0-16,2-5 0 16,-1-2 0-16,1-5 1 15,-4-3 0-15,6-3-1 16,-6-2 0-16,6-20 1 15,-6 23-1-15,6-23-1 16,0 0 0-16,0 0-1 0,0 0-2 16,0 0-3-16,-8-18-19 15,8 18-18-15,0 0 0 16,2-21 1-16,-2 21-2 16</inkml:trace>
  <inkml:trace contextRef="#ctx0" brushRef="#br0" timeOffset="3315.3577">7062 5275 10 0,'0'0'32'0,"-24"2"0"0,24-2 2 16,10 18-19-16,-10-18-2 16,0 0-3-16,0 0-1 15,0 0-3-15,0 0-1 16,0 0 0-16,8-20 0 15,-8 20-1-15,26-10 0 16,-5 8-1-16,3-7 0 16,10 5 0-16,-3-2-1 0,17 4 0 15,-1-4 0 1,10 4 0-16,1-6 0 16,3 4 0-16,-4 2 0 15,2 2-1-15,-1 0 1 0,-3 4 0 16,2-2-1-16,-4 2 0 15,5 0 0-15,1-2 0 16,0-2-1-16,4 0 0 16,-1 0 1-16,-3-2 0 15,-2-2-1-15,2 4 1 16,-5 2 0-16,-3 2 0 16,0-4-1-16,-3 6 1 15,-3-4 0-15,6-2 0 16,1 2-1-16,-5-2 1 15,-1-2-1-15,-1 4 0 16,2-2 1-16,-3 0-1 16,-3-2 1-16,-1-2-1 0,-1 4 1 15,1-2-1-15,-3 0 0 16,-1-2 1-16,-5 2-1 16,7 0 0-16,-7 2 0 15,-1 0 0-15,2 0-1 16,-1-2 2-16,3 2-1 15,-3-2 0-15,1 0 0 16,2 0 0-16,-1-2 1 16,-1 2-1-16,1-2 0 15,-1 0 0-15,-2 2 1 16,1-3-2-16,1 5 1 16,-7-2 1-16,3 0-1 15,0 2 0-15,-5-2 0 0,-1 2 0 16,2 0 0-16,-5 2 1 15,-3-2-1-15,-16 0 0 16,32-2 0-16,-32 2 0 16,26-4 0-16,-26 4 0 15,19-2 1-15,-19 2-1 16,18-4 0-16,-18 4 0 16,0 0 0-16,22 0-1 15,-22 0 1-15,0 0 1 16,25 2-1-16,-25-2-1 15,0 0 1-15,18 2 1 16,-18-2-1-16,0 0 0 16,0 0 1-16,0 0-1 0,0 0-1 15,0 0 2-15,16-22-1 16,-16 22 1-16,0 0-2 16,0-21 1-1,0 21-1-15,4-24 0 0,-4 24 1 16,0-29 0-16,0 29-1 15,0-36 0-15,0 11 2 16,-6 7-2-16,6-7 1 16,-6-3 1-16,4 3-1 15,2-5 0-15,-4 3-1 16,2-5 2-16,-4 5-1 16,2-9 1-1,-4 9-1-15,1-2 0 0,-5-1 1 0,-2 1-1 16,0-3 0-1,2 1 0 1,0-2 0-16,4 3 0 0,1-9 0 16,1 4 1-16,-2-5-1 0,4 3 0 15,-4-4 1-15,2 7-1 16,-6 1 1-16,6-6-1 16,-2 9 0-16,0-1 1 15,2 1-1-15,-1 1 0 16,-3 2 1-16,4-1-1 15,-2 3 1-15,0 3-1 16,2 0 0-16,0 1 0 0,-2 1 0 16,2 1 0-16,4 1 0 15,-2 0-1-15,2-1 1 16,2 1 0 0,-4 0 0-16,4 18-1 0,-1-29-1 15,1 11-3-15,0 18-2 16,-12-35-23-16,12 35-13 15,-14-18-1-15,14 18 2 16</inkml:trace>
  <inkml:trace contextRef="#ctx0" brushRef="#br0" timeOffset="19239.2367">9064 4525 27 0,'0'0'24'0,"0"0"-8"16,0 0 0-16,0-19 0 15,0 19-4-15,0 0-3 16,0 0-2-16,0 0-1 16,0 0-2-16,0 0 0 15,0 0 0-15,0 0 0 16,0 0-1-16,0 0 0 0,0 0 0 16,0 0-1-16,0 0 1 15,-16-8-1-15,16 8 1 16,0 0-1-1,0 0 1-15,0 0-1 0,0 0 1 16,0 0-1-16,0 0 0 16,0 0-1-16,0 0 0 15,0 0 0-15,0 0 0 16,0 0 0-16,0 0 0 16,0 0 0-16,-4 27 0 15,4-27 1-15,0 26-1 16,0-26 1-16,0 33-1 15,-2-11 0-15,-2 1 0 0,2-1 0 16,2 0 0-16,-5 1 0 16,5-1 0-1,0 1 0-15,0 3-1 16,-2-3 1-16,2 5 0 0,-4-3-1 16,4 9 1-16,0-3 0 15,0 2 0-15,0 1 0 16,4-1 1-16,-4-3 0 15,0 1-1-15,0-3 1 16,2-7 0-16,-2 1-1 16,0-5-1-16,2 1 1 15,-2 2 0-15,3-3-1 16,5 1 0-16,-8 2 0 0,6-1 1 16,0 1-1-1,0-1 0-15,-4 1 0 16,4 0 1-16,-6-1-1 15,0 1 0-15,0 0 1 0,0 1-1 16,0-1 1-16,0-3-1 16,0 3 0-16,0-20 0 15,0 31 0-15,0-31 0 16,0 28 0-16,0-28 1 16,0 20 0-16,0-20-1 15,2 21 0-15,-2-21 1 16,0 30-1-16,0-30 0 0,0 29 0 15,0-11 0 1,-2-1 0-16,2 1 0 16,0 0 1-16,0-1-1 15,0-17 1-15,-2 32-1 0,2-32-1 16,0 29 2-16,0-11-2 16,0-18 2-16,2 31-2 15,-2-31 1-15,8 34 0 16,-8-34 0-16,12 31 0 15,-10-13 0-15,-2-18 0 16,10 27 0-16,-4-9 0 16,-6-18 0-16,0 23 0 15,0-23 0-15,-6 30 1 16,6-30-1-16,-6 21 1 16,6-21-2-16,-4 24 2 15,4-24-2-15,-2 24 1 16,2-24 0-16,0 25 0 0,0-25 0 15,2 26 0-15,-2-26 1 16,-2 27-2-16,2-27 2 16,0 28-2-16,0-28 1 15,2 29 0-15,-2-11 0 16,0-18 0-16,4 33-1 16,-4-33 1-16,6 31 0 15,-6-31 1-15,0 26 0 16,0-26-1-16,2 20 0 15,-2-20 1-15,0 21-1 16,0-21 1-16,-2 18 0 16,2-18-1-16,0 0 0 15,0 21 0-15,0-21 0 0,0 0 0 16,0 0 1-16,0 0-1 16,0 0-1-16,0 0 2 15,0 0-1-15,0 0 0 16,0 0 1-16,0 0-1 15,0 0 0-15,-18 14 0 16,18-14 0-16,0 0-1 16,0 0 1-16,-6-18 0 15,6 18 0-15,-6-17 1 16,6 17-1-16,-8-26-2 16,8 26 2-16,-6-33-1 15,-2 11 1-15,8 3-1 16,-2-5 1-16,4 3-1 0,-4-3 1 15,4 2 1-15,-2-3-1 16,-2 3 0-16,6-3 0 16,-6-1 1-16,4 3-1 15,2-7 0-15,-4 5-1 16,0-3 2-16,6 5-1 16,-4-5 0-16,2 3 0 15,-2 1 0-15,-2-1 0 16,2 3 0-16,2-5 0 15,-4-1 1-15,2-1-2 16,2-3 1-16,-4-1 0 16,0 4 0-16,0-7 1 15,0 3-1-15,0 3 0 0,0 1 0 16,0-1-1-16,0 9 1 16,0-1 1-16,0-3-1 15,-4 1 0 1,8 1 0-16,-4-3 0 0,6 3 0 15,-4-3 1-15,0 1-1 16,2-3 0-16,2 3-1 16,2-1 0-16,-8 1 1 15,5 3 0-15,-3 0-1 16,2-1 0-16,-2 1 0 16,4 1 1-16,-6-5 0 15,0 7-1-15,4-7 1 0,-4-1 0 16,0-1 0-1,0 1 0-15,0 1 0 16,0-1 0-16,0 9-1 16,2-6 2-16,-2 24-2 15,0-29 1-15,0 29 0 0,6-28 0 16,-6 28 0-16,2-21 0 16,-2 21 1-16,4-24-1 15,-4 24 0-15,2-23 0 16,-2 23 0-16,0-26 0 15,0 26-1-15,0-21-1 16,0 21-1-16,0-24-3 16,0 24-3-1,0 0-31-15,0 0-1 0,0 0-2 16,20 10 1-16</inkml:trace>
  <inkml:trace contextRef="#ctx0" brushRef="#br0" timeOffset="21449.2736">8762 6321 32 0,'0'0'29'0,"0"-18"-5"16,0 18-1-16,0 0-4 0,0 0-3 15,0 0-3-15,20-3-2 16,-20 3-2-16,0 0 0 16,0 0-2-1,0 0-1-15,8-26 0 0,-8 26-1 16,0 0-1-16,0 0 0 15,13-22-1-15,-13 22 0 16,0 0-1-16,18-1 0 16,-18 1 0-16,22 11-1 15,-22-11 1-15,30 28 0 16,-17-9 0-16,13 7 0 16,-10 1 0-16,13 7-1 15,-7-1 0-15,4 0 0 0,-6-1 0 16,3-1-1-1,-7-7 0-15,2-1 0 16,-4-3 1-16,-14-20-1 16,19 24 0-16,-19-24 0 0,20 15 0 15,-20-15 0-15,0 0 0 16,20 6 0-16,-20-6 0 16,0 0 1-16,0 0-1 15,0 0 0-15,20 0 1 16,-20 0-1-16,0 0 0 15,12-18 0-15,-12 18 0 16,9-27 0-16,1 7 0 0,4-3 0 16,-2-7-1-16,2-3 2 15,6 0-3 1,-5-5 3-16,5 7-2 16,0-6 0-16,3 1 0 0,-9 7 1 15,4 3 1-15,-4 5-2 16,-6 3 2-16,4 0-1 15,-12 18 1-15,11-25-2 16,-11 25 2-16,0 0-1 16,8-20-1-16,-8 20 1 15,0 0 0-15,0 0-1 16,0 0 1-16,0 0 1 16,0 0-2-16,0 0 1 15,0 0 0-15,0 0 0 16,0 0 0-16,0 0 0 15,0 0 0-15,-25 14 0 16,25-14 0-16,-20 18 0 0,20-18 0 16,-34 25-1-16,15-9 1 15,-1 0 0-15,-6 3-1 16,-1 3 1-16,-5-4 1 16,0 3-1-16,-7-1 1 15,5-1 0-15,-3 1 0 16,5-2-1-16,5-3 1 15,-1-1-1-15,8 0 0 16,0-2 0-16,20-12 0 16,-17 17 0-16,17-17 0 15,-8 18 0-15,8-18 0 16,0 0 0-16,-12 20 0 16,12-20 0-16,0 0-1 0,0 0 1 15,0 0 0-15,0 0 0 16,0 0 1-16,0 0-1 15,0 0 0-15,0 0 0 16,0 0 0-16,-8 17 1 16,8-17-1-16,0 0-1 15,0 0 1-15,0 0 0 16,0 0 0-16,0 0 0 16,0 0 0-16,-18-17 0 15,18 17 0-15,0 0-1 16,-16-24 1-16,16 24 0 15,-11-26 0-15,11 26 0 16,-18-35 0-16,10 18 0 0,0-1-1 16,8 18 1-16,-18-32-1 15,12 15 1-15,6 17-1 16,-11-24 0 0,11 24 1-16,0 0 0 0,-10-23 0 15,10 23 0-15,0 0 0 16,0 0 0-16,-6-18 0 15,6 18-1-15,0 0 1 16,0 0 0-16,0 0-1 16,0 0 1-16,0 0 0 15,0 0 0-15,0 0 0 16,0 0 0-16,0 0-1 16,0 0 1-16,0 0 0 0,0 0 0 15,0 0 0-15,0 0 0 16,0 0 1-1,0 0-1-15,0 0 0 16,0 0 0-16,0 0 0 0,0 0 0 16,0 0 0-16,0 0 0 15,0 0-1-15,0 0 1 16,0 0 1-16,0 0-1 16,0 0 0-16,0 0 0 15,0 0 0-15,0 0 0 16,0 0 0-16,0 0 0 15,0 0 0-15,0 0-1 0,0 0 1 16,0 0 0-16,0 0 0 16,0 0 0-16,0 0-1 15,0 0 1 1,27-10 0-16,-7 6-1 0,6-2 2 16,7-3-2-16,-1 3 2 15,11-4 0-15,-7 4-1 16,9-6 0-16,-11 10 1 15,3-2-2-15,-3 4 1 16,-6 0 0-16,-3-2 1 16,-1 4-2-16,-24-2 1 15,28 4 1-15,-28-4-1 16,0 0 0-16,17-6 1 0,-17 6-1 16,0 0 0-1,0 0-2-15,0 0-2 16,0 0-2-16,0 0-8 15,-17 8-29-15,17-8 0 0,-26-4-1 16,26 4 2-16</inkml:trace>
  <inkml:trace contextRef="#ctx0" brushRef="#br0" timeOffset="26539.6181">7820 4253 5 0,'0'0'23'0,"0"0"-3"15,0 0-3-15,0 0-2 16,-18-14-2-16,18 14-2 16,0 0-3-16,0 0-2 15,0 0-1-15,0 0-1 0,0 0-2 16,0 0 1-16,0 0-1 16,-2 19 1-16,2-19 0 15,0 0 0-15,0 0 1 16,0 0 0-16,0 0 0 15,0 0-1-15,0 0 1 16,0 0-1-16,-19 4 0 16,19-4 1-16,0 0-1 15,0 0 0-15,0 0-1 16,0 0-1-16,0 0 0 16,-12 18 1-16,12-18-1 15,0 0 0-15,-8 26 0 16,8-9 0-16,-6 3 1 0,0 1 0 15,4 1-1-15,-2 2 0 16,-2-3 1-16,4 3-1 16,-4-3-1-16,6 1 1 15,-2-2 0-15,2 1 0 16,0 1 0-16,0-1-1 16,2 1 1-16,-2-2 0 15,0 3 0-15,2-1 0 16,-2 1 0-16,4 1 0 15,-4-3-1-15,6 3 1 16,-6-1 0-16,2-3 0 16,2 2-1-16,-2 5 1 15,-4 1 0-15,-2 1 0 0,4-1 0 16,-2 3 1-16,-4-2-1 16,6 3 0-16,-4-1 1 15,2-7-1-15,2-1 0 16,0-1 0-16,0-1 0 15,2-1-1-15,-2 2 2 16,4-1-2-16,-4 1 0 16,2 3 0-16,2-3 0 15,-2 3 0-15,-2-1 1 16,0 0-1-16,4-3 0 16,-2 3 1-16,-2-3-1 15,0 3 1-15,0-1-1 16,2-1 0-16,-2 0 0 0,-2-1 0 15,2 7 1-15,-2-3-1 16,-2 3 0-16,-2-3 1 16,4 3-1-1,-4 3 0-15,4 2 0 0,-2-1 1 16,2-7-1-16,-3 1 0 16,1-3 0-16,2-5 0 15,2-18 1-15,0 35-1 16,0-35 0-16,2 34 0 15,2-17 0-15,-4 5 0 16,0-2 0-16,1-1 1 16,-1 3-2-16,0-5 1 15,4 1 0-15,-4-18 1 0,0 30-2 16,0-30 1 0,2 23 0-16,-2-23 0 0,0 24 0 15,0-24 0 1,0 25 0-16,0-25 0 0,0 30 0 15,0-30 0-15,0 29-1 16,0-29 1-16,6 22 0 16,-6-22 0-16,-2 19 0 15,2-19-1-15,0 0 1 16,2 18 1-16,-2-18-1 16,0 0 0-16,0 0 0 15,0 0 1-15,0 0-1 0,0 0 0 16,0 0-1-16,0 0 1 15,6-28 1-15,-6 28-1 16,2-35 1 0,-2 12-1-16,4-5 0 15,-2-3 0-15,-2-3 1 0,6-3-1 16,-6 0 0-16,6-2 0 16,-4-3 0-16,2-3 0 15,-2-4 1-15,2-4-1 16,-4 2 0-16,-4 0 0 15,4 0 0-15,-2-4 0 16,2 2 0-16,0 2 0 16,0 6 0-16,0 2 0 0,0 0 1 15,-4 1-1 1,4 1-2-16,-2-2 2 16,2 2-1-16,0 0 0 15,0-9 0-15,2 3 0 0,2 2 0 16,2 2 1-16,-4 0-1 15,6 8 1-15,-4-3 0 16,-2 1 0-16,4 6-1 16,-1 1 1-16,-5-1 0 15,6-1 0-15,-4 1 0 16,4-2 0-16,-2 3 1 16,0 3-1-16,0 3 0 15,-4 1 1-15,6 1-1 16,-4 4 0-16,2 1 0 15,-4 17-1-15,4-24 1 16,-4 24 1-16,4-20-1 16,-4 20 0-16,0 0 0 0,0-19-1 15,0 19 0-15,0 0-1 16,0 0-1-16,0 0-4 16,0 0-3-16,0 0-30 15,0 19-2-15,0-19-1 16,-12 36 1-16</inkml:trace>
  <inkml:trace contextRef="#ctx0" brushRef="#br0" timeOffset="28619.2226">7560 5931 21 0,'0'0'22'16,"0"0"-2"-16,0 0 0 15,0 0-2-15,0 0-3 16,0 0-1-16,0 0-4 16,0 0-1-16,0 0-1 15,0 0-1-15,0 0-1 16,0 0 0-16,0 0-1 16,0 0 0-16,0 0-1 15,0 0 0-15,0 0-1 16,0 0-1-16,0 0 1 15,0 0-1-15,13 17 0 16,-13-17 0-16,0 0 0 16,0 0 0-16,0 0-1 0,0 0 1 15,6 18-1-15,-6-18 1 16,12 23-1-16,-4-5 0 16,-2 6 0-16,8 1-1 15,-2 7 1-15,1-5 0 16,-1 6-1-16,2-3 0 15,0 1 1-15,-2-1-1 16,2-3 1-16,-7-5-1 16,5-1 0-16,-10-1 2 15,-2-20-2-15,12 29 1 16,-12-29-1-16,8 20 0 16,-8-20 1-16,0 0 0 0,0 0-1 15,0 0 0-15,0 0 0 16,0 0 2-1,0 0-2-15,10 18 0 0,-10-18 1 16,0 0-1-16,0 0 0 16,0 0 0-16,0 0 0 15,0 0 0-15,0 0 0 16,0 0 0-16,0 0 0 16,0 0-1-16,8-24 1 15,4 3-1-15,-6 3 0 16,7-6 0-16,3 1 1 15,2-7-1-15,2 3 1 0,-1-4 0 16,1 3 0-16,0 3 1 16,-2 1-1-16,-8 4 1 15,1-1-1-15,-11 21 0 16,18-32-1-16,-18 32 1 16,14-21 0-16,-14 21 1 15,0 0-2-15,8-22 1 16,-8 22 1-16,0 0-2 15,0 0 1-15,0 0 0 16,0 0 0-16,0 0 0 16,0 0 0-16,0 0 0 15,0 0 1-15,0 0 0 16,0 0-1-16,0 0 0 0,0 0 0 16,0 0 0-16,0 0 0 15,0 0 0-15,0 0 0 16,0 0 0-1,-22-6 0-15,22 6 0 0,-25-2 0 16,5 2 1-16,-6-2-1 16,-5 0 0-16,-5 2 0 15,-7 2 0-15,1 4 0 16,-1-4 1-16,3 2 0 16,7-2-1-16,5 2 0 31,4 0 0-31,24-4-1 0,-21 2 0 0,21-2 0 15,0 0-1-15,0 0 0 0,0 0-2 32,0 0-2-32,0 0-3 0,-6-26-10 15,6 26-22-15,0 0-1 16,0 0 1-16,0 0 0 0</inkml:trace>
  <inkml:trace contextRef="#ctx0" brushRef="#br0" timeOffset="55526.44">17910 10602 21 0,'-30'9'31'0,"30"-9"-1"15,-23 20-4-15,-1-24-4 0,24 4-5 16,-28 6-4-16,28-6-3 16,0 0-1-16,0 0-2 31,0 0-1-31,28-8-1 0,4-8 0 0,13 7 0 16,8-9-1-16,18 2 0 15,8-9-1-15,26 3 0 16,6-7 0-16,1 1-1 15,-1 1-1-15,-5-1 0 16,-3 1 0-16,-18 5 0 16,-8 5-1-16,-30 3 0 15,-9 6-1-15,-17-2-3 16,-21 10-2-16,0 0-6 0,20 4-27 16,-40 6-1-16,-1 4 0 15,-15-1-1-15</inkml:trace>
  <inkml:trace contextRef="#ctx0" brushRef="#br0" timeOffset="55999.4251">17564 10794 32 0,'0'0'34'0,"-25"8"1"31,25-8 0-31,0 0-18 0,0 0-2 0,0 0-3 16,0 0-2 15,37-10-3-31,-9-8 0 0,31 3-2 0,6-15 0 0,26 5 0 16,10-15-2-16,25 5 1 0,6-6-1 16,13 0-1-16,-7 3 0 15,-8 7-1 1,-7 1 1-16,-25 7-1 15,-13 5 0-15,-26 6-1 0,-19 7 0 16,-18 3-2-16,-22 2 0 16,0 0-4-16,19 19-5 15,-19-19-31-15,-27 20 1 16,7-10-2-16,0 0 2 16</inkml:trace>
  <inkml:trace contextRef="#ctx0" brushRef="#br0" timeOffset="61407.7721">16054 9055 11 0,'0'0'31'16,"-6"-41"2"-16,6 41 3 15,0 0-17-15,-40-12-1 0,23 57-2 16,-37 0-1-16,13 50-3 15,-30 11-2-15,8 49-2 16,-12 19-2-16,17 30-1 16,5 12-2-16,27 0 1 15,28-16-3-15,42-25 1 16,35-34-1-16,37-45 0 16,30-48 0-16,28-50 0 15,16-49 0-15,7-36-1 16,-7-27 3-16,-18-25-2 15,-24-18 1-15,-24-10-1 16,-37-6 0-16,-30 7 1 0,-41 3-1 16,-38 10-1-16,-35 17 0 15,-36 22 0-15,-19 24-1 16,-27 21-2-16,-9 32-4 16,-23 14-31-1,15 13-5-15,11 16 0 0,17 5-2 16</inkml:trace>
  <inkml:trace contextRef="#ctx0" brushRef="#br0" timeOffset="64223.3156">30055 7167 6 0,'-6'-25'31'0,"6"25"0"16,0 0-7-16,-51-22-3 15,21 45-2-15,-35-5-2 16,12 45-4-16,-38 4-2 16,6 43-2-16,-23 15-2 15,21 34 0-15,2 6-2 0,31 8-1 16,17-6-1-1,43-7-1-15,27-18-1 0,50-28 0 16,36-40 1 0,31-31-1-16,20-27 1 15,9-18-1-15,3-25 0 0,-10-28 1 16,-12-22-1-16,-26-21 1 16,-23-10-1-16,-27-14 0 15,-26-5-1-15,-27-5 0 16,-21-1-1-16,-30 5 0 15,-27 13-1-15,-26 7-2 16,-18 27-5-16,-33 8-32 16,5 7 0-16,-5 7-1 0,7 10 1 15</inkml:trace>
  <inkml:trace contextRef="#ctx0" brushRef="#br0" timeOffset="69843.8249">10353 9699 19 0,'-9'-32'32'16,"9"32"1"-16,-6-21-12 16,-20 7-1-16,20 38-2 0,-33-5-4 15,19 52-2-15,-26 7-3 16,13 42-2-16,-13 12-1 16,21 34 0-1,3 3-3-15,24 6 1 0,20-12-2 16,33-22-1-16,18-25 0 15,28-32 1-15,19-37-1 16,13-39 0-16,9-33 2 0,-4-26-1 16,-14-36 0-16,-11-17 1 15,-24-19-1-15,-24-9 0 16,-26-17 0 0,-31 0-1-16,-33 4 0 15,-35 9-1-15,-30 18-1 0,-29 16-1 16,-13 28-5-16,-30 1-12 31,6 38-22-31,-6 15-2 0,18 14 0 0,29 14 0 16</inkml:trace>
  <inkml:trace contextRef="#ctx0" brushRef="#br0" timeOffset="78687.0462">11530 10615 32 0,'0'0'34'16,"0"0"2"-16,0 0 0 15,0 0-21 1,0 0-2-16,0 0-3 0,20-19-2 16,16 17-1-16,-7-14-3 31,17 6-1-31,3-6 0 0,4 5-1 0,1 1-3 16,-9-2-1-16,2 8-2 15,-17-8-4-15,6 30-9 16,-36-18-21-16,11 16 0 15,-24 3 0-15,-13 5 0 16</inkml:trace>
  <inkml:trace contextRef="#ctx0" brushRef="#br0" timeOffset="78837.8229">11582 10821 19 0,'0'0'34'0,"0"0"0"0,0 0 0 15,31-4-13-15,11 6-9 16,-11-19-4-16,15 9-3 15,-7-4-6-15,-1-4-23 16,-5-3-10-16,5 11-1 16,-17-12-1-16</inkml:trace>
  <inkml:trace contextRef="#ctx0" brushRef="#br0" timeOffset="79535.2857">12138 10480 73 0,'0'0'39'0,"10"25"1"16,-8 24-5-16,-14-21-25 16,24 27-1-16,-12-4-3 15,8 12-1-15,-4-2-3 16,10 1 0-16,-12-7-1 15,8-10 0-15,-2-7-1 16,-6-15 0-16,4-5-1 0,-6-18 1 16,0 0-1-1,0 0 0-15,-14-29 0 16,6 1 0-16,2-7 0 16,0-5 0-16,6-9 0 0,0-4 1 15,8-2-1-15,4 4 1 16,8 8 0-16,-1 6 0 15,9 4 0-15,2 13 1 16,1 14-1-16,-3 14 1 16,-1 14 0-16,-1 15 0 15,-12 8 0-15,0 6 1 16,-8 8-1-16,0 0 0 16,-6-4-1-16,-2-6 1 15,-4-10-1-15,6-10 1 16,-6-9-1-16,6-20 1 15,0 0-2-15,-8-23 1 16,8-7 1-16,0-9-2 0,0-10 2 16,2-10-1-16,4-4 0 15,2-2-1-15,3 6 1 16,1 3 0-16,4 10 0 16,4 11 0-16,4 10 1 15,-3 15-1-15,3 14 0 16,2 9 1-16,-5 15-1 15,3 15 1-15,-10 4-1 16,0 8 1-16,-6 2-1 16,-2 2 0-16,-3-4-1 15,-3-2 0-15,-3-6-1 16,1-14-1-16,2 1-4 0,0-34-5 16,5 29-20-16,-5-29-9 15,0 0 0-15,2-20 0 16</inkml:trace>
  <inkml:trace contextRef="#ctx0" brushRef="#br0" timeOffset="79990.6772">12745 10619 28 0,'11'-37'35'16,"17"13"1"-16,0 1 1 15,3-14-16-15,17 37-5 16,-25-16-2-16,23 30-3 15,-24-5-2-15,15 23-2 0,-15-1-2 16,1 14-1-16,-11-1 0 16,-2 5-2-16,0-2-1 15,-6-8 0-15,0-8 0 16,-2-7 0-16,-2-24-1 16,4 20 0-16,-4-20 1 15,0 0-1-15,-10-34 0 16,2 15 0-16,-4-7 0 15,-4-3-1-15,-9 5 2 16,-1 8-2-16,-7 8 0 16,-5 8 1-16,-1 4 0 15,-1 14 0-15,1 10 0 16,5 5-1-16,2 8 1 0,7-4 0 16,9 9 0-16,6-11 0 15,10 2 0 1,10-9 0-16,10-3 0 15,3-7-1-15,15-8-1 0,-5-10-1 16,11-2-3-16,-9-18-4 16,21 18-17-16,-23-21-14 15,3 1 0-15,-7-4 0 16,-1-1 2-16</inkml:trace>
  <inkml:trace contextRef="#ctx0" brushRef="#br0" timeOffset="80366.3989">13353 10796 72 0,'25'6'39'0,"-25"-6"2"16,28 10 0-16,-2 11-28 0,-26-21-4 16,31 16-2-16,-31-16-2 15,32 12-1-15,-32-12-2 16,28 4-1-16,-28-4 0 15,21-10-1-15,-21 10 1 16,12-28-1-16,-12 28 0 16,-14-27 0-16,14 27 0 15,-39-20 0-15,13 22 0 16,-11 8 0-16,-5 13 0 16,3 7 1-16,-5 11-1 15,11 2 0-15,7 10 0 16,14-2 0-16,12-4 1 15,18-7-1-15,19-7 0 0,17-13 0 16,11-5-1-16,8-17-3 16,12 10-16-16,-12-29-23 15,2-7 1-15,-14-7-1 16,-4-12 0-16</inkml:trace>
  <inkml:trace contextRef="#ctx0" brushRef="#br0" timeOffset="84359.0293">5905 14224 20 0,'0'0'30'0,"-26"-15"-9"15,6 3-1-15,20 12-2 0,-21-6-3 16,21 6-3-16,0 0-2 16,0 0-3-16,0 0-2 15,27 6 0 1,5-12 0-16,15 6-1 16,13-8 1-16,19 6-2 0,17-6 0 15,29-1-1-15,13-3 0 16,32-2 0-16,11-4-1 15,17-1 0-15,11-5 1 16,6-1 0-16,-3-1 0 16,-3 5 0-16,-8-5 0 15,-19 9 1-15,-22-3 0 16,-12 8-1-16,-26 2-1 16,-15 2 1-16,-16 1-1 15,-12 5 0-15,-14-2 0 16,-12 2 0-16,-5 0-1 15,-7-2 1-15,-7 0-1 0,-7 2 0 16,-5 2-2-16,-22 0-5 16,30 0-25-16,-30 0-8 15,0 0-1-15,0 0 0 16</inkml:trace>
  <inkml:trace contextRef="#ctx0" brushRef="#br0" timeOffset="88614.6214">12028 14501 17 0,'0'0'31'0,"-20"24"-1"0,0-22-4 16,12 15-3-16,-17-22-4 15,23 24-4-15,-24-25-3 16,26 6-3-16,0 0-2 16,0 0-2-16,0 0 0 15,26 4-2-15,5-14-1 16,19 3 1-16,19-13-1 15,10 0 0-15,14-1 0 16,9 1-1-16,-7 0 0 16,0 7 1-16,-16-3 0 15,-12 4-1-15,-22 10 0 16,-13 6 0-16,-12-4 0 16,-20 0 0-16,0 0 1 0,-12 18-2 15,-8-12 1-15,-7-2-2 16,-5 2 1-16,-13-5 0 15,-13 7-1-15,-3-4 0 16,-10 4-2-16,-6-10-3 16,16 20-9-16,-10-16-25 15,9-4-2-15,13 0 0 16,16-4 0-16</inkml:trace>
  <inkml:trace contextRef="#ctx0" brushRef="#br0" timeOffset="90590.3803">11098 13514 32 0,'12'-25'24'0,"0"-9"-1"0,-10-7-2 15,11 10-2-15,-24-17-3 16,14 19-2-16,-34-14-2 16,3 31-2-16,-31-6-1 15,-10 38-1-15,-24 6 0 16,-8 38-2-16,-15 21 0 16,-1 36-2-16,5 21 0 15,15 26-1-15,26 13-1 16,37 3 0-16,36-9-2 0,48-18 0 15,35-25-1 1,41-32 2-16,30-32-2 16,16-40 1-16,9-36 1 15,1-33-1-15,-22-32 1 0,-24-25 0 16,-25-22-1-16,-34-21 1 16,-30-8 0-16,-41-4 0 15,-31 4-1-15,-33 11 0 16,-23 17-1-16,-23 15-1 15,-13 29-5-15,-19 8-18 16,17 34-16-16,15 19-1 16,19 16 0-16,24 16-2 15</inkml:trace>
  <inkml:trace contextRef="#ctx0" brushRef="#br0" timeOffset="94390.795">5324 12794 17 0,'0'0'16'15,"-13"17"-1"-15,13-17-1 16,0 0 0-16,0 0-2 16,0 0-1-16,0 0-1 15,0 0-1-15,0 0-1 16,5-27-2-16,-5 27-1 16,12-29 1-16,2 11-2 15,-6-12 0-15,10 1-2 16,-4-10 2-16,5 3-2 0,1-3 0 15,6 0-1-15,-1-2 0 16,9-1 0-16,0 3-1 16,9 4 1-16,-2 2-1 15,5 3 2-15,-3 1 0 16,5 9 1-16,-9-2 1 16,7 15-1-16,-13-3 0 15,1 14 1-15,-3 0-1 16,1 7 0-16,-4 3-1 15,-1 8 1-15,-1 3-1 16,6 9 0-16,-7 1 2 16,9 8-2-16,-3 2 0 15,7 6-1-15,-3 0 1 0,11-4-1 16,-1-5 1-16,7-3-2 16,3-12 0-16,0-13 0 15,-2-10 0-15,5-14 0 16,-9-15-1-16,2-9 1 15,-7-7 0-15,-9-10 0 16,3-6 0-16,-10 0 0 16,-1-4-1-16,-3 4 2 15,-6 8-1-15,-5 4 0 16,-3 6 0-16,0 8 0 16,-2 7 0-16,-8 24 0 15,20-25 1-15,-20 25-1 16,31 3 1-16,-31-3-1 0,34 36 1 15,-14-5 0-15,0 8 0 16,-1 3-1-16,5 7 1 16,-2 2 0-1,9-6 0-15,5 2-1 0,-1-10 1 16,7-7-1-16,5-17 0 16,-1-7 0-16,-1-6 0 15,-2-11 0-15,-3 1 0 16,-5-12 0-16,1-1 0 15,-8-3 0-15,-1 3 1 16,3-5-2-16,-2 1 2 16,9-5-1-16,-1 3 0 0,9 1 0 15,-2 3 0-15,5 5 1 32,-3 6-1-32,7 12 0 0,-3 6 1 15,2 8-1-15,3 6 1 16,9 3-1-16,2 5 0 15,12 1 0-15,4 3 1 0,-2-7 0 16,0 1-2-16,-4-8 1 16,-14-1 0-16,-15-5-1 15,-7 4-4-15,-39-14-5 16,34 0-30-16,-34 0-3 16,-34 8 1-16,0-6 0 15</inkml:trace>
  <inkml:trace contextRef="#ctx0" brushRef="#br0" timeOffset="94998.5379">6476 11485 49 0,'0'0'39'0,"-6"-18"1"16,6 18 0-16,0 0-26 0,0 0-3 15,21 24-1-15,-21-7-3 16,8 19-2-16,0-1 0 16,16 10-3-16,-2 0 0 15,5 2 0-15,9-2-1 16,5-3-1-16,5-15 2 15,5-3-2-15,2-11-1 16,-1-11 0-16,-5 0-1 16,-13-13-4-16,11 11-11 15,-19-16-25-15,-9 4 0 16,-17 12-1-16,8-27 0 16</inkml:trace>
  <inkml:trace contextRef="#ctx0" brushRef="#br0" timeOffset="96318.5881">10063 12454 21 0,'0'0'22'16,"0"0"-1"-16,0-23-4 0,0 23-1 15,0-22-5 1,0 22 0-16,6-25-3 15,-6 25-1-15,16-38-2 16,4 17-1-16,-3-13 0 0,17 5-1 16,0-12 1-16,11 1-1 15,0-5 1-15,13 2-1 16,-3-4 0-16,6 12 0 16,-8-7 0-16,1 13 0 15,-9 2-1-15,1 9 1 16,-13 2-1-16,1 16 1 15,-11-6-1-15,-1 14 1 16,-22-8-1-16,26 35 1 16,-20-7-1-16,2 7 0 15,-2-1 1-15,5 5-1 16,3 0-1-16,12-4 0 16,2-9 0-16,11-8 0 0,12-14 0 15,3-12-1-15,3-10 0 16,2-15 0-16,-7-9 1 15,-5-1-1-15,-14-6 0 16,-7-4-1-16,-8-4 2 16,-12 10-1-16,-10 0 0 15,2 10 1-15,-10 9-1 16,0 5 1-16,12 23-1 16,0 0 1-16,0 0-1 15,0 0 0-15,4 37 1 16,16-2-1-16,8-1 1 15,9 5-1-15,3 0 1 16,11-1 0-16,-4-3 1 0,7-4-2 16,-3-5 1-16,-4-5 0 15,-1-5 0-15,3-6 0 16,-7-4 0 0,3-8-2-16,0-2 1 0,3-8-2 31,3 2-1-31,-11-11-4 0,13 23-7 0,-16-12-28 15,-9 0 1 1,-28 10 0-16,20-4 0 0</inkml:trace>
  <inkml:trace contextRef="#ctx0" brushRef="#br0" timeOffset="97138.8881">9149 11408 23 0,'-39'-14'31'16,"19"3"-6"-16,20 11-2 15,-40-10 0-15,40 10-4 16,-31 6-4-16,31 17-3 15,-16-7-3-15,18 29-1 0,-10-4-2 16,16 22-2-16,6-2 0 16,17 6-1-16,9-4-2 15,13-5 1-15,18-9-1 16,14-11-1-16,12-23 1 16,15-7-1-16,-1-18 1 15,0-9-1-15,-1-13 0 16,-5-9 0-16,-5-10 1 15,-1-2-1-15,-10 2 0 16,-10 0 0-16,-2 4 1 16,-8 6 0-16,2 4-1 15,2 11 1-15,-10 8-1 16,5 9 1-16,1 9 0 0,-2 7 0 16,-2 9 0-16,6 10 0 15,2 1 1-15,-2 8 0 16,0 3-2-16,-4 3 2 15,-1-2-2-15,-3-5 1 16,-16-7 0-16,-5-5 0 16,-13-5-2-16,-13-7 0 15,-16-10-3-15,0 0-6 16,18 4-31-16,-18-4-1 16,-28 10 0-16,2 0 0 15</inkml:trace>
  <inkml:trace contextRef="#ctx0" brushRef="#br0" timeOffset="105301.9072">23664 16124 12 0,'0'-19'32'16,"-20"-3"2"-16,-10 20 1 15,-17 32-19-15,-32 5 0 16,6 51-3-16,-44 18-1 16,13 63-2-16,-32 14-1 15,17 31-4-15,8 1 0 16,38 5-1-16,36-17-2 16,43-25-1-16,39-33 1 15,48-44-1-15,39-43-1 16,38-40 1-16,18-35 1 0,7-34-1 15,-3-32 1-15,-11-19-1 16,-19-29 0-16,-23-13 1 16,-35-11-1-16,-31 4 0 15,-39 0-1-15,-36 6 0 16,-38 12 0-16,-31 15-1 16,-27 24-1-16,-27 11-4 15,3 32-8-15,1 4-26 16,7 12-1-16,21 14 0 15,30 5-2-15</inkml:trace>
  <inkml:trace contextRef="#ctx0" brushRef="#br0" timeOffset="106098.4826">27931 14122 39 0,'23'-33'37'16,"-23"13"1"-16,-19 18 2 16,-21 36-25-16,-45 9-1 15,-6 55-2-15,-39 14-2 16,-6 45-3-16,-8 14-1 16,17 25-2-16,17 18-2 15,33 0 0-15,39-8 0 16,50-22-2-16,45-23 1 15,48-29 1-15,31-34-1 16,28-31 0-16,22-40 1 16,21-35-1-16,2-35 0 15,-5-33 1-15,-15-34-1 0,-19-24 1 16,-24-21-1-16,-25-17 0 16,-40-9 0-16,-38-11-1 15,-41-1 1-15,-42 9-1 16,-37 13 0-16,-37 12-2 15,-34 24 0-15,-18 19-2 16,-10 30-5-16,-23 15-33 16,27 34-2-16,14 25 0 15,28 22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6:46:29.1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1241 5630 13 0,'-10'22'25'16,"-10"-18"-3"-16,20-4-3 15,-21 6-2-15,21-6-2 16,-18-4-2-16,18 4-3 16,0 0-3-16,-22-34-2 15,22 34-1-15,12-39 0 16,2 14-1-16,0-19 0 16,13 7-1-16,5-14 1 15,5 0-2-15,3-10 1 0,5-5-1 16,5-7-3-16,7-4 1 15,6-3-1-15,4-4 1 16,12-7-1-16,6-5 1 16,20-6-1-16,0 2 1 15,5-6 2-15,3-2-1 16,-1 2 1-16,-1 0 0 16,5 2-1-16,-5 0 0 15,-12 4-1-15,-3 4 0 16,1 4 0-16,-2-3 1 15,7 3-1-15,3-2 0 16,-4 0 1-16,3-2 0 16,1-1 1-16,4-3 0 0,1 2-1 15,5 6 1-15,-11-4-2 16,7 2 2-16,-6-3-1 16,11 5 0-16,1-2 0 15,3 2 0-15,1-3 1 16,-9 5-1-16,5 2 2 15,-5 2-3-15,-5-1 2 16,-5 11-1-16,-9 3 1 16,-2 6-1-16,0 4 1 15,-4 1-1-15,4 3-1 16,1 6 2-16,3 2-1 16,-6 4 1-16,2 0-1 15,-2 7 1-15,-2 5-1 0,-10 2 0 16,0 7 1-16,-10 5-1 15,-6 3 0-15,-4 8 0 16,-5 6 1-16,-5-2-1 16,-2 6 0-16,1 4 0 15,-1-2 1-15,-3 4 0 16,1 2-1-16,3 2 1 16,-5 0-1-16,2 3 1 31,3 1-1-31,1 2 1 0,1-1-1 0,3 5 1 15,0-2-1 1,1 1 1-16,1 1 0 0,-2 3-1 16,-5-1 2-16,1 4-3 0,-1-1 3 15,-3 5-2-15,-2 1 1 16,1 4-1 0,1 1 0-16,3 1 0 15,-1 4 0-15,1 0 0 0,1 1 0 16,-2-1 0-16,-3 2 1 15,1 0-1-15,-1-2 1 16,3 2-1-16,-1 1 1 16,1 3-1-16,2-2 1 15,5 2-1-15,-5 0 0 16,4 6 0-16,1-2 0 16,-1 2 1-16,-3 0-1 0,-1 0 0 15,4 0 0-15,-5 4 1 16,-3-4 1-1,-1 2-2-15,-3 0 2 16,1 4-1-16,-1 2 1 0,1 3-2 16,-3 1 2-16,3-4-1 15,-7 4 0-15,5 0-1 16,-5 3 0-16,5-5 0 16,-5 0 0-16,-5-2 0 15,0-1 0-15,1 3 1 16,-3 0-1-16,0 0 0 15,-3 0 1-15,3 1-1 16,0-3 0-16,5-2 0 16,-3 0 1-16,3 0 0 15,1-2 0-15,2 0-1 16,3 0 1-16,-1 2-1 16,1-4 1-16,3 3-1 0,-3 3 0 15,-1-2 0 1,3 2 0-16,-1-2 0 0,-3 0 0 15,3-4 0-15,-1 2 0 16,-3-2 1-16,3-1-1 16,-1-3 0-16,1 6-1 15,-3-2 2-15,7-2-1 16,1 0 1-16,-1-2 0 16,-1 0 0-16,-1-3 1 15,1 3-1-15,3-10 1 16,-3 0-1-16,-5 0 1 15,3 4-2-15,1-3 0 16,5 1 0-16,-3 0 0 0,7 0 0 16,1 0 0-16,0-4 0 15,7 5 0-15,-3-5 0 16,6 2 0 0,-2-2 0-16,-1 5 0 0,3-7 0 15,0 0 0-15,-2 2 0 16,3-5 0-16,3-1 1 15,-2 0-1-15,4-1 0 16,0-9 0-16,6 3 0 16,3-1 0-16,4-1 1 15,5-4-1-15,4-1 0 16,4-5 0-16,6-2 0 16,4-2 0-16,1-3 0 0,1-3 0 15,2-4 0-15,-1-4 0 16,1-1 1-16,-4-1-1 15,3 0 0-15,5-2 1 16,3-2-1-16,7 0 1 16,-3-1-1-16,3-3 0 15,5-2 0-15,3-2 1 16,1 1-1-16,2-7 0 16,1-1 1-16,1-1-1 15,4-3 1-15,2-1-1 16,1-5 0-16,3 0 0 15,-4-5 0-15,-2-1 1 16,2-2-1-16,-1-2 0 0,-3-2 0 16,2-2 1-16,0-4-1 15,1-4 0 1,-7 0 0-16,4-4 1 16,-5 2-1-16,1-2 0 0,-10 0-1 15,-3-1 1-15,1-1 0 16,-3-2 0-16,-3-4 1 15,-7 3-2-15,-6-7 1 16,-7 0 1-16,-9-1-1 16,-6-5 0-16,-15 7 0 15,-9-9 1-15,-10 5-1 16,-9-5 0-16,-6 3 1 0,-9-5-1 16,-1 1 1-16,-6-1-1 15,-8-1 0 1,0 8-1-16,-8-3 1 15,-4 4 0-15,-4 9 0 0,-4 1 0 16,-9 2 0-16,-3 10 1 16,-7 2-2-16,-5 6 2 15,-1 10-1-15,-5 3 0 16,-5 5 0-16,-1 5 0 16,-3 9 0-16,2 5-1 15,-4 10 2-15,-3 5-1 16,7 3-1-16,2 4 1 15,-1 8 0-15,7 3-1 16,4 5 1-16,1 1 0 16,3 2 0-16,3 1 0 15,2 7 0-15,5 2-1 16,-3 0 2-16,2 4-1 0,1 4 0 16,-5 2-1-16,-1 4 1 15,1 0 0-15,0 2 0 16,1 4 0-16,1 4 0 15,-1-3 0-15,3-1 0 16,4-2 0-16,5 6 1 16,-1 1-2-16,4-1 2 15,0-2-2-15,8 2 2 16,0-3-2-16,4-1 1 16,4 0 0-16,0-4 1 15,4-2-2-15,4-4 1 16,-2-2 0-16,8-4 1 15,-2-2-1-15,4 2 1 0,1-4 0 16,5-3-1-16,2-3 1 16,2 0 0-16,-1-3 0 15,5-3-1-15,-1-2 0 16,3 3 1-16,-4-5-1 16,5 3 0-16,-1-3 0 15,-6 1 0-15,3-3 0 16,1-1 0-16,-3 1-1 15,5-9 1-15,-4 4 0 16,5-1 1-16,3-3-1 16,-3 0-1-16,3 1 2 15,7-1-2-15,3 2 1 16,7 1 0-16,-2-1 1 0,3-4-2 16,-1 1 1-16,6-1 1 15,0-2-1-15,-1 4 0 16,1-7 0-16,6 7 0 15,0-4 0-15,0 0 0 16,1-1 0-16,5 5 1 16,0-4-1-16,2 2 0 15,6-3 0-15,0-1 0 16,4 2 0-16,4 0 0 16,3 1 0-16,3-1 0 15,4 0 0-15,0 0 0 16,1 0 0-16,1 1 0 15,0-5 1-15,4 4-1 0,3-4 0 16,5 0 0-16,1-2 1 16,11-3-1-16,-5 5 0 15,1 0 0-15,5 0 0 16,-7 0 0-16,1 0 1 16,-7 4-1-16,-1-3 0 15,-5 1 0-15,5 0 1 16,-1-4-1-16,2 2 1 15,-1-4-1-15,1 0 0 16,-1-1 0-16,1-1 0 16,-1 2 0-16,-5 2 0 15,0-4 0-15,-1 0 1 0,3-2-1 16,4 2 0-16,5-2 0 16,-3 0 0-16,3 0 0 15,1 0 0 1,-5 0 0-16,1 4 0 15,-3-2 0-15,1 6 0 0,-6-2 0 16,5 2 0-16,9-1 0 16,-3 1 0-16,5 0 0 15,3 0 0-15,6 0 0 16,5 0 0-16,-3 0 0 16,0-1 0-16,6 1 0 15,-1 0-1-15,5 2 1 16,-4-2 0-16,-8 4 0 0,-3-5 0 15,-11 1-2 1,-9 6 0-16,-24-8-5 16,4 21-18-16,-30-17-16 15,-14 6-1-15,-27 0-2 0,-16-16 1 16</inkml:trace>
  <inkml:trace contextRef="#ctx0" brushRef="#br0" timeOffset="2880.3952">6553 1281 22 0,'11'-59'31'16,"11"20"1"-1,-4-8 1-15,-12 0-26 0,15 10 0 16,-3-14 0 0,10 21 0-16,-20-7 1 0,16 21-1 15,-19-3-2-15,-5 19 0 16,10 35-1-16,-12 32 1 15,-17 31-1-15,-1 55 1 16,-18 45-1-16,5 57-1 16,-9 40 0-16,-1 34 0 15,-3 11 0-15,13 9-1 16,1-13 1-16,11-24-1 16,3-32-1-16,4-40 0 0,6-40 1 15,2-33-2 1,2-32 1-16,2-29-1 15,-6-23 1-15,2-26-2 16,6-16 0-16,-6-16-3 0,6-7-1 16,-5-40-8-16,16-7-27 15,-17-18-1-15,4-12-1 16,-9-12 1-16</inkml:trace>
  <inkml:trace contextRef="#ctx0" brushRef="#br0" timeOffset="14391.9781">7003 651 17 0,'0'0'32'0,"0"0"1"0,14-19-2 15,-14 19-15-15,0 0-3 16,0 0-2-16,-34 0-3 15,34 0-3-15,-38 11 0 16,23 5-2-16,-11-10-1 16,-4 8 0-16,-3-6 0 15,-1-1-1-15,-5-3 0 16,-5 4 0-16,-3-2 0 16,1-6-1-16,-5 2 1 15,4-4-1-15,1 0 1 16,7-2-1-16,-1 6 0 15,7-6 0-15,7-2 0 0,6 4 1 16,1 0-1-16,19 2 1 16,-20-5 0-16,20 5 0 15,0 0 0-15,0 0 0 16,0 0 0-16,0 0 0 16,0 0 0-16,0 0 0 15,0 0-1-15,0 0 1 16,0 0-1-16,0 0 1 15,0 0-1-15,0 0 0 16,0 23 1-16,6-5 0 16,0 3 0-16,2 11 0 15,-6 3 0-15,4 2 0 16,-1 5-1-16,-3 3 1 0,2-2 0 16,-2-2-1-16,-2-2 0 15,0-9 0 1,0-5 1-16,-2-3-1 15,2-22 1-15,2 20-1 0,-2-20 0 16,0 0 0-16,0 0 0 16,0 0 0-16,0 0 0 15,0 0 0-15,0 0 0 16,24 3 0-16,-24-3 0 16,26-11 0-16,-5 7 1 15,5-4-2-15,8 2 1 16,9-2-1-16,5 0 1 15,9 0 0-15,-2 1 0 0,8 1-1 16,2-2 1-16,1 4 0 16,-7 6-1-1,-8-2 1-15,-9 0 0 16,-5 4 0-16,-3 4 0 0,-9 0 0 16,-5-1 0-16,-20-7 0 15,26 8 0-15,-26-8 1 16,20 10-1-16,-20-10 0 15,0 0 0-15,0 0 1 16,0 0-1-16,0 0 1 16,0 0-1-16,-10-24 0 15,10 24 1-15,-14-25-1 16,14 25 0-16,-8-37 0 16,6 9 0-16,2 3 0 15,2-7 0-15,0 3 0 16,8-1 0-16,-2 1 0 15,4-8 1-15,1 7-1 0,1 5 0 16,6-5-1-16,0 9 1 16,-7 1 0-16,5 0 0 15,-18 20 0-15,22-21-1 16,-22 21 2-16,0 0-1 16,0 0 0-16,0 0 1 15,0 0-1-15,0 0 0 16,-34-2 1-16,13 0-1 15,-11 0 1-15,-7-4-1 16,-5 0 1-16,-1-4-1 16,1 5 0-16,5 1-2 15,-5-10-4-15,44 14-33 16,-45-12-2-16,19 16-1 0,5-4 0 16</inkml:trace>
  <inkml:trace contextRef="#ctx0" brushRef="#br0" timeOffset="20192.5555">8134 465 4 0,'0'0'30'0,"0"0"2"16,0 0 0-16,6-24-14 16,-6 24-3-16,0 0-3 0,0 0-1 15,0 0-3-15,-6 26-1 16,-2-9-1-16,4 19-2 16,2 1-1-16,4 12-1 15,-2-4 0-15,8 2 0 16,2-2-1-16,4-7 0 15,2-7 0-15,3-3 1 16,-1-15 0-16,6-5 0 0,-2-12-1 16,3-7 0-1,1-19 1-15,7-5-1 16,-5-10 0-16,4-8 0 16,-5-4 0-16,-1 2-1 15,-6-2 1-15,-2 8 0 0,-11 13 0 16,-1 5 0-16,-6 8 0 15,0 23 0-15,0 0 0 16,0 0 0-16,-8 23-1 16,8 14 1-16,2 5-1 15,10 11 1-15,0 2-2 16,4 3 1-16,4-1 0 16,-1-4-2-16,13 2-3 15,-12-21-8-15,5 9-27 16,3-8-1-16,6 2 1 15,-3-1-3-15</inkml:trace>
  <inkml:trace contextRef="#ctx0" brushRef="#br0" timeOffset="21723.5318">12215 6198 13 0,'0'0'30'0,"0"-22"2"15,0 22-8-15,0 0-2 16,6-30-4-16,-6 30-2 15,0 0-4-15,0 0-3 0,0 0 0 16,0 0-2-16,0 0-1 16,0 0-1-16,-27 8-1 15,17 12 0-15,-4 4 0 16,0 7-2-16,0 4 1 16,5 4-1-16,7 1 0 15,2 1-1-15,5-6 1 16,9-5-2-16,6-7 0 15,8-3 1-15,1-8-1 16,5-8 1-16,-1-8-1 16,1-4 1-16,-2-6-1 15,-7-6 1-15,1-1-2 16,-6-7 1-16,-5-1-1 0,-3 0 2 16,-6-1-1-16,-6 7 0 15,-6-1-1-15,6 24 2 16,-27-27 1-16,3 25-2 15,-4 5 1-15,-5 11 0 16,-7 8 1-16,3 5-2 16,3 5 2-16,7 5-1 15,3 0 0-15,10 1-1 16,8-5 1-16,12-6-1 16,12-5 0-16,4-12 0 15,5-10-1-15,9-8 1 16,-3-10 0-16,1-9-1 15,-1-5 1-15,-1-7-1 0,-12-4 0 16,-1 6 1-16,-13-3 0 16,-4 5 0-16,-8 6 0 15,-3 7 0 1,-11 6 1-16,-4 14 0 0,-4 6-1 16,-5 10 1-16,-1 8-1 15,-1 1 0-15,5 9-1 16,5-3-1-16,13 10-4 15,12-39-20-15,-8 34-16 16,8-34-1-16,35 4 0 16,-9-10 0-16</inkml:trace>
  <inkml:trace contextRef="#ctx0" brushRef="#br0" timeOffset="25560.2189">12182 5214 4 0,'0'0'30'0,"0"0"2"16,12-23-1-16,-12 23-10 16,0 0-3-16,0 0-4 0,0 0-3 15,0 0-3-15,10 41-2 16,-10-18 0-16,13 19-2 15,-9-3 0-15,10 8-1 16,-6-2-2-16,4 0 1 16,0-2-1-16,2-7-1 15,-3-7 0-15,-3-9 0 16,0-2-2-16,-8-18 0 16,18 15-5-16,-18-15-6 15,8-27-23-15,-4 9-1 16,-2-7 1-16,4-3 0 15</inkml:trace>
  <inkml:trace contextRef="#ctx0" brushRef="#br0" timeOffset="26075.3066">12551 5144 24 0,'0'0'32'0,"0"0"3"15,0 0-1-15,0 0-12 16,6 27-9-16,-28-11-3 16,8 17-2-16,-17-3-3 15,5 9-1-15,-7-4-2 16,5 2 0-16,-4-5-1 16,7-5 0-16,1-5-1 0,8-4 0 15,16-18 0-15,-18 15 0 16,18-15 1-1,0 0-1-15,0 0 1 16,0 0-1-16,0 0 1 0,0 0 0 16,24 12 0-16,-24-12 1 15,22 10-1-15,-22-10 0 16,31 16 0-16,-5-13 0 16,-6 5 0-16,6 4 1 15,-1 0-1-15,1 6 0 16,-4-7 1-16,-1 5-1 15,-3-2 0-15,2 0 0 16,-20-14 0-16,26 15 0 0,-26-15-1 16,19 8 1-1,-19-8-1-15,0 0 1 16,0 0-1-16,0 0 0 16,20 2-1-16,-20-2-1 0,0 0-2 15,0 0-3-15,0 0-6 16,8-20-26-16,-8 20 0 15,12-29 0-15,-12 29 0 16</inkml:trace>
  <inkml:trace contextRef="#ctx0" brushRef="#br0" timeOffset="26723.0654">12751 5465 31 0,'0'0'34'0,"0"0"1"15,0 0 0-15,0 0-18 16,0 0-4-16,0 0-2 15,0 0-4-15,13 26-1 16,-13-26-2-16,6 31 0 16,-6-9-1-16,8 7 0 15,-4-3-1-15,-2 1-1 16,4-7 1-16,-6-2-1 0,0-18-1 16,8 27 1-16,-8-27 0 15,0 0-1-15,0 0 0 16,0 0 0-16,0-23 0 15,0 23 0-15,-8-34 0 16,8 11 0-16,0 1-1 16,0-3 0-16,0-1 1 15,6 1-1-15,2 5 0 16,4 2 1-16,-12 18 0 16,29-25 0-16,-11 19 0 15,2 6 0-15,0 6 1 16,-1 0 0-16,-1 9-1 15,-18-15 1-15,28 32-1 0,-22-11 0 16,2 1 1-16,-3 0 0 16,-5-3-1-16,4 1 1 15,-4-20-1-15,2 23 1 16,-2-23-1-16,0 0-1 16,0 0 0-16,0 0-1 15,0 0-1-15,-11-25-2 16,11 25-3-16,-2-32-2 15,2 32-9-15,7-19-18 16,-7 19-1-16,4-32 1 16,-4 32 1-16</inkml:trace>
  <inkml:trace contextRef="#ctx0" brushRef="#br0" timeOffset="27451.6249">12950 5524 29 0,'0'0'31'0,"0"0"-1"16,-14 18-7-16,14-18-7 16,0 0-4-16,4-26-3 15,-4 26-4-15,16-19-1 16,-16 19-1-16,26-32 0 16,-7 17-1-16,1-5 0 15,4 6 1-15,1-1-1 16,-3 7 0-16,-2-2 1 0,6 10-1 15,-9-2 1 1,-1 12-1-16,-16-10 0 16,26 27 0-16,-22-9 0 15,0 4-1-15,0-5 0 16,-4 5 0-16,0-22 0 0,0 29-2 16,0-29 0-16,-6 20-3 15,6-20-3-15,0 0-10 16,0 0-20-16,0 0 1 15,0 0-1-15,0 0 1 16</inkml:trace>
  <inkml:trace contextRef="#ctx0" brushRef="#br0" timeOffset="27855.7657">13288 5385 41 0,'0'0'32'16,"0"0"1"-16,0 0 1 15,19 10-22-15,-19-10-2 16,0 0-3-16,0 0-1 15,34-12-1-15,-34 12-1 16,37 8 0-16,-11-4-1 16,8 10 0-16,-3-5-2 15,3 11 1-15,-1-6 0 0,-5 3-1 16,2-1 0-16,-9 0-1 16,-21-16 0-16,26 25 0 15,-26-25-1 1,0 0-1-16,18 22-1 0,-18-22-2 15,0 0-4-15,0 0-14 16,-18-12-14-16,18 12 0 16,0 0 0-16,-20-16 1 15</inkml:trace>
  <inkml:trace contextRef="#ctx0" brushRef="#br0" timeOffset="28391.7311">13574 5495 35 0,'0'0'32'0,"0"0"1"16,0 0-10-16,-20-2-6 0,20 2-6 15,0 0-2-15,-24 12-2 16,-1-12-2-16,25 0-2 16,-36 15 1-16,17-3-2 15,-5 0 0-15,24-12 0 16,-34 25-1-16,34-25 0 16,-12 24 1-16,12-24-1 15,0 0 0-15,38 20 0 16,-16-22 0-16,9 0 1 15,-3-10-1-15,7 4-1 16,-1-2 0-16,-6-1-1 16,3-1-3-16,-17-8-4 15,18 18-15-15,-32 2-14 0,19-23 0 16,-19 23 0-16,8-24 0 16</inkml:trace>
  <inkml:trace contextRef="#ctx0" brushRef="#br0" timeOffset="28779.7984">13708 5305 47 0,'0'0'35'0,"0"0"0"16,0 0 1-16,32 0-24 15,-32 0-3-15,25 11-2 16,-25-11-1-16,44 24-2 15,-22-10-1-15,3 5 0 16,-3-1-2-16,2 2 1 16,-5-5-2-16,-19-15 0 0,26 22-1 15,-26-22-3-15,16 8-5 16,-16-8-21-16,-2-22-7 16,2 22 0-16,2-39-1 15</inkml:trace>
  <inkml:trace contextRef="#ctx0" brushRef="#br0" timeOffset="28932.2434">13961 5197 52 0,'-26'-6'36'15,"8"17"0"-15,3 11 1 16,-9 17-24-16,-6-9-4 16,13 15-5-16,-5 2-5 15,-8-4-22-15,16-2-13 0,3 1-1 16,3-19 0-16</inkml:trace>
  <inkml:trace contextRef="#ctx0" brushRef="#br0" timeOffset="29923.8547">12032 4476 28 0,'20'-35'32'0,"-20"35"1"16,13-31 0-16,-19 9-19 15,24 28-3-15,-18-6-1 16,12 27-3-16,-12 1-2 16,8 21 0-16,-2 0-2 15,2 14 0-15,0-2-1 16,6 3 0-16,1-9-1 16,5-10 0-16,6-9-1 15,1-15 1-15,5-9 0 16,2-12 0-16,-1-10 0 15,1-9-1-15,-3-13 2 16,-3-7-2-16,-4-6 2 0,-9-10-2 16,1-2 0-16,-8-4 1 15,-2-2-1-15,-6 7 1 32,-4 3-1-32,2 9 1 0,-2 9-1 0,2 11 1 15,2 24-1-15,0 0 1 16,0 0-1-1,-12 18 1-15,16 14-1 0,-2 9 1 16,4 6-2-16,2 2 2 16,4 4-1-16,-4-2-1 15,6-4 1-15,-5-10-2 16,5-1-1-16,-6-15-1 16,10 7-5-16,-18-28-28 0,0 0-1 15,26 11 0-15,-26-11 0 16</inkml:trace>
  <inkml:trace contextRef="#ctx0" brushRef="#br0" timeOffset="30195.5606">12770 4427 54 0,'0'0'36'16,"2"18"0"-16,-2-18 0 0,32 16-27 16,-32-16-1-16,33-8-3 15,-9 2-1-15,4 0-3 16,3-2 0 0,-3 0-2-16,6 6-3 0,-11-11-3 15,11 26-10-15,-14-11-19 16,-20-2 0-16,25 10-1 15,-25-10 1-15</inkml:trace>
  <inkml:trace contextRef="#ctx0" brushRef="#br0" timeOffset="30367.6017">12950 4574 58 0,'-20'16'35'0,"20"-16"1"0,0 0-8 15,24-6-17 1,-24 6-3-16,28-13-3 0,-11 5-2 15,9 2-4 1,4 4-4-16,-9-18-12 0,7 10-18 16,6 3-1-16,-9-5 0 15,9 0 0-15</inkml:trace>
  <inkml:trace contextRef="#ctx0" brushRef="#br0" timeOffset="30687.9095">13538 4282 61 0,'0'0'38'0,"0"0"0"15,-23 29 0-15,-9-7-27 16,18 23-2-16,-17-6-3 16,11 11-2-16,2-3-2 0,12 2 0 15,12-6-1-15,18-10-1 16,9-11 1-16,7-12-1 15,11-12 1-15,1-8 0 16,-3-12 0-16,0-5 0 16,-9-12 1-16,-13-1-1 15,-9-5 0-15,-10 0 1 16,-8 4 0-16,-12 2-2 16,-4 3 0-16,-9 7-2 15,7 9-3-15,-18-1-27 16,11 11-8-16,-7 2 0 15,7 4-2-15</inkml:trace>
  <inkml:trace contextRef="#ctx0" brushRef="#br0" timeOffset="34927.3723">16484 5216 14 0,'0'0'10'15,"0"0"1"-15,-12-17 2 0,12 17-2 16,0 0 0-16,0 0 0 16,0 0-1-16,0 0-2 15,0 0-1-15,0 0-1 16,0 0-1-16,0 0 0 15,0 0 0-15,0 0-1 16,0 0 0-16,26-12 1 16,-26 12-1-16,0 0 0 15,0 0-1-15,20 12-1 16,-20-12 1-16,0 0 0 16,0 0-1-16,26 25 1 15,-26-25-1-15,0 0 0 16,19 16 0-16,-19-16 1 0,20 17-1 15,-20-17 0 1,16 20 1-16,-16-20 0 16,24 22-1-16,-24-22 0 15,25 21-1-15,-25-21 1 0,22 20-1 16,-22-20 1-16,24 19-1 16,-24-19 1-16,15 18-1 15,-15-18 0-15,18 18 0 16,-18-18-1-16,22 12 1 15,-22-12-1-15,24 13 1 16,-24-13 0-16,25 14 0 16,-25-14 0-16,26 12 0 15,-26-12 0-15,22 19 0 16,-22-19 0-16,33 16 1 16,-13-6-2-16,6-2 1 15,-1 2-1-15,7-3 0 16,0-3 1-16,-3 0 0 0,3 0-1 15,-5 0 0-15,3 0 1 16,-2-2-1-16,-3-4 1 16,7 2-1-16,1 2 0 15,5 0 1-15,1-2-1 16,3-2 0-16,3 0 0 16,1-2 1-16,-5 6-1 15,3-4 0-15,-5 2 0 16,1-2 0-16,-1 4 1 15,1-2-1-15,5 4 1 16,0-2-1-16,3 0 1 16,1 0-1-16,-1 0 1 15,-3 2-1-15,6 2 1 0,1-2-1 16,1 0 0-16,0 0 1 16,7-1-1-16,5 1 0 15,6 0 1-15,2 0-1 16,0 0 0-16,4 0 0 15,-6 2 0-15,2 0 1 16,0 0-1-16,-2 0 0 16,2-4 1-16,4 0-1 15,0-2 0-15,2 2 0 16,2-2 1-16,8-4-1 16,-4 4 0-16,8-4 0 15,-2 4 0-15,7-2 1 0,5 2-1 16,2-2 1-16,3-2-1 15,7-2 0-15,3 0 0 16,7 0 1-16,-1-4-2 16,0 6 2-16,5-3-1 15,-5 1 0-15,-5 2 0 16,-1 4 1-16,-7 0-1 16,-1 0 0-16,-5 6 1 15,-4-8-1-15,1 8 0 16,3-6 0-16,2 2 0 15,1 0 0-15,5-8 0 16,-7 6 0-16,5-8 0 16,-1 6 0-16,-5-4 0 0,4 0 1 15,-3 0-2-15,-1-4 1 16,2 6 0-16,1-3 0 16,-3 1-1-16,-1-4 1 15,-5 2 1-15,-8 2-2 16,-6 2 1-16,-12 2 0 15,-10 0 0-15,-15 0 1 16,-15 4-1-16,-7-2 0 16,-26 0 0-16,24-2 1 15,-24 2 0-15,0 0-1 16,-32-8 0-16,0 7 1 16,-5-3-1-16,-9 4 0 15,-7 0 0-15,-8 4 0 0,-10-1 0 16,-2-1 0-16,-4 2 0 15,-6-2 0-15,-4 2 1 16,-6 0-1 0,-4 2 0-16,-1-4 0 0,-11 8 0 15,-5-2 0-15,-5-1 0 16,-9 1 0-16,-3 0 0 16,-1 2 0-16,-10-6-1 15,-2 0 1-15,-2-2 0 16,-8 4 0-16,-4-2-1 15,-6 2 1-15,2 1 0 16,-8 1-1-16,4 0 1 16,2 4 0-16,-3-4 0 0,9 0 0 15,-6-1-1-15,8-5 1 16,4 0 0 0,4-2 0-16,7-2 0 15,5 2 0-15,8 0-1 0,9 2 2 16,13 0-1-16,7 0-1 15,8 2 1-15,8 0 0 16,10 0 0-16,8-2 0 16,10 2 0-16,3-2-1 15,7-4 1-15,7 0 0 16,5 0 1-16,-1 0-1 16,5 2 0-16,1 0-1 15,-6 0 1-15,7 0 1 0,-5 0-2 16,5 4 1-16,-3-2 0 15,4 0 0 1,5-4 0-16,-3 4 0 16,8-2 0-16,16 0-1 0,-32-2 0 15,32 2 0-15,-27-2-1 16,27 2 0-16,-26-2-2 16,26 2-4-16,-31 4-27 15,31-4-6-15,-26-12 1 16,26 12-1-16</inkml:trace>
  <inkml:trace contextRef="#ctx0" brushRef="#br0" timeOffset="37115.1627">12334 6741 15 0,'0'0'17'15,"31"2"0"-15,-31-2-3 0,34-8-6 16,-8 12-1-16,-5-4 0 16,17 8-2-16,-4-6 1 15,17 6-1-15,-4-8 0 16,16 6 0-16,5-12 0 16,15 8-1-16,1-8-1 15,13 8 0-15,8-4 0 16,9 4-1-16,9-2 0 15,15 4-1-15,4-2 0 16,10-2 0-16,12-6 0 16,10-2-1-16,4-2 1 15,5-7-1-15,1 1 1 16,-1-4 0-16,-1 3 0 0,0 3-1 16,-10 4 1-16,3 0-1 15,-5 2 1-15,-6 4-1 16,0 2 1-16,-6 1-1 15,4-3 1-15,-4 2 0 16,6-8-1-16,-1 6 2 31,-1-8-1-31,2 6 1 0,0-4-1 0,6 5 1 16,-4-1-1-16,8 2 1 16,-5 2-1-16,9 2 0 15,-2 0-1-15,1 2 1 16,5-4-1-16,-2 2 1 15,1-2-1-15,7 2 1 0,-4 0-1 16,-1 2 1-16,3 2-1 16,7 5 0-1,-3 1 0-15,5 0 1 16,3-2-1-16,-1 0 0 0,5-2 0 16,-5-2 0-16,-1-4 0 15,-1 0 1-15,1-2-1 16,-5 2 0-16,5 2 0 15,-5 0 0-15,-3 0 0 16,-1 3 0-16,-9-1 0 16,-2 0 0-16,-16-4 0 15,-10 2-1-15,-20-2 1 0,-19 0 0 16,-21 0 0 0,-16 0 1-16,-21-2-1 15,-22 0 0-15,-31 2 0 16,0 0 0-16,-31-8 0 0,-18 5 1 15,-21-5-1-15,-20-2 0 16,-17 0 0-16,-23 0 0 16,-13-3 1-16,-15 3-1 15,-11-2 0-15,-13 2 0 16,-9 2 1-16,-13-2-1 16,-11 3 1-16,-2-1-1 15,-10 0 0-15,-10 2 0 16,2-2 0-16,-6 2 0 15,-6 0 0-15,2-1 0 16,-4 1 0-16,1-4-1 16,-1-2 1-16,2 2 0 15,-2-3 0-15,6 1-1 0,4-2 2 16,6 4-2-16,2 0 1 16,6 4 0-16,4 3 0 15,4 1 0-15,8 2-1 16,-1 0 1-16,3 2-1 15,10 0 0-15,-5-4 1 16,11 2 0-16,1-4 0 16,8 2 0-16,11 0 0 15,3 0 0-15,10 2 0 16,12 0 0-16,6 4 0 16,9 0-1-16,11 3 1 15,9 3-1-15,7 2 0 16,13 0 1-16,10 0-1 0,4-1 1 15,10 5-1-15,3-4-1 16,19 5-5-16,-14-1-23 16,6-8-2-16,3 4 0 15,-3-14-1-15</inkml:trace>
  <inkml:trace contextRef="#ctx0" brushRef="#br0" timeOffset="41375.983">12000 7122 35 0,'0'-39'36'16,"0"39"-1"-16,0-32 2 15,-2 11-24-15,2 21 1 0,0 0-3 16,2 33 0-16,-10-11-4 16,10 21-1-16,-8 4-1 15,10 14-1-15,-10-4-1 16,8 5-1-16,-4-3-1 16,8-2-1-16,-4-6 1 15,4-10-1-15,0-5-1 16,0-13-1-16,0-3 0 15,-6-20-1-15,20 8-1 16,-14-26-3-16,-6 18-3 16,10-47-6-16,9 18-20 15,-15-1-3-15,-4-7 1 16,0 0 1-16</inkml:trace>
  <inkml:trace contextRef="#ctx0" brushRef="#br0" timeOffset="41655.6014">11888 7161 51 0,'-26'-21'34'16,"26"21"1"-16,-2-28 0 15,26-7-28-15,21 19-1 16,12-11-1-16,22 7-1 16,6-2 0-16,12 15-1 15,-6 3-1-15,-4 15 1 16,-22 3 1-16,-12 17-1 15,-27-1 1-15,-22 9 0 0,-28-2-1 16,-13 1 0-16,-19-5 0 16,-7 0-2-1,-4-5-1-15,-10-6-2 0,16 9-4 16,-14-23-22-16,27 9-11 16,9-1-1-16,17-12 0 15</inkml:trace>
  <inkml:trace contextRef="#ctx0" brushRef="#br0" timeOffset="50186.9681">1360 8539 24 0,'0'0'26'0,"-6"-22"0"16,6 22 0-16,-6-23-4 15,6 23-2-15,-2-18-5 0,2 18-3 16,0 0-1-16,0 0-3 16,2-23 0-1,-2 23-2-15,0 0-1 16,0 0-2-16,0 0 1 0,6 31-1 16,-6-31-1-16,6 43 0 15,-1-10 1-15,-3 11-1 16,4-1 1-16,0 4-3 15,0-4 3-15,2 2-3 16,-2-7 1-16,0-7-2 16,0-9 1-16,-4-3 1 15,-2-19-2-15,2 20 0 16,-2-20-1-16,0 0-1 16,0 0-3-16,0 0-5 15,0 0-16-15,0 0-13 16,4-18-1-16,-4 18 2 15,2-27 0-15</inkml:trace>
  <inkml:trace contextRef="#ctx0" brushRef="#br0" timeOffset="50572.9667">1589 8578 43 0,'0'0'36'0,"0"0"1"16,0 0 0-16,0 0-21 15,0 0-3-15,0 0-5 16,6 28-1-16,1 3-2 15,-9-5 0-15,10 9-2 16,-2 2 1-16,2 2-2 16,-4-1 1-16,0-9-3 15,0-5 2-15,-4-24-1 16,8 29-2-16,-8-29 0 16,0 0-2-16,20-14-2 15,-20 14-3-15,6-53-9 16,5 20-23-16,-11-8 0 15,8-4 0-15,-8 1 1 0</inkml:trace>
  <inkml:trace contextRef="#ctx0" brushRef="#br0" timeOffset="50864.0488">1512 8272 81 0,'0'0'39'0,"0"0"1"16,-16 10-1-16,16-10-28 16,0 0-4-16,-6 17-2 15,6-17-2-15,0 0-1 16,0 0-2-16,0 0 0 15,0 0-3-15,0 0-3 16,0 0-7-16,0 0-27 16,0 0 1-16,-18-27-1 15,18 27 0-15</inkml:trace>
  <inkml:trace contextRef="#ctx0" brushRef="#br0" timeOffset="51051.6128">1057 8091 77 0,'-17'2'37'0,"17"-2"0"15,-20 10-2-15,20-10-29 16,0 0-3-16,0 0-5 16,0 0-10-16,26 10-24 15,-26-10 0-15,19 16-1 16,-19-16-1-16</inkml:trace>
  <inkml:trace contextRef="#ctx0" brushRef="#br0" timeOffset="52326.8354">1908 7899 47 0,'-29'-8'32'0,"29"8"2"15,-20 2 0-15,20-2-24 16,18 14-3-16,8-2 0 16,27 31 0-16,-2 2-1 15,16 30 0-15,-4 3-1 16,5 22-1-16,-15 6 2 16,-2 12-3-16,-19-4 1 15,-10-6-1-15,-22-12 0 16,-2-6-1-16,-16-11 1 15,2-3-1-15,-10-17-1 16,-1-4 1-16,-5-10 0 16,6-4 0-16,-5-9 0 0,9-5-1 15,2-7 0-15,20-20-1 16,-25 23 0-16,25-23 0 16,0 0-1-16,-20 4-1 15,20-4-2-15,0 0-7 16,34-15-30-16,-17-1-1 15,5 2 0-15,10-3-1 16</inkml:trace>
  <inkml:trace contextRef="#ctx0" brushRef="#br0" timeOffset="54175.6655">3160 8303 35 0,'0'0'17'0,"-16"-23"2"16,16 23 0-16,-19-24-2 15,-1 7-3-15,20 17-2 16,-18-24-2-16,18 24-1 16,0 0-3-16,0 0 0 15,0 0 0-15,0 0 0 16,-16 24-1-16,24 23 0 16,-12 0-1-16,14 27-1 15,-8 9 1-15,4 15-2 16,0 8 1-16,2 4-2 15,4 2 1-15,2-10-1 16,-3-4 0-16,9-12 0 16,0-15-1-16,2-16 0 0,1-20 0 15,5-15 0-15,4-24 0 16,-1-14 0-16,-3-19 1 16,5-16-1-16,-1-12 0 15,-6-15-1-15,7-11 0 16,-7-9 1-16,-4-2-1 15,-5 0 1-15,1 6-1 16,-10 4 1-16,0 11-1 16,-2 11 2-16,-4 15 0 15,2 15-1-15,-4 17 1 16,0 23 0-16,0 0 0 16,8 33 1-16,-8 14-1 15,6 22 0-15,-6 12 2 0,0 15-2 16,0 0 2-16,2 10-2 15,-2-6 1-15,4-6-1 16,-2-11 1-16,3-17-2 16,7-9 0-16,0-18 0 15,2-3-2-15,-6-17 0 16,12-5-1-16,-20-14-4 16,27 2-4-16,-27-2-28 15,10-27-1-15,-2 9 0 16,4-2 0-16</inkml:trace>
  <inkml:trace contextRef="#ctx0" brushRef="#br0" timeOffset="55286.9124">4078 9086 25 0,'0'0'33'0,"0"0"1"15,2-21-10-15,-2 21-5 16,0 0-2-16,0 0-5 16,0 0-3-16,0 0-3 15,8 21 0-15,-4 9-1 16,-10 3-2-16,2 14 0 15,0 2-1-15,4 12 0 16,-4 0 0-16,3 2-1 16,-5-6 0-16,6-6 0 15,0-8-1-15,0-12 2 0,0-5-2 16,0-26 0 0,2 23 0-16,-2-23 0 0,0 0 1 15,-8-29-1-15,2 2-1 16,-2-13 0-16,2-7 1 15,2-6-2-15,2-2 1 16,0-6 0-16,6 5-1 16,0-1 1-16,10 8 0 15,-2 9 0-15,-1 9 1 16,-1 9 1-16,-10 22-1 16,32-15 2-16,-32 15-1 15,26 31 0-15,-13-4 1 16,5 15-1-16,-4 1 0 15,2 12 1-15,0 0-1 16,-3-2 0-16,-3-2-1 0,0-8 1 16,-2-4-1-16,-2-11-1 15,0-5-1-15,-6-23-3 16,8 28-5-16,-8-28-29 16,-22-8 0-16,22 8-1 15,-30-30 1-15</inkml:trace>
  <inkml:trace contextRef="#ctx0" brushRef="#br0" timeOffset="55468.1077">4029 9371 60 0,'-20'-2'37'16,"20"2"1"-16,18 18-6 0,-18-18-22 16,47-4-4-16,-21 0-1 15,14 6-3-15,3-2-3 16,-7-6-6-16,15 14-16 15,-12-14-14-15,-7-4 0 16,-4 2 0-16,-3-9 0 16</inkml:trace>
  <inkml:trace contextRef="#ctx0" brushRef="#br0" timeOffset="55813.6955">4912 9008 52 0,'0'0'37'0,"0"0"-1"15,0 0 2-15,17 16-27 16,-17-16-3-16,26-4-1 16,-26 4-2-16,48-4-3 15,-23 0 1-15,9 4-2 16,-3-4-1-16,-3 0-1 0,4 0-2 16,-15-12-5-16,13 22-13 15,-30-6-17-15,20-21 0 16,-20 21 0-1,-2-32 0-15</inkml:trace>
  <inkml:trace contextRef="#ctx0" brushRef="#br0" timeOffset="56016.8563">5135 8823 61 0,'-22'20'38'0,"16"-2"1"15,6 5 0-15,-8-3-27 16,16 21-4-16,-10-8-2 15,6 7-2-15,0-1-1 0,2-2-2 16,2-1-3-16,-6-15-2 16,14 11-6-1,-16-32-28-15,0 0-1 16,15 5-1-16,-3-22 0 16</inkml:trace>
  <inkml:trace contextRef="#ctx0" brushRef="#br0" timeOffset="56271.8452">5508 8535 73 0,'20'18'41'0,"-20"9"-1"16,0 16-1-1,-8 0-30-15,12 22-2 16,-14-2-1-16,8 14-3 15,-6-7 0-15,4-7-3 0,2-4 1 16,-2-12-2-16,8-4-1 16,-4-17-2-16,8-5-3 15,-8-21-8-15,28-23-26 16,-15-3 1-16,5-9-1 16,2-16 2-16</inkml:trace>
  <inkml:trace contextRef="#ctx0" brushRef="#br0" timeOffset="56595.5469">5757 8649 69 0,'22'-8'38'0,"-22"8"0"15,-6 51-10-15,-18-33-16 16,16 25-4-16,-18-14-1 0,1 10-3 16,-3-5-1-16,-2 3-2 15,3-7 2-15,5-3-2 16,4-3-2-16,0-7 1 15,18-17 0-15,-13 26 0 16,13-26 0-16,4 25 0 16,-4-25 0-16,19 24 0 15,-19-24 1-15,40 21 0 16,-13-9-1-16,5 0 1 16,2 0-1-16,3-2 1 15,-9-1-1-15,3-1-1 16,-3 6-1-16,-8-8-4 0,13 19-11 15,-33-25-23-15,36 14 0 16,-36-14 0-16,24 8 0 16</inkml:trace>
  <inkml:trace contextRef="#ctx0" brushRef="#br0" timeOffset="57067.3263">6089 9137 68 0,'17'-9'40'16,"-17"9"1"-16,0 0 1 15,30 29-31-15,-30-29-3 0,10 39-2 16,-4-9-2-16,2 11-1 16,-6-4-1-16,2 5 0 15,-4-7-1-15,0-4 0 16,-4-3-1-16,2-11 1 15,2-17-2-15,0 0 2 16,0 0-2-16,0 0 0 16,-18-25 1-16,16-5-1 15,8-7 0-15,-4-4 0 16,6-6 0-16,2 2 1 16,5 1 0-16,3 7 0 15,2 4 0-15,5 11 0 16,-5 10 0-16,2 14 1 0,2 6-1 15,-5 6 1-15,1 12-1 16,-4 5 1-16,-4 8 0 16,0 6 0-16,-1 0-1 15,-9-1 1-15,2-3-1 16,-8-2-1-16,4-4-1 16,-11-11-2-16,9 3-4 15,-24-30-16-15,26 3-17 16,-40 0-1-16,19-6 0 15,-9-12 1-15</inkml:trace>
  <inkml:trace contextRef="#ctx0" brushRef="#br0" timeOffset="57211.6416">6160 9365 58 0,'0'-25'38'16,"0"25"0"0,19-12 0-16,-19-6-27 15,34 18-3-15,-8-10-5 16,7 3-3-16,11 8-8 0,-17-1-29 15,19-13 0-15,-1-1-1 16,2-2-1-16</inkml:trace>
  <inkml:trace contextRef="#ctx0" brushRef="#br0" timeOffset="57615.9212">6874 8723 29 0,'0'0'35'15,"0"0"2"-15,0 0-1 16,18 2-16-16,-18-2-8 16,40-2-2-16,-19-4-3 15,21 12-2-15,-3-8-2 0,9 4-1 16,-7-2-1-16,3-2-1 15,-5 2-1-15,-13-5-4 16,7 10-4-16,-33-5-28 16,0 0 0-16,0 0-1 15,-21 2 1-15</inkml:trace>
  <inkml:trace contextRef="#ctx0" brushRef="#br0" timeOffset="57759.7783">6977 8806 51 0,'0'0'34'15,"-14"17"2"-15,14-17-1 16,0 0-25-16,36 12-5 16,-13-8-5-16,9-8-8 0,2 4-27 15,7 2 0-15,-9-6 0 16,1 2-1-16</inkml:trace>
  <inkml:trace contextRef="#ctx0" brushRef="#br0" timeOffset="58548.1071">7787 8517 37 0,'0'0'35'16,"0"0"1"-16,-4-17-1 15,4 17-19-15,0 0-5 16,-2 41-1-16,-10-18-1 16,12 24-4-16,-6 3 0 15,10 10-2-15,-8 3 2 16,12 8-4-16,2-8 1 16,3-8-2-16,1-4 1 15,4-14 0-15,2-8-1 16,0-9 0-16,5-10-1 15,-3-12 0-15,-2-4 0 16,3-14 0-16,-1-3-1 16,-2-11-1-16,6-3 1 0,-9-10-1 15,3-6 0-15,-10-10 2 16,2 8-2-16,-6 0 3 16,-6 8-1-16,0 6 4 15,-4 8-2-15,2 15 3 16,2 18-1-16,-14 25 1 15,10 5 0-15,8 15-1 16,-2 4 0-16,10 10 0 0,0 2-1 16,1 2-1-1,5-4 1-15,4-10-3 16,0-6 1-16,1-6-1 16,9-2-5-16,-16-21-22 0,15 2-13 15,-5-10 0-15,6-4-1 16</inkml:trace>
  <inkml:trace contextRef="#ctx0" brushRef="#br0" timeOffset="59139.7486">8533 9084 14 0,'0'0'34'0,"0"0"2"15,0 0 0-15,-12-21-15 16,20 39-4-16,-8-18-5 16,-8 21-2-1,8-21-3-15,-2 49-1 0,-4-15-2 16,14 15 0-16,-2 0-1 16,2 6-1-16,2 0 0 15,4-4-1-15,-6-6 0 16,3-6 0-16,3-8-1 15,-6-13 0-15,-8-18-1 16,0 0-1-16,24 0-1 0,-30-25-2 16,14 5-3-16,-22-31-10 15,14 2-20-15,-14-6-2 16,-4 0 1-16,-1 2 1 16</inkml:trace>
  <inkml:trace contextRef="#ctx0" brushRef="#br0" timeOffset="59351.1912">8397 9057 27 0,'-20'-24'32'16,"20"24"3"-16,22-13-1 16,1-1-17-16,35 20-6 15,-17-12-2-15,26 14-2 16,-11-4-1-16,3 11-1 16,-14 1-1-16,-9 12 0 0,-22-3-1 15,-16 7 0-15,-20-1-2 16,-18 2 0-1,-15 3-3-15,-12-19-7 16,14 3-29-16,-7-10 0 0,5-4-1 16,20-8 0-16</inkml:trace>
  <inkml:trace contextRef="#ctx0" brushRef="#br0" timeOffset="59945.087">8932 9000 26 0,'0'0'35'15,"0"0"-1"-15,0 0 2 0,16 20-18 16,-16-20-5 0,29 4-4-16,-9-6-1 15,14 8-3-15,-7-3-1 16,11-1-2-16,-5 0-1 0,5-4-1 16,-5 2-2-16,-7-11-4 15,8 17-11-15,-15-18-20 16,-7-6 0-16,-4 0-1 15,-8-7 0-15</inkml:trace>
  <inkml:trace contextRef="#ctx0" brushRef="#br0" timeOffset="60146.8667">9147 8700 53 0,'-12'33'37'16,"18"-7"1"-16,2 3-1 15,-14-7-26-15,26 23-4 0,-14-10-2 16,12 12-3-16,-11-9 0 16,1-1-2-16,10 2-5 15,-16-21-10-15,14 3-22 16,-16-21 0-16,29 16-1 16,-9-20 0-16</inkml:trace>
  <inkml:trace contextRef="#ctx0" brushRef="#br0" timeOffset="60814.9016">9710 8608 59 0,'27'-8'39'0,"-27"8"2"15,18 21-1-15,-10 7-24 16,-14-3-5-16,14 18-5 15,-8-1 1-15,6 13-4 16,-2 0 1-16,-2 2-2 16,2 1 0-16,-2-7-2 15,0-5 1-15,2-7-1 16,2-8-1-16,-4-9 0 16,-2-22-1-16,0 0-3 15,25 14-1-15,-23-42-3 16,22 16-6-16,-24-29-22 15,14-2-4-15,4-10 1 0,-3 2 2 16,-11-20 18 0,24 26 8-16,-20-8 10 15,4 2 7-15,11 14 25 16,-13 9 5-16,0 9 3 0,-10 19-2 16,24-2-15-16,-24 2-7 15,0 17-4-15,-10 1-2 16,4 13-4-16,-8-3 1 15,-4 3-2-15,-1 1 0 16,-1-3-2-16,-2 1 1 16,-1-11-3-16,3-1 2 15,20-18 0 1,-28 25-1-16,28-25 1 0,-20 16 0 0,20-16-1 16,0 0 0-1,0 0 1-15,0 0-1 16,14 18 1-16,-14-18 0 0,40 13 0 15,-21-7-1-15,13 4 1 16,2 2 0-16,3 0 0 16,-3 1 0-16,-1-1-1 15,-1 2 0-15,-4-6 1 16,-5 0 0-16,-7-2-1 16,-16-6-2-16,26 7-2 15,-26-7-3-15,0 0-23 16,0 0-12-16,0 0 0 15,0 0-1-15</inkml:trace>
  <inkml:trace contextRef="#ctx0" brushRef="#br0" timeOffset="61363.4242">10351 9045 61 0,'20'-14'40'16,"-20"14"0"-16,0 0 1 16,26 16-27-16,-26-16-4 15,6 36-3-15,-4-9-2 16,6 18-1-16,-2 0-2 0,5 14 0 15,1-4 0-15,2 6-1 16,0-6 0-16,-2-4 0 16,0-10-1-16,-4-13-2 15,-3-5 0-15,-5-23-2 16,0 0-2-16,0-19-3 16,0 19-2-16,-17-63-5 15,21 29-1-15,-28-30 0 16,18 15 6-16,-14-14 3 15,12 10 6-15,0 4 4 16,-3-2 5-16,17 25 4 16,-12-13 4-16,31 35-1 15,-25 4-2-15,42-6-4 0,-17 14-1 16,13 15-2-16,-10 1 0 16,3 15-1-16,-11-3-1 15,-6 5-1-15,-14-4 0 16,-6 2 0-16,-8-11-1 15,-14-5-2-15,3-1-3 16,-19-28-10-16,5 6-27 16,-3-14-1-16,-3-3 0 15,1-7 0-15</inkml:trace>
  <inkml:trace contextRef="#ctx0" brushRef="#br0" timeOffset="62955.6216">6703 1264 20 0,'13'-30'34'0,"-13"30"1"15,4-27 0-15,-15-1-16 16,11 28-4-16,-30-6-3 15,14 26-3-15,-17-8 0 16,7 19-3-16,-8-3 0 0,9 11-3 16,1-2 1-16,16 0-3 15,10-3 1-15,16-13-1 16,7-7-1-16,13-14 0 16,1-8 0-16,3-9 1 15,-3-9-1-15,-1-7 1 16,-5-5-1-16,-13 1 1 15,-6 0-1-15,-14 7 1 16,-8 3 0-16,8 27-1 16,-43-22 1-16,13 24 0 15,-7 12 0-15,3 8 0 16,4 7 0-16,11 6-1 16,11-1 1-16,8-1-1 0,18-9 0 15,11-9 1-15,15-9-2 16,7-12 1-16,0-11-1 15,-3-9 2 1,-13-5 0-16,-5-8-1 0,-16-1 1 16,-14 5 0-16,-20 2-1 15,-14 11 1-15,-5 6-1 16,-11 12 1-16,3 6-1 16,6 8-1-16,3 10 0 15,10 1-2-15,17 17-3 16,11-38-12-16,11 49-23 15,9-28-1-15,8 5-1 16,-8-7 1-16</inkml:trace>
  <inkml:trace contextRef="#ctx0" brushRef="#br0" timeOffset="63587.0579">5891 1678 53 0,'6'-26'36'0,"2"8"2"16,-8 18-12-16,-6-27-10 15,6 27-6-15,0 0-1 16,6 37-4-16,-18-7 0 16,10 15-2-16,-6 4-1 15,4 12 0-15,-4 0 0 16,4-2 0-16,-2-6-2 15,4-8 1-15,2-10 0 16,0-11 0-16,0-24-1 16,0 0-1-16,0-18 1 15,0-23-1-15,0-4 0 16,2-18-1-16,4-4 0 16,0-10 1-16,4 1 0 0,-2 7 1 15,6 8 0-15,-2 14 0 16,-2 10 1-16,7 17 0 15,1 12 0-15,4 18 1 16,4 12-1-16,1 17 1 16,5 8-1-16,1 10 1 15,5 2-1-15,-5 6 0 16,-1-2 0-16,-6-8-1 16,-7-6 0-16,1-12 0 15,-10-8-2-15,0-9-1 16,-10-20-2-16,0 0-6 15,-6 22-17-15,-20-36-12 0,-5 2 0 16,-11-10 0-16</inkml:trace>
  <inkml:trace contextRef="#ctx0" brushRef="#br0" timeOffset="63715.5503">5871 1921 51 0,'-29'-4'36'16,"29"4"1"-16,-10-21 0 15,49 15-25-15,-3-20-4 16,27 10-4-16,8-3-5 15,2-7-28-15,12 5-7 16,0 9-1-16,-18 4-1 16</inkml:trace>
  <inkml:trace contextRef="#ctx0" brushRef="#br0" timeOffset="66071.4241">4995 9528 25 0,'-40'22'28'0,"16"-9"-8"16,3 15-1-16,-9-20-1 16,20 17-1-16,-19-23-3 0,27 18-1 15,-18-20-3-15,20 0 0 16,0 0-2-1,-12 19-1-15,12-19-1 16,0 0 0-16,32-27-2 16,1 5 0-16,7-15 0 0,11-8 0 15,14-18-1-15,16-8 0 16,14-11-1-16,23-8-1 16,13-6 0-16,21-12 1 15,10 2-1-15,4 2 0 16,-5 6-1-16,-5 9 1 15,-17 11-1-15,-27 9 1 16,-21 14 0-16,-26 20-1 0,-25 11 0 16,-15 10 0-1,-25 14 1-15,20-13-1 16,-20 13 0-16,0 0-1 16,0 0 0-16,0 0-2 0,0 0-2 15,0 0-6-15,2 29-29 16,-2-29-3-16,-4 24 1 15,4-24 0-15</inkml:trace>
  <inkml:trace contextRef="#ctx0" brushRef="#br0" timeOffset="68651.5797">7585 9363 27 0,'-33'20'28'15,"15"-18"0"-15,18-2-4 16,-34 2-4-16,34-2-3 16,0 0-4-16,0 0-2 15,2-36-3-15,30 15-1 16,-1-18 0-16,29-1-2 16,5-17 2-16,28 0-3 0,15-15 1 15,19-9 0-15,9-5-2 16,8 2 0-16,-6 5-1 15,-9 7 0-15,-23 9-1 16,-15 14 1-16,-26 9-1 16,-19 19-1-16,-21 9-1 15,-25 12-2-15,22-6-4 16,-22 6-32-16,0 0-2 16,-6-18-2-16,6 18 1 0</inkml:trace>
  <inkml:trace contextRef="#ctx0" brushRef="#br0" timeOffset="74267.9303">1928 10425 16 0,'0'0'33'0,"0"0"2"15,0 0-2-15,-20-8-9 16,-3-4-3-16,33 38-6 16,-28-12-4-16,24 37-3 15,-6-2-3-15,12 23 0 16,-8 7-2-16,13 11 1 15,-5 2-2-15,8-1-1 16,-8-7 1-16,2-13-1 16,-5-13 0-16,1-18-2 15,-2-15 2-15,-8-25-1 16,0 0-1-16,26-19 1 16,-12-23-1-16,-6-13 1 15,2-11-1-15,3-13 0 0,-1-1 0 16,2-1 1-16,2 5-1 15,-4 9 2-15,7 12-1 16,5 14 0 0,4 13 2-16,-3 26 0 0,7 16-1 15,-2 23 1-15,1 11 0 16,1 14 0-16,-7 7 0 16,-5 8-1-16,-4-3 0 15,2-3 0-15,-12-14 0 16,0-16 0-16,-4-12-1 15,-2-29 0-15,0 0 1 16,0 0-1-16,6-33 0 0,-5-10-1 16,9-14 1-16,4-6-1 15,2-6 1-15,8 1-1 16,-5 7 0-16,7 8 1 16,-4 12 1-16,2 19-1 15,3 22 0-15,-7 22 0 16,0 13 1-16,-7 14-1 15,5 10 0-15,-6 2 0 16,2 7-1-16,-6-9-1 16,12 0-3-16,-17-21-3 15,25 15-9-15,-8-38-25 16,6-7 2-16,-5-12-2 16,5-12 2-16</inkml:trace>
  <inkml:trace contextRef="#ctx0" brushRef="#br0" timeOffset="74755.5276">3156 10615 61 0,'0'0'38'16,"0"0"1"-16,-37 34 0 16,23 23-24-16,-35-10-4 15,21 21-4-15,-10-3-3 16,15 4 0-16,-1-6-3 15,12-14 0-15,12-16-1 16,0-33-1-16,44 12 0 16,-13-32-1-16,9-11 1 15,-7-16-2-15,1-6 2 16,-6-8-1-16,-9-2 1 16,-7 8-1-16,-6 8 2 0,-12 16 0 15,6 31 0-15,-16-10 2 16,6 29-1-16,8 21 0 15,4 15-1-15,12 7 2 16,-2 11-1-16,14 6 0 16,1 1 1-16,9 2-2 15,-8-3 2-15,3-3-1 16,-15-1 1-16,-4 2 0 16,-12-7-1-16,-8-7 1 15,-18 0-1-15,-5-6 1 16,-9-6-1-16,-7-4 0 15,-5-10 0-15,7-7-2 16,-2-17-1-16,3-7-1 0,7-6-4 16,-11-31-15-16,21 1-19 15,9-21-1-15,4-4 0 16,2-13 0-16</inkml:trace>
  <inkml:trace contextRef="#ctx0" brushRef="#br0" timeOffset="75239.7561">3429 10486 64 0,'0'0'39'0,"18"-26"1"16,-18 26 0-16,6 18-25 15,-6-18-5-15,-2 57-2 16,-2-8-3-16,15 18-1 16,-5 5-2-16,8 7 0 15,0 3-2-15,-2-3 1 16,4-9 0-16,-3-11-1 16,-1-16-1-16,0-11 1 15,0-11 1-15,-12-21-1 16,0 0-1-16,0 0 1 15,16-33-1-15,-10-2 1 0,6-10-2 16,-1-5 2-16,3-1-1 16,6 2 0-16,2 2 0 15,3 6 1-15,1 16 0 16,0 9-1-16,-1 14 2 16,-5 14-1-16,0 7 0 15,0 13 0-15,-7 5 0 16,5 2 0-16,-8 4-2 15,0-5 0-15,0 7-5 16,-12-26-7-16,14 11-26 16,-12-30-1-16,14 31 1 15,-14-31 0-15</inkml:trace>
  <inkml:trace contextRef="#ctx0" brushRef="#br0" timeOffset="75803.276">4205 10935 60 0,'0'0'38'16,"0"0"1"-16,18 45-3 0,-18-45-23 16,-12 57-4-16,0-19-1 15,12 15-4-15,-14-2-1 16,6 2-1-16,-4-6 0 15,6-8-2-15,-1-12 1 16,1-9-1-16,6-18-2 16,0 0 1-16,-4-29 0 15,8-5-1-15,2-9 1 16,1-6 0-16,-1-2-1 16,6-8 1-16,-2 10 1 15,8 6 1-15,-6 8-1 16,3 11 1-16,-15 24 0 15,38-14 1-15,-18 22-1 0,-1 20 1 16,-5 5-1-16,4 6 0 16,-4 6 1-16,0 4-2 15,-2-2 0-15,-12-3-2 16,5 1-1-16,-16-18-5 16,11 13-14-16,0-40-17 15,-28 21-2-15,2-25 1 16,1-6 0-16</inkml:trace>
  <inkml:trace contextRef="#ctx0" brushRef="#br0" timeOffset="75927.3517">4152 11210 58 0,'0'0'37'16,"35"-18"-3"-16,-5 10 2 0,3-3-31 16,19-5-11-16,1 2-26 15,14 8-3-15,-4-5 1 16,10 3-3-16</inkml:trace>
  <inkml:trace contextRef="#ctx0" brushRef="#br0" timeOffset="76191.5483">5149 10609 59 0,'37'-5'36'0,"-13"6"0"16,3-1-1-16,13 2-28 16,-6-13-2-16,3 5-4 15,5 4-7-15,-17-4-29 16,-1-2 0-16,-8 0-2 15,-16 8 1-15</inkml:trace>
  <inkml:trace contextRef="#ctx0" brushRef="#br0" timeOffset="76336.0916">5190 10833 55 0,'4'24'35'0,"20"-1"0"15,3-17-1-15,3-8-30 16,11-2-25-16,5-11-11 15,7 7-3-15,-15-14 1 16</inkml:trace>
  <inkml:trace contextRef="#ctx0" brushRef="#br0" timeOffset="76779.1651">6167 10150 45 0,'0'0'38'0,"-7"-27"-1"0,7 27 1 15,0 0-21 1,-26 19-5-16,32 17-3 0,-10-7-4 15,8 22-1-15,2-8-1 16,2 10-2-16,0 2-1 16,3-6-1-16,9-2-3 15,-12-15-4-15,24 7-11 16,-9-27-20-16,5-14 1 16,-2-14-1-16,5-9 1 15</inkml:trace>
  <inkml:trace contextRef="#ctx0" brushRef="#br0" timeOffset="76967.1396">6553 10301 61 0,'0'24'39'15,"-14"13"1"-15,-6 2 0 0,2 30-26 16,-17-6-4-16,9 17-3 16,-12-3-2-16,5 3-3 15,-5-7-1-15,11-12-2 16,1 6-4-16,0-36-6 15,24 4-29-15,2-35-1 16,-6 26 1-16,6-26-2 16</inkml:trace>
  <inkml:trace contextRef="#ctx0" brushRef="#br0" timeOffset="77347.4193">6446 10741 62 0,'22'-10'37'0,"9"-6"0"15,5 18-9-15,-5-31-16 16,23 25-3-16,-15-10-2 16,11 22-2-16,-17-2-1 15,-1 14-1-15,-17 7 0 16,-9 14-2-16,-14 10 1 15,-5 6-1-15,-13 2 0 16,-6 0 0-16,-7-4-1 16,1-2 1-16,5-6 1 0,5-6-1 15,8-11 0-15,15-7 0 16,5-23 0-16,5 20-1 16,-5-20 0-16,40-4 0 15,-14 0-1-15,5-8-1 16,5 6-1-16,-3-11-3 15,25 19-9-15,-7-16-24 16,8 2-1-16,8-2-1 16,8 1 2-16</inkml:trace>
  <inkml:trace contextRef="#ctx0" brushRef="#br0" timeOffset="78211.7311">7297 10584 39 0,'0'0'37'0,"0"0"0"15,0 0 0-15,28 35-18 16,-36-15-6-16,20 35-3 16,-16-8-2-16,9 24-1 15,-5-5-3-15,2 7-1 16,2-2-1-16,-4-13-1 16,2-10-1-16,2-13 1 15,-2-12 0-15,-2-23-1 0,0 0 0 16,0 0-1-1,0 0 0-15,6-43 1 16,0 8-1-16,-4-16-1 16,8 0 1-16,-2-2-1 0,6-2 2 15,0 4-1-15,3 8 1 16,3 13 0-16,0 9 0 16,2 15 0-16,1 16 1 15,-1 11 0-15,-2 11 0 16,-1 13 1-16,-1 0 0 15,-4 6-1-15,-8 0 0 16,0 0 0-16,-4-12-1 16,-2-5 1-16,-2-7-1 15,2-27 0-15,-6 22-1 16,6-22 1-16,-6-18 0 16,12-8-1-16,0-9 1 15,2-14-1-15,10-10 0 0,-3-4 0 16,5-3 1-16,6 1-1 15,-1 12 0-15,3 6 1 16,2 10 0-16,1 25 0 16,-3 18 0-16,0 19 1 15,-3 12-1-15,-1 14 1 16,-4 0-1-16,-7 8 1 16,-3 2-1-16,0-6-1 15,-2-6-1-15,-2-15-3 16,6 3-3-16,-12-37-15 15,0 0-16-15,0 0-2 16,22-8 2-16,-11-16-2 0</inkml:trace>
  <inkml:trace contextRef="#ctx0" brushRef="#br0" timeOffset="78536.807">8162 10684 75 0,'23'18'40'15,"-19"13"-1"-15,0-9-9 16,16 33-19-16,-18-10-2 16,22 16-2-16,-12-3-2 15,7-1-2-15,1-6-1 16,0-5 0-16,-4-13-1 16,3-6 0-16,-19-27-1 0,34 22 0 15,-34-22 0-15,32-20 0 16,-21-7 0-16,7-12 0 15,-4-12 1-15,-6-8-1 16,4-8 0-16,-6 2-2 16,2 2 2-16,-6-3-3 15,3 15-1-15,-5 2-2 16,12 25-4-16,-20-11-24 16,18 15-6-16,-4 2-2 15,-6 18 2-15</inkml:trace>
  <inkml:trace contextRef="#ctx0" brushRef="#br0" timeOffset="87559.2207">9443 11049 13 0,'0'0'32'0,"0"0"1"0,0 0-1 15,0 0-14-15,0 0-3 16,0 0-1-16,0 0-5 16,0 0-1-16,0 0-3 15,-27 6-1-15,3 6-1 16,-4-2-2-16,-3 1 0 15,-3 5 0-15,2 0-1 16,5-3 0-16,7-3 1 0,20-10-1 16,-26 14 0-1,26-14 0-15,0 0 0 16,0 0 0-16,38 2 0 16,-10-6 0-16,9 0-1 0,5 0 1 15,1 4 0-15,-2 2 0 16,-1 6 0-16,-8 4 1 15,-13 7-1-15,-11 1 2 16,-8 7-2-16,-14 1 1 16,-11-1 0-16,-3-3 0 15,2-4-1-15,-7-7 1 16,1-11-2-16,11-2-1 16,-9-15-3-16,30 15-6 15,-28-16-26-15,16-8-1 16,-1 3 1-16,-1-3-1 15</inkml:trace>
  <inkml:trace contextRef="#ctx0" brushRef="#br0" timeOffset="88459.7215">8705 11069 48 0,'-16'-2'35'0,"16"2"-5"0,0 0-6 16,0 0-6-1,0 0-6-15,0 0-2 16,0 0-3-16,8 23-1 16,-6 7-3-16,-4-1 1 0,2 12-1 15,-6 1-1-15,6 1 0 16,-6-4-1-16,4-4 0 15,-2-7-1-15,4-7 1 16,0-21-1-16,0 0 0 16,0 0 0-16,0 0 0 15,-2-21-1-15,4-5 1 16,2-3-1-16,4-5 1 16,-2-1-1-16,6 2 1 0,-2-1-1 15,7 5 1 1,1 9-1-16,-2 3 2 15,4 7-1-15,-1 10 0 16,-1 6 1-16,2 9-1 0,-6 9 1 16,-2 9-1-16,1 1 1 15,-7 1-1-15,0 2 0 16,-4-3 0-16,4-7 1 16,-6-9-1-16,0-18 0 15,0 0 0-15,0 0 0 16,0 0 0-16,20-35-1 15,-12 3 1-15,2 1-1 16,-2-3 1-16,3 3 0 16,-3 3 0-16,6 7 1 15,-14 21-1-15,28-12 1 16,-28 12-1-16,31 26 0 16,-17-5 0-16,10 13 0 0,-8-3-2 15,7 4-1-15,-9-9-5 16,18 13-12-16,-12-21-19 15,-5-10-1-15,-15-8 1 16,26-6-2-16</inkml:trace>
  <inkml:trace contextRef="#ctx0" brushRef="#br0" timeOffset="88801.2916">9651 11073 53 0,'33'-4'38'15,"-13"8"1"-15,0 3 0 16,19 23-22-16,-39-30-7 15,40 37-4-15,-19-11-1 16,5 5-3-16,-2 4 0 16,-5-1-1-16,1-3-1 15,-6-5-1-15,0-3-1 16,-14-23-1-16,18 32-4 0,-18-32-6 16,0 0-20-16,15-32-6 15,-11 9 0-15,-4-11-1 16</inkml:trace>
  <inkml:trace contextRef="#ctx0" brushRef="#br0" timeOffset="88955.2456">9915 11027 43 0,'-20'-7'39'15,"-1"20"0"-15,-7 13 1 16,-4-3-21-16,9 32-7 16,-19-11-5-16,11 10-4 15,-1 1-2-15,4-9-4 16,11 5-6-16,-11-16-28 15,20-12-2-15,8-23 0 0,0 0-1 16</inkml:trace>
  <inkml:trace contextRef="#ctx0" brushRef="#br0" timeOffset="90187.3531">8888 10311 25 0,'0'0'32'16,"-13"-27"0"-16,13 27-5 0,0 0-11 15,19-30-4-15,7 24-3 16,-12-13-1-16,17 11-1 16,-11-6-1-16,12 10-1 15,-13-2 0-15,3 14 0 16,-22-8-1-16,20 30 0 16,-22-7-2-16,-4 10 0 15,-14 1 0-15,1 5 0 16,-5-8-2-16,2 1 1 15,2-9 0-15,3-3-1 16,17-20 2-16,-14 24-1 16,14-24 0-16,0 0 0 15,31-8 1-15,-5 2-1 0,2-2 0 16,5-2-1-16,5 2 0 16,-1-5-2-1,5 15-6-15,-17-10-32 16,7 2-1-16,-6 2 1 0,-11-2-2 15</inkml:trace>
  <inkml:trace contextRef="#ctx0" brushRef="#br0" timeOffset="91751.4989">2609 10209 59 0,'0'0'40'16,"-13"20"0"-16,-11 15 1 15,4 38-26-15,-47 3-4 16,8 44-2-16,-34 7-3 15,-2 23-2-15,-9 1-3 16,3-6-1-16,8-8-3 16,2-31-8-16,32-11-30 15,19-33-1-15,21-22 0 16,19-40 0-16</inkml:trace>
  <inkml:trace contextRef="#ctx0" brushRef="#br0" timeOffset="92504.1015">8069 10062 57 0,'0'0'40'16,"-24"43"0"-16,-3 0 1 15,1 32-28-15,-35 5-4 16,1 36-2-16,-17 8-2 15,-1 7-2-15,-7 3-1 16,6-5-2-16,4-3-1 16,7-22-6-16,29 6-21 15,-2-40-13-15,3-13 0 16,12-14-1-16</inkml:trace>
  <inkml:trace contextRef="#ctx0" brushRef="#br0" timeOffset="96231.8618">1585 12654 23 0,'11'-17'34'0,"-11"17"3"16,0 0-1-16,8-28-14 0,10 48-8 15,-18-20-2-15,28 39-4 16,-16-9 0-16,13 25-2 16,-11 0-2-16,16 17 0 15,-11 5-1-15,5 5-1 16,-4-7 0-16,0-3 0 15,-5-11-1-15,-1-12 1 16,0-10-1-16,-8-11 1 16,-6-28-1-16,0 0 0 15,22-33 1-15,-8-15-1 0,5-12 0 16,5-11 0-16,-4-10-1 16,5-5 0-16,1 2 1 15,2 7-2 1,-3 16 0-16,-5 10-2 0,0 20 0 15,-8 5-4-15,19 30-5 16,-31-4-28-16,24 26-1 16,-6-5 1-16,2 11-1 15</inkml:trace>
  <inkml:trace contextRef="#ctx0" brushRef="#br0" timeOffset="97075.5478">2295 13492 14 0,'-2'-23'33'0,"2"23"0"15,10-28 2-15,2-1-14 16,12 27-5-16,-28-23-2 16,28 28-3-16,-24-3-2 15,19 14-1-15,-19 8-2 16,8 17 0-16,-14 4-3 16,6 8 0-16,-2 2-1 15,2 0-1-15,-6-10 1 16,1-3-2-16,-1-15 1 15,6-25-1-15,2 20 0 16,-2-20 1-16,15-26-2 16,-5-7 2-16,4-2-1 0,2-13 0 15,6 5 0-15,-3 0 0 16,1 0 1-16,-6 10-2 16,0 3 1-16,-14 30 1 15,29-25-2-15,-29 25 1 16,20 13 1-16,-6 9 0 15,-6 5-1-15,4 7 0 16,-6-1 1-16,-4 1-1 16,-2-1 1-16,0-4-1 15,-2-5 1-15,2-24-1 16,-8 19 1-16,8-19-1 16,0 0 0-16,-10-27 0 15,10 7 0-15,6-9-1 0,-6 0 1 16,8-1-1-16,2 5 1 15,-3 1-1-15,7 6 2 16,-14 18-2-16,30-6 1 16,-30 6 1-16,24 32-1 15,-13-5 0-15,1 5 0 16,-4 1 0-16,0 2-2 16,-4-7 0-16,2 3-2 15,-6-31-4-15,28 43-16 16,-28-43-18-16,31-7 1 15,-11-7-1-15,0-10 2 16</inkml:trace>
  <inkml:trace contextRef="#ctx0" brushRef="#br0" timeOffset="97395.5737">3034 13447 49 0,'0'0'37'16,"-20"22"-1"-16,0-10 0 15,-11-14-25-15,23 19-3 16,-12-15-2-16,20-2-3 16,0 0-1-16,28 12-1 15,3-16 0-15,5 2-1 16,7 4 1-16,3 2 0 16,-5 2 0-16,-1 8 1 0,-11 1 0 15,-9 7 0-15,-14 0 1 16,-12 5 0-16,-12-3-1 15,-3-1 0 1,-11-1-1-16,-2-7 0 16,3-3-2-16,-1-6 0 0,13 2-4 15,-7-18-4-15,26 10-18 16,0 0-13-16,16-37 1 16,-2 7-1-16</inkml:trace>
  <inkml:trace contextRef="#ctx0" brushRef="#br0" timeOffset="97575.3801">3271 13481 49 0,'37'-2'38'0,"3"12"0"0,-1 7 0 16,-21-7-23-16,30 23-4 15,-15-9-4 1,14 13-1-16,-9-11-3 16,0 5 0-16,-5-5-2 0,-7-11-2 15,1 1-4-15,-27-16-7 16,44-12-22-16,-34-5-6 15,2-7 1-15,-7-11-1 16</inkml:trace>
  <inkml:trace contextRef="#ctx0" brushRef="#br0" timeOffset="97727.8614">3701 13420 60 0,'-31'12'38'16,"-9"15"0"-16,-1 16 1 15,-15-2-25-15,15 26-9 16,-12-6-1-16,7 2-3 15,7-4-4-15,-1-30-15 16,17 6-20-16,9-15-1 0,14-20-1 16,-20-18 1-16</inkml:trace>
  <inkml:trace contextRef="#ctx0" brushRef="#br0" timeOffset="98237.0974">1446 12417 59 0,'0'0'32'0,"-13"-22"1"15,13 22-9-15,37-21-14 16,-3 1-5-16,23 14-1 0,16-4-2 16,20 12 0-16,19 2-3 15,11 2 0-15,7 6-2 16,-9-2 1-16,-7 4 0 16,-21-9 1-16,-22-3 0 15,-32-7 0-15,-39 5 0 16,-17-32 1-16,-29 9 1 15,-19-3-2-15,6 4-6 16,-2 1-25-16,-3-14 0 16,35 15-1-16,3-6 1 31</inkml:trace>
  <inkml:trace contextRef="#ctx0" brushRef="#br0" timeOffset="98531.6346">3792 12813 43 0,'0'0'32'0,"53"6"1"16,-15-16-2-16,21-11-24 15,6 13-9 1,8 10-11-16,4-2-18 0,-21-10-1 16,1 16 0-16,-29-4-1 15</inkml:trace>
  <inkml:trace contextRef="#ctx0" brushRef="#br0" timeOffset="98667.3577">3978 13102 55 0,'-2'20'33'16,"27"-26"-1"-16,29 8-4 16,-3-2-57-16,2-18-2 15,24 16-2-15,-6-8-1 0</inkml:trace>
  <inkml:trace contextRef="#ctx0" brushRef="#br0" timeOffset="99303.6845">5409 12921 53 0,'0'0'36'16,"-19"32"0"-16,11-11 1 16,14 21-25-16,-18-9-5 15,20 26-2-15,-4-4-2 16,9 2 1-16,1-4-3 15,6-2 2-15,0-4-3 0,5-6 2 16,-1-10-1-16,-2-9 0 16,-2-12 0-16,-3-10 0 15,-17 0 0-15,28-45 0 16,-14-2 0-16,-6-20-2 16,-2-20 1-16,-1-15 0 15,-6-17-1-15,-5-17 0 16,-2-5 1-16,-8-2-2 15,0 5 2-15,-4 5-1 16,-5 13 0-16,-1 14 1 16,4 18 1-16,-1 21-1 15,3 14-1-15,6 14 1 16,8 17-2-16,6 22 0 0,0 0-4 16,0 0-5-16,40 6-26 15,-21 16-2-15,1-1 1 16,0 5 0-16</inkml:trace>
  <inkml:trace contextRef="#ctx0" brushRef="#br0" timeOffset="99627.7404">5520 12019 33 0,'-20'9'35'15,"20"-9"-1"-15,0 0 2 16,18-2-20-16,23 12-7 16,5-16-2-16,33 10 0 15,10-10-2 1,25 8-2-16,20-6 0 0,18 4-1 16,6-4-1-16,18 3 1 15,6-7-2-15,1-2 1 16,-7 2-1-16,-16-6 0 15,-16 2-1-15,-21-1 0 16,-25 7-1-16,-27-6-3 16,-19 30-13-16,-32-12-20 15,-20-6 1-15,-26 23-1 0,-8-7 1 16</inkml:trace>
  <inkml:trace contextRef="#ctx0" brushRef="#br0" timeOffset="100356.4388">6041 12631 12 0,'-6'-20'30'16,"6"20"2"-16,20-17-1 0,0-9-12 15,17 20-8-15,-15-21-2 16,31 19 0-16,-7-20-2 16,19 21 0-16,-6-11-3 15,12 22 1-15,-12-2-1 16,-5 17-1-16,-15 5 0 16,-9 19-2-16,-22 6 2 15,-16 12-2-15,-24 4 1 16,-7 3-1-16,-13 1-1 15,-1-6 1-15,-10-6 0 16,10-10 0-16,1-10-1 16,17-7 2-16,3-13-1 15,12-5-1-15,20-12 1 0,0 0 0 16,0 0-1-16,38-10 0 16,-11 6 0-16,13-3 0 15,5 1 0-15,9 2-1 16,-1 4 0-16,-2-2-1 15,3 6-2-15,-11-8-4 16,12 19-18-16,-15-15-13 16,-5-3 0-16,-7-1 0 15</inkml:trace>
  <inkml:trace contextRef="#ctx0" brushRef="#br0" timeOffset="100875.7932">7099 12843 67 0,'14'-24'40'16,"-14"24"-1"-16,-29-11-8 15,13 28-18-15,-30-5-4 16,3 21-3-16,-10-1-2 16,-1 9-2-16,3 0 0 15,12 8-1-15,7-4-2 16,18-5 1-16,18-9-1 15,16-13 0-15,15-10 0 16,17-8-1-16,7-14 1 16,-2-18-1-16,2-5 1 0,-11-8 0 15,-5 0 0-15,-17-4 0 16,-16 8 1-16,-10 1-1 16,-6 11 2-1,-2 11-1-15,8 18 0 0,-26 0 1 16,20 18-1-16,10 19 1 15,10 6-1-15,12 18 1 16,0 6-1-16,7 11 2 16,7 1-2-16,-3 3 1 15,-7-3 1-15,-5-9 0 16,-13-3-1-16,-12-12 1 16,-14-8-1-16,-17-11 0 15,-11-7 0-15,-9-7 0 0,-8-13-1 16,0-3 0-1,-1-6-1-15,-1-6 0 16,14-1-2-16,5-11-2 16,17 6-4-16,-7-23-18 0,20 11-14 15,10-5 0-15,2-7 0 16</inkml:trace>
  <inkml:trace contextRef="#ctx0" brushRef="#br0" timeOffset="101400.1934">7372 12562 63 0,'0'0'41'0,"32"-27"-1"16,-32 27 2-16,31 6-29 15,-31-6-5-15,6 43-1 16,-6-6-2-16,6 14-1 16,-4 4-2-16,4 16 0 15,6 1-1-15,-4 3 0 16,3-1-1-16,3-5 0 16,0-12 0-16,-2-12 0 15,4-15 0-15,-16-30 0 0,29 11 0 16,-15-30-1-1,0-18 1-15,0-11 0 16,0-5 0-16,1-5-1 16,-1 3 1-16,0 4 0 0,2 5 0 15,0 13 0-15,-2 8 1 16,7 13-1-16,3 10 0 16,2 14 0-16,-5 11 1 15,5 10-1-15,-8 9 1 16,1 7-1-16,-9 4 0 15,0 0 1-15,-8 4-1 16,-2-10 0-16,0-6-1 16,-2-14 0-16,2-3-2 15,0-24-3-15,2 26-6 16,-2-26-31-16,0 0 1 16,6-34 0-16,2 16-1 15</inkml:trace>
  <inkml:trace contextRef="#ctx0" brushRef="#br0" timeOffset="101947.5391">8150 13061 61 0,'26'-18'39'0,"-26"18"1"0,23-10-1 16,-3 26-26-16,-20-16-5 15,2 33-1-15,-8-1-2 16,4 11-1-16,-4 0-1 16,-2 8-1-16,-4-4 0 15,1-6-1-15,1-3 0 16,-2-15-1-16,12-23 1 15,-12 18-1-15,12-18 1 16,4-32-1-16,0-1 0 16,8-10 0-16,6 0-1 15,-5-6 1-15,7 0 0 16,0 2 0-16,0 3 0 16,-7 15 1-16,5 7 0 0,-18 22-1 15,34-15 1-15,-16 21-1 16,-18-6 1-1,27 39 0-15,-13-12 0 0,0 7 0 16,-2 5-1-16,-1 2 1 16,-3-2 0-16,-2-1-1 15,0-11 1-15,-4-3-1 16,-2-3-1-16,0-21 0 16,6 18-1-16,-6-18-2 15,0 0-2-15,-14-22-6 16,14 22-22-16,0 0-9 15,-25-13 1-15,-7 5 0 16</inkml:trace>
  <inkml:trace contextRef="#ctx0" brushRef="#br0" timeOffset="102074.7781">8162 13324 66 0,'-20'-10'39'16,"20"10"1"-16,26-20-1 0,-18-3-26 15,35 11-8-15,-3 6-8 16,1-4-34-16,-4 2-2 15,-9 6-1-15,-8-2-1 16</inkml:trace>
  <inkml:trace contextRef="#ctx0" brushRef="#br0" timeOffset="108271.3431">9129 12688 39 0,'0'0'35'16,"0"0"1"-16,0 0 0 15,0 0-26-15,48 0-2 0,-13-6-2 16,19 10-1-16,5-6-3 16,0 0-3-16,6 8-3 15,-14-14-8-15,5 10-24 16,-17 4 1-16,-15-4-1 16,-24-2 0-16</inkml:trace>
  <inkml:trace contextRef="#ctx0" brushRef="#br0" timeOffset="108414.956">9266 12915 46 0,'-26'16'35'0,"26"4"0"15,0-20 0-15,26 6-29 16,7 0-3-16,12-1-11 0,17-3-23 16,-17-13-3-16,12 5-1 15,-11-12 0-15</inkml:trace>
  <inkml:trace contextRef="#ctx0" brushRef="#br0" timeOffset="109210.733">10194 12554 13 0,'13'-35'33'16,"-1"17"3"-16,-4 1 0 15,-22-9-16-15,34 30-2 16,-32-25-4-16,12 21-2 0,0 0-3 15,20 25-3-15,-26-7 0 16,4 19-3-16,-10 4 0 16,4 8 0-16,-6 6 0 15,-3 6-2 1,-1-2 0-16,2-6 1 0,-4-4-1 16,9-12 0-16,3-9-1 15,2-9 1-15,6-19-2 16,0 0 1-16,0 0 1 15,0 0-2-15,6-19 2 16,-6 19-1-16,19-24 0 16,-19 24 0-16,36-19 1 15,-4 15-1-15,5 6 1 0,-1-2-2 16,7 4 1-16,2-3-1 16,7 1-1-16,-7-5-2 15,3 6-2 1,-15-16-4-16,13 15-16 0,-21-16-14 15,-5-6-1-15,-8-1 1 16,-10-3 0-16</inkml:trace>
  <inkml:trace contextRef="#ctx0" brushRef="#br0" timeOffset="109460.7542">10612 12568 62 0,'0'0'39'16,"0"0"1"-16,0 0 1 0,-10 26-27 15,14 30-3 1,-24 1-3-16,20 24-2 16,-13-3-3-16,7 9 0 15,2 1-1-15,8-6-1 0,-4-7-1 16,6-12-1-16,-4-14 0 16,4-20-1-16,1-7-2 15,-7-22-2-15,0 0-3 16,6-37-5-16,12 1-26 15,-18-5-1-15,6-4 0 16,-4-4 0-16</inkml:trace>
  <inkml:trace contextRef="#ctx0" brushRef="#br0" timeOffset="110015.873">10812 12601 31 0,'0'0'35'0,"9"-17"0"16,-9 17 2-16,34-16-19 15,-26-7-5-15,35 19-2 16,-17-16-4-16,21 16 0 16,-7-6-1-16,11 22-1 15,-9 4-2-15,1 9 0 0,-15 7 0 16,-10 13-1-16,-16 4-1 16,-16 14 0-16,-20 3-1 15,-11-3 1-15,-9 6-1 16,-5-2 1-16,-4-5-1 15,4-3 0-15,1-8 0 16,17-6 0-16,7-11 0 16,15-3 0-16,3-9 0 15,16-22-1-15,6 25 1 16,12-17 0-16,7-2 0 16,3-2 1-16,9-4-1 15,9 2 0-15,1-2 1 16,5 2-1-16,-5-4 0 0,2 2 1 15,-5 0-2-15,-1-4 0 16,-3 2-1-16,-9-10-2 16,1 14-4-1,-22-25-9-15,-10 23-23 0,25-32-1 16,-19 9 0-16,0-7 1 16</inkml:trace>
  <inkml:trace contextRef="#ctx0" brushRef="#br0" timeOffset="110683.4682">11461 12525 60 0,'0'0'38'0,"0"0"2"16,0 0-2-16,0 0-26 16,0 0-4-16,14 29-1 15,-4 3-2-15,-6 1-1 16,10 6 0-16,-12 1-4 16,4 1 2-16,-3-10-1 15,3-3 0-15,-4-7-1 0,-2-21 0 16,0 0 0-16,0 0-1 15,0 0 1-15,8-35-2 16,-4 7 1 0,-4-5 0-16,0-2 0 0,6 1 0 15,-2 1 1-15,6 4-1 16,2 5 2-16,2 2-1 16,-14 22 1-16,29-11-1 15,-11 19 0-15,-18-8 1 16,32 39-1-16,-19-6 1 15,-7 1-1-15,2 7 0 16,-2-4 0-16,-6-6 0 16,0-5 1-16,0-6-1 0,0-20 0 15,0 0 0 1,0 0 0-16,0 0 0 16,-2-22 0-16,4-2-1 15,4-3 1-15,2-1 0 0,0 1-1 16,4 1 1-16,2 7 0 15,-14 19 0-15,31-16 0 16,-31 16 0-16,32 18 0 16,-18 1 1-16,-1 5 0 15,-1 5-1-15,2-3 0 16,-6-1 0-16,-2 1-1 16,-6-26-3-16,12 37-5 15,-12-37-25-15,0 0-6 16,0 0-1-16,0 0 1 15</inkml:trace>
  <inkml:trace contextRef="#ctx0" brushRef="#br0" timeOffset="110947.4446">12182 12639 82 0,'0'23'43'0,"0"15"-2"15,-12-7 0-15,0 28-31 16,-21-4-3-16,5 10-2 16,-6-1-2-16,3 1-2 15,-1-4 0-15,10-6-1 16,3-12-1-16,3-10 0 16,14-9-3-16,2-24-2 15,20 18-3-15,-16-44-15 0,23 5-18 16,-5-15 0-16,12-3 0 15,3-6 1-15</inkml:trace>
  <inkml:trace contextRef="#ctx0" brushRef="#br0" timeOffset="111255.4491">12431 12829 72 0,'0'0'41'15,"-18"22"0"-15,-10-14-1 16,14 21-28-16,-19-13-3 15,15 11-3-15,-2-5-1 16,14-3-3-16,12 3 0 0,14 2-2 16,12-1 1-16,3 1-1 15,9 3 1-15,1 3 0 16,0 1-1-16,-9 2 1 16,-4-3 0-16,-13-1 1 15,-11-3-1-15,-10-1 0 16,-17-3 0-16,-7-7 0 15,-14-3 0-15,-5-6-1 16,-8 2-2-16,1-14-2 16,13 20-15-16,-13-24-24 15,17 4 0-15,-3-4-2 16,13 4 1-16</inkml:trace>
  <inkml:trace contextRef="#ctx0" brushRef="#br1" timeOffset="116698.8214">11749 3886 45 0,'0'-28'38'15,"-3"8"0"-15,-5 3 0 16,8 17-25-16,-24 2-1 15,28 29 0-15,-16-1-3 0,12 25-3 16,-6 1-1-16,10 17-1 16,-2 4-1-16,6 7-1 15,2-7-1-15,0-9-1 16,2-9-1-16,-1-12-1 16,3-4-1-16,-8-19-2 15,8 3-2-15,-14-27-7 16,0 0-25-16,18-15-2 15,-18 15 1-15,-4-36 0 16</inkml:trace>
  <inkml:trace contextRef="#ctx0" brushRef="#br1" timeOffset="117074.6569">11817 3623 57 0,'-20'-18'37'16,"-14"22"2"-16,-23 15-1 16,-10 34-28-16,-24 10 0 15,0 39-3-15,-9 12-1 16,5 22-1-16,8 5-2 16,34 2 0-16,21-5-1 15,40-7-1-15,37-21 0 16,40-28 0-16,32-31 0 0,27-29-1 15,20-26 1-15,7-25 0 16,-1-24 0-16,-14-24 1 16,-23-23-1-16,-29-10 0 15,-33-6 1-15,-37 2-1 16,-42 1 0-16,-45 11-1 16,-30 7 0-16,-24 13-1 15,-11 17-3-15,-17 8-6 16,31 18-30-16,-11 17-3 15,20 11 1-15,22 9-1 16</inkml:trace>
  <inkml:trace contextRef="#ctx0" brushRef="#br1" timeOffset="118279.9019">2955 7514 40 0,'0'0'37'0,"0"-19"0"16,0 19 1-16,-6 25-27 16,6-25 0-16,0 63-2 15,-2-26-1-15,6 22-4 16,-4-4 0-16,10 8-2 15,-8-2-1-15,6-8 0 16,-2-10-2-16,0-14-1 16,1-1 0-16,-7-28-2 15,16 22-3-15,-16-22-7 16,8-20-23-16,-8 20-2 16,0 0 0-16,-6-18 2 15</inkml:trace>
  <inkml:trace contextRef="#ctx0" brushRef="#br1" timeOffset="119795.4092">2513 7406 37 0,'-2'-25'36'16,"2"25"0"-16,-4-22 1 15,4 22-18-15,-4 40-8 16,-28 3-2-16,20 39-1 16,-27 10-2-16,17 30-1 15,-2 4-2-15,17 11 0 16,20-13-1-16,27-14 0 0,37-22-3 16,24-31 1-16,27-30 0 15,24-33 0 1,10-31 0-16,-4-22 1 15,-10-23 0-15,-16-12-1 0,-39-18 3 16,-26 2-1-16,-31-8-1 16,-50 6 1-16,-37 18-1 31,-38 8-2-31,-18 19 0 0,-31 14-1 0,-2 28-7 16,-26 7-31-16,18 16 1 15,27 10-3-15,30 5 1 16</inkml:trace>
  <inkml:trace contextRef="#ctx0" brushRef="#br1" timeOffset="120574.7983">9710 11795 56 0,'8'-32'39'16,"-8"32"1"-16,0 0-2 0,0 0-25 15,-2 46-2-15,-10-13-3 16,18 24-2-16,-12-2-3 16,8 10 0-16,-2-3-1 15,4-1-1-15,2-4-1 16,2-16 0-16,-1-7-1 16,-7-34-2-16,30 25 0 15,-30-25-3-15,34-16-5 16,-34-23-17-16,10 4-13 15,-5-12 0-15,-5-6 1 16</inkml:trace>
  <inkml:trace contextRef="#ctx0" brushRef="#br1" timeOffset="120875.5175">9437 11632 53 0,'-55'43'38'0,"0"24"0"0,13 13 0 15,-1 5-27-15,41 23-1 16,4-16-4-16,41 4 0 16,15-19-4-16,28-13 1 15,13-24-2-15,18-23 1 16,1-23-1-16,-1-15 0 16,-13-20 0-16,-17-14 0 15,-16-12 0-15,-25 0 0 0,-27-7 0 16,-19 3-1-16,-23-2 1 15,-19 9-1 1,-11 5 0-16,-18 6-3 16,6 17-4-16,-14-9-24 0,13 16-9 15,15 3-1-15,6 9-1 16</inkml:trace>
  <inkml:trace contextRef="#ctx0" brushRef="#br1" timeOffset="121635.4749">11378 10825 12 0,'0'0'32'16,"0"0"1"-16,14-21 1 15,-14 21-15-15,12-30-3 16,21 24-4-16,-7-21-1 16,16 21-2-16,-11-12-3 15,13 22 0-15,-17 2-2 0,5 18 0 16,-16 7-1-16,-6 12 0 15,-26 4-2-15,-4 10 1 16,-14 0-1-16,1 0 0 16,-13-8 0-16,7-6 0 15,-8-7 0-15,13-11-1 16,4-5 1-16,11-8 0 16,19-12 0-16,0 0 0 15,0 0 0-15,0 0 0 16,31-2-1-16,-3-4 1 15,15-2-1-15,-1 0 0 16,9 0-1-16,-5-4-2 16,5 7-2-16,-12-15-6 0,15 8-27 15,-17 2-3-15,-9-5 1 16,-1-1 0-16</inkml:trace>
  <inkml:trace contextRef="#ctx0" brushRef="#br1" timeOffset="121919.7171">12300 10627 63 0,'0'0'38'0,"-12"37"1"0,-7 5 0 15,-27-5-27-15,17 30-2 16,-29-3-3-16,5 17-2 15,-12-5-2-15,8 5-1 16,-3-7 0 0,9-7-1-16,6-6-1 0,11-10 0 15,9-10-2-15,11-13-1 16,8-5-2-16,6-23-6 16,20 0-29-16,-20 0 0 15,33-29-2-15,-9 3 2 16</inkml:trace>
  <inkml:trace contextRef="#ctx0" brushRef="#br1" timeOffset="122331.4165">12142 11051 34 0,'22'-6'34'15,"-4"-4"3"-15,8 2 0 16,19 12-20-16,-29-21-2 15,27 25-4-15,-23-16-1 16,19 18-3-16,-17-5-2 16,4 13-1-16,-14 2 0 15,-12 11-3-15,-18 2 1 16,-4 3-2-16,-17 7 1 16,-1 0-1-16,-9-2 0 15,1 1 0-15,3-5 0 0,8-6 1 16,9-3 0-1,8-7 0-15,20-21-1 16,-2 24 2-16,2-24-1 0,36 10 1 16,-3-12 0-16,11 2-1 15,3-6 1-15,10 0-1 16,-3 0 0-16,3-2 0 16,0 2-1-16,-9 0-1 15,-7 4-1-15,-11-3-4 16,3 20-15-16,-33-15-21 15,22 12 0-15,-22-12-1 16,-16 20 0-16</inkml:trace>
  <inkml:trace contextRef="#ctx0" brushRef="#br0" timeOffset="128482.6181">14437 7098 1 0,'-6'-21'27'15,"22"29"1"-15,-16-8 2 16,-2 37-17-16,14 36 1 16,-18 7 0-16,19 57-1 15,-19 20-2-15,18 63-3 16,-12 27-1-16,10 66-2 15,-4 42-1-15,6 59 0 16,-12 43-2-16,0 51 1 16,-14 40 0-16,0 41-2 15,-9 25 1-15,3 14 0 16,-6-4-1-16,12-15 0 16,7-23 0-16,18-34-1 0,9-40-1 15,10-49 0-15,9-45-1 16,3-51 0-16,7-35-2 15,-6-47-2-15,3-28-2 16,-20-49-22-16,-1-34-6 16,-3-30 0-16,-14-38 0 15</inkml:trace>
  <inkml:trace contextRef="#ctx0" brushRef="#br0" timeOffset="129979.1975">15290 7332 55 0,'-2'-20'28'15,"-16"-7"-2"-15,18 27 1 0,-20-30-7 16,20 30-5-16,0 0-5 16,-16 22-3-16,16-22-1 15,-15 53-1-15,7-10-1 16,12 14-1-16,-8 8 0 16,8 7-1-16,-2 3 1 15,6 3-2-15,1-5 0 16,-1-10 0-16,0-12-1 15,0-10 1-15,2-17-1 16,-10-24 0-16,0 0 1 16,0 0-1-16,20-32 0 15,-10-5 1-15,2-4-1 16,5-2 1-16,5 1-1 0,4 5 1 16,7 8-1-16,7 5 0 15,3 12 1-15,-1 14-1 16,1 8 0-16,2 14 0 15,-5 5 1-15,-6 14 0 16,-9 2 0-16,-5 6 1 16,-14-3 0-16,-12 1-1 15,-12-8 1-15,-7-4-1 16,-11-9 0-16,-4-11 0 16,1-7 0-16,-6-4-1 15,5-6-1-15,3-8 0 16,5 2-1-16,4-9-2 0,28 15-4 15,-33-24-6-15,33 24-27 16,0 0-1-16,20-20 1 16,-1 14 0-16</inkml:trace>
  <inkml:trace contextRef="#ctx0" brushRef="#br0" timeOffset="130406.9371">16014 7140 66 0,'0'0'38'0,"0"0"1"16,0 0 0-16,6 19-26 16,6 7-4-16,24 29-1 15,-5 2-2-15,15 21-1 16,-7 8-1-16,3 16 0 16,-5 4-1-16,-11 10-1 15,-6 0 0-15,-14 2 0 16,-6-8 0-16,-14-4-1 0,-12-10 0 15,-11-8 1-15,-11-3-2 16,-5-13-1 0,-10-7 2-16,-3-12-3 15,1-10 0-15,-2-13-4 0,18 9-6 16,-1-22-31-16,13-9 1 16,3-12-1-16,15 0-1 15</inkml:trace>
  <inkml:trace contextRef="#ctx0" brushRef="#br0" timeOffset="137790.5006">17397 7966 1 0,'-8'-41'29'16,"16"13"4"-16,-10-3 1 16,-6-5-12-16,8 36 0 0,-4-27-2 15,16 45-5-15,-12-18-3 16,-14 56-3-16,2-4-3 15,12 26-1-15,-2 6-1 16,10 22-1-16,4 6-1 16,9 4 0-16,5-6 0 15,12-14-1-15,-3-10 1 16,9-21-1-16,-5-18 0 16,6-17-1-16,-5-26 2 15,1-18-1-15,-1-19-3 16,-1-14 3-16,-1-16-1 15,-1-10 0-15,-7-17-1 16,0-10 2-16,-11-6-2 0,-5 2 1 16,-6 6 1-16,-8 9-1 15,-2 11 1-15,-4 13 0 16,-8 18 0-16,3 23 0 16,11 24 0-16,-20 16 0 15,12 27 0-15,4 22 0 16,4 15-1-16,4 17 1 15,6 5-1-15,2 8 1 16,5-4-1-16,3-8 0 16,6-16 0-16,0-19-1 15,-1-12-1-15,-3-20-3 16,6-1-2-16,-28-30-11 16,43-12-23-16,-27 2 0 0,0-9-1 15,-9-7 2-15</inkml:trace>
  <inkml:trace contextRef="#ctx0" brushRef="#br0" timeOffset="138371.5861">18388 8519 57 0,'0'0'37'0,"8"-21"1"16,-8 21 1 0,0 0-24-16,0 0-3 0,6 35-3 15,-12-6-1-15,6 19-3 16,-6 1-1-16,0 9-1 15,-2 1-1-15,6 0 0 16,-8-6 0-16,8-10-2 16,-4-11 0-16,4-15 0 15,2-17 0-15,0 0 0 16,2-17-1-16,2-11 2 0,-2-15-3 16,-2-6 3-16,2-6-2 15,2-4 1 1,-4 2 0-16,6 4 1 15,0 4-1-15,2 8 0 0,6 14 1 16,-14 27 0-16,37-16-1 16,-9 24 1-16,-1 11 0 15,5 17-1-15,-6 7 2 16,-1 12-1-16,-3 2 0 16,-4 4 0-16,-6-6 0 15,-8-1-1-15,0-6 1 16,-4-15-2-16,2-8-1 15,-2-25-1-15,3 28-3 0,-3-28-4 16,0 0-14 0,-5-18-18-16,-3 1 0 15,-16-7 2-15,2-1-1 16</inkml:trace>
  <inkml:trace contextRef="#ctx0" brushRef="#br0" timeOffset="138527.199">18317 8808 66 0,'0'0'37'0,"-20"0"1"15,20 0 1-15,37 0-28 16,-7-14-3-16,33 12-1 16,-3-10-5-16,7-5-2 15,10 9-5-15,-12-22-13 16,2 9-20-16,-4 3-1 16,-6-5 0-16,-9 3 0 15</inkml:trace>
  <inkml:trace contextRef="#ctx0" brushRef="#br0" timeOffset="138782.6975">19251 8413 69 0,'0'0'38'16,"19"0"1"-16,1 4-1 15,28 6-27-15,-17-16-2 16,22 12-3-16,-3-10-1 16,3 6-3-16,-2-6-2 15,-3-2-3-15,-3 4-3 16,-19-15-6-16,7 3-26 0,-33 14-1 16,12-32-1-16,-18 9 1 15</inkml:trace>
  <inkml:trace contextRef="#ctx0" brushRef="#br0" timeOffset="138987.1654">19511 8168 75 0,'-19'10'40'15,"1"9"-1"-15,12 11 1 16,-14-5-28-16,26 26-2 16,-12-5-4-16,12 8-1 15,0 1-2-15,2 6-1 16,4-14-2-16,2-2-1 15,-1-5-1-15,-1-21-5 0,20 9-6 16,-12-26-28-16,5-8 0 31,-9-16 0-31,8-1 2 0</inkml:trace>
  <inkml:trace contextRef="#ctx0" brushRef="#br0" timeOffset="139238.885">19971 7989 93 0,'18'26'43'0,"-24"9"-1"15,2 14 1-15,-23 2-33 0,19 24-3 16,-6-4-2-16,8 3-2 16,-4-5-1-16,8-1-1 15,2-15-2-15,2-5 0 16,8-17-1-1,-10-31-1-15,34 29-3 0,-34-29-4 16,47-15-5-16,-35-17-27 16,15-5 1-16,3-22-1 15,-2-2 1-15</inkml:trace>
  <inkml:trace contextRef="#ctx0" brushRef="#br0" timeOffset="139535.8039">20277 8060 72 0,'14'-20'38'0,"-14"20"2"0,0 0-1 15,6 26-24-15,-35-8-5 16,13 27-3-16,-18-8-1 16,3 10-1-1,-3-4-2-15,4 0-1 0,9-5-1 16,3-7 0-16,10-7 0 16,12-7 0-1,-4-17 0-15,24 32-1 0,-5-17 1 16,1-1-1-16,4-2 1 15,-2 0-1-15,1-2 1 16,3-1-2-16,-6-1 1 16,-1-2-2-16,1 4 0 15,-20-10-2-15,36 16-5 0,-36-16-8 16,19-4-25 0,-19 4 0-16,24 6 1 15,-24-6 0-15</inkml:trace>
  <inkml:trace contextRef="#ctx0" brushRef="#br0" timeOffset="139939.078">20605 8472 87 0,'26'12'43'16,"-26"-12"-1"-16,8 37 0 16,-10-17-30-16,4 23-4 15,-10-4-2-15,2 8-3 16,-6-1 0-16,2 3-2 0,-2-10 0 15,0-2-2 1,5-9 2-16,7-28-2 16,-12 21 0-16,12-21-1 15,2-25 0-15,4-11 0 0,5-5 0 16,3-10 1-16,4 0-1 16,4-4 2-16,2 4-1 15,1 8 2-15,-3 8 0 16,6 15 0-16,1 12 1 15,-1 14-1-15,-3 14 1 16,3 15-1-16,-4 6 1 16,-2 12-1-16,-3 0 0 15,-1 4-1-15,-4-4 1 16,-8-8-3-16,0-6 1 16,-6-13-2-16,6-2-5 15,-6-24-7-15,-26 0-27 16,6-6 0-16,-5-6-1 0,-7-4 2 15</inkml:trace>
  <inkml:trace contextRef="#ctx0" brushRef="#br0" timeOffset="140067.12">20670 8802 80 0,'-4'-22'38'16,"4"22"0"-16,46-31 1 16,-11 7-31-16,27 5-4 15,11 13-12-15,10-12-29 16,1-1 0-16,9 1-1 15,4 2 0-15</inkml:trace>
  <inkml:trace contextRef="#ctx0" brushRef="#br0" timeOffset="142379.1743">25239 8135 82 0,'22'9'40'0,"-2"-11"1"0,7 4-1 0,3-11-33 0,12 11-2 15,1-10-3 1,2 0-2-16,-3 2-2 0,-3-10-4 16,5 20-5-16,-44-4-29 15,27-23-1-15,-15 1 1 16,-10-9 0-16</inkml:trace>
  <inkml:trace contextRef="#ctx0" brushRef="#br0" timeOffset="142582.9659">25522 7811 67 0,'0'0'41'16,"-18"31"0"-16,12 1 1 16,4 24-28-16,-10-10-4 15,18 20-2-15,-8-3-3 16,6 8-2-16,0-4-1 16,2-7-1-16,0-11-2 15,-2-11-1-15,8-5-3 16,-12-33-5-16,31 12-31 15,-31-12-2-15,26-20 1 16,-12-7-1-16</inkml:trace>
  <inkml:trace contextRef="#ctx0" brushRef="#br0" timeOffset="142907.1636">25954 7599 85 0,'12'17'43'15,"-6"1"0"-15,-2 15 0 16,0 1-34-16,2 25-1 16,-6 2-4-16,2 13 0 15,4 3-2-15,-6 1 0 16,6 1-1-16,-4-7 0 15,3-5-1-15,1-14-1 16,0-10 0-16,-4-11 0 16,2-11-2-16,-4-21-2 15,0 0-3-15,8-21-4 16,18 7-14-16,-18-33-17 0,4-6 0 16,1-18 1-16,5-7 1 15</inkml:trace>
  <inkml:trace contextRef="#ctx0" brushRef="#br0" timeOffset="143223.2022">26240 7720 58 0,'22'-27'40'0,"-22"27"0"16,28-8 0-16,-28 8-23 15,6 26-4-15,-20-3-4 16,2 16-3-16,-16 5-1 0,1 3-2 16,-11 0-1-1,-1 2 0-15,-1-10-1 16,7 0 0-16,3-11 0 15,8-1-1-15,9-9 0 0,7 4 0 16,6-22 1-16,8 27-1 16,3-9 1-16,9 1-1 15,0 1 1-15,8 2-1 16,1-5 1-16,7 1-1 16,1 0 0-16,1-5 0 15,-3 1-1-15,-1-6 0 16,3 2-2-16,-11-6-2 15,8 11-5-15,-34-15-32 16,37 8-1-16,-17-8 0 16,0-2 0-16</inkml:trace>
  <inkml:trace contextRef="#ctx0" brushRef="#br0" timeOffset="151226.5205">21993 8168 58 0,'0'0'39'0,"-16"20"-1"16,7 1-3-16,-15-31-19 16,26 28-4-16,-2-18-1 15,0 0-4-15,0 0-2 16,47 24-2-16,-1-24-1 0,17 0 0 16,10-2-1-16,4 2-1 15,4-6 0-15,-2-4-2 16,-2 8-1-1,-24-10-3-15,4 28-7 0,-37-12-28 16,-20-4 0-16,-18 25 0 16,-17-1 1-16</inkml:trace>
  <inkml:trace contextRef="#ctx0" brushRef="#br0" timeOffset="151375.5968">22005 8562 72 0,'0'0'36'0,"32"12"1"15,13-14-1-15,22-4-31 0,-2-9-1 16,12-1-5-16,10 6-10 16,2-11-24-1,-10-9-1-15,0 1-2 16,-14-5 1-16</inkml:trace>
  <inkml:trace contextRef="#ctx0" brushRef="#br0" timeOffset="151980.0826">23233 7821 68 0,'14'-26'40'0,"-2"3"1"0,-12 23 0 16,8-44-28-16,-8 44-3 31,0 0-2-31,0 0-2 0,2 30-1 0,2 23-2 16,-4 10-1-16,6 13-1 16,-4 16 0-16,4 5 1 15,1 1-2-15,5-4 0 16,2-14 1-16,4-17-1 15,2-12 1-15,5-16-1 16,1-11 0-16,4-16 0 16,7-12 0-16,1-14 1 15,-5-5-2-15,-1-11 1 16,-5-13-1-16,-7-8 0 0,2-9 1 16,-4-19-2-16,-6-7 1 15,-5-4 0-15,-1 5 0 16,-6 5 1-16,0 15 0 15,-6 10 0-15,-1 22 0 16,7 37 1-16,-32 10 0 16,12 31 0-16,2 20-1 15,11 17 1-15,-1 9-1 16,4 11 1-16,10 0-1 16,7-8 1-16,11-5-1 15,-2-15 0-15,3-13-1 16,1-15-1-16,0-11-2 15,-8-23-2-15,11 9-11 0,-5-24-26 16,-24 7 1-16,16-34-1 16,-6 9 1-16</inkml:trace>
  <inkml:trace contextRef="#ctx0" brushRef="#br0" timeOffset="152727.0765">24007 8290 78 0,'0'0'40'15,"24"4"1"-15,-24-4 0 16,14 37-31-16,-14-37-2 16,0 51-2-16,0-18-2 15,6 10-2-15,-4 1 0 16,8-1-1-16,-7-4 0 16,7 0-2-1,-4-13 1-15,-4-9-1 0,-2-17-2 16,0 0-1-16,0 0-3 0,0 0-5 15,6-21-15-15,-20-16-14 16,-3 1 1-16,-3-5-1 16,-8 8 11-16,-9-18 11 15,23 17 12-15,-14-5 7 16,10 4 8-16,5-3 23 16,24 19 2-16,3-5 1 15,18 3-8-15,17 23-8 16,-11-16-4-16,21 28-3 15,-16-10-2-15,11 23-1 16,-21-7-1-16,7 15-1 16,-20-6-1-16,-9 11 0 15,-17-9-2-15,-7 2 0 0,-13-7 0 16,-8-3-1 0,-3-5-2-16,-3-4 1 0,7-8-1 15,1-8 0 1,13-6 0-16,19 8 0 0,0-22-1 15,25 11 0-15,9-3 1 16,9 6-1-16,5 0 1 16,3 8-1-16,-4 10 0 15,5 2 1-15,-13 5 0 16,-5 7 1-16,-15 1-1 16,-7 3 1-16,-12-5 0 15,-12 11-1-15,-7-13 0 16,-15 5 0-16,-5-2-1 0,-11-17-2 15,11 15-7 1,-11-24-31-16,5-2 1 16,8-10-1-16,3-1 0 15</inkml:trace>
  <inkml:trace contextRef="#ctx0" brushRef="#br0" timeOffset="153966.9395">26562 8266 33 0,'0'0'34'0,"0"0"2"15,0 0-7-15,0-29-3 16,0 29-8-16,0 0-4 16,0 0-4-16,0 0-1 15,0 0-3-15,8 31-1 16,-2-2 0-16,-2 11-2 15,0 3-1-15,0 10 0 16,4 4 0-16,0 0-2 16,2 0 0-16,-2-8 1 0,-3-8-2 15,3-19 1 1,-2-1-1-16,-6-21-1 16,0 0 0-16,0 0-1 15,2-35-1-15,-4 5-3 0,-16-15 0 16,9 10-1-16,-15-22 2 15,10 12-1-15,-12-8 2 16,13 6 1-16,-5 0 3 16,10 1 1-16,14 9 2 15,2 2 2-15,23 13-1 16,7-1 1-16,15 17 1 16,-1 0-1-16,15 16 0 15,-10 2 0-15,8 13 0 16,-18 3-1-16,-1 7 1 15,-20 2-1-15,-7 4 0 16,-19-5 0-16,-12 1-1 16,-13-4 0-16,-7-5 0 0,-7-5-1 15,-3-3 0-15,-3-10 0 16,11-2-1-16,1-6 0 16,9-4 0-16,24 2 0 15,0 0 0-15,0 0-1 16,20-18 1-16,17 14-1 15,3 6 0-15,5 4 1 16,1 4-1-16,1 5 1 16,-4 5 0-16,-9 0 0 15,-12 5 0-15,-10 11 0 16,-10-7 0-16,-10 4 0 16,-12-1-1-16,-8-7 2 15,-9 1-2-15,-9-5 0 0,-1-3-1 16,-4-8-2-16,-7-14-6 15,17 4-32-15,-3-10-1 16,11 2 0-16,7-4 0 16</inkml:trace>
  <inkml:trace contextRef="#ctx0" brushRef="#br0" timeOffset="168795.0262">10533 13834 15 0,'0'0'29'16,"0"0"0"-16,0 0-5 16,0 0-10-16,0 0-3 15,22 6 0-15,-22-6-3 16,51 2-1-16,-19-8 0 16,21 8 0-16,0-16-1 15,26 12 0-15,-6-14 0 0,16 13-1 16,-10-9-1-1,6 2-2-15,-12 0 1 16,0 8-2-16,-11-2 0 16,-15 4 0-16,-8 0-1 0,-11 2 0 15,-4-2-1-15,-24 0-1 16,29 0-3-16,-29 0-5 16,0 0-16-16,0 0-10 15,-19-2-3-15,-3 6 3 16</inkml:trace>
  <inkml:trace contextRef="#ctx0" brushRef="#br0" timeOffset="169111.0418">10665 13920 18 0,'-33'4'32'0,"33"-4"1"15,0 0 1-15,0 0-20 16,39-4-2-16,-19-7-1 16,26 18 0-16,-7-16-2 15,28 11-3-15,2-10 0 16,12 6-2-16,4-8 1 16,0 4-2-16,-8-2 0 15,2 4-1-15,-14 0-1 16,-12 4 0-16,-13 2-2 15,-14-4-1-15,-7 10-4 16,-19-8-13-16,0 0-19 16,8-19 0-16,-8 19-1 0,0 0 0 15</inkml:trace>
  <inkml:trace contextRef="#ctx0" brushRef="#br0" timeOffset="192790.0909">19369 8778 8 0,'-12'28'29'0,"-13"-14"1"16,11 9 2-16,6-3-13 16,-16-18-1-16,28 15-3 15,-4-17-2-15,0 0-1 16,0 0-3-16,0 0 0 15,6-21-2-15,14 15 1 16,-6-18-3-16,19 1 0 16,11-11-1-16,23-5 0 15,18-12-2-15,27-10 1 0,22-9-2 16,24-15 1-16,12-1 1 16,20-2-1-16,-1-5-1 15,-5 9 0-15,-12 1 1 16,-16 15-1-16,-24 9 0 15,-23 14-1-15,-24 11 0 16,-26 9 0-16,-18 9 1 16,-17 6-1-16,-24 10-1 15,0 0-1-15,-20 18-2 16,-5-2-2-16,1 17-4 16,-24-5-30-16,11 7-2 15,-8-4 0-15,3 1 1 16</inkml:trace>
  <inkml:trace contextRef="#ctx0" brushRef="#br0" timeOffset="197657.9717">23097 9075 4 0,'0'0'31'15,"0"0"1"-15,0 0 0 16,-12-18-12 0,42 20-3-16,-10-22-3 15,27 20-3-15,-2-11-2 0,20 13-3 16,7-6 0-16,12 11-2 15,-3-1-1-15,10 6-1 16,-4-2-1-16,2-2 0 16,2-8-1-16,-6-2-1 15,0 0-3-15,-18-12-4 16,6 14-15-16,-18-10-13 16,-19-1-2-16,-9 1 1 15,-27 10-1-15</inkml:trace>
  <inkml:trace contextRef="#ctx0" brushRef="#br0" timeOffset="198254.6844">25672 9028 29 0,'-32'5'33'16,"32"-5"2"-16,0 0 1 0,0-19-21 15,38 23-3-15,-11-16-1 16,31 12-2-16,-5-14-1 16,26 12-2-16,0-10-1 15,12 7-2-15,0-7 0 16,-3 6-1-16,-3-2-1 15,-10 2 0-15,-13 2-1 16,-17 2-2-16,-8 4-2 16,-17-8-7-16,8 6-28 15,-28 0 0-15,0 0-1 16,0 0 0-16</inkml:trace>
  <inkml:trace contextRef="#ctx0" brushRef="#br0" timeOffset="203615.6615">15503 9817 12 0,'22'-16'31'0,"-22"16"2"16,0 0 0-16,0 0-11 15,0-18-3-15,12 40-4 16,-12-22-4-16,0 29-4 16,-4-5-1-16,10 21-1 0,-8-2-1 15,7 8 0-15,-5-4-2 16,0 0 0-16,-3-2 1 16,1-5-2-16,2-7 0 15,-6-11 0-15,6-22-1 16,-2 17 0-16,2-17 0 15,0-17 0-15,0-3 0 16,2-11-1-16,0-7 0 16,2-3 0-16,3-4 0 15,5-2 1-15,2-2-1 16,4 4 1-16,4 3-1 16,3 11 1-16,1 4 1 15,8 7 0-15,-1 8 0 0,5 12 1 16,-7 10-1-16,-1 14 1 15,-5 3 0-15,-1 16-1 16,-8 2 2 0,-4 4-2-16,-4 0 0 0,-4-3 0 15,-4-7 0-15,-4-6 0 16,-2-7 0-16,6-26-1 16,-10 21 0-16,10-21-1 15,0-21 0-15,0-7 0 16,8-3-1-16,-6-6 0 15,8-3 1-15,-2-5 0 16,5 2-1-16,5 2 1 16,2 9 0-16,6 5 1 0,-1 3 1 15,3 9-1-15,0 7 0 16,1 12 1 0,-7 6 0-16,-2 11 1 15,-7 5-1-15,-1 13 0 0,-10 2-1 16,2 0 0-16,4 1-3 15,-4-17-2-15,12 8-4 16,-16-33-16-16,24 2-15 16,-3-11 0-16,5-9 1 15,0-10-1-15</inkml:trace>
  <inkml:trace contextRef="#ctx0" brushRef="#br0" timeOffset="204078.5948">16532 9813 64 0,'19'-20'39'15,"-19"20"-1"1,-11 20-8-16,-29-11-12 0,18 31-6 16,-23-3-4-16,6 16-2 15,-5-4-2-15,9 4-2 16,9-2 0-16,8-10-1 16,22-9-1-16,-4-32-1 15,45 15-1-15,-11-34-1 16,11-9 0-16,-5-11 1 15,5-8-1-15,-11-2 1 16,-2-2 0-16,-13 6 1 0,-3 3 2 16,-6 13 0-16,-8 7 0 15,-2 22 1 1,0 0 0-16,0 0-1 16,-8 18 1-16,18 12 0 0,0 9 0 15,9 16-1-15,1 2 1 16,2 7 0-16,2 7 0 15,1 2 0-15,-3-3 0 16,-10 3 0-16,-4-12-1 16,-8 2 0-16,-6-10 0 15,-4-8-1-15,-14-6 1 16,-1-8-1-16,-7-5 0 16,-2-10-1-16,1-5-1 15,-7-13-1-15,7 2-4 16,-7-31-14-16,11 4-20 15,7-9 0-15,8-7-1 16,4-10 2-16</inkml:trace>
  <inkml:trace contextRef="#ctx0" brushRef="#br0" timeOffset="204574.6832">16818 9585 69 0,'0'0'39'15,"0"0"0"-15,14 35 1 16,-14-35-29-16,8 47-2 16,-4-15-2-16,6 15-2 0,-6 4 0 15,3 10-3-15,-3 0 1 16,-2-3-1-16,0 1 0 15,-4-4-1-15,2-10 1 16,-6-7-2-16,6-9 0 16,-2-11 0-16,2-18-1 15,0 0 1-15,0 0-1 16,-5-26 0-16,7-9-1 16,3-6 1-16,1-4-1 15,2-4 1-15,6-2 0 16,4 5 1-16,2 5-1 15,3 4 0-15,5 13 1 16,-2 7 0-16,1 7 0 0,-1 10 1 16,0 4-1-16,-5 10 0 15,-3 1 1-15,0 11 0 16,-10 1 0-16,0 3-1 16,-2 5-1-16,-6-11-3 15,2 11-3-15,-2-35-12 16,-14 19-21-16,14-19-1 15,0 0 0-15,0 0 1 16</inkml:trace>
  <inkml:trace contextRef="#ctx0" brushRef="#br0" timeOffset="205071.3736">17505 9832 75 0,'16'24'41'0,"-16"-24"-2"16,0 31 2-16,0-31-30 16,-16 57-4-16,2-24-1 15,8 13-2-15,-5-5 0 16,3 4-3-16,-4-2 1 15,6-8-1-15,4-5-2 0,2-30 1 16,-4 29-1-16,4-29 1 16,0 0-2-16,12-21 1 15,0-5-2 1,-4-9 1-16,5-2-1 0,-1-10 1 16,8 1-1-16,-6 3 2 15,4 6-1-15,-3 6 1 16,3 9 1-16,0 12 1 15,-18 10 1-15,30 4 1 16,-15 14 0-16,1 9-1 16,-4 8 1-16,0 5-1 15,-4 1 0-15,-2 4-1 16,-4-4 0-16,-2-1-1 16,0-5-2-16,-6-14-1 15,4-1-3-15,2-20-10 16,-26 2-25-16,26-2 1 15,-34-12-2-15,9-1 2 0</inkml:trace>
  <inkml:trace contextRef="#ctx0" brushRef="#br0" timeOffset="205222.2366">17426 10105 59 0,'26'-14'35'0,"9"18"1"16,3-10-1-16,1 0-27 15,9 4-9-15,9-3-30 0,-10 14-2 16,-9-20-2 0,7 20 0-16</inkml:trace>
  <inkml:trace contextRef="#ctx0" brushRef="#br0" timeOffset="205514.5481">18275 9891 54 0,'0'0'38'15,"0"0"-1"-15,24 18 1 16,0-24-19-16,9 10-12 15,-5-12-1-15,15 12-1 16,-9-8-3-16,3 2-2 16,3 2-2-16,-18-8-5 0,11 18-13 15,-15-10-18-15,-18 0 0 16,0 0-1-16,-34 10 2 16</inkml:trace>
  <inkml:trace contextRef="#ctx0" brushRef="#br0" timeOffset="205660.8843">18317 10030 56 0,'0'0'37'0,"0"0"-1"16,19 14 0-16,-19-14-23 15,52-17-8-15,-11 17-23 16,11-2-15-16,-13-12-2 0,18 10 0 16,-3-4-3-16</inkml:trace>
  <inkml:trace contextRef="#ctx0" brushRef="#br0" timeOffset="206889.4291">19087 9797 48 0,'0'0'35'16,"0"0"2"-16,0 0-9 16,0 0-8-16,0 0-5 15,10 45-3-15,-10-25-2 16,15 25-3-16,-11-6-2 16,14 10-1-16,-12-6-1 15,8-1-2-15,-8-7 1 16,0-8-1-16,0-5 0 0,-6-22-1 15,0 0 1-15,0 0 0 16,0 0-1-16,-20 4 0 16,14-26 0-16,-4-5-1 15,10-5 0-15,4-9 0 16,8-4 0-16,-2-2 0 16,8 2 1-16,1 2 0 15,7 7-1-15,0 11 2 16,1 5 0-16,-1 6 0 15,0 12 0-15,-1 10 0 16,1 10 0-16,-4 5 0 16,-3 7 1-16,-1 11-1 15,-4 2 1-15,-8 6-1 0,0-7 0 16,-6-3 0-16,-4-10 0 16,2-1-1-16,2-11 0 15,0-17 0-15,0 0 0 16,0 0 0-16,-10-29-1 15,14 2 1-15,2-11-1 16,0-5 1-16,4 0-1 16,6-2 0-16,3 2 0 15,3 1 1-15,6 11 0 16,3 7 0-16,1 9 0 16,1 9 0-16,5 6 0 15,-5 12 1-15,1 3-1 0,-6 9 0 16,-3 7 0-16,-5 3 0 15,-2 3 0-15,-6 6-2 16,-2 0 0-16,-6-9-3 16,9 3-3-16,-13-37-8 15,14 23-25-15,-14-23 0 16,26 4-1-16,-6-23 1 16</inkml:trace>
  <inkml:trace contextRef="#ctx0" brushRef="#br0" timeOffset="207386.1367">20238 9789 62 0,'20'-16'38'15,"-20"16"3"-15,0 0-2 16,-20 28-21-16,-26-18-5 16,13 21-5-16,-24 0-2 15,11 13-2-15,-1 1-1 16,9 4-2-16,11-4-1 15,17-6 0-15,20-9-1 16,17-11-1-16,13-11 1 16,5-24-1-16,13-3-1 15,-11-15 1-15,4-3 0 16,-11-4 0-16,-9 0 1 16,-9 1 0-16,-10 7 1 15,-6 12 0-15,-6 21 1 0,-6-22 0 16,6 22 0-16,0 0 0 15,-6 33 1-15,8 3-1 16,8 1 0 0,4 10 0-16,5 4 0 0,7 8 1 15,-6 0 0-15,5 2-1 16,-9-2 0-16,2-3 1 16,-16-3 0-16,-4-2 0 15,-12-9-1-15,-6 1 0 16,-5-10 0-16,-3-11 0 15,-9-5-1-15,-1-13 0 16,3-4-1-16,-5-13-3 16,10-1-1-16,-3-25-5 0,21 3-31 15,-10-7-2-15,10-6 1 16,1-8 0 0</inkml:trace>
  <inkml:trace contextRef="#ctx0" brushRef="#br0" timeOffset="207901.8507">20481 9514 78 0,'20'-21'39'0,"-20"21"2"16,0 0 0-1,31 31-29-15,-31-31-2 16,8 53-4-16,-6-10-1 16,8 12-1-16,-4 8-1 0,2 10-1 15,-2-1-1-15,1-3 0 16,-1-6-1-16,0-8 1 16,0-12-1-16,0-8 1 15,-2-11-1-15,-4-24-1 16,0 0 1-16,20-22-1 15,-10-7 0-15,-4-12 0 16,2-5 0-16,3-11 0 16,-1 1 0-16,2-3 0 15,0 8 0-15,8 5 0 16,-6 5 1-16,7 8-1 16,-1 9 2-16,4 15-1 15,-3 7 1-15,3 13 0 0,-4 9 0 16,-4 9 0-16,-1 7 0 15,-1 1 0-15,-6 4-1 16,-2-1 0-16,0-1 0 16,0-8 0-16,-4-3-2 15,-4-11-3-15,10 11-3 16,-8-28-22-16,0 0-12 16,0 0 0-16,0 0-1 15</inkml:trace>
  <inkml:trace contextRef="#ctx0" brushRef="#br0" timeOffset="208738.5484">21213 9944 46 0,'0'0'37'0,"0"0"1"16,0 0 0-16,0 0-17 16,22-4-8-16,-22 4-3 0,0 0-3 15,4 20-1-15,4 5-3 16,-4 1 1-16,4 5-2 15,-6 1 1-15,4 3-2 16,0-6 0-16,-4 3 0 16,3-7-1-16,-5-25 0 15,12 24 0-15,-12-24 0 16,0 0 0-16,0 0-1 16,20-24 1-16,-20 24 0 15,12-35-1-15,-4 9 1 16,4 1 0-16,1-3-1 15,-1 5 0-15,8 3 1 16,0 5-1-16,0 11 1 0,1-4 1 16,-1 22-1-16,-2 1 1 15,0 9 0-15,-11 1 0 16,1 9 0-16,-10-1 0 16,-4-4 1-16,-7 5-1 15,-5-7 0-15,-4-5 0 16,-4 0-1-16,1-9 0 15,-1-5-2-15,2 0-2 16,-5-22-8-16,29 14-30 16,-38-23 1-16,24 5-2 15,3-6 1-15</inkml:trace>
  <inkml:trace contextRef="#ctx0" brushRef="#br0" timeOffset="209242.4748">22090 9807 42 0,'0'0'35'16,"0"0"1"-16,-8 17-1 0,36-7-19 16,-28-10-5-16,45-2-3 15,-19-4-1-15,19 8-3 16,-3-4-2-1,3 2-1-15,-1 0-1 0,-9-6-4 16,5 10-4-16,-40-4-29 16,29-13 1-16,-29 13-1 15,8-26 0-15</inkml:trace>
  <inkml:trace contextRef="#ctx0" brushRef="#br0" timeOffset="209429.8954">22291 9608 77 0,'-9'20'39'16,"7"10"1"-16,0 3-2 16,9 12-28-16,-10-8-3 15,12 10-3 1,-9-1-2-16,8-5-3 0,4 8-3 16,-12-49-12-16,14 35-24 15,-14-35 1-15,18 18-2 16,-18-18 2-16</inkml:trace>
  <inkml:trace contextRef="#ctx0" brushRef="#br0" timeOffset="209818.5112">22789 9528 47 0,'0'0'36'0,"0"0"2"15,0 0 0-15,12 47-19 16,-12-47-5-16,-6 51-5 16,0-21-2-16,12 17-2 15,-6-4-2-15,6 6 0 16,0-8-2-16,-2-7-1 0,8-5-2 16,-9-9-1-16,11-1-4 15,-14-19-10-15,0 0-21 16,20-19-3-16,-20 19 2 15,28-38-1-15</inkml:trace>
  <inkml:trace contextRef="#ctx0" brushRef="#br0" timeOffset="210038.0541">23129 9569 72 0,'6'34'39'16,"-16"-5"1"-16,-6 8-1 15,4 20-28-15,-27-8-3 0,5 24-2 16,-9-4-2-16,3 1-2 16,1-3-1-16,5-8-3 15,8-8 0-15,-1-16-4 16,27 3-7-16,0-38-26 16,0 0-2-16,0 0 1 15,25-20-1-15</inkml:trace>
  <inkml:trace contextRef="#ctx0" brushRef="#br0" timeOffset="210398.322">23077 9938 54 0,'20'-4'38'0,"12"0"-1"15,-1 2 2-15,-11-11-24 16,21 15-4-16,-15-8-4 15,12 12-1-15,-17-2-2 16,-1 7-1-16,-20-11 0 16,0 43-2-16,-14-11 0 15,-11 3 0-15,-1 3 0 16,-6 1 0-16,3-4-1 16,-1 2 1-16,4-7-1 15,11-9 1-15,3-3 0 16,12-18-1-16,0 26 1 0,0-26-1 15,19 13 1-15,-1-9 0 16,2-2-2-16,2-2 0 16,7-2-1-16,-5-2-2 15,14 6-5-15,-17-13-24 16,21-1-8-16,-7-2 0 16,11-2-1-16</inkml:trace>
  <inkml:trace contextRef="#ctx0" brushRef="#br0" timeOffset="211562.5361">23587 9754 46 0,'0'0'37'0,"0"0"0"16,0 0-4-16,0 0-14 16,0 0-5-16,-18 11-4 15,24 7-3-15,-14 0-2 16,14 11-2-16,-10 1 1 15,8 15-2-15,-8 0 1 16,8 4-3-16,-4-4 2 16,0-4-2-16,-4-7 1 0,4-5-1 15,-2-9 1-15,2-20-1 16,0 0 0-16,0 0 0 16,0 0 1-16,0 0-1 15,0-34 0-15,0 3 0 16,0-4-1-16,2-5 1 15,2-1-1-15,4-2 1 16,0 0-1-16,9 2 1 16,3 13-1-16,6 5 1 15,0 9 0-15,3 12 0 16,7 6 0-16,-7 12 0 16,7 9 1-16,-9 7-1 15,-1 15 1-15,-6 2 0 0,-4 0 0 16,-4 2-1-16,-7-6 1 15,1-8 0-15,-10-5 0 16,4-7 0-16,0-25-1 16,-7 18 0-16,7-18 0 15,0 0 0-15,-12-41 0 16,10 9 0-16,2-5-1 16,6-4 1-16,0-4 0 15,3 1 0-15,9 1 0 16,6 4 0-16,0 15-1 15,5 7 1-15,5 13 0 16,-1 12 0-16,-1 9 1 16,0 17-1-16,-5 7 0 0,-7 8 1 15,-6 2-1-15,0 4 0 16,-3-4 0-16,-11-8-1 16,6-2-2-1,-12-19-5-15,20 1-32 0,-14-23-1 16,6 18-1-16,-6-18 0 15</inkml:trace>
  <inkml:trace contextRef="#ctx0" brushRef="#br0" timeOffset="212306.2339">24426 9911 17 0,'0'0'35'16,"0"0"0"-16,0 0 3 16,4-30-16-16,-4 30-4 15,0 0-5-15,0 0-2 16,0 0-2-16,8 30-3 15,-8-30 0-15,8 47-3 16,-4-12 1-16,7 6-2 0,-3 5 0 16,4 3-1-16,2-2 0 15,0-6 0-15,0-4-1 16,-1-9 1-16,1-9 0 31,4-5 0-31,-18-14 0 0,32-8-1 0,-17-11 1 16,3-7-1-16,-4-11 1 15,6-4-1-15,-2-9 0 16,-5-1 1-16,3-2-1 16,0 2 0-16,-8 6-1 15,4 4 1-15,2 12-2 16,-9 1-1-16,-5 28-3 16,14-29-2-16,6 39-8 0,-20-10-26 15,16 17 1-15,-12 5 0 16,-4 1 0-16</inkml:trace>
  <inkml:trace contextRef="#ctx0" brushRef="#br0" timeOffset="212608.0342">25012 10148 62 0,'0'0'39'16,"0"0"2"-16,20 20-1 0,-20-20-26 16,-6 25-5-16,-2-3-2 15,14 11-3-15,-10 1-1 16,8 9-1-16,-2-4-1 16,0 0-1-16,2-5 0 15,2-5 0-15,0-7-2 16,-6-22-1-16,0 0-2 15,0 0-3-15,22 2-7 16,-28-28-25-16,4-1-1 16,-4-11 1-16,0-3-1 15</inkml:trace>
  <inkml:trace contextRef="#ctx0" brushRef="#br0" timeOffset="213042.6418">24993 10058 43 0,'25'-14'36'0,"1"0"0"15,7-9-5 1,19 31-15-16,-25-22-4 0,19 30-3 16,-19-6-2-16,7 11-2 15,-14 1-1-15,0 7-1 16,-15-1-1-16,-1 5 1 16,-15-2-2-16,-1-3 0 15,-4-9 0-15,-2 1 0 16,-2-6-1-16,20-14 0 15,-25 14 0-15,25-14 0 16,0 0 0-16,0 0 0 0,25-16 0 16,-5 10-1-1,6 0 1-15,5 2 0 16,3 2 1-16,3 6-1 16,-9 4 0-16,0 6 2 0,-5 3-1 15,-7 5 0-15,-12 0 1 16,-4 5 0-16,-12-1 0 15,-5 3 0-15,-9-7-1 16,2-1 0-16,-7-5 0 16,3-8-1-16,2-2-2 15,-3-12 0-15,13 0-3 16,-8-18-3-16,24 24-13 0,-8-41-21 16,2 6 1-16,6-6-1 15,0-5 1-15</inkml:trace>
  <inkml:trace contextRef="#ctx0" brushRef="#br0" timeOffset="213454.4887">25512 9601 49 0,'24'-12'37'16,"3"6"0"-16,5 0-5 16,-18-17-17-16,29 26-3 15,-43-3-3-15,41-3-1 16,-41 3-3-16,18 25 0 0,-28-5-2 16,-3 7-1-16,-13 7 0 15,-2 3-1-15,-5-2 1 16,-5 0-1-16,3-5 0 15,5-7 0-15,8-3 0 16,22-20 0-16,-12 22 0 16,12-22 0-16,24 2-1 15,-2-6 0-15,9-6 0 16,5 4 0-16,7-6 0 16,3 2-1-16,-5-1-1 15,-3-3-1-15,1 8-4 16,-19-20-7-16,8 19-27 15,-28 7-1-15,10-20 1 0,-10 20-1 16</inkml:trace>
  <inkml:trace contextRef="#ctx0" brushRef="#br0" timeOffset="213942.2446">24299 9658 47 0,'0'0'38'0,"16"-20"1"16,-16 20-6-16,-21-14-13 15,9 38-4-15,-30-12-3 0,3 25-5 16,-18 2-1-16,-1 24-2 16,-17 6-2-16,-2 7 0 15,-16-1-1 1,14 1-1-16,0-7 0 0,8-8-1 16,14-6-3-16,4-26-4 15,27 8-14-15,6-33-21 16,20-4-1-16,0 0 1 15,-13-33-1-15</inkml:trace>
  <inkml:trace contextRef="#ctx0" brushRef="#br0" timeOffset="214677.4986">19983 9434 11 0,'-18'-10'31'0,"18"10"1"16,0 0 1-16,-19-22-9 15,19 22-4-15,-22 4-3 16,12 28-3-16,-31-13-1 15,7 36-3-15,-29-4-3 16,2 18-1-16,-16 2-2 16,-2 5-1-16,-6 7-1 15,0-5-1-15,8-11 0 0,6-8-2 16,15-8-2-16,5-14-4 16,25 10-15-16,7-23-17 15,19-24-2-15,0 0 0 16,0 0 0-16</inkml:trace>
  <inkml:trace contextRef="#ctx0" brushRef="#br0" timeOffset="215354.731">16238 9487 27 0,'19'-14'34'0,"-19"14"3"15,8-22-1-15,-8 22-14 0,-33 18-5 16,23 27-4-16,-34-7-3 16,5 28-2-16,-18-1-2 15,-5 21-2-15,-9 1-1 16,-2 3 0-16,-2-4-2 15,0-9-2-15,10-1-5 16,-6-23-33-16,20-5-1 16,17-21 0-16,14-13 0 0</inkml:trace>
  <inkml:trace contextRef="#ctx0" brushRef="#br0" timeOffset="220617.8772">15602 11673 15 0,'0'-23'33'0,"0"23"0"0,0-26-1 16,-12 4-9-16,12 22-5 15,-8-27-4-15,8 27-2 16,0 0-3-16,0 0-3 15,-6-20 1-15,6 20-3 16,6 22 1-16,2 3-2 16,-2 13-1-16,6 13 0 15,-4 10 0-15,9 15 0 16,-1 3-1-16,4 5 0 16,0-3 0-16,5-5 0 15,-5-13-1-15,6-8 1 16,-7-16-1-16,-1-11 1 15,-8-11 1-15,-10-17-1 0,0 0 0 16,20 14-1-16,-20-14 2 16,6-28-2-16,0 3 1 15,0-12-1-15,5-6 0 16,-1-14 0-16,6-4 0 16,-2-2 0-16,2-8 0 15,2 3-1-15,1 5 0 16,-5 4 1-16,4 10-3 15,-2 4-1-15,7 13-2 16,-11-5-4-16,16 33-6 16,-28 4-25-16,25-14 1 15,-25 14-1-15,8 22 2 0</inkml:trace>
  <inkml:trace contextRef="#ctx0" brushRef="#br0" timeOffset="221474.337">16283 12095 36 0,'14'-23'34'16,"-14"23"2"-16,0-22-4 16,0 22-10-16,0 0-6 15,0 0-4-15,0 0-3 16,14 33-2-16,-14-11-2 15,9 13-1-15,-7 4 0 16,6 9-2-16,-4-1 0 16,4 2-2-16,-4-4 1 15,-2-6-1-15,0-5 1 0,-2-11-2 16,4-3-1-16,-4-20 0 16,0 0-4-1,0 0 0-15,0 0-4 16,-14-40-9-16,16 11-16 0,-14-10-3 15,2-6 0-15,-13-12 11 16,15 19 10-16,-18-17 8 16,8 16 6-16,3 4 10 15,-3 11 17-15,4-7 6 16,14 31 0-16,24-28-8 16,-8 3-6-16,21 19-6 15,-7-8-2-15,25 22 0 16,-21-8-1-16,17 22 1 15,-24-5-2-15,5 21 0 16,-18-5-1-16,-2 14 0 16,-18-6-2-16,-6 3 0 15,-8-11-1-15,0-2 0 0,-1-7-1 16,-3-5-2-16,6-9 2 16,18-10-2-16,0 0 0 15,0 0 0-15,0 0 0 16,24-25 0-16,-2 17 0 15,3 0 0-15,7 6 0 16,0 6 1-16,-7 6 0 16,1 9 1-16,-10 1 0 15,-4 6 0-15,-7-1 1 16,-5 9 0-16,-11-3-1 16,-9 0 1-16,-8-3 0 15,-5-5-2-15,-3-3 1 16,3-2-2-16,1-7-2 0,2-18-4 15,30 7-14-15,-25-16-19 16,21-12 1-16,14-7-1 16,3-8 0-16</inkml:trace>
  <inkml:trace contextRef="#ctx0" brushRef="#br0" timeOffset="221702.0973">17027 11856 84 0,'14'17'38'0,"-14"-17"-1"16,22 32-10-16,-22-32-21 16,35 4-3-16,-13 2-3 15,2-6-4-15,11 15-9 16,-11-13-23-16,-8-6-1 15,-16 4-1-15,0 0 1 16</inkml:trace>
  <inkml:trace contextRef="#ctx0" brushRef="#br0" timeOffset="221849.6589">16994 12072 73 0,'-20'31'36'15,"20"-31"1"-15,28-6-11 0,5 14-17 16,-5-18-4-16,15 2-4 15,9 12-10-15,-5-12-26 16,-4-2 0-16,-1 5-1 16,-10 1 0-16</inkml:trace>
  <inkml:trace contextRef="#ctx0" brushRef="#br0" timeOffset="222422.5258">17748 12472 61 0,'0'0'38'0,"0"0"0"16,0 0 1-16,8 20-26 16,8 13-4-16,-20-6-1 15,16 17-2-15,-4-3-2 16,5 6-1-16,-1-2 0 16,6-4-2-16,-8-5 0 15,10-11 0-15,-9-5-1 0,9-11 1 16,-20-9-1-16,34-11 1 15,-16-11 0 1,1-9-1-16,-5-14-1 16,0-6 2-16,4-14-1 0,-10-10 0 15,-3-11 0-15,1-8 0 16,0-8 0-16,-6-2 0 16,0 3 1-16,-6 3-1 15,2 6 0-15,2 12 0 16,-3 9 1-16,-1 14-1 15,4 12 0-15,2 8 0 16,2 5-1-16,4 7 1 16,1 1 0-16,3 3-1 15,-10 21-1-15,20-30 0 0,-20 30-2 16,14-21-2 0,-14 21-5-16,0 0-28 15,0 0-2-15,0 0 1 0,20 0 0 16</inkml:trace>
  <inkml:trace contextRef="#ctx0" brushRef="#br0" timeOffset="222926.8056">18076 11265 16 0,'-14'-20'30'16,"14"20"3"-16,0 0-5 15,-32-23-7-15,32 23-4 16,0 0-4-16,0 0-3 16,0 0-3-16,0 0-2 15,0 0-3-15,46-6 2 16,-9 2-3-16,23 6 2 16,19-6-1-16,29 4 0 0,19-6 0 15,30 4 1-15,31-4 0 16,41 4-1-16,26-4 1 15,39 4-1-15,34-2 0 16,25 10-1-16,14 0 1 16,20 6-3-16,-1 4 2 15,-15 11-2-15,-30 1 0 16,-33-1-2-16,-41 8-3 16,-72-21-18-16,-37 10-16 15,-61-5 1-15,-57-7-2 16,-40-12 2-16</inkml:trace>
  <inkml:trace contextRef="#ctx0" brushRef="#br0" timeOffset="223714.161">18702 11940 26 0,'6'-24'32'0,"15"11"1"0,-1-9-2 15,0-9-12-15,31 19-5 16,-19-19-2-16,29 19-3 15,-10-12-3-15,14 18 0 16,-17-1 0-16,7 14-2 16,-25 9 1-16,-10 23-1 15,-22 10-2-15,-12 12 0 16,-26 8 0-16,-5 4 0 16,-7 1-2-16,-7-1 1 0,0-10-1 15,12-12 0-15,3-12 0 16,11-8 1-1,9-9-1 1,16-5 1-16,8-17-1 0,8 18 2 0,12-18-2 16,9 2 1-1,5-2 0-15,7 0 0 0,9-2 0 16,1 2-1-16,2-2 0 16,3 0 0-16,1 2-1 15,-6-4-2-15,3 6-3 16,-17-12-2-16,16 16-18 15,-21-12-15-15,-4-1 2 0,-7-1-2 16,3-4 3 0</inkml:trace>
  <inkml:trace contextRef="#ctx0" brushRef="#br0" timeOffset="224210.2341">19944 12015 69 0,'6'-20'38'0,"-24"22"1"15,-16 14-1-15,7 17-26 16,-39-7-5-16,5 21-1 16,-2 0-2-16,8 8-2 15,9-2-1-15,21-2 0 16,15-8-1-16,24-12 0 15,19-13 0-15,21-14-1 0,9-10 0 16,8-12 0-16,-2-5 0 16,0-9 0-16,-10-5 0 15,-5 4 1-15,-11 1 0 16,-15 7 0-16,-11 5 0 16,-17 20 1-16,22-6-1 15,-22 6 1-15,20 38-1 16,-8-5 1-16,7 10 1 15,1 12-1-15,0 6 1 16,2 6 0-16,-5-5 0 16,-5 7-1-16,-10-8 1 15,-10-4-1-15,-15-4-1 16,-5-8 2-16,-11-10-2 0,-9-5-1 16,-3-11 1-16,-6-11-2 15,9-2-2-15,-3-18-2 16,23 10-7-16,-3-25-27 15,11-4 0-15,14-17 0 16,8-5-1-16</inkml:trace>
  <inkml:trace contextRef="#ctx0" brushRef="#br0" timeOffset="224534.6179">20724 11636 61 0,'0'0'40'0,"0"0"1"15,0 0 0 1,-20 4-19-16,4 27-11 0,-21 1-5 16,5 26-1-16,-9 9-2 15,3 16 0-15,4 5-1 16,11 6 0-16,7-2-2 15,10-3 1-15,6-3 1 16,6-11-2-16,8-9 1 16,0-11-1-16,3-6-1 15,-3-15-2-15,12 1-2 16,-26-35-10-16,41 16-29 0,-9-20 2 16,13-6-1-1,9-10 1-15</inkml:trace>
  <inkml:trace contextRef="#ctx0" brushRef="#br0" timeOffset="225323.4761">20893 11809 18 0,'0'0'33'15,"0"0"1"-15,0 0 0 16,0 0-13-16,26 2-4 16,-26-2-3-16,6 17-2 15,-6-17-3-15,2 51-1 16,-4-12-2-16,8 22-1 16,-12 0 0-16,8 14-2 15,-2-3-1-15,4 3 0 16,-4-6 0-16,6-12-2 15,-2-12 1-15,0-10-1 16,2-11-1-16,-6-24 1 16,0 0 0-16,0 0 0 15,21-20-1-15,-17-6 1 0,-2-3-1 16,4-12 0-16,2 1 2 16,4-1-2-16,2 4 1 15,0 2 0-15,5 1 0 16,5 11-1-16,8 1 1 15,-5 12 1-15,5 8-1 16,-2 8 0-16,1 10 1 16,-5 9-1-16,-1 11 0 15,-7 5 1-15,-4 0 0 16,-6 4-1-16,-2-3 0 16,-4-5-1-16,2-4 0 15,-10-11-3-15,14 5-2 16,-8-27-24-16,0 0-10 0,0 0-1 15,0 0 1-15</inkml:trace>
  <inkml:trace contextRef="#ctx0" brushRef="#br0" timeOffset="225775.3883">21500 12335 64 0,'19'17'39'0,"-19"-17"1"16,8 37-1-16,6-1-26 15,-14-36-2-15,-14 53-5 0,2-24-1 16,5 7-2-16,-7-5 0 16,2-4-3-16,0-7 2 15,12-20-2 1,-14 28-1-16,14-28 0 0,0 0 0 15,6-36-1-15,2 11 0 16,4-7 0-16,2-3 0 16,3-6 0-16,3 0 1 15,0 3 0-15,6 9 0 16,-1 5 1-16,-3 5 0 16,6 9 1-16,-3 8-1 15,1 10 1-15,0 5 0 0,-7 13 0 16,-1 1 3-16,-4 13-4 15,-6-3 2 1,-2 4-1-16,0-4 0 16,-8-1-2-16,2-3-1 15,-4-13-2-15,8 5-7 0,-22-23-23 16,18-2-6-16,0 0 1 16,-18-21-2-16</inkml:trace>
  <inkml:trace contextRef="#ctx0" brushRef="#br0" timeOffset="225929.7853">21567 12507 70 0,'0'0'35'0,"0"0"2"15,0 0-10-15,0 0-20 16,47-2-3-16,-15 2-5 16,-1-8-7-1,15-3-27-15,-13 9 0 0,-5-10-2 16,4 6 1-16</inkml:trace>
  <inkml:trace contextRef="#ctx0" brushRef="#br0" timeOffset="226154.4677">22043 12217 49 0,'27'4'34'16,"1"-8"2"-16,15 6-2 0,5 0-24 15,-5-10-6-15,-1-4-11 16,-3-2-24-16,-1 12-4 16,-13-13 1-16,-3 13-2 15</inkml:trace>
  <inkml:trace contextRef="#ctx0" brushRef="#br0" timeOffset="226674.4335">22515 11771 78 0,'19'-17'40'15,"-19"17"-1"-15,14-18-7 16,-14 18-21-16,8 23-4 16,2 11-1-16,-14-5-1 15,8 20-1-15,-8 6-2 16,2 10 0-16,-2 4-1 16,2-3 0-16,0-1 0 15,-2-10 0-15,4-6-1 16,0-11 0-16,4-9 0 15,-2-11 0-15,-2-18 0 16,0 0-1-16,18-6 1 16,-14-16-1-16,6-1 0 0,-1-7 0 15,3-3 0-15,2-4 0 16,4-1 0-16,2 3 0 16,-1 4 0-1,3 5 0-15,4 6 1 0,-1 5 0 16,5 9 0-16,-8 8 1 15,1 10 0-15,-7 11-1 16,-2 8 2-16,-4 7-1 16,-10 1 0-16,0 0-1 15,-6 2 1-15,0-5-2 16,0-3-1-16,-6-9-3 16,18 5-6-16,-6-29-31 15,0 0 2-15,0 0-3 0,0 0 2 16</inkml:trace>
  <inkml:trace contextRef="#ctx0" brushRef="#br0" timeOffset="226945.9603">23077 12215 72 0,'2'17'42'0,"2"3"-1"15,4 4 1-15,-2-7-29 16,6 15-6-16,-4-5-1 0,4 7-2 16,-5-3 0-16,1 2-3 15,-2-7 0 1,0-3 0-16,-6-23-2 16,6 30-1-16,-6-30-1 0,0 0-3 15,0 0-5-15,0 0-23 16,-12-32-8-16,4 5 1 15,2 1 0-15</inkml:trace>
  <inkml:trace contextRef="#ctx0" brushRef="#br0" timeOffset="227342.9969">23103 12260 39 0,'0'0'34'0,"26"-18"2"16,-7 14-1-16,15 12-19 0,-34-8-6 15,51 0-2 1,-25 0-2-16,7 12-1 15,-11-2-1-15,4 5 0 16,-26-15-1-16,24 36 0 0,-24-36 0 16,-4 33-1-16,4-33-1 15,-22 24 0-15,22-24 0 16,-32 13-1-16,32-13 0 16,0 0 0-16,0 0-1 15,0 0 1-15,0 0 0 16,28 6 0-16,-2-2-1 15,5 0 1-15,9 2 0 16,-1 2 0-16,-1 4 0 16,1 1 0-16,-7 3 2 15,-9 2-1-15,-23-18 1 16,16 35 0-16,-16-35 0 16,-37 35 0-16,-1-21 0 0,-1 2 0 15,-7-2-1-15,-1-6-3 16,7 3-2-16,-5-13-6 15,25 2-31-15,-13-4 1 16,7-1-2-16,0-5 1 16</inkml:trace>
  <inkml:trace contextRef="#ctx0" brushRef="#br0" timeOffset="227923.3505">23857 11496 43 0,'4'-17'39'0,"-4"17"0"15,0 0 1-15,34 27-17 16,-34-27-12-16,39 30-4 16,-13-3 0-1,11 18-2-15,-3 4-2 0,5 20 0 16,-13 0 0-1,0 9-1-15,-12 3 0 0,-8 5 0 0,-10-3-1 16,-4-3 0-16,-12-5 0 16,-4-9 0-16,3-9 0 15,-5-10-1-15,6-5 0 16,2-17-3 0,8 1-2-16,-9-24-36 0,19-2 0 15,0 0-2-15,0 0 0 16</inkml:trace>
  <inkml:trace contextRef="#ctx0" brushRef="#br0" timeOffset="233442.5619">16571 14374 51 0,'-12'25'36'0,"12"-25"1"16,6 20 0-16,18-8-27 15,-4-18-2-15,19 12-2 16,1-16 0 0,13 8-3-16,-2-6-2 0,7-2-4 15,1 4-4-15,-30-13-19 16,3 11-11-16,-32 8 0 15,0 0 0-15</inkml:trace>
  <inkml:trace contextRef="#ctx0" brushRef="#br0" timeOffset="233594.9104">16510 14725 55 0,'-16'29'33'16,"16"-29"1"-16,20 20 0 15,12-14-27 1,1-14-4-16,11 2-5 15,3 6-12-15,4-6-19 0,-13-9 0 16,1 11-1-16,-11-6 0 16</inkml:trace>
  <inkml:trace contextRef="#ctx0" brushRef="#br0" timeOffset="234053.9974">17126 14843 54 0,'34'-4'37'0,"-17"16"0"16,3 11 1-16,-6 22-16 15,-8-4-14-15,14 22-4 16,-12 8 0-16,9 17-1 16,-9-1-1-16,6-1 1 15,0-8-2-15,4-15 0 16,1-14-1-16,1-15 1 16,2-21 0-16,3-24 0 15,5-17-1-15,-4-19 1 16,-4-14-1-16,3-21 1 15,-3-18-1-15,-2-18 1 0,-3-16-1 16,-5-13 1-16,-6-2-1 16,-6 0 0-16,-4 4 0 15,-4 15 0-15,-4 14-1 16,-1 8-2-16,7 26-2 16,-16 6-7-16,18 21-27 15,-4 9 0-15,8 9-1 16,6 6 0-16</inkml:trace>
  <inkml:trace contextRef="#ctx0" brushRef="#br0" timeOffset="234790.7903">17513 13691 28 0,'-20'-12'29'0,"20"12"0"16,0 0-9-16,0 0-6 31,0 0-2-31,-19-8-3 0,19 8-4 0,0 0-1 15,27 14-2 1,-9-14 0 0,16 2 0-16,3-4-2 0,16 4 2 0,13-4-1 15,16 2 1-15,7-4 0 0,26 4 0 16,9 0-2-16,20 2 1 16,8 2 1-16,22 0-1 15,10 0 0 1,15 1 0-16,20-1-1 15,10 4-1-15,8 2 2 0,12-2-2 16,18 0 0-16,7 0-1 16,14 5 2-16,1-5-2 15,11-2 2-15,10-4-1 16,8 0 1-16,10 0 0 16,5 0 0-16,1-2 0 15,4-6 0-15,1 4 1 16,-5-2 0-16,-6 2 1 0,-6-6 1 15,-3 2-1-15,-17-3 1 16,-3 3 0 0,-23-4 0-16,-7 6-1 15,-29 0-1-15,-22 2-2 0,-23 6-3 16,-39-8-5-16,-18 4-27 16,-47 6 0-16,-39-4 0 15,-31 4-1-15</inkml:trace>
  <inkml:trace contextRef="#ctx0" brushRef="#br0" timeOffset="235631.0348">18074 14623 9 0,'6'-26'30'15,"-6"26"1"-15,14-21 2 16,-14-1-14-16,25 20-4 16,-15-19-3-16,28 21-1 15,-15-18-1-15,17 22-4 16,-13-6 0-16,11 20-3 16,-14 3 1-16,-1 16-1 15,-17 5-1-15,-6 9 0 16,-17 4 1-16,-9 4-2 15,-14-4 0-15,-1 5 0 16,-10-11 1-16,5-5-2 16,1-13 2-16,9-2-1 15,5-9-1-15,11-2 1 0,20-18 0 16,-10 17 0-16,10-17-1 16,26 8 1-16,-1-6-1 15,7 2 1 1,7 0 0-16,9 0-1 0,1 0 0 15,2 0 0-15,-3 0-1 16,-9-10-1-16,1 10-3 16,-18-20-7-16,7 10-27 15,-29 6 0-15,20-15-1 16,-20 15 0-16</inkml:trace>
  <inkml:trace contextRef="#ctx0" brushRef="#br0" timeOffset="236665.5348">18927 14382 20 0,'20'-8'32'15,"-20"8"1"-15,17-28-5 16,-17 28-5-16,0 0-4 16,0 0-5-16,0 0-4 0,-17 32-2 15,-5-3-2-15,0 26-1 16,-13 4-2-16,1 23-1 16,-5 5 2-16,11 11-2 15,-2 0 0-15,20-4-1 16,6-10-1-16,16-9 1 15,14-14-1-15,11-12 1 16,5-16-2-16,1-13 1 16,-3-4 0-16,-11-10-1 15,1-4 0-15,-30-2-2 16,28-12-3-16,-34-6-4 16,6 18-28-16,0 0-1 0,-14-23 0 15,14 23 0-15</inkml:trace>
  <inkml:trace contextRef="#ctx0" brushRef="#br0" timeOffset="237077.8868">19205 14639 38 0,'0'0'36'0,"16"-16"1"0,-16 16 0 15,0-24-18-15,20 34-4 16,-20-10-5-16,0 0-1 15,6 30-4-15,-2 7-1 16,-8 2 0-16,4 12-3 16,-2 2 2-16,-2 0-3 15,2 0 2-15,2-2-2 16,-2-6 0-16,4-3-1 16,0-11-1-16,2-11 0 0,4-3-4 15,-8-17-4 1,23 6-15-16,-21-24-14 15,4-1-1-15,0-11 2 16,-4 1 0-16</inkml:trace>
  <inkml:trace contextRef="#ctx0" brushRef="#br0" timeOffset="237425.9755">19436 14731 48 0,'24'-20'37'15,"-24"20"1"-15,0 0-1 32,8 38-18-32,-36-25-7 0,22 26-3 0,-17-5-2 15,15 13-4-15,-6 6 1 16,12 0-3-16,4-6 0 16,12-4-1-16,3-11 0 0,17-11 1 15,6-15-2-15,-1-10 1 16,6-15 1-16,-5-5-1 15,-7-9 0-15,-7-7 2 16,-6-1-2-16,-14-2 1 16,-6 8-2-16,-14-5 2 15,-4 5-2-15,-4 2 0 16,3 5-2-16,-7-1-4 16,26 29-7-16,-26-20-26 15,26 20 1-15,-25-6-1 16,25 6 1-16</inkml:trace>
  <inkml:trace contextRef="#ctx0" brushRef="#br0" timeOffset="239609.5826">19825 14688 11 0,'0'0'31'15,"8"-18"2"-15,-8 18-1 16,16 2-12-16,-16-2-5 16,0 0-2-16,0 0-4 15,0 0-1-15,0 0-2 16,0 0-1-16,6 20 0 16,-2 3 0-16,-10-3-2 15,6 7-1-15,-6 1 0 16,6-3 0-16,-2-3-1 0,2-22 0 15,-6 27 0 1,6-27-1-16,0 0 0 16,0 0 0-16,0 0 1 15,0-25-2-15,2 5 1 0,-2-1 0 16,6-1-1-16,-4-5 0 16,8 1 0-16,-4 4 1 15,2 1-1-15,-8 21 1 16,25-24-1-16,-25 24 1 15,32-2 0-15,-16 14 0 16,-16-12 0-16,29 33 1 16,-21-9-1-16,0 3 1 15,-4 1 0-15,-4-1 0 16,-4-5 0-16,-4-2 0 0,8-20 0 16,-18 25-1-1,18-25 1-15,-15 8-1 16,15-8 0-16,0 0 0 0,-12-26 0 15,12 26 0-15,8-35-1 16,4 12 0-16,7-1 0 16,-1 1 0-16,4 1 1 15,-1 4-1-15,3 6 0 16,-4 7 1-16,0 9-1 16,-20-4 1-16,25 27 0 15,-25-5 1-15,0 5 0 16,-6 4-1-16,-5 3 0 15,1-1-3-15,-2 3-1 16,-6-19-6-16,18 5-27 16,0-22-2-16,-6 21 1 15,6-21 0-15</inkml:trace>
  <inkml:trace contextRef="#ctx0" brushRef="#br0" timeOffset="239861.2175">20493 14723 63 0,'-12'39'38'15,"-2"4"1"-15,-10 10-1 16,-15-4-25-16,13 22-5 16,-9-10-2-16,3 4-3 15,-2-8 0-15,9-8-2 0,5-4-2 16,0-10-1-16,12-11-3 15,8-24-2-15,-6 21-7 16,6-21-24-16,0 0-1 16,14-27 0-16,2 3 0 15</inkml:trace>
  <inkml:trace contextRef="#ctx0" brushRef="#br0" timeOffset="240206.3853">20605 15021 57 0,'28'0'37'16,"-28"0"0"-16,0 0-4 16,-28 42-18-16,-15-33-6 0,13 19-3 15,-13-7-2-15,15 5 0 16,0-5-3-16,17 3 1 16,5-6-3-16,6-18 1 15,41 6 0-15,1-8 0 16,-1 2-1-16,4 0 1 15,3 0-1-15,-9 4 1 16,-7 1 0-16,-6 9 1 16,-19 4 0-16,-7 1 0 15,-9 1 0-15,-11 2 0 16,-12-3 0-16,1-1 0 16,-3-6 0-16,1-2-2 15,-3-3 0-15,2-11-3 0,19 8-5 16,-21-15-28-16,36 11-3 15,-24-26 1 1,20 8-1-16</inkml:trace>
  <inkml:trace contextRef="#ctx0" brushRef="#br0" timeOffset="240602.4452">20712 14860 37 0,'0'0'36'0,"12"-17"-1"0,-12 17 1 15,23-24-17-15,5 24-7 16,-14-18-3 0,13 17-2-16,-9-7-2 15,10 10 0-15,-10 0-2 0,-18-2 0 16,21 21 0-16,-21-21-2 15,-10 36 1-15,-7-13-2 16,-9-1 2-16,-2 3-3 16,1 1 3-16,-5-5-2 15,8-3 2-15,5-4-3 16,19-14 1-16,-20 15 1 16,20-15-1-16,0 0 0 15,34-4 0-15,-11-1-1 16,9-3-1-16,-5 0-1 15,11 6-4-15,-16-18-6 16,9 12-26-16,-9 1-1 16,-2-1 0-16,-20 8 1 0</inkml:trace>
  <inkml:trace contextRef="#ctx0" brushRef="#br0" timeOffset="240953.9011">21201 14336 64 0,'-9'-17'37'0,"9"17"1"16,0 0 0-16,0 0-28 15,27 13-3-15,-11 1-2 0,16 20 1 16,-3 1-1-16,11 16-2 15,-11 6-1-15,9 8 1 16,-12 1-2-16,-1 7 0 16,-11-2 1-16,-8 1-1 15,-6-1-1-15,-6-4 1 16,-8-11 0-16,-9-4-1 16,1-7 0-16,-4-10 0 15,-2-2-2-15,-7-15-1 16,13 0-6-16,-17-18-31 15,19-2-1-15,-4-10-1 16,24 12 0-16</inkml:trace>
  <inkml:trace contextRef="#ctx0" brushRef="#br0" timeOffset="241679.0589">21468 14515 30 0,'22'-24'37'0,"-22"24"-1"16,16-19 2-16,-20 1-17 16,8 40-4-16,-28-14-5 15,6 35-3-15,-15-6-2 16,7 22-3-16,-8 4 0 15,13 19-2-15,-3 4 0 16,16-1-1-16,6-7 1 0,12-3-2 16,14-8 1-16,5-10 0 15,9-6-2-15,-1-22 1 16,3-5-3-16,-7-20-3 16,19 9-12-16,-19-23-23 15,-1-5 0-15,-7-9 0 16,-3-3-1-16</inkml:trace>
  <inkml:trace contextRef="#ctx0" brushRef="#br0" timeOffset="242314.6259">22023 14650 45 0,'0'0'35'16,"14"-21"2"-16,-12 1-9 15,-2 20-11-15,-6-25-3 0,6 25-3 16,-28-12-2-16,8 20-2 16,-13-2-2-16,-1 11-2 15,-9 5 0-15,7 9-1 16,-3 5-1-16,7 3 0 16,12 2 0-16,11-4-1 15,12-3 0-15,11-9 0 16,12-7 0-16,11-8 0 15,5-12 0-15,9-8 0 16,-3-10 0-16,3-7 0 16,0-5 0-16,-9-1 0 15,-3 2 1-15,-9 1 0 16,-8 7 0-16,-9 5 0 0,-13 18 1 16,18-12 0-16,-18 12 0 15,-6 36 0-15,-2-1 0 16,2 10-1-16,-7 6 1 15,1 12-1-15,-6 2 0 16,2-1-1-16,-2-5 0 16,3-4 0-16,-1-12 1 15,2-5-2-15,6-11 0 16,8-27 0-16,-14 26-2 16,14-26-2-16,0 0-2 15,-4-18-5-15,34 6-29 16,-22-19-2-16,14-5 2 15,1-11-1-15</inkml:trace>
  <inkml:trace contextRef="#ctx0" brushRef="#br0" timeOffset="242611.2391">22443 14774 66 0,'0'0'41'16,"-2"31"-1"-16,-23 5 0 15,-21-5-26-15,21 24-7 16,-9-2-1-16,14 6-2 15,9-4-1-15,16-6-2 16,15-12-1-16,20-7 1 16,5-15-2-16,12-15 1 15,-3-17 1-15,1-9-1 16,-4-7 1-16,-11-8-1 0,-9-4 0 16,-17-1 0-1,-8 1 0-15,-14 0 0 16,-4 10-1-16,-7-3-2 15,1 17-4-15,-6-9-1 0,24 30-16 16,0 0-16-16,-22-21 0 16,22 21-2-16,0 0 3 15</inkml:trace>
  <inkml:trace contextRef="#ctx0" brushRef="#br0" timeOffset="243193.6663">22817 14770 64 0,'17'18'39'15,"-17"-18"2"-15,6 35-2 16,0 6-25-16,-18-19-4 0,12 25-4 16,-6-4-1-16,4 6-2 15,-3-4 0-15,1-1-2 16,2-7 0-16,-2-6 0 15,2-3-1-15,2-28 0 16,0 17 0-16,0-17 0 16,2-17 0-16,2-9-1 15,4 1 2-15,3-11-2 0,5 1 0 16,8-2 0 0,-4-1 0-16,5 7 1 15,3 11-1-15,-2 9 1 16,-5 5 0-16,3 8 0 0,-4 8 1 15,-20-10-1-15,25 43 2 16,-19-14-1-16,-6 6 0 16,-4 1-1-16,2-5 0 15,-5 1 0-15,-3-7-1 16,2-5 1-16,8-20-1 16,0 0 0-16,0 0 1 15,0 0-1-15,6-28 0 16,6 3 1-16,3-1 0 15,9-5-1-15,-2 5 1 16,5 1 0-16,3 5 0 16,-2 4 0-16,-3 13 1 15,1 3-2-15,-6 7 1 0,-4 11 0 16,-1 2-1-16,-5 3 0 16,0 1-2-16,-8-5-3 15,10 15-9-15,-12-34-25 16,2 27-1-16,-2-27 0 15,0 0 0-15</inkml:trace>
  <inkml:trace contextRef="#ctx0" brushRef="#br0" timeOffset="243374.2978">23549 14911 69 0,'32'6'38'15,"-1"-2"-2"-15,11 0 1 16,7-4-34-16,-1 0-8 16,5-10-29-16,-4-3-2 15,-1 3 0-15,-3-6-2 16</inkml:trace>
  <inkml:trace contextRef="#ctx0" brushRef="#br0" timeOffset="243989.7736">24234 14617 47 0,'-23'-10'34'16,"23"10"0"-16,0 0 1 15,-28 2-25-15,28-2-3 0,6 20-1 16,-6-20-1-16,12 25-1 16,-12-25 0-16,27 28-2 15,-7-14 0-15,4-9 0 16,9 1-2-16,1-2 1 15,5-4-1-15,9 2 0 16,3 2 0-16,6 0 0 16,-3 4 1-16,-1 6-1 0,-2 5 0 15,-7 5 0 1,-9 5-1-16,-11 5 2 16,-16-1-1-16,-14-2 2 15,-12-1-3-15,-9-3 3 16,-15-3-3-16,-9-5 3 0,-6-5-3 15,1-6-2-15,-7-14-4 16,16 12-8-16,-16-14-21 16,9-8-2-16,9-5 2 15,5-7-3-15</inkml:trace>
  <inkml:trace contextRef="#ctx0" brushRef="#br0" timeOffset="244397.7722">24155 14574 33 0,'16'-32'31'16,"24"19"2"-16,1-7 0 16,-1-3-21-16,29 19-3 0,-6-18-1 15,24 20 0-15,-10-16-1 16,14 16 0-16,-12-9-1 16,-2 17-1-16,-18-8-1 15,-6 17 1-15,-27 5-2 16,-12 11 0-16,-22 9 0 15,-16 11-1-15,-10 2 0 16,1 7-1-16,1 3 2 16,5-4-4-16,15-2 3 15,12-8-2-15,20-8 1 16,13-11-2-16,16-13 2 16,5-11-1-16,7-10 0 15,-4-9 2-15,1-13-3 0,-13-5 2 16,-11-12-2-16,-9-5 2 15,-11-3-2-15,-14 0 2 16,-6 4-3-16,-8 2 0 16,0 8-1-16,-9 0-2 15,23 37-6-15,-40-22-28 16,40 22-1-16,-27 4-1 16,27-4 1-16</inkml:trace>
  <inkml:trace contextRef="#ctx0" brushRef="#br0" timeOffset="245065.9698">25360 14711 76 0,'23'6'39'0,"-23"-6"0"16,16 32-8-16,-16-32-20 15,6 23-4-15,-6-3-2 16,6 7-1-16,-6-1 0 16,6 5-3-16,-6-5 1 15,2-3-3-15,-2-23 3 0,6 26-3 16,-6-26 2-16,0 0-1 15,18-12-2-15,-10-8 2 16,5 1-2-16,-1-11 2 16,4 3-2-16,8-3 2 15,-2 1-1-15,-3 7 1 16,5 5-1-16,-4 5 1 16,5 6 0-16,-5 12 0 15,0 6 0-15,0 7 1 16,-5 3 0-16,1 5-1 15,-6-1 2-15,2-1-1 16,-10-3-1-16,2-1 1 16,-4-21-1-16,-4 18 0 0,4-18 2 15,0 0-2-15,-16-8-1 16,16 8 2-16,-6-27-1 16,12 9 1-1,2-3-2-15,10-1 1 0,2 2-2 16,5 1 2-16,3 5 0 15,3 6 0-15,1 6 0 16,-4 10 0-16,-3 6 0 16,3 7 0-16,-2 7 2 15,-1 1-3-15,-5 5 2 16,-2-5-3-16,-2 1 0 16,-5-11-3-16,9 1 0 0,-20-20-8 15,20-8-27-15,-20 8 0 16,0-31 0-1,0 3 0-15</inkml:trace>
  <inkml:trace contextRef="#ctx0" brushRef="#br0" timeOffset="245325.0619">26203 14223 47 0,'12'-24'38'16,"-12"24"1"-16,39-12 0 15,-17 6-18-15,15 42-11 16,-11 1-1-16,14 28-3 0,-13 7 0 16,5 19-2-1,-6 5-1-15,-7 4 0 16,-13 2 0-16,-12 0-3 16,-11-8 1-16,-11-9-1 0,-12-9-1 15,-11-17-4-15,0 6-8 16,-10-24-28-16,-9-10-3 15,-5-9 2-15,-10-2-1 16</inkml:trace>
  <inkml:trace contextRef="#ctx0" brushRef="#br0" timeOffset="246186.2005">16236 16474 60 0,'0'0'36'0,"2"19"2"16,-2-19-9-1,0 0-16-15,45 10-4 16,-25-14-2-16,19 8-1 0,-1-6-2 16,15 4-1-16,-2-6 0 15,3 2-2-15,-9 0-2 16,0-6-1-16,-5 8-1 16,-14-11-4-16,-1 20-7 15,-25-9-23-15,-31 4-3 16,-1 0 2-16,-7 10 0 15</inkml:trace>
  <inkml:trace contextRef="#ctx0" brushRef="#br0" timeOffset="246325.2538">16230 16668 33 0,'-26'23'35'16,"14"-5"1"-16,12-18-1 0,32 26-12 16,-11-40-14-16,35 12-3 15,-9-6-4-15,10-6-5 16,16 10-22-16,-7-5-11 15,-7-5 0-15,-2 2 0 16</inkml:trace>
  <inkml:trace contextRef="#ctx0" brushRef="#br0" timeOffset="247109.8551">17375 16548 28 0,'0'0'33'0,"0"0"0"16,0 0 2-16,51-12-20 15,-23-13-3-15,35 17-3 0,-4-19 0 16,26 19-1-16,-12-6-2 16,12 18-1-16,-12-2-2 15,-2 16 0-15,-19 3-1 16,-17 12 0-16,-17 15-1 16,-20 3-1-16,-22 6 1 15,-15-1 0-15,-9 5-1 16,-9 2 1-16,-8-2-1 15,6-8 1-15,-1-6-1 16,9-8 1-16,14-13 0 16,13-7 0-16,24-19 0 15,0 0 0-15,0 0-1 0,33-2 1 16,7-9 0-16,11-1 0 16,9-4-1-16,5 4 0 15,0 3-1 1,-4-5-1-16,4 0-1 15,-11-9-2-15,9 13-4 0,-36-24-15 16,11 13-15-16,-7-13-1 16,-3-5 1-16,0-4 0 15</inkml:trace>
  <inkml:trace contextRef="#ctx0" brushRef="#br0" timeOffset="247482.381">18368 16521 52 0,'0'0'34'15,"-34"11"0"-15,34-11 2 16,0 22-29-16,0-22-2 16,28 24-1-1,4-11-1-15,15 13 1 0,4 1-1 16,9 11-1-16,-1 3-1 16,-6 4 0-16,-1 2-1 15,-13 8 1-15,-13 0 0 16,-14 0 0-16,-12-10 0 15,-18-2-1-15,-10-11 1 16,-5-9 0-16,-11-11-1 16,-3-18 1-16,3-14 1 15,5-13-2-15,3-12 2 0,7-10-1 16,9-12 0 0,12-3 1-16,8-9-1 15,20 7 1-15,0-5-1 16,13 4-1-16,11 9 1 0,-3 3-3 15,12 14-3-15,-9-8-14 16,9 14-19-16,-8 9-1 16,1 12 0-16,-9 5 0 15</inkml:trace>
  <inkml:trace contextRef="#ctx0" brushRef="#br0" timeOffset="248346.2884">19089 16381 53 0,'0'0'35'16,"0"0"1"-16,0 0-3 16,0 0-20-16,23 28-5 15,-23-28-2-15,10 41-1 16,-10-13-1-16,12 11-1 16,-12-6-1-16,8 8 0 15,-2-9 0-15,0-5-2 16,0-5 1-16,-6-22-1 15,20 19 0-15,-20-19 0 16,25-17 0-16,-11-3 0 16,-2-5 0-16,2-1 0 15,-2-3 0-15,-3 1 0 0,7 1-1 16,-8 5 1-16,4 3 0 16,-12 19-1-16,22-20 1 15,-22 20 0-15,31 8 0 16,-31-8 0-16,34 29 1 15,-14-7-1-15,-1 1 0 16,-1 3 0-16,-4-1 1 16,0-5-1-16,-2-2 0 15,-12-18 1-15,13 23 0 16,-13-23-1-16,0 0 1 16,0 0-1-16,0-23 1 15,0 23-1-15,8-34 0 0,-2 13 0 16,2 1-1-16,6 0 1 15,-14 20 0-15,37-27 0 16,-17 19 0 0,4 8 0-16,-2 2-1 0,-3 8 1 15,5 8 0-15,-4 3 0 16,0 9 0-16,-7 3 0 16,1 2 0-16,-8 1 0 15,-4 1-1-15,-2-4 0 16,4-1-2-16,-4-32-3 15,-6 39-6-15,6-39-27 16,0 0 1-16,0 0-1 16,0 0 0-16</inkml:trace>
  <inkml:trace contextRef="#ctx0" brushRef="#br0" timeOffset="248610.9481">20194 16401 69 0,'-5'27'39'16,"-5"19"1"-16,-14 5 0 15,4 21-30-15,-21-7-3 16,1 27-1-16,-11-7-2 16,2 5-1-16,5-6-1 15,1-7-1-15,5-10-1 0,11-16-1 16,7-10-2-16,6-23-1 15,14-18-3 1,0 0-6-16,32-16-26 16,-13-12-2-16,11-3 1 0,7-18 0 15</inkml:trace>
  <inkml:trace contextRef="#ctx0" brushRef="#br0" timeOffset="248926.0437">20410 16803 56 0,'0'0'39'16,"-12"30"0"-16,-10 1 1 16,-31-11-28-16,21 15-4 15,-11-7-1-15,21 7-3 16,2-6 0-16,14-1-2 16,18-3 0-16,22-5-2 15,11 4 1-15,7 1-1 0,1 4 1 16,-2 7 0-16,-3-5 1 15,-11 7-1-15,-9 1 2 16,-20-2-2-16,-16-4 1 16,-12-3 0-16,-12-5 1 15,-7-3-3-15,-3-2 1 16,-9-7-3-16,6-1-2 16,-7-22-8-16,11 10-29 15,3-15-2-15,5-1 1 16,7-4-1-16</inkml:trace>
  <inkml:trace contextRef="#ctx0" brushRef="#br1" timeOffset="252829.4695">27334 8233 52 0,'0'0'38'0,"18"-12"2"0,-18 12-7 15,-6-22-16-15,6 22-4 16,0 0-2-16,6 24-2 16,-6-24-3-16,-10 45 0 15,4-12-2-15,6 11-1 16,-2 7 0-16,2 4-1 15,0 0-1-15,0 5 0 16,0-1 0-16,0-4-1 16,0-2 1-16,2-8-1 15,-2-7 0-15,4-11 0 16,-4-3-1-16,0-24 1 16,0 0-2-16,0 0 0 15,0 0-3-15,0 0-3 0,-6-20-7 16,-2-6-29-16,-3-1 2 15,-9-2-1-15,0-1 0 16</inkml:trace>
  <inkml:trace contextRef="#ctx0" brushRef="#br1" timeOffset="253886.4868">27269 7842 46 0,'-8'-19'39'0,"-11"24"1"16,-15 25-1-16,-29 1-22 16,15 50-4-16,-27 3-4 15,8 34-2-15,-12 11-1 16,14 13-2-16,18-1-1 15,23-8-1-15,28-15-1 16,31-20 0-16,31-25 0 0,38-26 0 16,25-27-1-1,11-22 0-15,10-18 1 16,-2-15 0-16,-10-22 0 16,-15-12 1-16,-23-7-1 0,-23-5 0 15,-21-5 0-15,-25-8 0 16,-25-1 0-16,-24 3 0 15,-17 4 0-15,-17 9-1 16,-15 5 0-16,-16 9-1 16,2 18-1-16,-9 4-6 15,26 17-34-15,-11 12-2 16,6 14 0-16,12 8-1 16</inkml:trace>
  <inkml:trace contextRef="#ctx0" brushRef="#br1" timeOffset="255221.5002">21819 16699 34 0,'0'0'35'0,"0"0"1"15,20-15 0-15,-20 15-21 0,0 0-4 16,0 0-3-16,-12 31-1 16,6-5-2-16,12 15 0 15,-12-2-2-15,8 10-1 16,-4 2 0-16,4 2-1 16,-2-6 0-16,4-8-1 15,-2-3-1-15,2-11 0 16,2-5-2-16,-6-20-2 15,16 20-5-15,-16-20-24 0,6-20-4 16,-6 2 0-16,2-5 0 16</inkml:trace>
  <inkml:trace contextRef="#ctx0" brushRef="#br1" timeOffset="255949.1594">21632 16289 19 0,'-14'-19'36'15,"-6"1"0"-15,1 4 1 16,-1 18-15-16,-30-8-5 16,23 39-4-16,-30 3-3 15,11 36-2-15,-9 17-3 16,4 36 0-16,3 11-4 16,19 11 2-16,19-6-1 15,23-10-1-15,27-15 1 16,25-22-1-16,26-27 0 0,16-40-1 15,9-29 1-15,3-29-1 16,-9-24 0-16,-11-22 1 16,-12-21-1-16,-16-14 1 15,-18-13-1-15,-15-7 0 16,-19-1 2-16,-21 3-2 16,-23 6 1-16,-13 16 0 15,-13 16-2-15,-16 14-3 16,4 27-35-16,-24 17-2 15,6 20-2-15,0 18 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6:54:12.0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3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13T16:55:11.295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1843 4908 21 0,'0'0'13'0,"-8"18"-2"16,8-18 0-16,0 0-2 0,-11 23-2 15,11-23-1 1,0 0-2-16,0 0 0 16,-6 20-1-16,6-20 0 15,0 0 0-15,0 0 0 0,0 0 0 16,21 10 0-16,-21-10 0 15,18 0-1-15,-18 0 0 16,20-2 0-16,-20 2 0 16,31-2-1-16,-5-2 0 15,-4-6 1-15,9 4-1 16,-3-8 1-16,4 9-1 16,5-11 1-16,-3 8-1 15,-3-8 1-15,3 10-1 16,-6-1 0-16,3 3 0 15,-5-2 0-15,3 2 0 16,-3 0-1-16,6-2 1 16,-7 2 0-16,7-4-1 0,-6 0 1 15,3 1-1-15,1-1 1 16,3 0-1-16,-7-4 1 16,8 2 0-16,-1-2-2 15,-1 1 1-15,1-1-1 16,-7 0 2-16,8 2-2 15,-3-1 0-15,1 1 0 16,1 0 0-16,-7-2 1 16,6 4-1-16,-9-3 1 15,15 1-1-15,-12-4 1 16,5 2 1-16,1-2-1 16,-3 3 0-16,3-1 0 15,1 0 0-15,5 2 1 0,-2-1-1 16,7-1 0-16,-2-2 0 15,9 2 0-15,-5-1 0 16,3 1 1-16,-3-4-1 16,0 0 0-16,1 1 0 15,-7 1 0-15,1-4 0 16,-7 5 1-16,5-3-1 16,-7 0 0-16,-1-2 0 15,2 1 1-15,-1-1-1 16,3-1 0-16,-3 3 0 15,3-2-1-15,0 0 2 16,-3 1-2-16,3 1 0 16,-1 0 1-16,-1 1-1 0,-6 1 1 15,5-2 0-15,-9 1 0 16,9 1-1-16,-5-2 1 16,2 2 1-16,-3 1-1 15,1 1 0-15,2-2 0 16,-3 2 1-16,3 1-1 15,2-1 1-15,-3 0-1 16,5-2 0-16,0 3 0 16,1-3 0-16,1-2 1 15,5 2-1-15,1-1 0 16,-3 1 1-16,3-2-1 16,-5 4 1-16,1-1-1 0,-3 1 1 15,1 0-1-15,-3 0 0 16,-3-1 0-16,0 1 0 15,-3-2 1 1,5-2-1-16,-6 3 0 16,1-1 0-16,-1-2 1 0,2 1 0 15,-6-3-2-15,5 0 2 16,1 3-2-16,-2-3 1 16,1 0-1-16,1 1 0 15,0-3 0-15,-1 0 1 16,1-1 0-16,-4 1 0 15,1-3 1-15,-3-1-2 16,2-2 2-16,1-3 0 0,-1 2 0 16,4-3-1-16,0-3 1 15,-1-1 0-15,-3-1 1 16,4-2-1 0,-3-4 0-16,5 5 1 0,-2-9-1 15,-1 6 0-15,-5 0 0 16,8-3 0-16,-5 3 1 15,3 6-1-15,-4-5 0 16,3 3 0-16,-3 2 1 16,2-1-2-16,1-3 1 15,1 4 0-15,0-5 0 16,-3 3 0-16,1-2-1 16,-2 2 1-16,2-1-1 0,-9 3 2 15,1-1-2 1,-6 1 1-16,0-2-1 15,-2-1 1-15,-2-1 0 16,0-4-1-16,-4 2 1 0,4-3-1 16,-4-1 1-16,2-2-1 15,-4 0 1-15,0-4-1 16,-6-2 1-16,2 2-1 16,0 2 0-16,-6-4 0 15,2-2 1-15,2 4-1 16,-2 2 0-16,-4-1 1 15,4 7-1-15,-3-4 1 16,-1 0-1-16,2 4 0 0,-8 3 1 16,0 1-1-1,2-2 0-15,-7 6 1 16,-3-1-1-16,4 1 0 16,-9 1 0-16,3 7 0 0,-5-5 0 15,1 5 0-15,-2-1 1 16,1 3-2-16,-5-1 1 15,1 5 1-15,1 1-1 16,-1-4 0-16,3 5 0 16,-5 1 0-16,1 0 0 15,3 3 0-15,-9 5 1 16,5 0-1-16,-7 2 1 16,5 6-1-16,-9 0 1 15,3 0 0-15,0 4-1 16,-5 0 0-16,-1 2 0 15,-4 2 0-15,-2-2 0 16,-7 1 0-16,3 5-1 0,2 2 2 16,-4 2-2-16,0-3 1 15,5 3 0-15,1 0 0 16,6 1 0-16,2 1 0 16,-1 2-1-16,5 3 2 15,-3-1 0-15,3 3-1 16,2 1 1-16,-7-3 0 15,5 5 0-15,-4-3-1 16,-3 1 1-16,1-1-1 16,-4 3 0-16,-1-1 0 15,-1 7-1-15,-6 1 1 16,-2 4 1-16,2-1-1 16,-2 3-1-16,-2 0 1 0,7-2 0 15,-1 3 0-15,8-7 0 16,3 6 0-16,7-4-1 15,2 8 1-15,3-1 0 16,5 1 0-16,-15 4 1 16,9 2 1-16,-5 2-1 15,9 0 0-15,1-2 0 16,5-2 1-16,3 0-1 16,-2 2 0-16,17-6-1 15,5 0 0-15,-4 0 1 16,6-1-1-16,4-3 1 15,-4 2-1-15,2-2 1 0,4 2-1 16,4-1 1-16,-4-3-1 16,6 0 0-1,0-2 1-15,0 3-1 16,2-5 0-16,4-6 0 0,1 3 0 16,-3-5 0-16,14 3-1 15,-12-5 1-15,10 3-1 16,3-3 0-16,1 3 0 15,-4 1 0-15,3-3 0 16,5 1 0-16,-10 3 2 16,7-5-3-16,-5 3 3 15,2-3-1-15,-3 3 0 16,-1-1 1-16,0 3-1 0,0 1 0 16,3 0 0-16,-3 1 0 15,0 3 1 1,5-7 0-16,-3 3-1 15,10 0 0-15,-1-5 1 0,-3-1-1 16,6 1 1-16,-1-1 0 16,5-3-1-16,-5 3 0 15,7-1 0-15,-3 2 0 16,5-3 0-16,1 3 0 16,-3-5 0-16,5 5 0 15,0-3 0-15,-3 3 0 16,1 1 1-16,-3 1-1 15,-7 3 1-15,7 3-1 16,-8-3 0-16,1 2 0 16,1 3-1-16,3-1 0 15,3-2 0-15,-1 1 0 16,1-1 1-16,-1 0-1 0,1 3 0 16,5-3 1-16,-5-2 0 15,-1 1 0-15,6-3 0 16,1 3 0-16,-7-1 0 15,9-5 0-15,1 3 1 16,4-5-2-16,1-5 2 16,3-1-1-16,2-4 0 15,0-1 0-15,5-3 0 16,-3-2 0-16,2 0 0 16,-2-2 1-16,4 4-2 15,1-1 0-15,-1 1 1 16,6-2 0-16,2 4-1 15,6-4 1-15,4 2-1 0,4-1 1 16,2 1 1-16,3 0-1 16,1 2 1-16,0 0-1 15,4 1 0-15,-7 9 0 16,7-3 0-16,-2 5 0 16,2-4-1-16,1 1 2 15,1 1-1-15,10-3 1 16,3-1-1-1,7-6 1-15,-3 2 0 0,3-5 0 16,-7 5-1-16,3 4 0 16,-10-10-5-16,-1 13-5 15,-11-15-27-15,-20-10-2 16,-16-8-2-16,-17-15 2 0</inkml:trace>
  <inkml:trace contextRef="#ctx0" brushRef="#br0" timeOffset="1455.7112">4572 863 11 0,'6'-23'32'0,"-6"23"-1"16,0 0-4-16,-8-34-8 0,8 34-4 15,0 0-3-15,0 0-2 16,0 0-3-16,0 0-2 31,0 0-1-31,16 10 0 0,-12 10-1 0,-2 11 0 16,-2 4-1 0,4 9 1-16,-2 1-2 0,-4 4 1 15,2-2-1-15,2-6 0 16,2-6-1-16,-2-5 1 15,-2-7 0-15,6-1-1 16,-6-22 1-16,7 26-1 16,-7-26 1-16,0 0-1 15,0 0 0-15,24 15 1 0,-24-15-1 16,26-13 1-16,-10 1-1 16,3-4 0-16,7-4 0 15,2 1 0-15,3-9 1 16,1-5-1-16,-1-2 0 15,-1-3 0-15,0-3 1 16,-5 2-1 0,-5 4 0-16,-6-3 1 0,-6 1-1 15,-4 6 0-15,-10 3 1 16,-6 3-1-16,-6 9 0 16,-3 4 1-16,-11 4-1 15,-2 12 0-15,-11 6 0 0,0 8 0 16,3 5 0-16,-1 9 0 15,9-1 0-15,6 0 0 16,9 3 0-16,7-9 0 16,12-3 0-16,14-4 0 15,-14-18 0-15,37 11 0 16,-9-19 0-16,3-5 1 16,3-11-1-16,0-9 0 15,-3-6 1-15,-5-7-1 16,-6-7 1-16,-13 8-1 15,-5-2 0-15,-4 8 1 16,-15 6-1-16,-5 15 0 16,-12 10 0-16,-3 18 1 0,3 17-1 15,-5 9 0-15,1 11 1 16,3 10-1-16,3 5 0 16,12-5 0-1,7-2 0-15,7-11-1 0,6-9-1 16,6-16-2-16,9 3-4 15,-15-22-30-15,38-18 0 16,-18-3-1-16,1-7 0 16</inkml:trace>
  <inkml:trace contextRef="#ctx0" brushRef="#br0" timeOffset="2164.1812">5249 278 33 0,'0'0'33'0,"0"0"1"16,0 0 1-16,14 28-22 16,-14-28-2-16,-6 33-2 15,-6-9-1-15,18 19-2 16,-14-6 0-16,8 18-2 15,-6-6-1-15,6 4-1 16,0-8-1-16,0-7-1 0,2-7 0 16,2-7 0-1,2-7-1-15,-6-17-2 16,0 0 0-16,0 0-4 16,22-6-5-16,-28-15-20 15,12-3-5-15,-6-9 0 0,-2 1 0 16</inkml:trace>
  <inkml:trace contextRef="#ctx0" brushRef="#br0" timeOffset="2624.7734">5251 333 7 0,'0'0'29'16,"20"-25"3"-16,0 17-1 15,0 6-15-15,-9-20-2 16,29 24-2-16,-20-17-3 15,21 15-2-15,-11-6-2 16,3 18-1-16,-7-3 0 0,-4 11 0 16,-10 0-1-16,-7 11 0 15,-10 0 0-15,-7 5-1 16,-8-3 0-16,4-5-1 16,-8-3 0-16,5-3-1 15,3-7 0-15,16-15 0 16,0 0 0-16,0 0 0 15,0 0 0-15,22-9 0 16,3 1-1-16,9-2 1 16,3 2 0-16,5 12 1 15,1 2 0-15,-7 12 0 16,-5-1 0-16,-3 13 1 16,-10-3 0-16,-12 12 0 0,-10-1-1 15,-6 1 2-15,-16-4-2 16,-1 4 1-16,-9-7-1 15,-3-5-1-15,-3 1 0 16,3-9 0-16,7 3-3 16,-7-14-7-16,25 10-28 15,-10-13-2-15,24-5 0 16,-28 16-1-16</inkml:trace>
  <inkml:trace contextRef="#ctx0" brushRef="#br0" timeOffset="11439.2374">14117 1472 32 0,'0'0'34'15,"-14"-20"1"-15,-4 8 1 16,18 12-23-16,-37-19-2 16,21 19-1-16,-23-14-2 0,7 22-1 15,-15-6-1-15,1 17-1 16,-9 3-1-16,2 15-1 15,-3 8-1-15,7 12 0 16,1 10 0-16,17 15-1 16,5 13 0-16,20 13 0 15,12 5 1-15,12 15 0 16,2 3 0-16,7 3 0 16,-1-5 1-16,0-5-1 15,-7-12 0-15,-7-8 0 16,-6-14-1-16,-6-9 1 15,-10-19-1-15,-3-9 0 16,-7-7 1-16,-8-11-1 0,-3-2 0 16,-7-7-1-16,2-7 1 15,-3-5-1-15,-4-4-1 16,3-2 1-16,7-4-3 16,-5-6-1-16,16 2-2 15,-5-22-4-15,27 22-12 16,-22-23-21-16,20 1 1 15,0-11 0-15,4-1 1 16</inkml:trace>
  <inkml:trace contextRef="#ctx0" brushRef="#br0" timeOffset="11875.9029">13264 2739 62 0,'0'0'39'15,"-16"-3"0"-15,16 3 0 16,0 0-28-16,0 0-2 16,0 0-2-16,0 0-2 15,22-16-1-15,7 18-1 16,5-6 0-16,11 6-1 15,3-6 0-15,3 4-1 16,2-2 1-16,-1 2 0 0,-7-2-1 16,-5 0 0-16,-7 2 0 15,-9 2 0-15,-24-2 0 16,24 4 0 0,-24-4 0-16,0 0 0 0,0 0-1 15,0 0 1-15,0 0-1 16,0 0 1-16,0 0-1 15,0 0-1-15,0 0 0 16,0 0-2-16,0 0-1 16,0 0-5-16,23 10-6 15,-23-10-27-15,20-4-1 16,-20 4 1-16,42-14-1 16</inkml:trace>
  <inkml:trace contextRef="#ctx0" brushRef="#br0" timeOffset="12559.5178">14620 2588 43 0,'-35'-4'34'16,"35"4"3"-16,-30 14-12 16,1-32-4-16,29 18-6 15,-20-1-3-15,20 1-3 16,0 0-1-16,20 3-3 15,-20-3-1-15,57-3-1 16,-12 1-1-16,20 0 0 16,7-2-1-16,8 0 0 15,5 2-1-15,-2 0-1 16,2 0 0-16,-20-2-2 0,1 6 0 16,-27-8-3-16,3 16-4 15,-42-10-15-15,0 0-15 16,0 0 1-16,0 0-1 15,-48 19 2-15</inkml:trace>
  <inkml:trace contextRef="#ctx0" brushRef="#br0" timeOffset="12781.1663">14660 2739 58 0,'-32'6'38'0,"32"-6"2"15,0 0-1-15,0 0-28 16,46-13-1-16,-1 1-2 15,20 12-1-15,0-10-3 0,14 6-1 16,0-4-1-16,6-2-1 16,-6 3-1-16,-8-7-1 15,2 6-3 1,-19-12-3-16,11 20-7 0,-22-19-26 16,-1 3 0-16,-11-4-1 31,-5-7 2-31</inkml:trace>
  <inkml:trace contextRef="#ctx0" brushRef="#br0" timeOffset="13168.0234">15361 2245 62 0,'0'0'37'16,"-22"4"2"-16,22-4-2 16,22 12-27-16,-22-12-3 15,51 9-2-15,-15-1-1 16,13 2-2-16,4 0 0 16,7 0-1-16,-3-1 0 15,-6 5 0-15,-7-2 0 16,-5 8 1-16,-13-1 1 15,-8 15-2-15,-20-1 3 0,-10 6-3 16,-12 2 2 0,-6 7-1-16,-9-5 1 15,-4 0-2-15,3-6 0 16,1-7 0-16,7-1-2 0,0-7-3 16,17 7-4-16,-19-7-32 15,34-22-2-15,-26 23 0 16,26-23 0-16</inkml:trace>
  <inkml:trace contextRef="#ctx0" brushRef="#br0" timeOffset="14160.0678">16713 2145 23 0,'-6'-22'33'0,"6"22"1"16,0-21 1-16,-7-1-16 15,7 22-3-15,0 0-4 16,15 4-1-16,-15-4-2 16,6 20-1-16,-6-3-2 15,12 21-1-15,-10 1-1 16,10 16-1-16,-6 2 1 15,2 7-2-15,-4 5 0 16,4-2-1-16,-6 0 1 16,7-3-2-16,-5-11 2 15,6-2-2-15,0-8 0 0,2-9 0 16,6-9 0-16,2-3 1 16,-1-10-1-16,9-8 0 15,5-8 0-15,5-6-1 16,3-10 1-16,3-3 0 15,3-11 0-15,3-9 0 16,-3-6 0-16,-2-4 0 16,-5 2 0-16,-8-2 0 15,-5 6 0-15,-7 8 0 16,-8 1 0-16,-12 17 0 16,0 21 1-16,-44-12-1 15,15 24 1-15,-9 13 0 16,-1 7 1-16,-1 11-1 0,7 6 0 15,7 6-1-15,8-2 1 16,18 2-1-16,12-6-1 16,2-12 0-1,17-7-1-15,5-15-1 0,19-3-1 16,-7-27-5-16,25 7-4 16,-22-28-27-16,16-5-2 15,-2-16 1-15,1-2 1 16</inkml:trace>
  <inkml:trace contextRef="#ctx0" brushRef="#br0" timeOffset="14484.5835">17833 2347 64 0,'0'0'39'0,"-38"-6"-2"0,5 24 4 15,-28-7-25-15,23 27-7 16,-13-11-1 0,17 12-4-16,-1-5 1 15,17 1-3-15,14-9 0 0,22-5-2 16,13-9 0-16,17-2-1 15,11-2 1-15,10-6-1 16,-2 2 1-16,-2 3 0 31,-7-1 1-31,-11 8 0 0,-9 2 0 0,-17 7 1 16,-13 5-1-16,-12 1 1 16,-18 3-1-1,-5-7 0-15,-9-1 0 0,-7-7-1 0,1-3 0 16,-3-8 0-1,5-6-2-15,3-14-3 16,17 1-2-16,0-25-5 16,28 15-20-16,-2-22-10 0,18-1 1 15,4-9 0-15</inkml:trace>
  <inkml:trace contextRef="#ctx0" brushRef="#br0" timeOffset="14791.4313">18125 2390 68 0,'34'2'40'0,"-34"-2"1"15,16 26-1-15,-40-17-23 16,14 29-7-16,-22-15-2 16,9 11-3-16,-7-9-2 15,8 1-1-15,10-5-2 16,12-21 0-16,20 24-1 16,14-16 0-16,17-3 0 15,2 5 0-15,11 2 0 0,1 2 0 16,-6 5 1-16,-6 7 1 15,-19 1 0-15,-10 3 0 16,-22 3 0-16,-10 1 1 16,-18-1-1-16,-13 0 1 15,-13-3-1-15,-13-5-1 16,0 1-1-16,-6-16-4 16,16 15-13-16,-11-27-23 15,13-2-2-15,10-17 1 16,17-5-1-16</inkml:trace>
  <inkml:trace contextRef="#ctx0" brushRef="#br0" timeOffset="15700.1675">18907 2135 29 0,'16'-37'35'15,"-12"19"0"-15,-4 18-6 0,-4-55-5 16,4 55-6-16,2-43-2 15,-2 43-5-15,0-26-1 16,0 26-3-16,0 0 0 16,-6 42-2-16,4-5-1 15,2 22-1-15,0 13-1 16,2 17 0-16,2 7 0 16,0 10-2-16,6-4 1 0,9-8 0 15,1-4-1 1,8-15 0-16,9-14 0 15,5-16 0-15,3-20 0 16,7-23 0-16,-1-13 0 0,0-21 0 16,-3-11 0-1,-9-22-1-15,-1-9 1 0,-11-15 0 16,-1-3-1-16,-10-4 0 16,-4 2 1-16,-8 11 0 15,-8 7 0-15,-2 19 1 16,-2 16-1-16,-6 23 1 15,14 18 0-15,-32 43 0 16,19 14 0-16,5 16 0 16,2 11 0-16,8 10-1 15,10 4 1-15,9-1-1 16,11-11 1-16,7-10-2 16,7-17 1-16,5-17-1 0,4-13-1 15,1-21-1-15,-1-4-3 16,-16-28-5-16,23 3-32 15,-33-11 0-15,1 5 0 16,-16-7 1-16</inkml:trace>
  <inkml:trace contextRef="#ctx0" brushRef="#br0" timeOffset="16295.5234">20017 2659 80 0,'0'0'42'0,"0"0"-2"16,0 0 1-16,25-2-30 15,-25 2-3-15,8 33-2 16,-8-3-2-16,6 13-1 16,-6 6-1-16,0 6 0 15,-2 0-1-15,-2 0 0 16,2-2-1-16,-2-10 1 16,4-10-1-16,0-9 0 0,0-24 0 15,0 0 0-15,0 0 0 16,0 0-1-16,0-31 1 15,0-11-1-15,0-3 0 16,4-12 0-16,-2 2 1 16,4 4-1-16,2 0 0 15,4 2 1-15,2 12 0 16,4 11 0-16,1 9 1 16,1 9-1-16,2 8 1 15,3 14 0-15,5 5 1 16,0 17 0-16,-5 5-1 15,5 8 1-15,-2 4-1 16,-3 2 0-16,-5-2 0 0,2-2 0 16,-4-8-1-16,-7-8-1 15,-1-9 0 1,-4-8-2-16,-6-18-2 16,0 0-4-16,4 19-16 0,-24-35-18 15,-9 5-1-15,-13-17 1 16,-3 9 1-16</inkml:trace>
  <inkml:trace contextRef="#ctx0" brushRef="#br0" timeOffset="16452.3494">20023 2993 80 0,'0'0'41'15,"0"0"0"-15,0 0 0 16,19-24-32-16,41 26-1 0,-9-8-3 16,20 6-2-1,-6-4-2-15,-2 0-2 16,-1 6-3-16,-21-17-7 15,10 15-30-15,-31-4 0 0,-20 4-1 16,0 0 0-16</inkml:trace>
  <inkml:trace contextRef="#ctx0" brushRef="#br0" timeOffset="19359.268">21660 2524 7 0,'-26'-6'30'0,"26"6"3"15,-28 0-7-15,1-16-6 0,27 16 1 16,-30-8-4-16,30 8-2 15,-20-6-5-15,20 6-1 16,0 0-4-16,0 0 0 16,0 0 0-16,44 0-2 15,-11 0 0-15,21 6 0 16,5-2-1-16,22 4-1 16,0 0 1-16,10 2-2 15,-7-5 2-15,1 1-2 16,-8 0 0-16,-15-2-1 15,-3 0 0-15,-22-8-2 16,3 10-3-16,-40-6-4 16,41-22-26-16,-41 22-4 0,6-27 2 15,-6 27-1-15</inkml:trace>
  <inkml:trace contextRef="#ctx0" brushRef="#br0" timeOffset="19719.7541">22167 2357 44 0,'-26'-2'36'0,"26"2"0"16,0 0 1-16,-31-18-23 16,50 26-3-16,-19-8-3 0,46 2-2 15,-7-4-2-15,13 6-2 16,1-2 0-16,12 6 0 15,-6 2-1-15,7 3 0 16,-13 1 0-16,-8 6 1 16,-11-3 0-16,-4 5 1 15,-21-3-1-15,-5 5 0 16,-17-2 2-16,-11 1-1 16,-10-3 0-16,-5 1-2 15,-13 1 1-15,5 0-1 16,2-5-1-16,-1-5-2 15,13 4-3-15,-1-20-7 16,34 4-29-16,0 0 0 0,0 0-2 16,0 0 2-16</inkml:trace>
  <inkml:trace contextRef="#ctx0" brushRef="#br0" timeOffset="20668.2169">23259 1815 49 0,'0'0'37'0,"0"-25"1"16,0 1-8-16,0 24-11 15,0 0-5-15,0 0-2 16,0 0-3-16,0 0-2 0,6 41-2 16,-2 8-1-16,0 4-1 15,2 16 0-15,2 4-1 16,-1 7 0-16,5 8-1 15,-4-9 0-15,4-3 0 16,-4-13-1-16,2-8 0 16,-2-8 0-16,-2-9 0 15,-4-13-2-15,-2-25 0 16,0 0-2-16,0 0-2 16,0 0-8-16,19-43-28 15,-9-2 0-15,4-10 1 16,-2-8-1-16</inkml:trace>
  <inkml:trace contextRef="#ctx0" brushRef="#br0" timeOffset="21095.1413">23737 1919 53 0,'16'4'38'16,"-5"14"1"-16,-11 7 0 15,-25-9-22-15,17 39-3 16,-32-18-5-16,3 24-2 15,-16-6-2-15,-1 4-1 16,-9-6-2-16,10-2 1 16,-1-10-2-16,9-10 0 15,11-5 0-15,11-8-1 16,7-7 0-16,16-11 1 0,0 0-1 16,-14 22 0-1,14-22 1-15,0 0 0 0,0 0 0 16,16 12 0-1,-16-12 0-15,26 12 0 0,-7-1 1 16,9 1-1-16,4 6 0 16,11 3 0-16,2 5 0 15,3-3 0-15,3 3 1 16,-5-5-2-16,-5 3 1 16,-3 0 0-16,-5-9-2 15,-13-1 1-15,-2-6-1 16,-18-8-2-16,0 0-1 15,0 0-5-15,21 18-11 0,-21-18-24 16,0 0 0-16,0-26 1 16,0 26 0-1</inkml:trace>
  <inkml:trace contextRef="#ctx0" brushRef="#br0" timeOffset="21627.3302">24090 2600 38 0,'0'0'38'15,"-4"-33"1"-15,2 15 2 16,2 18-18-16,-14-23-5 16,14 23-6-16,0 0-2 15,-4 21-4-15,3-1 0 16,6 11-3-16,1 10 0 0,4 4-2 16,0 5 1-16,4 3-2 15,0-2 0-15,0-8 0 16,-1-8 0-16,-1-2-1 15,2-9 0-15,-14-24-2 16,0 0 0-16,0 0-4 16,0 0-2-16,-2-47-7 31,8 19-20-31,-24-17-5 0,-3 0 0 0,-9-2 1 16</inkml:trace>
  <inkml:trace contextRef="#ctx0" brushRef="#br0" timeOffset="22063.8128">23938 2580 59 0,'0'0'35'15,"-4"-23"0"-15,16 5-12 16,30 22-8 0,-7-18-6-16,24 20-2 0,-5-10-1 15,19 14-1-15,-14-4 1 16,4 14-2-16,-16-5 1 16,-7 13-1-16,-16-1 0 15,-16 9 0-15,-20-7-1 16,-14 3-1-16,-8-5-1 15,-7-1 1-15,-10-7-2 16,11-3 0-16,1-8 0 16,13-8 0-16,26 0 0 15,0 0-1-15,10-18 0 0,21 6 0 32,15 4 1-32,1 3-1 0,11 3 1 0,-7 9 0 15,-4 7 0 1,-7 14 1-16,-9-1 0 0,-11 10 0 15,-14 1 1-15,-14-1-1 16,-16 0 1-16,-7-3 0 16,-11-9-1-16,-5-3 0 15,-10-12 0-15,3-7 0 16,3-3-1-16,0-7-2 16,11-3 0-16,7-16-3 15,13 13-4-15,-8-35-16 16,24 19-17-16,10-6-1 0,14-3 0 15,8 1 2-15</inkml:trace>
  <inkml:trace contextRef="#ctx0" brushRef="#br0" timeOffset="22347.5808">25020 2382 82 0,'0'0'40'0,"0"0"-1"0,18 20-11 16,-18-20-16-16,16 2-4 16,-16-2-2-1,49 2-3-15,-19-4-1 16,11 0-1-16,1 2-2 0,1-10-3 15,1 8-2-15,-15-18-3 16,19 15-23-16,-25-15-9 16,-15 0 1-16,-8-3-1 15</inkml:trace>
  <inkml:trace contextRef="#ctx0" brushRef="#br0" timeOffset="22536.47">25196 2168 72 0,'-18'8'40'0,"18"-8"2"15,-16 35-1-15,24 3-29 16,-10-11-2-16,12 22-3 16,-6-4-2-16,10 3-2 15,-6-3-1-15,4-4-2 0,0-2-1 16,-7-15-3-16,9 7-6 16,-14-31-31-16,8 20-1 15,-8-20-1-15,26-18 0 16</inkml:trace>
  <inkml:trace contextRef="#ctx0" brushRef="#br0" timeOffset="23311.8319">25771 2017 79 0,'0'0'41'0,"0"0"1"15,0 0-1-15,1 34-33 16,-1-34-2-16,0 0-1 16,-5 19-1-16,5-19-2 15,0 0 0-15,0 0-1 16,0 0 1-16,0 0-1 16,0 0-1-16,0 0 1 15,0 0-1-15,0 0 1 16,0 0-1-16,0 0 1 15,0 0-1-15,0 0 0 16,0 0 0-16,0 0 0 16,0 0 0-16,0 0 0 0,0 0 1 15,0 0 0-15,0 0 0 16,0 0 0-16,-16-6 0 16,16 6 0-16,0 0 1 15,-10 28-1-15,8-9 0 16,-6 11 0-16,2 1 0 15,0 8 1-15,-2 9-1 16,4 5 0-16,2 2 0 16,2-1-1-16,0 1 0 15,6-4 1-15,2 1-1 16,4-5 0-16,2-6 0 16,6-4 0-16,1-7-1 15,9-9 1-15,2-9 0 0,3-10-1 16,5-8 0-16,3-12 0 15,-2-13 0 1,-1-14 0-16,3-12 0 16,-9-12 0-16,-6-3 0 0,-3-11 0 15,-5 3 0-15,-8 3 1 16,-6 6 0-16,2 15-1 16,-8 6 2-16,2 19 0 15,-4 10 0-15,2 21 1 16,0 0-1-16,-12 43 1 15,4-4-1-15,6 14 1 16,-4 10-1-16,2 11-1 16,2 5 0-16,4-5 0 0,4-5 0 15,2-6 0-15,4-8 0 16,0-14 0-16,7-6-1 16,-19-35-2-1,38 34-2-15,-38-34-15 0,29-16-26 16,-11 0 2-16,2-3-2 15,0-3 1-15</inkml:trace>
  <inkml:trace contextRef="#ctx0" brushRef="#br0" timeOffset="23695.6781">26758 2439 82 0,'0'0'41'0,"0"0"2"15,8-43-6-15,-8 43-26 16,0 0-3-16,19 24-1 15,-19-5-2-15,8 11-2 16,2 1 0-16,-2 10-2 16,4 2 1-16,2 3-1 0,-2-5 0 15,-5-4-1 1,5-6-1-16,-4-7 1 16,-2-6-2-16,-6-18 0 0,0 0-2 15,0 0-5-15,34 2-12 16,-34-24-22-16,6-2-2 15,-6-9 2-15,-4-6 1 16</inkml:trace>
  <inkml:trace contextRef="#ctx0" brushRef="#br0" timeOffset="24127.5973">26758 2308 65 0,'0'0'38'16,"6"-24"3"-16,-6 24-1 15,47-10-30-15,-25 0-1 16,23 12-3-16,-5-4-1 0,9 8-1 16,-4 0-1-16,3 6-1 15,-9 4-1-15,-5 1 1 16,-10 1-1-16,-13 6 0 16,-16-3 0-16,-13 1-1 15,-4-3 1-15,-10-1-1 16,5-6 1-16,-5-4-1 15,7-4-1-15,5 0 1 16,20-4 0-16,0 0 0 16,20 9 0-16,5-3 0 15,9 2-1-15,5 8 1 16,1 3 1-16,5 7-1 16,-3 3 1-16,-5 5 1 0,-11-1-1 15,-4 10 1-15,-13-3 0 16,-9-3 0-16,-13-4 0 15,-7-1-1-15,-12-9 1 16,-5-5-2-16,1-6 0 16,-9-14-2-16,5 8-5 15,-21-18-36-15,26-2-2 16,-11-10 1-16,13 1-2 16</inkml:trace>
  <inkml:trace contextRef="#ctx0" brushRef="#br0" timeOffset="34444.7303">13667 5371 16 0,'8'-31'31'16,"-8"31"3"-16,6-34 1 16,-14 5-16-16,8 29-3 15,0-27-2-15,0 27-2 16,0 0-2-16,0 0-2 15,0 0-1-15,-24 53-1 16,10-12-2-16,6 24 0 16,-4 5-2-16,4 13 1 15,3 1-2-15,10-4 0 16,3-9 0-16,18-14 0 16,6-14-1-16,13-25 1 15,8-22-1-15,7-16 1 16,3-19-1-16,0-14 0 0,-2-8 1 15,-11-5 0-15,-7-3-1 16,-11 8 1-16,-13 6 0 16,-11 14 0-16,-14 13 0 15,6 28 0-15,-33 6-1 16,13 22 1-16,-6 11 0 16,9 14-1-16,3 6 0 15,12 4 0-15,10-4 1 16,17-10-1-16,9-16 1 15,11-13-1-15,7-16 1 16,7-22-1-16,-6-16 0 16,-1-9 0-16,-15-8 1 15,-9-8-1-15,-15-1 0 0,-14-3 0 16,-11 8 0-16,-14 10-1 16,0 7-1-16,-7 7-2 15,13 21-3-15,-12-6-7 16,32 16-29-16,-5 22 1 15,16 2 0-15,9 1 0 16</inkml:trace>
  <inkml:trace contextRef="#ctx0" brushRef="#br0" timeOffset="35395.7869">14784 5428 83 0,'-19'28'41'0,"-11"-5"0"31,2 13-1-31,-19-7-31 0,17 18-3 0,-5-6-2 16,5 4-1 15,8-5-2-31,16-3-1 0,12-13 1 0,14-17-2 0,12-9 1 16,9-15-1-16,11-9 1 15,-5-13-1-15,2 2 1 16,-9-8 1-16,-9 5-1 15,-11 5 0-15,-12 6 1 16,-14 9 0-16,-14 14 0 16,1 16 0-16,-13 6 1 0,4 17-1 15,1 6 0-15,3 12 0 16,10 4-1 0,12 0 1-16,10-4-2 15,12-8 1-15,11-5-2 0,5-19-1 16,15-7-2-16,-11-26-4 15,19 8-5-15,-27-43-12 16,9 8-15-16,-11-14 1 16,-1 10 12-16,-31-24 13 15,14 20 8-15,-22 0 7 16,-5 0 8-16,11 31 14 16,-12 1 16-16,16 17 0 15,-26-6-11-15,32 35-11 0,-18-7-5 16,24 23-3-1,-10 0-3-15,12 10-1 16,-4-4-1-16,6 2 0 16,-3-8-2-16,3-7 0 0,-6-7-1 15,2-13-1-15,-12-18 0 16,20-4 0-16,-14-18 0 16,-1-13-1-16,1-8 0 15,2-4 0-15,-2-4 1 16,0 1 1-16,0 5 0 15,-4 12 0-15,4 9 1 16,-6 24 0-16,0 0 1 16,20 26-1-16,-12 5 1 15,9 14 1-15,-1 3-1 16,8 3-1-16,2 0 1 16,5-6-1-16,-3-10-1 15,5-15 0-15,1-11 0 0,-3-14-2 16,3-13 0-16,-4-13-1 15,-3-15 0-15,-7-14 0 16,2-11-1-16,-4-15 1 16,-5-1 0-16,-1-1 1 15,0 5 1-15,-8 15 2 16,0 5 1-16,4 24 2 16,-10 13 0-16,2 26 0 15,0 22 1-15,0 23-1 16,-4 10 0-16,8 16-1 15,2 11 0-15,2 8-2 16,6 1-1-16,5-3 1 16,5-10-3-16,0-13 1 0,5-14-3 15,-9-21-2-15,12-5-5 16,-32-25-30-16,8-23-1 16,-14-19-1-16,-8-7 1 15</inkml:trace>
  <inkml:trace contextRef="#ctx0" brushRef="#br0" timeOffset="35540.4905">15556 5430 86 0,'-25'-14'41'16,"25"14"0"-16,0 0 0 15,19 8-32-15,7-4-4 16,27 2-3-16,15 2-5 16,7-16-8-16,17 10-29 0,7-6-1 15,0 0-1-15,0-2 0 16</inkml:trace>
  <inkml:trace contextRef="#ctx0" brushRef="#br0" timeOffset="35931.9455">17304 5006 45 0,'31'-29'36'16,"-5"1"2"0,-6 7 1-16,19 19-24 0,-39 2 0 15,26 8-3-15,-26-8-2 16,6 58-1-16,-16-6-2 15,8 18-2-15,-6 9-1 16,2 3-1-16,0 1-1 16,6 1 0-16,0-4-1 15,6-13-1-15,2-8-1 16,0-20-1-16,8-7 0 16,-16-32-3-16,35 15-3 0,-23-46-6 15,22-4-28-15,-15-18 0 16,7-18-1-1,0-11 2-15</inkml:trace>
  <inkml:trace contextRef="#ctx0" brushRef="#br0" timeOffset="36267.6364">17839 4961 86 0,'0'0'40'0,"14"20"1"16,-14-20-9-16,-28 61-22 15,-11-14-3-15,-5 19-2 16,-11-7 0-16,-8 6-2 15,1-8-1-15,5-8-1 16,6-10-1-16,11-7 1 16,9-15-1-16,31-17 0 15,-14 18 0-15,14-18 0 16,32 8 1-16,-7-6 0 16,9 4 0-16,3 7 0 0,3 3 1 15,1 4 0-15,3 3-1 16,-3 5 1-16,-3-1-1 15,3 5 0-15,-3-3 1 16,-5-5-2-16,-5-5 0 16,-2-3-1-16,-3-4-1 15,-23-12-4-15,34 19-6 16,-34-19-32-16,18-4 1 16,-18 4-1-16,0 0 1 15</inkml:trace>
  <inkml:trace contextRef="#ctx0" brushRef="#br0" timeOffset="36935.8682">18255 5569 88 0,'0'0'42'0,"0"0"0"16,0 0 1-16,20 32-34 15,-18-7-2-15,16 17-2 16,-10-1-2-16,12 10 0 16,-1-2-1-16,-1-2-1 15,-2-2 0-15,-4-8-1 16,0-7 0-16,-8-12-1 16,-4-18 0-16,0 0-1 0,0 0-3 15,4-24-3-15,-4 2-2 16,-20-31-2-16,20 18-1 15,-26-28 0-15,18 16 3 16,-21-10 3-16,19 14 4 16,-6 4 4-16,2 2 3 15,20 19 5-15,-6-14 1 16,26 32-1-16,-26 0 0 16,63-7-1-16,-24 7-2 15,11 11-1-15,-1-1 0 16,-2 10-2-16,-9 3 0 15,-10 3-1-15,-15 1 0 0,-15 3 0 16,-17-9-1-16,-7 1 0 16,-6-6-1-16,-1-6 0 15,-1-7-1-15,11-8 1 16,23 5-1-16,-8-26 0 16,28 12 1-16,11 5 0 15,9 1-1-15,11 12 0 16,2 5 1-16,1 13 1 15,-3 7-1-15,-6 7 0 16,-9 5 1-16,-12 0 0 16,-11 0 0-16,-13 1 0 15,-13-7 1-15,-19-4-1 16,-8-3 0-16,-11-9 0 0,-4-5-2 16,-8-8-1-16,3 2-4 15,-5-32-13 1,18 15-24-16,3-13 0 15,23-7 0-15,21-7-1 0</inkml:trace>
  <inkml:trace contextRef="#ctx0" brushRef="#br0" timeOffset="37671.9231">19930 5006 48 0,'-6'-35'39'0,"2"0"-1"15,-2 5 3-15,4 12-21 16,-12-13-7-16,14 31-2 16,0 0-1-16,12 51-3 15,-12-2-1-15,10 20-3 16,2 7 0-16,2 11 0 15,3 3-1-15,3-6-1 0,0-3 1 16,0-12-2-16,-5-14 0 16,3-16-1-16,-6-10 1 15,-12-29-2-15,0 0 0 16,20-2-1-16,-20-19-1 16,-6-17-1-16,6 1-1 15,-12-14-1-15,10 8 2 16,-8-8 0-16,14 10 0 15,-4-5 2-15,12 9 1 16,4 6 2-16,13 1 1 16,11 11 1-16,1 1 1 15,17 10 0-15,-5 2 1 16,0 16 0-16,-3-2 0 0,-3 18 1 16,-13-3-1-16,-3 14-1 15,-19 3 0-15,-8 9 1 16,-12-6-2-16,-6 2 0 15,-17 0-1-15,-9 2 1 16,-5-4-2-16,-7-7 1 16,-3-7-1-16,4-9 0 15,-3-3 0-15,5-7-1 16,10-4 0-16,3-12-1 16,10 4-2-16,1-13-5 15,25 15-33-15,0 0-1 16,-20-16 1-16,20 16-1 0</inkml:trace>
  <inkml:trace contextRef="#ctx0" brushRef="#br0" timeOffset="38071.4089">20617 5257 73 0,'0'0'41'0,"0"0"0"15,0 0 1-15,40 32-28 16,-40-15-3-16,19 25-2 16,-11-1-4-16,12 16 0 15,-6-2-2-15,5 4-1 16,-5-10-1-16,4-8 0 16,-4-8-2-16,-2-9-1 15,-12-24-1-15,25-4-3 16,-5-4-8-16,-20-25-28 0,0-10-2 15,-6-18 1-15,-2-6 1 16</inkml:trace>
  <inkml:trace contextRef="#ctx0" brushRef="#br0" timeOffset="38200.1433">20631 5049 73 0,'-20'-7'37'0,"20"7"0"15,0 0 1-15,-6 21-36 16,6-21-13-16,38 24-24 15,-3 1 0-15,3-3-2 16,7 3-1-16</inkml:trace>
  <inkml:trace contextRef="#ctx0" brushRef="#br0" timeOffset="38784.0235">21332 5328 75 0,'0'0'39'16,"18"-8"1"-16,-18 8 0 15,-10-23-30-15,10 23-2 16,0 0-2-16,15-18-1 16,-15 18-2-16,0 0 1 15,0 0-1-15,0 0-1 16,0 0 0-16,0 0 0 15,0 0 0-15,-31 14 0 16,7 7-1-16,-1 9 0 16,-11 7-1-16,-2 10 1 15,3 6-1-15,-1 2 0 0,9-2 0 16,13-8-1-16,14-7 1 16,12-11-1-16,15-11-1 15,13-18 1-15,5-16 0 16,7-9 0-16,1-11 1 15,-6-7-1-15,-3 0 1 16,-5 0 0-16,-13 8 0 16,-6 7 1-16,-6 11 0 15,-14 19 0-15,0 0-1 16,11 39 1-16,-5 6 0 16,2 18 0-16,6 9 0 15,8 13-1-15,7 13 0 16,3 2 2-16,-2-4 0 0,1 0 0 15,-7-7 1-15,-8-9-2 16,-16-11-1-16,-12-8 0 16,-16-10 0-16,-13-6 0 15,-17-8 0-15,-7-4 0 16,-6-3 0-16,-6-12 0 16,24 9-32-16,-8-15-13 15,9 2-1-15,13-3 0 16</inkml:trace>
  <inkml:trace contextRef="#ctx0" brushRef="#br0" timeOffset="42116.1254">22621 4690 53 0,'4'-23'37'15,"-2"-3"2"-15,4-1 0 16,0 7-26-16,-6-11-2 16,0 31-1-16,12-20 0 15,-6 42-3-15,-22 11-2 16,8 34 0-16,-12 13 0 16,1 22-2-16,1 16-1 15,8 8 0-15,0 1-1 0,14-3 0 16,10-14 0-16,4-20-2 15,7-13-1-15,3-26-1 16,5-14-2 0,-11-41-6-16,24-2-31 0,-23-29 0 15,-3-14 0-15,0-24 0 16</inkml:trace>
  <inkml:trace contextRef="#ctx0" brushRef="#br0" timeOffset="42324.443">22979 4673 89 0,'15'-8'43'16,"-11"29"-1"-16,2 26 0 0,-12 6-34 15,8 22-2-15,-4 3-1 16,8 15-2 0,0-1 0-16,2-2-3 15,6-5 1-15,-6-19-4 0,10-3-2 16,-13-33-6-16,27-7-31 15,-32-23-1-15,0 0 1 16,-10-33 0-16</inkml:trace>
  <inkml:trace contextRef="#ctx0" brushRef="#br0" timeOffset="42679.799">22803 5165 80 0,'-20'-31'38'0,"40"19"1"16,11 0-2-16,21-5-32 15,15 9 0-15,4-6-3 16,4 6 1-16,-6 0-1 16,-4 8 1-16,-19 4 0 0,-11 16 1 15,-23 5 1-15,-18 17-2 16,-20 7 0-16,-3 11 0 16,-9 5 0-16,7 0-2 15,3-2 1-15,14-8-2 16,14-14 0-16,16-10 1 15,22-17-1-15,7-18 1 16,10-12 0-16,1-15-1 0,-3-10 1 16,-12-12 0-16,-9 0 0 15,-14-4 0 1,-18 0 0-16,-20 6-1 16,-10 6-1-16,-11 2-2 0,1 15-6 15,-19-5-34-15,22 13 0 16,5 1-2-16,32 19 2 15</inkml:trace>
  <inkml:trace contextRef="#ctx0" brushRef="#br0" timeOffset="43244.2385">23968 4920 75 0,'25'-26'41'16,"-25"26"-2"-16,24 20 3 15,-28 0-31-15,22 31-3 16,-12 4 0-16,8 23-3 16,-2 8 0-16,1 11-2 15,1-7 0-15,0-4-1 16,-2-11-2-16,2-12 1 16,-8-18 0-16,5-18 0 0,-11-27-1 15,0 0 0-15,8-41 0 16,-6-2 0-16,2-14 0 15,2-12-1-15,8-5 0 32,0-3 0-32,8 8 0 0,3 9 0 0,9 12 0 15,1 13 1 1,7 21 0-16,1 22 1 0,-1 16 0 16,3 19 0-16,-5 16 0 15,-1 6 0-15,-1 5 0 16,-5 7 0-16,-7-8-2 15,-6-7 1-15,-9-7-2 16,-9-15-1-16,4-9-4 0,-6-31-8 16,-19 10-28-16,-5-26 0 15,2-4 0 1,-11-19 0-16</inkml:trace>
  <inkml:trace contextRef="#ctx0" brushRef="#br0" timeOffset="43910.9807">24485 5189 68 0,'57'-20'40'0,"9"8"0"16,11 4 1-16,23 16-30 15,-17-6 0-15,10 28-2 16,-16-3-2-16,2 20-2 16,-20 0 0-16,-11 6-3 0,-11-4 0 15,-17 3-1-15,-8-11 0 16,-12-6 1-1,-10-13-2-15,10-22 0 16,-36 15-1-16,11-19 0 0,-3-7 0 16,-10-15 0-16,1-1 0 15,-5-3-1-15,-1 1 1 16,2 7 0-16,-3 3 2 16,9 11-1-16,-3 10 1 15,12 11 0-15,5 11-1 16,15 11 1-16,12 6 0 15,13 3 0-15,13-5 0 0,7-8-1 16,11-5-1 0,7-10 0-16,8-14 0 15,-7-18-2-15,1-4-1 16,-14-25-1-16,3-4 0 0,-17-14 0 16,1-2 0-16,-16-3 1 15,-5 7 2-15,-5 2 1 16,-6 8 1-16,0 18 3 15,-6 11 0-15,6 22 2 16,0 0-1-16,-6 47 1 16,6-8-2-16,14 18 0 15,0 0 0-15,6 2-1 32,4-2 0-32,1-2-1 0,3-14 0 0,0-13 0 15,3-15-1-15,-7-15 1 16,-2-13 0-16,-9-11-1 15,-1-15 0-15,0-8 0 0,-6-10-1 16,-4-4 0-16,0-3 0 16,-4 3 0-16,2 2 0 15,-2 8-2-15,4 12-1 16,0 1-1-16,16 27-6 16,-18 13-31-16,0 0 0 15,25-6 0-15,-5 23 0 16</inkml:trace>
  <inkml:trace contextRef="#ctx0" brushRef="#br0" timeOffset="44247.3834">25824 5485 84 0,'31'-8'42'16,"5"-11"0"-16,13-9-1 15,3-13-32-15,13 4-2 16,-10-12-3-16,4 1-1 16,-13 1-1-16,-7 6 0 15,-13 2-2-15,-18 11 1 16,-22 7-1-16,-18 17 1 16,-9 14 0-16,-12 17-1 15,-5 14 1-15,1 18 0 16,10 6-1-16,13 2 1 15,14 0-1-15,26-7 0 0,20-7-1 16,13-15-2-16,23-7-4 16,1-37-10-16,18 4-25 15,8-12-1-15,15-11 0 16,7-12-1-16</inkml:trace>
  <inkml:trace contextRef="#ctx0" brushRef="#br0" timeOffset="44728.5163">27321 5149 60 0,'25'-19'42'0,"-5"5"0"16,-20 14 0-16,16 4-20 15,-16-4-12-15,0 39-2 16,-2-1-3-16,4 15-1 0,8 2-2 15,-1 1 0-15,9-1-1 16,0-6 1-16,4-9-2 16,5-15 2-16,5-23-1 15,2-14 0 1,-3-21 0-16,1-8 0 0,1-16 1 16,-5-12-2-16,4-15 0 15,-7-4 0-15,1 1 0 16,-6 7-2-16,-1 7 0 15,-5 10-2-15,-2 16-3 16,-6 2-6-16,-6 45-30 16,26-16-2-16,-26 16 1 31,13 36 0-31</inkml:trace>
  <inkml:trace contextRef="#ctx0" brushRef="#br0" timeOffset="45819.8751">28977 4596 53 0,'10'-25'40'0,"-4"5"0"16,-6 20 2-16,2-22-28 15,4 56-2-15,-12-1-4 16,6 30-1-16,-2 9-4 16,2 15 0-16,0 5 0 15,2 6 0-15,-2-4-1 16,6-7-1-16,0-9 1 0,-4-11-1 15,2-18-1-15,-2-12 1 16,0-11-1-16,-2-26 0 16,0 0-1-1,0 0 0-15,-2-26 0 0,4-9-1 16,9-4 1-16,7-8 0 16,10 2-1-16,9-3 0 15,5 9 1-15,9 6 0 16,1 11 1-16,-1 14 0 15,-8 14 1-15,1 14 0 16,-19 9 0-16,-5 13 1 16,-12 1-1-16,-8 6 1 0,-12 0-1 15,-8-6 1-15,-13-6-2 16,-3-7 1 0,-7-11-1-16,-4-9-1 15,3-10-1-15,-1-17-4 0,19 9-7 16,-2-20-29-16,17-5-2 15,11-14 2-15,19 2-2 16</inkml:trace>
  <inkml:trace contextRef="#ctx0" brushRef="#br0" timeOffset="46006.8629">29498 5083 79 0,'20'21'42'15,"-6"15"2"-15,-8-1 0 0,20 14-34 16,-34-8-2-16,10 8-3 15,-10-5-2 1,4-7-2-16,2-4-2 16,2-13-2-16,6-3-4 0,-10-34-15 15,4 17-22-15,23-37 1 16,-3-1 0-16,-4-11 0 16</inkml:trace>
  <inkml:trace contextRef="#ctx0" brushRef="#br0" timeOffset="46538.968">29714 4908 52 0,'0'0'33'0,"19"10"2"15,1 6-3-15,20-9-32 16,-7 9 0-16,5-6-2 16,3 6 1-16,-3-1 0 15,1-3 2-15,-11 8 1 0,-8-10 3 16,-7 19 2-16,-13-29 1 15,-21 55 1-15,-13-28 1 16,8 21-2-16,-17-13-1 16,13 12-1-16,-1-8-2 15,5-1-2-15,8-7 0 16,10-8-1-16,8-23-1 16,26 16-1-16,-4-24 0 15,3-7-1-15,5-7 1 16,-2-5-1-16,3-1 1 15,-3-1-1-15,-8 3 2 16,-8 7-1-16,-12 19 2 16,19-16 0-16,-19 16 0 0,12 25 0 15,2 3 0-15,0 13 0 16,6 4-1-16,7 14 1 16,5 8-1-16,1 9 1 15,5 3-1-15,-5 3 2 16,-7-3 0-16,-6-1 0 15,-8-3 0-15,-10-8 1 16,-16-9 0-16,-12-12-1 16,-7-13-1-16,-13-10 1 15,-11-11-1-15,-8-10-1 16,4-8-2-16,-11-9-2 16,19-1-6-1,-18-17-32-15,26-5-1 0,7-15-1 0,22-10 0 16</inkml:trace>
  <inkml:trace contextRef="#ctx0" brushRef="#br0" timeOffset="46932.0075">30573 4453 68 0,'0'0'42'16,"23"-10"-1"-16,-3 24 1 15,2-16-33 1,21 41-2-16,-9 6 0 0,17 18-2 16,-9 4-1-1,9 15 0-15,-12 6-1 0,-5 9 0 16,-16 1-1-16,-10 8 1 15,-16-8 0 1,-16 0-1-16,-4-8 0 0,-11-5 0 16,-7-11-1-16,7-7 0 15,-1-16 0-15,7-12-1 16,7-7 0-16,1-13 0 16,11-1-2-16,14-18-1 0,0 0-4 15,-38 0-37-15,38 0-1 16,-8-18-1-1,2-1 0-15</inkml:trace>
  <inkml:trace contextRef="#ctx0" brushRef="#br0" timeOffset="47952.9037">13613 7149 76 0,'0'0'40'15,"0"0"1"-15,0 0 1 16,-17 32-32-16,30 31-3 16,-7 3-1-16,14 27-2 0,-6 5-2 15,6 12 1-15,3-1-2 16,-3-5-1-16,2-13 0 16,-4-15-1-16,1-13-1 15,-13-22-3-15,10-7-4 16,-16-34-12-16,-8-24-21 15,0-5 0-15,-11-14 0 16,-15-18 1-16</inkml:trace>
  <inkml:trace contextRef="#ctx0" brushRef="#br0" timeOffset="48851.8376">13183 7548 74 0,'0'0'38'0,"8"-26"0"0,41 11 0 16,6-13-35-16,42 5 0 15,8-9 1-15,5 5-1 16,-5 1 0-16,-6 14 0 16,-16 8 1-16,-16 18 0 15,-26 14 0-15,-9 21 1 16,-18 10-1-16,-2 17-1 16,-6 5 0-16,-1 7-1 15,1-6 0-15,2-1-1 16,6-11-1-16,4-13 1 15,2-11-1-15,-1-19 0 16,7-19-1-16,-4-18 0 16,5-15 1-16,-3-21-2 0,-2-3 1 15,-2-10 0-15,-1 3 0 16,-1 4 1 0,-6 11 0-16,-4 14 1 15,-8 27-1-15,0 0 1 0,20 23 0 16,-9 15 1-16,5 1-1 15,10 6 1-15,7-4-2 16,13-3 1-16,9-11 0 16,0-13-1-16,9-18 0 15,1-16 0-15,-6-11 0 16,-8-14-1-16,-9-4 0 16,-15-14 1-16,-9 4-1 0,-16 4 1 15,-10 10-1-15,-5 15 1 16,-13 13 0-1,-6 17 1-15,5 12-1 0,5 21 1 16,4 8 0-16,10 10-1 16,10 2 1-16,10 4 0 15,14-2-1-15,7-8-1 16,9-10 0-16,1-19-2 16,10-4-3-16,-13-34-5 15,17 22-11-15,-23-37-20 16,-3-8-1-16,-9-14 0 15,-4 6 2-15,-18-8 27 16,14 20 9-16,-8 11 8 0,-14-9 14 16,8 37 21-16,0 0 2 15,2 23 1 1,-2 7 1-16,17 25-26 16,-20-16-6-16,20 16-3 0,-9-10-2 15,6 0-1-15,-2-9-1 16,4-13-2-16,-16-23 0 15,35 14 0-15,-35-14-1 16,34-41 0-16,-14 1 0 16,1-7-1-16,9-2 1 15,-3 2 0-15,5 4 0 16,0 8 0-16,1 11 2 16,-3 16-1-16,1 16 0 15,1 21 0-15,-10 15 0 16,-4 9 1-16,-7 9-2 15,-9 3 0-15,2 8-5 16,-16-26-10-16,5 12-28 0,1-14-1 16,12-14 1-16,7-13-2 15</inkml:trace>
  <inkml:trace contextRef="#ctx0" brushRef="#br0" timeOffset="50107.5826">17100 7297 21 0,'2'-26'13'15,"-2"26"1"-15,4-22 3 16,-4 22 0-16,0 0 0 15,-4-17-3-15,4 17 0 16,0 0 1-16,0 0-3 16,0 0-1-16,0 0 0 15,4-28-1-15,-4 28-1 16,0 0 0-16,0 0 0 16,2 22-2-16,2 21-1 0,-10 10-1 15,2 24-1 1,0 11-1-16,6 16-1 15,-2 6 0-15,12-2-1 0,2-6 0 16,12-16-1-16,7-13 0 16,7-24-1-16,5-22 1 15,7-29 0-15,1-17-1 16,-2-22 0-16,3-16 1 16,-13-20-2-16,0-13 1 15,-11-14 0-15,-6 0 0 16,-10-2 0-16,-9 6 1 15,-8 11 0-15,-3 9 0 16,-4 19 1-16,-2 12 1 16,4 29 0-16,8 20-1 15,-18 32 1-15,10 19-1 16,4 19 1-16,4 15 0 0,6 15-1 16,4 10 0-16,4 2 0 15,2-6 0-15,7-16-2 16,3-8 1-16,-4-19-2 15,9-14-1-15,-5-27-2 16,14 1-7-16,-15-32-32 16,9-5 1-16,-12-18 0 15,3-5 0-15</inkml:trace>
  <inkml:trace contextRef="#ctx0" brushRef="#br0" timeOffset="50512.4815">18080 7703 87 0,'0'0'41'15,"0"0"0"-15,2-24-8 16,10 44-22-16,-12-20-2 0,7 53-3 16,-1-16-1-16,6 14-2 15,-2 2 0-15,6 2-2 16,-6 2 0-1,2-6 0-15,-1-8-1 0,-3-9 0 16,-2-9-2-16,-6-25 0 16,12 26-3-16,-12-26-4 15,0 0-8-15,0 0-25 16,0-34-1-16,-12 7 2 16,6-1-1-16</inkml:trace>
  <inkml:trace contextRef="#ctx0" brushRef="#br0" timeOffset="51009.9625">18022 7673 55 0,'0'0'36'0,"6"-23"0"15,-6 23 2-15,34-37-24 16,5 35-4-16,-5-12-3 15,21 14-2-15,-7-10-1 16,5 14 0-16,-2 0-1 16,-5 8-1-16,-13 3 0 15,-13 9-1-15,-14-1 1 0,-14 9-1 16,-18-5 0 0,-5 7 0-16,-9-9 0 15,-3 1-1-15,1-5 0 16,9-5-1-16,7-4 1 0,26-12 0 15,-14 17-1-15,14-17 1 16,40 12 0-16,-7-2 0 16,9 0 0-16,9 8 0 15,1 1 1-15,-1 3 0 16,-6 3 0-16,-11 11 1 16,-14-1-1-16,-8 8 2 15,-24-6 0-15,-8 3 0 16,-18-5-1-16,-7-4 0 15,-10-5 0-15,-3-10-1 16,5-9 0-16,0-7-1 16,3-2-2-16,5-13-5 15,29 13-24-15,-9-10-12 0,25 12 1 16,-14-22-1 0</inkml:trace>
  <inkml:trace contextRef="#ctx0" brushRef="#br0" timeOffset="55091.3554">27996 1746 58 0,'37'-15'34'0,"-23"-13"0"16,-14 28-1-16,12-43-36 15,-18 23-1-15,-26-7 1 16,-13-4 1-16,-28-7 0 16,-24-3 2-16,-29-8 0 0,-30-10 3 15,-26 6 1 1,-29-10-1-16,-12 6 2 16,-30-2-2-16,-8 14 1 15,-15 2-1-15,-12 24 1 0,-14 3-3 16,-4 18 2-16,-12 12-1 15,2 11-2-15,0 14 2 16,10 10-2-16,14 12 1 16,21 14-1-16,24 15 1 15,26 20-1-15,30 12 2 16,35 15-2-16,35 16 1 16,30 16 0-16,34 11-1 15,31 5 0-15,36 3 1 16,32 1 0-16,25-7 0 15,36-1 1-15,21-18 0 16,32-10 0-16,28-22 0 16,31-13 0-16,22-22 0 0,31-17-1 15,26-18 0-15,24-16-2 16,12-20 1-16,18-17 0 16,1-14 0-16,-1-17-1 15,-3-15 1-15,-5-19 0 16,-18-17-1-16,-8-14 1 15,-14-22-1-15,-24-16 1 16,-19-15 0-16,-22-8 1 16,-34-12-1-16,-39-2 2 15,-47-2-1-15,-46 0 1 16,-50 2 0-16,-52 12 1 16,-50 4-1-16,-41 9 0 15,-42 11 0-15,-36 13-1 0,-25 12 1 16,-24 14-3-16,-15 25-1 15,-24 6-7-15,15 41-31 16,-11 12-1 0,6 20-1-16,23 19 1 0</inkml:trace>
  <inkml:trace contextRef="#ctx1" brushRef="#br0">23861 18884 0</inkml:trace>
  <inkml:trace contextRef="#ctx0" brushRef="#br0" timeOffset="59854.9056">11848 4759 41 0,'0'-24'35'0,"0"24"0"16,6-23 0-16,-12 3-22 15,6 20-3-15,0 0-1 16,20-8-1-16,-20 8-1 16,6 49 0-16,-12-3-1 0,6 22-1 15,-12 3 1-15,10 17-2 16,-10 1 0-16,6 3-1 16,-2-12-2-1,3-17 0-15,5-14-1 16,0-19-1-16,0-30-2 0,0 0-1 15,21-14-2-15,-17-35-5 16,18 8-17-16,-12-32-14 16,-2-8 2-16,-8-15-1 15,-4-6 2-15</inkml:trace>
  <inkml:trace contextRef="#ctx0" brushRef="#br0" timeOffset="60215.8137">11203 4362 63 0,'-62'105'38'0,"-1"30"2"16,4 38-1-16,-6 11-28 15,31 36-2-15,14-12-2 16,46-2-2-16,27-25-1 15,46-40-1-15,31-45-3 16,40-55 1-16,32-56 0 16,15-48-1-16,4-45 2 0,-12-32-1 15,-31-28 0 1,-26-21 1-16,-41-21-1 16,-34-2 1-16,-52 2 0 15,-37 20 0-15,-53 19 0 0,-41 30-1 16,-25 29 0-16,-25 36-3 15,-8 42-4-15,-23 26-34 16,21 40-3-16,12 21 0 16,30 19-1-16</inkml:trace>
  <inkml:trace contextRef="#ctx0" brushRef="#br0" timeOffset="75487.0068">11124 11424 8 0,'-26'6'30'16,"26"-6"2"-16,-26 6-9 0,26-6-4 15,-16-20-3 1,1-2-3-16,15 22-3 16,9-39-1-1,19 22-2-15,-2-15-2 0,19 9 0 0,1-7 0 16,19 18 0-16,-12-1-1 15,12 17 0-15,-17 11 0 16,1 25-1-16,-21 9 1 16,-11 25-1-16,-23 9 0 15,-11 11 0-15,-17 2-1 16,-9 8 0-16,-11-16-1 16,-1-3 1-16,-4-9-1 15,4-19 0-15,7-12-1 16,11-13 1-16,9-9-1 15,8-9 0-15,20-14 0 16,0 0 0-16,0 0 0 0,32-6 0 16,-2-4 1-16,11 2-1 15,2-5 0-15,9 1 1 16,5-2-1-16,-4 0 0 16,-1 1 0-16,-1-1 1 15,-4-4-2-15,-7 1 1 16,-1 1-2-16,-13-6 0 15,2 1-1-15,-13-11-3 16,5 9-4-16,-32-32-19 0,8 8-11 16,-11-14-1-1,-3-8 0-15,-4-11 1 16</inkml:trace>
  <inkml:trace contextRef="#ctx0" brushRef="#br0" timeOffset="75823.8483">10756 10641 56 0,'-130'82'39'15,"2"38"1"-15,7 35-1 16,17 49-27-16,21-6-2 16,55 20-2-16,34-22-2 15,59-15-2-15,52-32-3 16,42-37 0-16,39-45-1 15,29-54 1-15,10-46 0 16,12-38 1-16,-20-27-1 0,-22-23 1 16,-43-21 0-16,-34-11 0 15,-39-6 1-15,-38 6-1 16,-47 10 1-16,-49 19-2 16,-38 12 1-16,-38 28-1 15,-19 23-3-15,-24 14-2 16,6 37-9-16,-13 0-29 15,30 14-1-15,33 0-2 16,25 6 1-16</inkml:trace>
  <inkml:trace contextRef="#ctx0" brushRef="#br0" timeOffset="79083.2465">14275 11061 34 0,'18'-18'25'16,"-5"-7"-1"-16,-5-9-2 16,12 11-3-16,-20-24-3 0,14 23-2 15,-22-19-2-15,8 21-2 16,-26-5-1-16,1 25-2 16,-27 4 0-16,5 27-1 15,-20 12 0-15,4 24-3 16,-4 18 1-16,11 21-1 15,15 8-1-15,17 11-1 16,20-1 0-16,18 3-1 16,12-1 1-16,13-4-1 15,3-14 1-15,1-14 0 16,-7-13-1-16,-5-15 0 16,-11-7 1-16,-12-19-2 15,-10-7 0-15,-12-13 1 0,-4-7-4 16,-15-13-2-16,7 8-5 15,-33-23-29-15,19-7 0 16,-11-11-1-16,0-10 0 16</inkml:trace>
  <inkml:trace contextRef="#ctx0" brushRef="#br0" timeOffset="79244.2738">13602 11779 44 0,'31'-31'33'0,"22"7"0"15,1-5 0-15,5-1-26 16,12 9-3-16,0-9-3 16,-4 3-6-16,10 7-15 0,-12-1-12 15,-11-17-1-15,-1 3 0 16</inkml:trace>
  <inkml:trace contextRef="#ctx0" brushRef="#br0" timeOffset="79450.9058">14453 11163 62 0,'0'0'38'0,"5"29"1"16,-16 16 0-16,3 24-22 16,-12-4-6-16,22 31-3 15,-10-10-2-15,14 13-2 16,6-5-3-16,2-12 0 16,7-11-1-16,3-18-1 0,8-10-3 15,-11-31-2-15,17 5-4 16,-24-40-8-16,13 1-22 15,-9-13 0 1,-8-6 0-16,-6-12 1 16</inkml:trace>
  <inkml:trace contextRef="#ctx0" brushRef="#br0" timeOffset="79851.4501">14541 11516 38 0,'4'-18'34'15,"6"1"1"-15,10 3 1 16,25 12-21-16,-17-18-2 15,35 28-2-15,-19-10-2 16,25 24-1-16,-16-2-1 0,6 13-2 16,-7 0 0-16,-7 7-1 15,-9-1-1 1,-7 0-1-16,-9-6-1 16,-8-5 0-16,-4-10 0 0,-8-18-1 15,-8 19-1-15,8-19 0 16,-30-12 1-16,8-1-1 15,-9 1-1-15,-9-2 1 16,-5 6 0-16,-8 6 1 16,1 12-1-16,-5 10 1 15,4 7 0-15,7 11 0 16,13 3 1-16,7 6 0 16,18-2-1-16,16-2 1 0,18-11-1 15,11-9 0-15,11-11 0 16,5-18-3-1,12-8-3-15,-8-25-4 16,20 15-16-16,-27-34-14 0,1-5-1 16,-11-16 1-16,-7-1 0 15</inkml:trace>
  <inkml:trace contextRef="#ctx0" brushRef="#br0" timeOffset="80063.8724">15302 11167 66 0,'0'0'40'0,"6"21"-1"15,-4 21 2-15,-2 5-25 16,17 27-5-16,-17 5-2 16,12 11-3-16,-4 0-2 15,4 1-1-15,2-7-2 16,-6-11 0-16,11-15-2 16,-7-14-2-16,4-17-2 0,-16-27-5 15,43 0-11-15,-21-31-21 16,-2-20 0-16,-2-24 0 15,-5-17 1 1</inkml:trace>
  <inkml:trace contextRef="#ctx0" brushRef="#br0" timeOffset="80863.6099">15687 10984 82 0,'15'-12'41'16,"-15"12"1"-16,24 46-1 15,-42-1-29-15,32 37-3 16,-14 5-2-16,6 19-3 15,-2 3 0-15,-2 3-1 16,4-8-2-16,2 0 1 0,4-15-2 16,5-17 1-16,3-13 0 15,6-18-1-15,2-15 0 16,5-8-1 0,5-13 1-16,1-10 0 0,3-5-1 15,3-8 1-15,-2-9-1 16,-1-3 0-16,3-5 1 15,-5-8-1-15,-1-4 0 16,-7-8 1-16,-6-4-1 16,-7-4 1-16,-5 10 0 15,-12 4-1-15,-4 12 1 16,-10 11 0-16,-7 14 1 16,-3 18-1-16,-2 14 0 0,2 11 1 15,3 8-1-15,5 7 0 16,2 1 1-1,14 0-1-15,10-8-1 16,6-6 1-16,9-5-3 0,5-16 0 16,13-3-3-16,-11-30-4 15,17 9-5-15,-25-37-7 16,23 24-7-16,-25-38 4 16,15 20 9-16,-27-10 8 15,2 9 6-15,0 13 5 16,-18-4 7-16,4 35 10 15,0 0 8-15,10 27-4 0,-28-5-6 16,26 35-7-16,-10-6-3 16,14 17-1-1,-10-1-3-15,15 0-2 16,-3-6 0-16,6-10-1 0,0-16 0 16,2-17-1-16,1-16-1 15,-3-20 0-15,2-11 0 16,-5-21-1-16,3-12 0 15,-2-13 0-15,2 0 1 16,-1 3 0-16,1 9 0 16,0 6 1-16,2 16 0 15,1 21 2-15,-3 14 1 16,2 24-2-16,-4 19 1 0,1 12 0 16,-5 14 0-16,4 6-1 15,-8 4 0-15,2-1-1 16,-6-3 0-1,-4-10-1-15,-2-6-1 0,-8-22-1 16,6-3-5-16,-24-38-9 16,-6 6-25-16,-7-20-1 15,-20-7 1-15,-18-14-1 16</inkml:trace>
  <inkml:trace contextRef="#ctx0" brushRef="#br0" timeOffset="81074.894">15126 11526 91 0,'71'4'42'0,"26"-2"0"0,17-12-1 16,28 4-36-16,8-10 0 15,1-1-4-15,-11-1-3 16,-20-9-6-16,-1 3-33 15,-34 6 1-15,-26 7-2 16,-32-3 0-16</inkml:trace>
  <inkml:trace contextRef="#ctx0" brushRef="#br0" timeOffset="81555.1319">18178 10902 79 0,'0'-24'40'0,"0"24"-1"15,0 0 2-15,0 0-30 16,0 63-2-16,0-4-2 15,8 31-2-15,4 10-1 16,4 14-1-16,4 6-1 16,5 2-1-16,1-9-1 15,6-9 1-15,-5-15-2 16,-1-21 0-16,0-13-1 16,-9-25-2-16,9-1-4 15,-26-29-13-15,28-27-21 16,-14 1 0-16,-3-11-1 0,1-12 1 15</inkml:trace>
  <inkml:trace contextRef="#ctx0" brushRef="#br0" timeOffset="82360.3405">17780 11436 49 0,'-20'23'37'0,"20"-23"-1"0,0 0 3 15,45 10-17-15,-5-26-15 16,25 3-2-16,8-17 0 16,18-1-3-16,8-7-1 15,5-5 0-15,-5 0-2 16,-2-4 1-16,-10-2 0 16,-10 6 0-16,-12 0-1 15,-18 9 4-15,-9 5-1 16,-13 15 0-16,-25 14 2 0,20 10 1 15,-26 15 0 1,0 30-1-16,-8 10 1 16,3 16-2-16,-1 5 1 15,10 8-2-15,0-4 0 0,10-7-2 16,5-11 0-16,9-17 1 16,4-9-1-16,9-21 0 15,1-17 0-15,3-16 0 16,1-12-1-16,3-11 1 15,-3-10-1-15,-7-6 1 16,-1-2-1-16,-4 2 1 16,-11 7 0-16,-9 7 0 15,-8 9 0-15,0 24 1 16,-17 0-1-16,9 22 1 16,-6 9 0-16,12 7-1 15,4 7 1-15,12 2-1 16,11 0 0-16,15-4 0 0,13-17 0 15,6-13 1-15,10-13-1 16,3-5 0-16,-5-15-1 16,-8-12 1-16,-8-5 0 15,-11-12 0-15,-19 6 0 16,-11 2-1 0,-16 7 2-16,-7 9-1 0,-11 9 0 15,-10 18 0-15,1 12 1 16,1 13-1-16,5 13-1 15,3 3-1-15,16 14-3 16,8-12-4-16,28 18-10 16,3-28-24-16,22-2 1 15,11-9 0-15,17-12 0 0</inkml:trace>
  <inkml:trace contextRef="#ctx0" brushRef="#br0" timeOffset="82760.6001">20658 10784 64 0,'24'-31'39'0,"-10"13"1"15,-14 18 1-15,0 0-23 16,14 63-5-16,-22-14-4 16,10 29-3-16,-8 7-1 15,10 17-3-15,-4-2 0 16,6-2-1-16,2-8-1 15,4-13-1-15,3-8 0 16,3-16-1-16,2-14-2 16,0-23-2-16,13 1-3 0,-15-34-5 15,23 1-28 1,-15-18 1-16,6-13 0 16,-1-12 1-1</inkml:trace>
  <inkml:trace contextRef="#ctx0" brushRef="#br0" timeOffset="83720.2866">21160 11137 76 0,'0'0'39'0,"-26"32"2"16,-5 5-2-16,5 24-26 15,-21-8-4-15,15 16-4 16,-7-9 0-16,19 5-2 16,12-14-3-16,10-12 1 15,16-13-1-15,15-12 1 0,15-10-2 16,7-8 0-16,6-12 0 15,-4-8 0 1,3-7-1-16,-5-16-1 16,2 0 1-16,-17-8-1 0,-1 2 0 15,-7-6 1-15,-5 6 0 16,-3 0 1-16,-4 10 0 16,-4 13 2-16,-4 9 0 15,-12 21 1-15,0 0 1 16,0 0-1-16,0 23 2 15,-14 21-1-15,-10 1-1 16,4 12 0-16,-1 5 0 16,7-1-1-16,2-4 0 0,12-4-1 15,12-8 0 1,13-17 0-16,9-11 0 16,7-13 0-16,9-15 0 15,1-9 0-15,-7-17 0 0,1-7 0 16,-8-7 1-16,-11 0 0 15,-10-2 0-15,-10-1-1 16,-12 6 1-16,-4 9 0 16,-8 10-1-16,-1 7 0 15,-1 6-1-15,0 5-1 16,20 11 0-16,-22-6-2 16,22 6-3-16,0 0-1 15,36 8-1-15,-16-16 0 16,17 8 0-16,-9-14 1 15,17 6 2-15,-11-8 3 16,3 1 3-16,3 5 4 16,-19-6 3-16,11 18 0 0,-32-2 2 15,38 18-1-15,-38-18 1 16,11 49-3-16,-15-10 1 16,8 14-4-16,-8 4 0 15,4 4-1-15,0 8 0 16,4 3 0-16,0 1-1 15,6 1 0-15,-2-3-2 16,4-2 2-16,2-6-1 16,-2-6 0-16,1-8 0 15,-5-12 0-15,4-14 0 16,-12-23-1-16,0 0 1 16,0 0-1-16,12-47 0 15,-24-8-1-15,0-11-1 0,-7-29 0 16,5 3-1-16,-4-14 1 15,10 6 0-15,2 2 0 16,14 8 1-16,16 17 1 16,15 18 0-16,13 26 2 15,7 23 1-15,8 20-1 16,4 15 3-16,0 22-2 16,-12 8 1-16,-7 12 1 15,-27 1-1-15,-17 5 0 16,-21-9-1-16,-17-5-1 15,-17-10-2-15,-21-19-5 16,3 3-27-16,-20-27-10 0,-6-8 0 16,-5-14 0-16</inkml:trace>
  <inkml:trace contextRef="#ctx0" brushRef="#br1" timeOffset="88191.4098">1837 4839 1 0,'0'0'21'15,"-19"4"11"-15,19-4 0 16,0 0-11-16,-18 2-3 16,18-2-2-16,0 0-2 15,0 0-3-15,0 0-3 16,0 0-1-16,0 0-2 16,0 0-2-16,29 8 1 15,-7-4-2-15,4-4 0 16,13 4 0-16,5-6 0 15,9 0 0-15,0-6 0 0,11 2-1 16,-3-2 0-16,4-1 0 16,0-3 0-1,-4-2-1-15,3 0 1 16,-7-1-2-16,-4 1 1 0,-6-2-2 16,13 3-3-16,-9-5-1 15,2 10-3-15,-13-17-5 16,23 15-21-16,-16-6-4 15,3 2 0-15,-3-1 0 16</inkml:trace>
  <inkml:trace contextRef="#ctx0" brushRef="#br1" timeOffset="88490.8625">3800 4313 22 0,'34'-2'33'16,"-15"-7"1"-16,1-5-10 16,10 22-2-16,-30-8-6 15,29-2-4-15,-29 2-2 16,30-2-3-16,-30 2-2 16,35 0-2-16,-15-4-1 15,6 4-2-15,0-10 0 16,5-4-1-16,1 1-2 0,-5-11 0 15,13 6-1 1,-14-13-1-16,7 9-1 16,-7-19-5-16,25 22-13 15,-17-13-12-15,-3-1 0 0,3 7 2 16</inkml:trace>
  <inkml:trace contextRef="#ctx0" brushRef="#br1" timeOffset="88732.8036">4866 3754 44 0,'26'-16'35'0,"6"7"-1"16,1 7-11 0,-25-22-6-16,24 24-7 15,-32 0-4-15,31-16-2 16,-31 16-2-16,26-19-1 0,-26 19-2 15,33-38-2-15,-11 21-2 16,-4-19-6-16,15 9-17 16,-3-4-8-16,-8-5 1 15,3 7-1-15</inkml:trace>
  <inkml:trace contextRef="#ctx0" brushRef="#br1" timeOffset="88959.0278">5395 3285 37 0,'20'-4'34'15,"-20"4"0"-15,0 0-4 0,24-10-19 16,-24-7-4-16,0 17-1 16,22-28-2-16,-9 9-2 15,-1-5-2-15,2-5-1 16,-2 5-2-16,-4-11-4 15,18 11-23-15,-15 1-4 16,-3-9-1-16,4 5 0 16</inkml:trace>
  <inkml:trace contextRef="#ctx0" brushRef="#br1" timeOffset="89259.2021">5664 2590 44 0,'0'0'33'16,"-6"-23"-1"-16,6-1-12 16,0 24-12-16,-2-31-4 15,2 31-1-15,0-34-3 16,0 17 1-16,0-5-1 15,0-1 0-15,-6 3 0 16,4-6-2-16,-4 9 0 16,-4-13-3-16,10 30-3 15,-15-47-10-15,11 26-5 0,-4-5-3 16,6 7 4-16,-10-7 1 16</inkml:trace>
  <inkml:trace contextRef="#ctx0" brushRef="#br1" timeOffset="89575.5112">5551 2096 16 0,'0'0'9'16,"-25"-16"0"-16,25 16-2 16,-20-14-4-16,20 14-3 15,0 0 0-15,-20-25-1 16,20 25 0-16,-8-26-1 16,8 26 0-16,-9-29 1 15,7 9 1-15,2 20 1 0,-8-35 1 16,8 35 5-1,-16-41 2-15,16 41 2 0,-22-32 1 16,22 32 2 0,-28-25 1-16,28 25-2 15,-35-22 0-15,35 22-4 0,-40-6-3 16,25 2-3-16,-9 0 0 16,2 4-2-16,-1-2-1 15,-1 4-1-15,0 4-3 16,-3-14-11-16,3 8-18 15,24 0 0-15,-34 6 0 16,34-6 0-16</inkml:trace>
  <inkml:trace contextRef="#ctx0" brushRef="#br1" timeOffset="89910.5303">5010 1792 38 0,'-27'-4'34'0,"1"6"1"0,-5-4 0 16,-9-10-25-16,18 14-2 15,-11-10-3-15,9 8-1 16,-4-6-3-16,5 0-2 16,23 6-4-16,-30-12-6 15,30 12-10-15,0 0-7 16,0 0 0-16,-18-9 3 16,18 9 5-16,0 0 7 15,0 0 7-15,-33 2 10 0,7-2 11 16,6 3 9-1,-11-3 2-15,-1 12-2 16,-15-16-3-16,15 16-5 16,-21-20-6-16,19 16-2 0,-11-16-4 15,13 6-1-15,-1-4-2 16,7-7-6-16,26 13-15 16,-20-6-14-16,20 6-2 15,-14-24 1-15,14 24 0 16</inkml:trace>
  <inkml:trace contextRef="#ctx0" brushRef="#br1" timeOffset="90092.0252">4098 1735 34 0,'-25'21'35'16,"-11"-3"0"-16,6 0 1 16,11 3-26-16,-19-17-1 15,18 12-3-15,-7-8-2 0,9-1-3 31,-2 5-3-31,-2-10-4 0,17 24-13 0,5-26-15 16,-30 25-1 0,30-25 0-16,-28 20 0 0</inkml:trace>
  <inkml:trace contextRef="#ctx0" brushRef="#br1" timeOffset="90305.2102">3381 2109 60 0,'-57'30'36'0,"2"-5"1"16,6-9-11-16,21 25-16 16,-12-15-3-16,27 11-2 0,-7-5-2 15,14 5-2-15,-2 0-1 16,8 0-2 0,8 5 0-16,-8-7-4 15,18 18-5-15,-24-10-25 0,12-4 0 16,-2-3-1-16,2-3 1 15</inkml:trace>
  <inkml:trace contextRef="#ctx0" brushRef="#br1" timeOffset="90459.8509">3133 2930 30 0,'-2'55'34'16,"-10"2"1"-16,4-2 1 16,-4 13-21-16,-8-21-4 15,22 8-4-15,-10-15-3 0,14 1-2 16,2-4-6-16,-8-19-11 15,18 3-19 1,-2-1-2-16,-16-20 0 16,37 24 0-16</inkml:trace>
  <inkml:trace contextRef="#ctx0" brushRef="#br1" timeOffset="90671.1707">3261 3736 14 0,'16'44'33'0,"-8"-11"2"16,17 0 1-16,5 11-18 0,-16-25-2 16,31 18-5-1,-23-17-3-15,17 13-2 16,-9-11-4-16,4-2-2 16,1 1-4-16,-11-23-16 0,7 2-16 15,3-4 0-15,-6-11-2 16,3 1 2-16</inkml:trace>
  <inkml:trace contextRef="#ctx0" brushRef="#br1" timeOffset="90799.6105">3885 4145 1 0,'47'25'19'15,"-25"-17"-17"-15,8-6-3 16,19 14-16-16,-33-24 14 15</inkml:trace>
  <inkml:trace contextRef="#ctx0" brushRef="#br1" timeOffset="94006.6607">4412 1841 40 0,'16'-20'34'0,"-16"20"0"16,18-6-10-16,-30-16-6 16,12 22-5-1,0 0-4-15,0 0-2 0,-22 6-1 16,22-6-2-16,-31 26-2 15,17-8 0-15,-2-1-1 16,8 5 0-16,6-3 0 16,2-19-1-16,28 18 0 15,-1-24 0-15,9-4 1 16,-1-9-1-16,3-7 0 16,-4-3 1-16,-3-5 0 15,-11 5-1-15,-6-2 2 0,-12 7-1 16,-6 2 1-1,4 22 0-15,-32-25-1 16,8 23 1-16,-3 6-1 16,5 4-1-16,-2 13-3 0,5-13-15 15,13 14-22-15,6 3-1 16,12-5 0-16,7 5-2 16</inkml:trace>
  <inkml:trace contextRef="#ctx0" brushRef="#br1" timeOffset="102848.2041">5648 4037 23 0,'0'0'18'16,"0"0"-4"-16,-24 6-1 15,24-6-3-15,0 0-1 16,0 0-2-16,0 0 0 16,0 0-1-16,-19-10-1 0,19 10 0 15,0 0 0-15,0 0 0 16,-20 0 0 0,20 0-1-16,0 0 0 15,0 0-1-15,0 0 0 0,0 0 0 16,0 0-1-16,0 0 1 15,0 0-1-15,0 0 0 16,0 0-1-16,0 0 1 16,0 0-1-16,20-12 0 15,-20 12 0-15,39-8 0 16,-11 2 0-16,3 2-1 16,1-2 2-16,-4 3-1 15,3-1 1-15,-3 2 0 16,-2 0 0-16,-1 4 0 15,-5-2 0-15,-2 2 0 16,2-2 0-16,-20 0 0 16,25 7 0-16,-25-7-1 0,0 0 1 15,8 22-1-15,-8-22 1 16,-8 22 0-16,8-22-1 16,-25 25 1-16,7-9-1 15,2 3 0-15,-14 1 1 16,3 6-1-16,-7-1 0 15,3 7-1-15,-3 3 1 16,6-2 0-16,-3 5 0 16,7 1 0-16,8-6-1 15,4 2 1-15,6-3 0 16,12-1 0-16,0-3-1 16,8-3 0-16,8-3 1 15,4-6-1-15,11-3 0 0,7-5 0 16,5-10 1-16,8-4-1 15,2-7 0-15,1-1 1 16,-9-6-1-16,-4 1 0 16,-3 1 1-16,-17 4 0 15,-7 6-1-15,-20 8 0 16,0 0 1-16,0 0-1 16,0 0 1-16,8 34-1 15,-4-13 0-15,8 5 0 16,4 1 0-16,1 3 0 15,9 3 0-15,2 0 0 16,-3 3 1-16,1 3 0 16,-10-2 0-16,-4 8 0 0,-12-1 1 15,-12 3 0-15,-8-4 0 16,-8 0-1-16,-11-6 2 16,-1-3-2-16,-7-9 1 15,2-9-1-15,-7-8-1 16,7-6-1-16,1-2 0 15,5-6-3-15,11 8-5 16,-13-20-22-16,23 14-12 16,-6-6 0-16,24 10 0 15</inkml:trace>
  <inkml:trace contextRef="#ctx0" brushRef="#br1" timeOffset="104963.6894">6912 4152 55 0,'0'0'29'0,"-8"-33"-1"16,8 33-5-16,-16-35-5 16,16 35-4-16,0 0-4 15,0 0-1-15,-10-22-2 16,10 22-1-16,-4 20-2 16,8 11 1-16,-4 8-2 15,2 14 0-15,2 6 0 16,4 12-1-16,-6 6 0 0,10-1-1 15,-6-3 0-15,2-12 0 16,4-6-1-16,-4-12 0 16,1-12 0-16,-1-9-1 15,-8-22 0-15,14 23-1 16,-14-23-1-16,0 0 0 16,0 0-2-16,0 0-2 15,2-19 0-15,-2 19 0 16,-24-18 0-16,-1 6 1 15,7 8 1-15,-10-2 2 16,5 4 1-16,1 2 4 16,2-4 1-16,20 4 2 15,-31 2 0-15,31-2 1 0,0 0 1 16,-12 24-1-16,12-24-1 16,-2 31 0-1,2-11-1-15,2 4-1 16,2-1-1-16,2 9 0 0,-4-1 0 15,3-2-1-15,1-5 0 16,8-1 0-16,-14-23 0 16,28 22 0-16,-4-30 1 15,5-11-2-15,7-7 0 16,-1-1 1-16,3-7-1 16,1-3 0-16,-1 4 0 15,-9-3-1-15,-3 13-1 16,-6-1 0-16,-20 24-4 15,20-37-4-15,11 17-31 16,-31 20-2-16,0 0 0 16,0 0 0-16</inkml:trace>
  <inkml:trace contextRef="#ctx0" brushRef="#br1" timeOffset="109755.4474">14091 13385 32 0,'0'-24'33'0,"2"0"-4"16,-2 24-4-16,6-35-3 16,-6 35-4-16,0-18-4 15,0 18-3-15,0 0-1 16,6 32-3-16,-20-9-2 16,14 21 0-16,-6 5-2 15,0 9 0-15,4 9 0 0,2 8-2 16,0-5 1-16,8 1-2 15,-2-10 1-15,8-10-4 16,0-10 1-16,0-17-3 16,11 3-6-16,-25-27-17 15,28-6-12-15,-10-3 0 16,2-5-1-16,-3-2 2 16</inkml:trace>
  <inkml:trace contextRef="#ctx0" brushRef="#br1" timeOffset="110483.091">14561 13571 67 0,'0'0'41'0,"-6"29"1"16,-12 11-1-16,-23 1-29 16,9 24-4-16,-11-8-1 15,13 11-3-15,-1-7 0 16,13-6-3-16,16-10-1 15,14-19 1-15,12-13-1 16,19-17 0-16,2-13-1 16,9-11 1-16,-1-11-1 15,-2-10 0-15,-7-2 0 16,-11-2 0-16,-7 2 0 16,-16 4 1-16,2 4-1 0,-12 3 1 15,0 9 0-15,0 6 0 16,6 1 0-16,0 6 0 15,-6 18-1-15,27-31 1 16,-7 21 1-16,4 8 0 16,-5 6-2-16,1 8 2 15,-6 9 0-15,-2 19 1 16,-10 7 0-16,-2 14-1 16,-8 3 0-16,2 3 0 15,2-2 1-15,4-2-1 16,4-8 1-16,8-18-2 15,10-15 0-15,9-17 0 16,9-14 0-16,1-13 0 0,3-19 0 16,-5-12 0-16,1-8-1 15,-9-2 1-15,-11 4 0 16,-6 6 0-16,-8 12 0 16,-12 16 1-16,6 25-1 15,-28 11 0-15,4 25 1 16,11 15-1-16,5 6 1 15,4 9 0-15,16-1 0 16,13-6-1-16,13-10 0 16,11-20 1-16,8-19 0 15,5-18-1-15,-1-13 1 16,-8-22-1-16,-6-12 1 16,-13-8-1-16,-10-10 1 0,-12-1 0 15,-12 1-2-15,-10 6 1 16,-4 9-2-16,0 10-1 15,0 15-2-15,-6 4-2 16,20 29-7-16,-19 5-28 16,19 13 0-16,-4 2 0 15,10 11 0-15</inkml:trace>
  <inkml:trace contextRef="#ctx0" brushRef="#br1" timeOffset="111046.9092">15621 13944 76 0,'28'14'41'16,"6"-14"0"-16,11-12 0 0,1-18-31 16,23 3-2-16,-8-16-2 15,6-4-2-15,-6-10-2 16,-8-2 0 0,-11-2-2-16,-10 4 1 0,-19 8-1 15,-15 10 0-15,-11 13 0 16,-19 18 0-16,-11 18 0 15,-5 20-1-15,1 17 3 16,3 21-2-16,5 3 0 16,17 6 0-16,10-5 0 15,24-9 0-15,12-8 0 16,17-20 0-16,9-13-1 16,1-20 1-16,6-16 0 0,-5-15 0 15,-5-11-1 1,-6-9 1-16,-3-6 0 15,-12 0 0-15,-1 2-1 16,-5 6 1-16,-4 8 0 0,2 20 0 16,-18 19 1-16,25 3-1 15,-13 17 2-15,2 19-2 16,-2 8 1-16,2 4-1 16,-1 4 1-16,1-8-1 15,-2-5 0-15,2-3 1 16,-6-12-1-16,-8-27 1 15,0 0 0-15,18-3-1 0,-11-29 1 16,-1-3 0 0,2-12-1-16,12-10 1 15,4-2-1-15,3 0 0 16,11 2-1-16,-3 2 0 16,15 16-4-16,-9-8-6 0,28 15-30 15,-15 7-1-15,5 7 0 16,6 3-1-16</inkml:trace>
  <inkml:trace contextRef="#ctx0" brushRef="#br1" timeOffset="111612.1184">18323 13512 92 0,'-18'0'39'0,"18"0"1"0,0 0-12 16,18 49-21-16,1-4 0 15,21 16-3-15,1 0 1 16,11 10-3-16,-7-5-1 15,0-5 0-15,-13-8 0 16,-4-14-2-16,-11-19 0 16,-17-20 0-16,0 0-1 15,-39-22 0-15,7-15 1 16,-11-12-1-16,2-10-1 16,-7-11 0-16,9-1 0 15,3-10 0-15,20 11-2 16,6-3 2-16,20 18-2 15,2-2-1-15,28 26-3 0,-13 0-23 16,19 11-3-16,7 14-1 16,-8-2 1-16</inkml:trace>
  <inkml:trace contextRef="#ctx0" brushRef="#br1" timeOffset="112323.0441">18755 13516 33 0,'0'0'34'0,"6"-22"0"15,-6 22 1 1,41-17-19-16,-25-11-3 16,26 15-3-16,-9-13 0 15,26 16-3-15,-9-5-1 16,17 15 0-16,-10 1-2 0,8 19 1 16,-11 4-2-16,-3 17 1 15,-11 2-1-15,-9 8-1 16,-9-2 0-16,-8 8-1 15,-2-8 0-15,-10-6-1 16,1-5 0-16,-3-9 0 16,0-9-1-16,0-20 1 15,0 0 0 1,0 0-1-16,-25-16 3 0,5-4-2 16,-6-1 1-16,-11 1-1 15,-9 2 1-15,-9 3-1 16,-10 13 2-16,0 12-1 0,0 7-1 15,1 9 1-15,11 5-1 16,22 4 1-16,15-1 0 16,28 3 0-16,15-5-1 15,25-9 0-15,13-5 0 16,14-12 0-16,2-8-1 16,2-10-1-16,-2-2-2 15,-12-17-2-15,-4 13-4 16,-37-25-18-16,3 8-13 15,-17-1 0-15,-2 3 0 16,-10 0 1-16</inkml:trace>
  <inkml:trace contextRef="#ctx0" brushRef="#br1" timeOffset="112915.2514">19683 13536 83 0,'0'0'40'0,"26"25"2"15,-20-5-1-15,9 21-30 16,-11-2-2-16,10 16-3 16,-8-2-2-16,10 2-2 15,-4-4 0-15,0-8-2 16,-4-7-1-16,-3-9 2 16,-5-27-2-16,0 0 0 15,0 0 1-15,20-37-1 16,-12-4 0-16,4-10 1 0,2-10-1 15,6-6 0-15,3 2 1 16,3 1 0-16,-2 3-1 16,5 21 2-1,-1 11-1-15,-2 15 1 0,-1 18-1 16,1 18 1-16,-6 11 0 16,1 18 0-16,-3 0-1 15,-2 8 1-15,-4-4 0 16,0 2-1-16,-5-10 1 15,-1-8-1-15,-2-9 0 16,-4-30 0-16,0 0 0 16,0 0-1-16,-12-30 0 15,9-3 1-15,6-12-1 0,-1-8 1 16,10-4-1-16,2-4 1 16,6 12-1-1,4 8 2-15,1 9-1 16,3 13 0-16,3 13 0 0,-3 22 1 15,-2 11 1-15,-1 18-2 16,-5 12 2-16,0 10-2 31,-6 1 1-31,-6 1-1 0,-2-2 0 0,-2-10-1 16,-2-8-2-16,-4-14-2 16,9-1-8-16,-7-34-28 15,0 0-2-15,0 0 0 16,26-24 0-16</inkml:trace>
  <inkml:trace contextRef="#ctx0" brushRef="#br1" timeOffset="113571.3526">20842 13626 52 0,'-2'-22'37'16,"2"22"1"-16,6-21 1 16,-10 3-22-16,22 42-5 15,-24-3-1-15,26 36-2 16,-18 4-3-16,15 21-2 16,1 9 0-16,4 9-2 15,6 2 0-15,3-4-1 16,7-6-2-16,-7-17 1 15,3-14 0-15,-7-18 0 16,-9-18 0-16,-18-25-2 16,20-15 0-16,-32-25-2 0,-2-13 0 15,-17-25-2-15,3-7 0 16,-21-21 1-16,9 4 0 16,-7-4 1-16,7 8 1 15,9 4 1-15,17 12 1 16,20 15 2-16,14 14 0 15,27 27 1-15,16 13 1 16,16 23 0-16,6 11 3 16,0 24-2-16,-8 10 2 15,-14 20-2-15,-19-1 1 16,-25 9-2-16,-27-7 0 16,-23-3-1-16,-26-12-2 15,-18-10-1-15,-14-12-4 0,-10-31-10 16,6 0-26-16,2-12-1 15,12-12 0-15,14-7-1 16</inkml:trace>
  <inkml:trace contextRef="#ctx0" brushRef="#br1" timeOffset="119114.8556">21841 13489 24 0,'0'0'32'0,"8"-40"2"16,-10 13-10-16,2 27-1 15,-4-28-5-15,4 28-3 0,-22 6-4 16,3 18-2-16,-27-7-3 16,9 13-1-16,-11-3-2 15,7-1-1-15,3-5-1 16,13 1 0-16,25-22-1 15,12 22 1-15,29-18-1 16,22-2-1-16,12 3 1 16,14 7 0-16,4 0 0 15,-2 2-1-15,-12-1 3 16,-14 11-2-16,-20 1 3 16,-25 7-2-16,-26-1 2 15,-22 3-2-15,-23-3 2 16,-14 0 0-16,-12-3-2 0,-4-6 0 15,4-7-1-15,6-11-1 16,18 0-3-16,5-20-4 16,48 16-24-16,0 0-9 15,0-25-1-15,32 9 1 16</inkml:trace>
  <inkml:trace contextRef="#ctx0" brushRef="#br1" timeOffset="119515.99">23265 13437 64 0,'0'0'39'0,"0"0"-1"16,20 10-4-16,-20-10-19 15,7 43-4-15,-5-11-1 16,16 15-5-16,-6-2 1 0,8 10-4 15,-4-2 0-15,1-4-2 16,-1-8 1-16,-6-21-4 16,-10-20 0-1,0 0-4-15,26 6-7 0,-46-34-26 16,8-15 0-16,-8-16-1 16,7-5 0-16</inkml:trace>
  <inkml:trace contextRef="#ctx0" brushRef="#br1" timeOffset="119643.2616">23214 13180 69 0,'-12'-19'35'16,"12"19"-1"-16,0 0-12 0,0 0-21 15,23 10-10 1,-1 7-24-16,4 13 0 16,-5-5-1-16,11 9-1 15</inkml:trace>
  <inkml:trace contextRef="#ctx0" brushRef="#br1" timeOffset="120011.2105">23593 13434 76 0,'13'19'40'0,"-1"5"-1"16,2 19-8-16,-14-20-20 15,26 19-3-15,-24-7 0 0,10 2-5 16,-6-9 1-1,-6-3-2-15,-4-7 0 16,4-18-1-16,-22 12-1 16,22-12 1-16,-26-28-3 0,18 3 3 15,4-7-3-15,10-3 2 16,8-4-1-16,12 0 1 16,7 3 0-16,11 9 0 15,3 9-1-15,6 12 1 16,5 12 1-16,-7 14 0 15,-6 5-1-15,-5 12 0 16,-6 3 1-16,-9-1-2 16,-5 4-4-16,-20-19-22 15,12 1-13-15,-12-25-2 16,20 20 1-16,1-24 0 16</inkml:trace>
  <inkml:trace contextRef="#ctx0" brushRef="#br1" timeOffset="120507.3182">25196 13306 62 0,'-32'10'38'0,"-1"2"1"16,-1 1-2-16,7 9-29 16,-9-8-2-16,26 9-2 15,4-3 0-15,22 3-3 16,22-5-1-16,13 2 0 16,8-1 0-1,8 5 0-15,-2 3 0 0,-13 7 1 0,-15 7 1 16,-23 10 0-16,-20-2 1 15,-14 8-1-15,-11-8 1 16,-7-6-2 0,3-9-1-16,3-27-4 0,32-7-5 15,-33-29-18-15,35-8-13 16,7-24-1-16,5-12 1 16</inkml:trace>
  <inkml:trace contextRef="#ctx0" brushRef="#br1" timeOffset="120639.9347">25149 12841 78 0,'-32'-49'38'0,"6"15"0"16,26 34-1-16,-19-23-36 15,38 37-15-15,9-1-23 16,4 7-1 0,11 11-1-16,2 9 0 0</inkml:trace>
  <inkml:trace contextRef="#ctx0" brushRef="#br1" timeOffset="121383.5556">26013 13157 66 0,'20'-10'41'15,"-20"10"1"-15,0 0 0 16,6 20-27-1,-30-11-7-15,3 25-2 16,-19 9-1-16,-5 18-2 0,-9 10-1 16,3 7-1-16,4 4 1 15,9-1-1-15,20-18 0 16,24-8-1-16,20-22-1 16,19-17 0-16,13-16 1 15,9-14-1-15,-2-12-1 16,0-13 1-16,-14-2 0 15,-11-10 0-15,-12 2 0 16,-11 0 1-16,-9-2 1 0,-10 8-2 16,-4 3 2-1,0 9-1-15,1 2-1 16,5 1 1-16,5 8 0 16,-5 20 0-16,26-25-1 0,0 17 1 15,1 2 0-15,1 4 0 16,4 8 0-16,-5 12 1 15,-3 7-1-15,-4 11 1 16,-12 9 0-16,-4 4 0 16,-10 8-1-16,0 2 1 15,-2-2 1-15,2-8-1 16,0-4 0-16,12-16-1 16,8-9 2-16,7-14-3 15,15-12 1-15,-2-10 0 16,5-9-2-16,-3-11 1 15,-1-9-1-15,-7-2 2 16,-7-4-2-16,-3 6 2 0,-12 8 0 16,-6 5 0-16,-4 13 0 15,4 19 1-15,0 0 0 16,-21 41 0-16,15 0-1 16,6 8 1-16,6 4 1 15,13-2-1-15,7 0 0 16,11-4 0-16,5-15-1 15,5-15 0-15,5-7-1 16,-1-18 0-16,0-6-4 16,-15-15-1-16,7-4-4 15,-29-42-14-15,6 10-18 16,-12-15-1-16,-4-1 1 16,-4-11 0-16</inkml:trace>
  <inkml:trace contextRef="#ctx0" brushRef="#br1" timeOffset="121603.0685">27066 12804 69 0,'0'0'42'0,"0"0"1"16,0 47 0-16,20 21-30 15,-32-1-4-15,18 29-2 16,-6 6-2-16,8 10-2 16,7-2 1-16,7 4-2 15,6-10-1-15,1-16-1 16,1-13-1-16,0-22-1 15,3-14-2-15,-13-29-3 0,6 4-9 16,-26-40-28-16,-6-13 1 16,-12-22 0-16,-4-10 0 15</inkml:trace>
  <inkml:trace contextRef="#ctx0" brushRef="#br1" timeOffset="121758.997">26949 13237 55 0,'-27'-23'40'16,"27"23"1"-16,0 0 0 15,25-8-16-15,21-4-19 16,25 16-2-16,10-4-2 16,10 0-2-16,-1 4-3 15,-9-18-8-15,2 12-30 16,-23-11 0-16,-21 1 0 0,-13-6-1 16</inkml:trace>
  <inkml:trace contextRef="#ctx0" brushRef="#br1" timeOffset="123899.316">4442 1788 29 0,'0'0'35'15,"0"0"0"-15,0 0-2 16,0 0-15-16,-22-8-6 16,22 8-3-16,0 0-2 15,0 0-1-15,12-18-1 16,-12 18 0-16,0 0-1 16,0 0 1-16,0 0-1 0,-10 24 0 15,-12 1-1-15,3 8-1 16,-7 7 0-1,6-3-1-15,2 2 0 16,8-1-1-16,10-13 1 0,0-25 0 16,34 16-1-16,0-24 0 15,7-12 1-15,5-5-1 16,-3-9 1-16,2-5 0 16,-5-2-1-1,-7 4 1-15,-7 1 0 0,-12 9 0 16,-10 7 1-16,-4 20-1 15,-36-6 0-15,1 30 0 16,-15 9-1-16,3 10 1 0,0 7-1 16,3 1 0-1,9-2 0-15,11-2 1 16,24-10-2-16,20-19 1 16,17-12 1-16,13-16-2 0,5-14 2 15,10-9-1-15,-12-8 0 16,1-1 0-16,-17-5 1 15,-11 4 0-15,-24 8-1 16,-22 9 0-16,-14 15 1 16,-17 14-1-16,-8 13 0 15,-6 16 0-15,0 3 0 16,7 8-1-16,23-6 2 16,11-1-1-16,28-17 0 15,28-17-1-15,21-14 2 16,20-19-1-16,6-6 0 15,4-10 1-15,-10 0 0 16,-12-1-1-16,-21 9 1 0,-28 12-1 16,-12 27 0-16,-56-16 1 15,-7 28-1-15,-14 11 1 16,-4 9-2-16,2 11 1 16,10 0-1-16,20 6 1 15,19-10 0-15,28-7 0 16,36-14 0-1,17-18-1-15,20-10 1 0,2-10 0 16,-6-3 1-16,-10-7-2 16,-23 3 1-16,-34 27 0 15,-32-18-1-15,-29 28-1 16,-8 15-4-16,-18-17-33 16,24 12-5-16,4-7-1 0,23 1-1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15:38:50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 1768 64 0,'0'0'36'16,"8"-29"0"-16,12-3 1 15,13 16-27-15,7-27-4 16,23 12 0-16,-8-12 0 16,16 21-1-16,-11 0-1 15,-1 26-1-15,-14 8 0 16,-7 22 0-16,-18 17-1 0,-20 15-1 16,-14 17 0-16,-24 11 0 15,-7 8 1-15,-3 2-1 16,-11-2 1-1,8-4-1-15,4-11 2 0,9-13-1 16,10-15 1-16,20-12-1 16,4-14 0-16,10-7-2 15,-6-26 0-15,40 18-1 16,-14-18 0-16,7-6 0 16,1-8 0-16,5-2 0 15,1-5-1-15,9-5 2 16,2 3-1-16,-3-5-1 0,-3-1-1 15,-5-7 0-15,5 7-4 16,-19-24-6 0,13 8-27-16,-25-18-1 15,2-10 1-15,-18-19 0 16</inkml:trace>
  <inkml:trace contextRef="#ctx0" brushRef="#br0" timeOffset="304.0132">1028 1444 76 0,'-180'175'42'0,"12"27"-4"15,44 33 2-15,27-15-23 0,89 24-5 16,60-27-6 0,66-22-2-16,60-46-3 15,63-51 0-15,33-55-1 16,14-51 1-16,14-47-1 0,-7-45 0 15,-31-33 0-15,-45-22-1 16,-43-34 2-16,-53-3 0 16,-62-10-1-16,-57 8 1 15,-67 17 0-15,-62 24-1 16,-56 23-2-16,-37 15-23 16,-11 46-16-16,-25 14-1 15,-7 26-2-15,10 11-1 16</inkml:trace>
  <inkml:trace contextRef="#ctx0" brushRef="#br0" timeOffset="11604.5741">11900 2806 28 0,'1'-49'33'15,"-20"-12"-1"-15,-7-2-6 0,-11 10-7 16,-36-27-6-16,5 17-5 16,-36-21-3-1,-9 7 0-15,-29-13-3 16,-14 11 0-16,-22-5 0 0,-19 6-1 16,-24-5 1-16,-20 11-1 15,-22 3 1-15,-11 10-1 16,-26 8 1-16,-20 10-1 15,-20 7 0-15,-15 21 1 16,-18 11-1-16,-5 19 0 16,-13 15 0-16,4 23 0 15,12 15 0-15,6 23 0 16,8 16 0-16,15 13 0 16,30 16 0-16,22 19 1 15,27 13 0-15,33 19 0 16,22 7-2-16,38 10 1 15,42 4 1-15,51 14-1 0,30 3 0 16,45 1-1-16,40 4-1 16,43-5 1-16,43-9 2 15,48 0-1-15,37-2 0 16,42-10-1-16,39-12 1 16,48-7 0-16,33-22 2 15,52-10-2-15,33-16 0 16,42-13 0-16,31-24-1 15,38-18 2-15,17-21-1 16,16-26 0-16,13-17 0 16,-1-24 0-16,0-20-1 15,-6-23 1-15,-10-18-1 16,-15-15 1-16,-18-18-2 0,-32-14 2 16,-37-14 0-16,-44-9-1 15,-49-10 2-15,-67-10-2 16,-62-10 1-16,-72-12-1 15,-68-13 0-15,-69-14 0 16,-69-10 0-16,-71-10 0 16,-69-4 0-16,-73-1 0 15,-71 7 0-15,-65 10-1 16,-58 16 1-16,-55 29-2 16,-26 20 1-16,-29 29-1 15,2 28-2-15,4 19-1 16,35 34-4-16,22 9-2 15,53 50-11-15,44-4-17 0,53 19-2 16,48 10 3-16,60 8-1 16</inkml:trace>
  <inkml:trace contextRef="#ctx0" brushRef="#br0" timeOffset="12400.4458">9443 4196 39 0,'-16'9'31'15,"-5"-7"1"-15,21-2 1 0,0 0-25 16,-16 6 0-16,16-6 1 16,0 0-1-1,39 24-1-15,-13-26 0 16,27 14-1-16,13-14-1 0,32 6-1 15,19-6 0-15,33-6-1 16,29-2 0-16,41 0 0 16,17-2-1-16,29 7 0 15,17-1 0-15,25 8 0 16,17 2 0-16,17 11 0 16,11 1-1-16,5 2 1 15,-3-3-1-15,3 3 0 16,-11 0 0-16,-31-1-1 15,-26-1 0-15,-39 2 1 16,-44-7-1-16,-49 3-1 16,-33 0-1-16,-46-8-3 15,-22 15-4-15,-57-21-22 0,0 0-9 16,0 0-1-16,-24 10 0 16</inkml:trace>
  <inkml:trace contextRef="#ctx0" brushRef="#br0" timeOffset="13040.1684">15746 4396 36 0,'35'-30'34'0,"-35"30"2"15,32-35 0-15,-6 33-18 0,-26-27-4 16,17 25-2-16,-28-14-2 16,11 18-2-16,-26 0-2 15,-2 20-1-15,-9 3-2 16,-5 15 0-16,-3 1-2 15,7 6 1-15,5 4-1 16,9 0 0-16,22-4-1 16,16-9 1-16,20-13-1 15,17-11 0-15,14-14 0 16,6-8 1-16,0-13-1 16,2-5 1-16,-14-7 0 15,-7-4 0-15,-21-1 0 0,-17 9 1 16,-20 3-1-16,-19 13 1 15,-9 7-1-15,-9 10 0 16,1 6 0 0,3 9 0-16,5 7-1 0,10-1-1 15,18 9-1-15,16-13-4 16,32 13-34-16,-9-24-2 16,17 0 0-16,-11-14-1 15</inkml:trace>
  <inkml:trace contextRef="#ctx0" brushRef="#br0" timeOffset="13993.5714">9358 4198 19 0,'0'0'31'15,"12"-22"2"-15,-12 22-1 16,-8-33-14-16,8 33-3 15,0 0-1-15,-4 19-4 16,-15-9-1-16,7 23-2 16,-8-7-2-16,10 13 0 15,-8-9-2-15,10-1 0 16,8-29-2-16,2 18 1 16,-2-18-2-16,34-30 1 0,-16 3 0 15,1-5 0-15,-1-1 0 16,-10 4-1-16,-14 9 0 15,6 20-1-15,-33-2-4 16,-5 20-33-16,18 1-1 16,-5-7 0-16,25-12-2 15</inkml:trace>
  <inkml:trace contextRef="#ctx0" brushRef="#br0" timeOffset="29055.8807">21207 4871 58 0,'0'0'36'0,"-8"-22"1"16,8 22 2-16,0 0-31 15,12 26 2-15,-12-26-1 16,8 49-1-16,-8-28-1 16,8 9-3-16,-2-7-1 0,0-3-1 15,-6-20 0-15,0 0-1 16,22-27 0-16,-16-5 0 16,-6-3 0-1,-6-8-1-15,-4-3 0 0,-16 1 0 16,-13 10 0-16,-19 17 0 15,-9 14 1-15,-16 28-1 16,-15 21 2-16,-5 30-1 16,-4 19 1-16,9 22-1 15,13 9 1-15,27 9-1 16,25-3 1-16,33-13-1 16,26-18-1-16,33-23 1 15,20-30-1-15,18-34 1 16,1-28-1-16,7-30 0 15,-6-24 1-15,-9-29-2 16,-13-20 1-16,-21-25-1 16,-7-18 0-16,-15-18 0 0,-15-3 1 15,-11 1-2-15,-16 14 2 16,-5 24-1-16,-13 21 1 16,0 44 0-16,-5 48 0 15,-3 54 1-15,6 47-1 16,11 44 1-16,11 27 0 15,12 19 0-15,19 13 0 16,15-1 0-16,13-10 0 16,12-18-1-16,6-23 1 15,6-30-1-15,-2-27-1 16,-3-34-1-16,-5-17-3 16,-12-39-5-16,10-13-31 15,-29-28 0-15,-5-21 0 0,-19-23-1 16</inkml:trace>
  <inkml:trace contextRef="#ctx0" brushRef="#br0" timeOffset="29431.4529">20277 3880 74 0,'-23'-4'37'0,"23"4"1"15,25-26 0-15,7 3-31 16,31 7-1-16,6-10 0 16,36 7 0-16,9-5-2 15,19 7-1-15,3-3-1 16,-2 0-1-16,-3-1 0 15,-7-5-1-15,-19-1 0 16,-22-5 0-16,-32-5 0 16,-18 0 0-16,-27-4 0 15,-17-3-1-15,-23 1-1 16,-25-2 0-16,-1 12-4 16,-15-16-5-16,28 19-27 0,-6 1-1 15,21 9 1-15,32 20-1 16</inkml:trace>
  <inkml:trace contextRef="#ctx0" brushRef="#br0" timeOffset="29756.0936">22667 4461 82 0,'0'0'38'0,"11"-24"-1"16,21 4 0-16,15-5-33 15,19 5-2-15,1-1-2 16,4-5-4-16,12 22-6 16,-24-4-26-16,-6 6-1 15,-15 16 0-15,-18 6 0 16</inkml:trace>
  <inkml:trace contextRef="#ctx0" brushRef="#br0" timeOffset="29884.6292">22775 4775 78 0,'-26'17'36'16,"26"-17"0"-16,0 0-3 0,46-19-36 16,7-1-29-16,12 0-2 15,1-7 0-15,7 5-3 16</inkml:trace>
  <inkml:trace contextRef="#ctx0" brushRef="#br0" timeOffset="32103.9033">24600 3683 86 0,'0'0'38'16,"-24"42"2"-16,-18 11-1 0,-11 57-33 16,-24 37 1-16,6 55-1 15,-22 22 1-15,16 27-3 16,12 2 0-16,43-4-2 15,32-21-1-15,51-40 1 16,40-48-1-16,41-62 0 16,30-54 0-16,18-48 0 15,-7-45 0-15,-9-38-1 16,-34-37 1-16,-23-28-1 16,-32-27 1-16,-38-20-2 15,-29-3 2-15,-38 6-2 16,-39 12 0-16,-38 19 0 15,-21 40-4-15,-32 21-33 0,1 48-4 16,-5 35-1-16,10 27 0 16</inkml:trace>
  <inkml:trace contextRef="#ctx0" brushRef="#br0" timeOffset="33104.8866">17853 7864 77 0,'0'0'38'0,"12"-20"3"16,-12 20-1-16,0 0-29 15,0 0-2-15,-26 10-2 16,26 13-2-16,-8 1-1 16,2 4-1-16,0-1-1 15,6 4-1-15,-6-1-1 16,6-1-1-16,2 3-2 15,-2-32-6-15,16 23-30 16,-16-23-2-16,-6 32-1 16,-8-15 1-16</inkml:trace>
  <inkml:trace contextRef="#ctx0" brushRef="#br0" timeOffset="33392.6766">17233 8926 81 0,'0'0'41'0,"23"-18"-2"0,-23 18 2 15,0 0-30-15,0 0-4 16,22 12-1-1,-22-12-1-15,6 37-1 16,-2-14-3-16,0-1-1 16,6 4-2-16,-2-9-5 0,19 5-33 15,-27-22 0-15,44 8-1 16,-19-16 0-16</inkml:trace>
  <inkml:trace contextRef="#ctx0" brushRef="#br0" timeOffset="33574.0012">17865 8876 82 0,'7'22'41'16,"5"6"1"-16,-12-7-1 16,6 22-17-16,-6-23-24 0,-6-2-7 15,20 5-32-15,-14-5-1 16,0-18-1-16,12 17-1 15</inkml:trace>
  <inkml:trace contextRef="#ctx0" brushRef="#br0" timeOffset="34571.4629">19709 8178 65 0,'12'-49'37'15,"-5"-2"1"-15,7 0-5 16,12 27-16 0,-32-17-3-16,30 33-4 0,-24 8-1 15,16 43-2-15,-18 22-2 16,4 41-1-16,-8 25-1 15,10 26 0-15,-2 12-1 16,9 10-1-16,9-8-1 16,18-14 0-16,9-24 1 15,10-29-1-15,16-31 0 16,8-42 0-16,4-29 0 16,-2-37 0-16,-4-32 1 0,-12-23-2 15,-9-26 1 1,-13-25 0-16,-13-18 0 0,-17 9 1 15,-9 13-1 1,-6 17 1-16,-8 22-1 0,-5 33 2 16,-5 44-1-16,0 44 0 15,2 46-1-15,4 31 0 16,4 14 0-16,20 14 0 16,10 1 0-16,21-9 0 15,13-16 0-15,21-22 0 16,8-35 0-16,2-33 0 15,3-28 0-15,-7-25 0 0,-14-28 0 16,-17-19 0 0,-19-20 0-16,-17-18 0 15,-20-5 0-15,-16 1 0 16,-11 7 0-16,-9 9 0 0,1 20 0 16,-3 13-4-16,13 28-5 15,-11 12-32-15,40 39-2 16,0 0-1-16,0 0 1 15</inkml:trace>
  <inkml:trace contextRef="#ctx0" brushRef="#br0" timeOffset="34804.0569">21665 8431 107 0,'26'2'41'16,"6"-6"1"-16,9 0-1 15,11-8-38-15,5-3-1 16,10-1-3-16,-2-10-5 16,14 15-26-16,-26-9-9 15,-3 6 0-15,-29 10 0 16</inkml:trace>
  <inkml:trace contextRef="#ctx0" brushRef="#br0" timeOffset="34944.4096">21748 8776 87 0,'0'18'39'0,"20"-18"-2"16,8-20-2-16,23 7-48 15,0-13-22-15,-1 1-2 16,7-3 1-16,-6-3-2 15</inkml:trace>
  <inkml:trace contextRef="#ctx0" brushRef="#br0" timeOffset="35480.0076">23065 7693 90 0,'0'0'40'15,"0"0"2"-15,18 41-2 0,-18 2-32 16,22 40-1-16,-4 15-1 16,7 24-1-16,-5 17-1 15,6 14-2-15,-1 4 0 16,3-10-1-16,-6-13-1 16,7-18 1-16,-3-18-2 15,-4-24 0-15,1-31-1 16,-1-27-1-16,-2-18-2 0,-14-33-6 15,16-6-26-15,-30-32-5 16,0-9 1 0,-16-22-1-16</inkml:trace>
  <inkml:trace contextRef="#ctx0" brushRef="#br0" timeOffset="35696.6758">22732 7995 87 0,'0'0'40'0,"33"12"0"16,23-24 0-16,34 4-31 15,17-19-3-15,39 7-1 0,14-7-2 16,12 1-2-16,-2 1-2 16,-12 1-4-16,-8 22-5 15,-40-8-30 1,-25 18-1-16,-53 8 1 0,-36 21-1 15</inkml:trace>
  <inkml:trace contextRef="#ctx0" brushRef="#br0" timeOffset="35849.4413">23123 8568 89 0,'0'0'37'15,"51"-13"1"-15,8-13-2 16,26-3-35-16,16 5-1 15,2-7-29-15,7 1-6 0,3 3-3 16,-3 3 1 0</inkml:trace>
  <inkml:trace contextRef="#ctx0" brushRef="#br0" timeOffset="36671.3544">25170 8617 93 0,'20'-31'40'15,"-20"31"1"-15,12-41-11 16,-12 41-20-16,0 0-1 16,0 23-3-16,0-23-2 15,2 34-1-15,2-17-1 0,2 3-1 16,-6-20 1-16,10 24-1 16,-10-24-1-16,23-6 1 15,-15-12-1-15,-2-6 0 16,-4-5 0-16,-4-4 0 15,-6-1 0-15,-12 5-1 16,-11 3 1-16,-20 13 0 16,-15 13 0-16,-15 17 0 15,-15 19 0-15,-3 20 0 16,-6 13 0-16,9 12 0 16,13 1 0-16,21 2 0 15,25-3 0-15,35-8-1 16,24-17 1-16,27-20 0 0,22-19 0 15,16-20 0-15,6-15-1 16,3-21 1-16,-5-20-1 16,-6-20 2-1,-14-21-2-15,-17-22 1 0,-13-21 0 16,-17-12 0-16,-10 0 0 16,-14 8 1-16,-8 15 0 15,-4 19-1-15,-6 22 1 16,2 38 0-16,-1 43-1 15,-1 42 1-15,8 31 0 16,4 29 0-16,8 26-1 16,10 17 0-16,2 12-1 0,11-1-1 15,13 1 0-15,7-22-5 16,22 3-20-16,-2-44-17 16,12-21 1-1,2-30 0-15,16-15 0 0</inkml:trace>
  <inkml:trace contextRef="#ctx0" brushRef="#br0" timeOffset="37139.403">26752 8368 92 0,'-20'-10'40'0,"20"10"1"0,-14-21-2 15,14 21-33-15,0 0-1 16,16 35-1-16,-4-13-2 16,-4-1 1-16,-8-21-1 15,20 34-1-15,-20-34 0 16,11 21 0-16,-11-21 0 15,0 0-1-15,0-29 1 16,-7 1-1-16,-7-11 0 16,-10-2 1-16,-4 0-1 0,-15 9 0 15,-6 9 0 1,-15 17 0-16,-3 18 0 16,-10 21 1-16,6 28-1 15,10 19-1-15,4 10 1 0,23 11 0 16,16-1 0-16,24-4-1 15,22-8 0-15,17-15-1 16,20-16-1-16,7-28-4 16,24 1-6-16,-11-32-29 15,8-10 0-15,-10-20 0 16,-2-11-1-16</inkml:trace>
  <inkml:trace contextRef="#ctx0" brushRef="#br0" timeOffset="37431.8154">27157 8511 68 0,'0'0'42'16,"-32"38"-1"-16,4 15 0 16,-11-2-16-16,-1 23-19 0,-3-3-1 15,17 7-2-15,7-9 0 16,24 0-2-16,13-20 0 16,22-18 0-16,13-19-1 15,12-20 1-15,8-15-2 16,0-15 1-16,-8-21 0 15,-13-15 1-15,-15-7-2 16,-27-5 2-16,-14 6-1 16,-27 1 0-16,-21 12 0 15,-7 10 0-15,-6 18-1 16,6 12-1-16,7 11-2 16,5-6-5-16,47 22-26 15,0 0-7-15,0 0 0 0,51 4 0 16</inkml:trace>
  <inkml:trace contextRef="#ctx0" brushRef="#br0" timeOffset="37739.907">27666 8360 105 0,'-32'24'42'0,"-5"7"-1"16,-10-25-8-16,7 22-28 15,3-7-3-15,23 5 0 16,20-7-2-16,19-3 0 15,31-2 0-15,15 3 0 16,18 7-1-16,-3 13 0 0,5 3 1 16,-10 7 0-16,-16 4 1 15,-15 4-1-15,-19 2 1 16,-17-6-1 0,-26-6 2-16,-13-10 0 15,-17-11 0-15,-15-11-1 0,-6-7 0 16,-4-10-2-16,-5-9 0 15,5-13-2-15,20-1-4 16,-10-32-34-16,29 2-1 16,6-16 0-16,22-3 0 15</inkml:trace>
  <inkml:trace contextRef="#ctx0" brushRef="#br0" timeOffset="38476.4226">29028 7615 75 0,'38'-50'41'15,"-10"11"-1"-15,-20 0 2 16,9 21-32-16,-48-1-3 0,-15 28-1 16,-27 15 0-16,-24 39-1 15,-15 33-2-15,-7 37 0 16,-9 26-1-16,10 16-1 16,23 8 0-16,32 5 0 15,37-4-1-15,50-19-1 16,41-25 1-16,40-32 0 15,33-34 0-15,28-33 0 16,3-27 0-16,7-33 0 16,-12-29 1-16,-14-42-1 15,-28-28 0-15,-29-33 1 16,-22-29-1-16,-23-11 0 16,-30 1 0-16,-30 5 0 0,-16 11-1 15,-29 27 0-15,-16 31-1 16,-22 35-2-16,-6 54-5 15,-35 23-33-15,23 28 0 16,-9 13-2-16,11 26 2 16</inkml:trace>
  <inkml:trace contextRef="#ctx0" brushRef="#br0" timeOffset="38647.8989">28511 8549 98 0,'117'0'44'0,"15"-20"-1"0,32-9 0 16,6-15-37-16,1 3-4 16,3 4-2-16,-24-8-12 15,-25 25-30-15,-39 6-1 16,-32 9 1-16,-54 5-2 16</inkml:trace>
  <inkml:trace contextRef="#ctx0" brushRef="#br0" timeOffset="39188.3223">21194 11324 93 0,'0'0'41'16,"-2"27"-1"-16,29-17 1 15,9-20-36-15,35 0-1 16,14-1-1-16,13-13-2 0,5-1-5 16,-16-19-8-1,8 13-28-15,-26 4 0 16,-12 9 0-16,-31 8 0 15</inkml:trace>
  <inkml:trace contextRef="#ctx0" brushRef="#br0" timeOffset="39356.237">21460 11553 89 0,'-37'38'40'16,"25"-15"0"-16,12-23 1 15,37 10-32-15,9-30-6 16,19-3-2-16,20 3-3 15,0-27-23-15,21 16-14 16,-1 1-1-16,-2 5-2 16,-3 7 2-16</inkml:trace>
  <inkml:trace contextRef="#ctx0" brushRef="#br0" timeOffset="39684.1272">23448 10798 108 0,'-37'53'44'15,"-22"17"1"-15,5 38-1 16,-3 18-40-16,10 15-1 16,27 14-1-16,30-4-1 15,33-11 0-15,42-17-1 16,28-30 0-16,23-40 0 15,14-38-1-15,0-36 1 0,-12-40 0 16,-21-35-1-16,-32-30 1 16,-38-23 0-16,-41-14 0 15,-32-2 0-15,-35 4 1 16,-36 20-1-16,-19 15-2 16,-28 15-5-16,8 30-34 15,-34 24-1-15,6 26-2 16,-8 11 0-16</inkml:trace>
  <inkml:trace contextRef="#ctx0" brushRef="#br0" timeOffset="44775.7282">12770 14772 55 0,'-6'-20'36'0,"2"3"2"16,2-3-1-16,2 20-24 16,0-19-2-16,0 19-1 15,20 19-2-15,6 15-2 16,-6 17-1-16,7 25-2 16,3 7-1-16,5 15 0 15,3 6 0-15,1 4-2 16,-1-2 1-16,-5-16-1 15,-1-23-1-15,-8-16 0 16,-1-12-1-16,-23-39-1 16,26 16-2-16,-32-42-3 15,6 1-6-15,-25-30-25 0,-3-4-1 16,-18-26 1-16,-11-5 1 16</inkml:trace>
  <inkml:trace contextRef="#ctx0" brushRef="#br0" timeOffset="45039.9103">12555 14825 58 0,'-57'-43'34'0,"31"10"0"16,24 3 1-16,28-7-24 16,33 21-5-16,20 2-2 15,38 20 0-15,3-2 0 16,22 28 0-16,-12 9 1 16,1 27-1-16,-27 9 2 15,-17 19-2-15,-37-2 1 0,-31 12-1 16,-36-6-1-16,-23 1 0 15,-23-17-2-15,-12-9 2 16,-14-15-3 0,4-15 1-16,6-13-2 0,14-20-3 15,14-8-3-15,3-38-20 16,29 13-13-16,11-23-1 16,16-5 0-16,3-8 0 15</inkml:trace>
  <inkml:trace contextRef="#ctx0" brushRef="#br0" timeOffset="45656.2974">13523 13461 56 0,'-12'-71'35'16,"-20"14"2"-16,-15 4-9 16,-11 44-10-16,-48 3-4 0,-5 49-3 15,-45 14 0-15,-10 53-5 16,-35 37 0-16,-8 63-1 16,-14 45 0-16,13 45-2 15,23 28-1-15,43 18-2 16,45 3 0-16,65-8 1 15,60-25-2-15,73-37 1 16,63-47-1-16,47-48 1 16,36-46 1-16,35-56 0 15,14-45-1-15,8-47 1 0,-1-43 0 16,-13-49 0 0,-16-39 0-16,-31-55 0 15,-37-30 0-15,-46-27-1 0,-54-12 1 16,-45-8 0-16,-59 2 0 15,-57 14 0-15,-55 16 0 16,-52 37-1-16,-46 35 0 16,-38 39-1-16,-25 36-2 15,-11 14-5-15,19 31-34 16,-5 13-1-16,21 21-1 16,26 11-1-16</inkml:trace>
  <inkml:trace contextRef="#ctx0" brushRef="#br0" timeOffset="50111.8753">14079 3222 6 0,'8'-25'28'0,"-8"25"1"16,16-28 0-16,-14 11-9 15,-2 17-7-15,8-26-1 16,10 30-1-16,-24-24 0 16,6 20-2-16,0 0 0 0,0 0-2 15,0 0 0-15,0 0-1 16,-20-15-2-16,20 15 0 16,0 0-1-1,-24-12-2-15,24 12 1 0,0 0 0 16,0 0-1-16,38-20 0 15,-7 7 0-15,15-3 0 16,7-4 0-16,14-3-1 16,4-1 1-16,0 3 0 15,-3-3 0-15,-5 2-1 16,-16 7 1-16,-7 1 0 16,-15 6 0-16,-25 8-1 15,0 0 1-15,0 0-1 0,-41 8 1 16,-5 6 0-1,-5 3-1-15,-10 3 0 16,-8 2 0-16,4 1 1 16,-2-1-1-16,9-1 0 0,7-5 0 15,11-6 1-15,13-2-1 16,1 1 0-16,26-9 0 16,-28 8 1-16,28-8-1 15,0 0 1-15,-5 26-1 16,5-26 1-16,11 35-1 15,-1-11 1-15,8 7 0 16,0-1-1-16,4 3 1 16,-1-4 0-16,3 5 0 15,-6-1-1-15,1-4 1 16,-9-3-1-16,2 0 0 16,-6-3 1-16,-6-1-1 15,2-3 0-15,-4 1 1 0,-2 0-1 16,4-20 1-16,-8 27-1 15,8-27 0-15,0 0 0 16,-12 20 0-16,12-20 1 16,0 0-1-16,0 0 0 15,0 0 0-15,0 0 1 16,0 0-1-16,0 0 0 16,0 0 0-16,0 0 1 15,0 0-1-15,0 0 0 16,0 0 0-16,0 0 0 15,0 0 0-15,0 0 0 16,20-20-1-16,-20 20 1 0,24-25 0 16,-4 7 1-16,5-6-1 15,1-5-1-15,2-1 2 16,5-5-1-16,1 0 0 16,1-3 0-16,-1 1 0 15,-3 2 0-15,-1-2 0 16,2 5 0-16,-1 3 0 15,-3-3 0-15,0 5 0 16,1-1 0-16,-7 5-1 16,2 1 1-16,-24 22 0 15,27-27 0-15,-27 27 0 16,0 0 0-16,20-20 0 16,-20 20 0-16,0 0-1 0,0 0 1 15,0 0 0-15,0 0 0 16,0 0 0-16,0 0 0 15,0 0 0-15,0 0 0 16,0 0 1-16,0 0-1 16,0 0-1-16,0 0 1 15,0 0 0-15,4-18 0 16,-4 18 0-16,0 0 0 16,0 0-1-16,0 0 1 15,0 0 0-15,0 0 1 16,0 0-2-16,0 0 0 15,-24 18-2-15,4-22-7 16,20 4-31-16,-33 18-1 0,13-8-1 16,-6-12-1-16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15:39:47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1936 2011 68 0,'-20'-15'29'15,"20"15"1"-15,-19-32-4 16,19 32-7-16,-2-41-7 15,23 19-4 1,-3-19-2-16,30 4-2 0,-1-4-1 16,22 1 0-16,4 1 0 15,10 14 0-15,-4-1 0 16,-4 16-1-16,-4 6 0 16,-18 16 1-16,-13 8-1 15,-20 11-1-15,-20 8 1 16,-20 5-1-16,-20 7 0 15,-13 4 0-15,-14-2-1 16,-4-4 1-16,-6-8-1 0,6-8 0 16,15-11-1-1,17-10 1-15,19-12 0 16,20 0 0-16,48-32-1 16,9 13 1-16,14-3 0 0,14 6 0 15,2 10 1-15,11 10-2 16,-1 18 0-16,-24 11 1 15,-10 14-1-15,-23 10 1 16,-32 10 0-16,-20 4 1 16,-20-3 0-16,-29 1 2 15,-24-8-1-15,-19-2-1 16,-19-12 1-16,-1-4-1 16,3-12-1-16,7-11-1 15,7-10-1-15,14-14-2 16,14-8 0-16,8-31-8 15,34 0-29-15,3-26-1 16,21-15 0-16,3-28 0 0</inkml:trace>
  <inkml:trace contextRef="#ctx0" brushRef="#br0" timeOffset="362.6398">1490 1110 93 0,'-117'106'44'0,"-21"46"-3"16,-6 56 1-16,-12 31-33 16,32 50-4-16,27 5 0 15,49 4-1-15,68-13-1 16,65-24-2-16,59-51 0 0,83-59 0 16,50-67-1-16,43-66-1 15,21-57 1-15,23-48-1 16,-23-52 0-16,-13-38-1 15,-42-36 2-15,-63-27 0 16,-51-9 0-16,-63 9 0 16,-70 13 1-16,-92 19 0 15,-64 31-1-15,-78 34 2 16,-58 33-1-16,-49 35-2 16,-28 28 1-16,-19 20-2 15,7 40-17-15,11-13-23 16,28 12-2-16,49-6-1 15,58 0-1-15</inkml:trace>
  <inkml:trace contextRef="#ctx0" brushRef="#br0" timeOffset="14847.6324">9548 2003 21 0,'0'0'18'0,"0"0"-1"16,0 0-2-16,0 0-1 16,0 0-1-16,20-7-5 15,-20 7 0-15,0 0 0 16,0 0-1-16,0 0-3 15,6 23 0-15,-6 1-1 0,-2-1 0 16,2 17 0-16,-4-1-1 16,8 16 0-16,-4-2 1 15,4 10-1-15,-4-1 1 16,9 15-1-16,-9 1 1 16,10 15-2-16,-6-3 2 15,2 10-2-15,2 6 1 16,-2 12-1-16,2-4-1 15,2 3 1-15,0-1 0 16,1-2 0-16,3 4 0 16,-2-1-1-16,2 3 1 15,-2 6 0-15,2 1 0 16,-7 5-1-16,5 1 0 0,-4 9 0 16,4-1 1-16,2-2 0 15,4-1-1-15,-5-3 1 16,3-2 0-16,2 3-1 15,0-1 1-15,-2-1 0 16,-5-1-2-16,1 5 2 16,-4 1-1-16,0 0 0 15,-2 3 1-15,0-1-1 16,-4-2 1-16,2 1-1 16,2-7 1-16,-4 2 0 15,4-5-1-15,0-6 0 16,5-9-1-16,-3-9 1 15,4-9 0-15,-2-7 0 0,-4-10 0 16,-2-13 0-16,2-8 0 16,-6-8 1-1,0-10-1-15,-4-13-1 0,4-3-1 16,0-25-2-16,-2 28-2 16,2-28-4-16,-10 27-8 15,10-27-17-15,-16 32-1 16,4-7 1-16,-7-7 1 15</inkml:trace>
  <inkml:trace contextRef="#ctx0" brushRef="#br0" timeOffset="15699.7386">9834 8080 35 0,'2'-47'35'16,"2"9"2"-16,-4 7 1 16,-20-3-22-16,20 34-1 15,0 0-3-15,-17 65-2 16,-9-10-4-16,12 35 0 15,-4 14-3-15,8 20-1 16,1 2 0-16,13-3-1 16,11-9 1-16,17-16-3 15,19-23 2-15,10-28-1 0,16-31 1 16,8-28-1-16,0-29 0 16,2-18 1-16,-10-16-1 15,-8-19 1-15,-19-6 0 16,-15-4 1-16,-21-2-1 15,-20 8 0-15,-20 4 0 16,-13 13 1-16,-12 5-1 16,-15 17 0-16,-5 8-1 15,2 8-2-15,0 11-2 16,-4-17-18-16,28 26-20 16,-1-7 1-16,21 1-2 15,11-5 1-15</inkml:trace>
  <inkml:trace contextRef="#ctx0" brushRef="#br0" timeOffset="17488.0623">9585 2131 20 0,'0'0'21'15,"0"0"-2"-15,0 0-2 16,0 0-5-16,-11 26-3 16,11-26-2-16,0 0 0 15,-20 7-2-15,20-7 0 16,0 0-2-16,-14 26 0 16,14-26 0-16,-12 27-1 15,-2-9 0-15,0 8-1 0,-5-1 0 16,1 8 1-16,-8-1-1 15,7 5 0-15,-9-2 2 16,2 5-1-16,1-1 0 16,-1 4 0-16,0-4 0 15,5 5-1-15,-5 5 1 16,0-2-1-16,0 8-1 16,-1 2 1-16,-7-4-1 15,3 4 1-15,-7-3-1 16,5 5 1-16,-5-4-1 15,3 0 0-15,-5-4 0 16,3 2 1-16,1 2-1 16,-7 0 1-16,1-4-1 0,-3 2 1 15,-5 4-1-15,-1 2 1 16,4 2 1-16,-5-2-2 16,5 3 1-1,-1 5-1-15,-3 6 1 0,6-3-1 16,-3-3 1-16,5 2-1 15,1-6 0-15,-1-2 0 16,2-1-1-16,3-5 1 16,-1 0 0-16,-1 0 0 15,3-2 0-15,-5 0 0 16,3-2 0-16,-1 0 1 16,1-4-1-16,-1-1 0 15,3 1 0-15,-3 2 0 0,1 0 2 16,1-2-2-16,3 4 2 15,-9 0-1 1,3 4 0-16,-5 2 0 16,-3-8 1-16,1 0-1 0,1 0-1 15,2 0 0-15,-5 2 0 16,9 0 1-16,-5 4-1 16,1 4 1-16,4 0-1 15,-3 4 1-15,5-5-1 16,-1 3 1-16,1-4-1 15,7-2 0-15,0-6 0 16,7-4 0-16,-3 2 0 0,8 1 0 16,-5-5 2-1,3 0-2-15,-8-4 1 16,9-2 0-16,-5-3 0 16,0-7 0-16,7-5 0 15,-1-2 0-15,0-11 0 0,20-9 0 16,-20 24-1-16,20-24 2 15,0 0-2-15,-21 21 1 16,21-21 0-16,0 0 0 16,0 0-1-16,-12 20 1 15,12-20 0-15,0 0-1 16,0 0 1-16,-12 18-1 16,12-18 0-16,0 0 0 0,0 0-3 15,0 0-7 1,0 0-25-16,0 0-1 15,0 0-2-15,0 0 1 16</inkml:trace>
  <inkml:trace contextRef="#ctx0" brushRef="#br0" timeOffset="18155.8889">6371 6141 3 0,'0'0'28'0,"-26"-10"3"0,6 22-1 16,-7 11-9-16,-21-7-2 15,11 37-2-15,-22-8-4 16,13 37-1-16,-11-1-2 16,21 25-1-16,-3-4-1 15,27 18-1-15,4-9-4 16,24 5 0-16,10-10-1 15,17-14 0-15,10-9-2 16,13-18 1-16,5-20-1 16,4-20-1-16,6-23 1 15,-6-23 0-15,-2-24 1 16,-8-20-2-16,-10-24 2 16,-15-13-1-16,-19-13 1 0,-17-9-1 15,-21 0 2-15,-17 7-1 16,-15 9-1-16,-13 17 0 15,-9 15 0-15,-8 15-2 16,-4 26-3-16,-15 5-34 16,23 22 0-16,4 4-2 15,13 6 1-15</inkml:trace>
  <inkml:trace contextRef="#ctx0" brushRef="#br0" timeOffset="20699.3811">8728 3687 25 0,'0'0'32'0,"-5"-23"3"15,5 23-2-15,0 0-16 16,-6-22-2-16,6 22-2 15,0 0-3-15,13 22-3 16,-13-22 0-16,20 31-3 16,-8-11 1-16,10 11-1 15,1 5 0-15,11 1-2 16,-2 4 0-16,13 0 0 16,0-3 0-16,5-1 0 0,7-4-1 15,2-1 1-15,0-9-1 16,7-5 0-16,-13-8-1 15,-2 1 1-15,-5-5-1 16,-7-4 0-16,-11-4 0 16,-4-2-1-16,-24 4 0 15,25-13-3-15,-25 13-3 16,6-16-19-16,-6 16-14 16,0 0-1-16,0 0 0 15,-29 20 2-15</inkml:trace>
  <inkml:trace contextRef="#ctx0" brushRef="#br0" timeOffset="21307.7769">8878 4457 28 0,'8'-22'34'15,"-6"1"1"-15,-4 3 1 16,2 18-15-16,-19 2-5 16,13 25-5-16,-26-5-3 15,10 25-1-15,-11 2-2 16,7 16-2-16,-3 5 0 15,9 11-1-15,10-8-1 16,10-7 0-16,10-9 0 16,21-14 0-16,7-13 0 15,13-18-1-15,5-20 1 16,7-24 0-16,-4-11 0 16,0-12 0-16,-7-8 0 0,-11-7 0 15,-13-9 0-15,-11 5 0 16,-11 3 0-16,-14 10 0 15,-11 2-1-15,-11 10 0 16,-3 12-1-16,-7 8-1 16,1 13-1-16,-5 0-4 15,20 32-7-15,-13-12-26 16,17 19 0-16,-6 3 0 16,13 5 0-16</inkml:trace>
  <inkml:trace contextRef="#ctx0" brushRef="#br0" timeOffset="21641.0923">8736 4741 60 0,'-17'8'38'15,"17"-8"1"-15,0 0-1 16,31 16-26-16,-31-16-2 0,51-8-3 16,-17 2-2-16,17 2-1 15,-11-2-1-15,5 0-2 16,-5 0-1-1,-7 3-2-15,1 8-7 0,-34-5-31 16,30 0 1-16,-30 0-2 16,0 0 1-16</inkml:trace>
  <inkml:trace contextRef="#ctx0" brushRef="#br0" timeOffset="29275.7511">9955 6413 42 0,'0'0'27'0,"0"0"-4"16,0 0-4-16,-10-17-3 16,10 17-4-16,0 0-2 0,0 0-2 15,0 0-2-15,0 0 0 16,0 0-1 0,0 0 0-16,0 0-1 0,0 0-1 15,0 0-1-15,0 0 1 16,0 0-1-16,0 0-1 15,0 0 1-15,0 0-1 16,0 0 1-16,0 0-1 16,0 0 1-16,0 0-1 15,0 0 1-15,0 0 0 16,2-18-2-16,-2 18 1 16,0 0-1-16,25-4 1 15,-25 4-1-15,20-6 1 0,-20 6-2 16,22-8 2-16,-22 8 0 15,24-2 0-15,-24 2 0 16,19-3 0 0,-19 3 0-16,20 0 0 0,-20 0 0 15,26-4-1-15,-26 4 1 16,31-4-1-16,-31 4 0 16,28 4 1-16,-28-4 0 15,22 4-1-15,-22-4 2 16,19 11-2-16,-19-11 2 15,18 12-1-15,-18-12 0 16,24 14 0-16,-24-14 1 16,22 16-2-16,-22-16 1 15,25 15 0-15,-25-15-1 0,22 18 1 16,-22-18-1 0,24 16 0-16,-24-16 1 15,19 13-1-15,-19-13 0 0,20 18 0 16,-20-18 1-16,20 25 0 15,-20-25-1-15,16 26 0 16,-16-26 1-16,17 29-1 16,-17-29 0-16,14 32 1 15,-14-32 0-15,10 29-1 16,-10-29 1-16,8 32-1 16,-8-13 1-16,2-1-1 15,-2 4 0-15,4-5 0 16,-4-17 0-16,2 36 0 15,-2-17 1-15,0 3-1 16,4-1 0-16,-2 1 0 16,0 0 1-16,2 1-1 0,2 5 0 15,2-7 0-15,-2 5 0 16,1-5 0-16,5-1 0 16,2-2 1-16,-14-18-2 15,34 25 2-15,-15-15-1 16,5-6 0-16,-4 0 0 15,2-4 0-15,3 2 0 16,1-4 0-16,-6 2 0 16,3-4 0-16,-7 0 0 15,4 4 0-15,-20 0 0 16,26-12 0-16,-26 12 1 16,0 0-1-16,19-22 0 15,-19 22 0-15,0 0 0 0,0 0 1 16,0 0-1-16,0 0 0 15,-19-17 0-15,19 17 1 16,-34 10-1-16,8-6 0 16,3 7 0-16,-1 1 0 15,0 6-1-15,3-3 1 16,1 9 1-16,0-2-2 16,8 5 1-16,-2 1 1 15,8-1-2-15,1 1 1 16,-1 1 0-16,4 2 1 15,2-1-2-15,2 3 1 16,-2-5 0-16,6 3 0 0,-1-5 1 16,3 3-1-16,0-3 0 15,2-3 0-15,0 1 0 16,2-3 0-16,0 3 0 16,2-3 0-16,-1 7 0 15,5-3 0-15,-4 7 0 16,6-1 0-16,-1 3 0 15,5-3 0-15,-2 2 1 16,4 3-1-16,-7-3 0 16,1 2 0-16,0 1 0 15,-2 3 1-15,-5 0-1 16,-5 0 0-16,-2 5 0 16,0-5 0-16,-6 2 0 0,0 0 0 15,-6-2 0-15,0-3 0 16,-2-7 1-16,-5 1-1 15,-3-1 1-15,-4-1-1 16,-2-3 0-16,-5-1 1 16,-5-3-1-16,-2 1 1 15,-3-3-1-15,-3 1 1 16,3-8-1-16,1 2 0 16,3-7 1-16,1 1-1 15,3-2 1-15,5-2-1 16,4 2 0-16,2-2-1 15,18-4-2-15,-25 6 0 16,25 11-8-16,0-17-33 0,0 0 1 16,0 0-2-1,-6-19 2-15</inkml:trace>
  <inkml:trace contextRef="#ctx0" brushRef="#br0" timeOffset="32335.712">6487 6900 52 0,'0'0'33'15,"-19"2"1"-15,19-2 0 0,0 0-22 16,0 0-3-16,0 0-1 16,8-23-1-16,-8 23-1 15,23-10-1-15,3 10-1 16,-6-8-1-16,15 10 1 16,3-10-1-16,7 6-1 15,8-4 1-15,11 0-2 16,-3 2 0-16,4-2 0 15,0 1 0-15,0 3 0 0,-7-2-1 16,-5 4 1-16,-2 0-1 16,-9 2 0-16,-3-4 0 15,-1 0-1-15,-3 0-2 16,-11-14-3-16,13 18-5 16,-37-2-27-16,20-18-1 15,-20 18-1-15,0 0 0 16</inkml:trace>
  <inkml:trace contextRef="#ctx0" brushRef="#br0" timeOffset="32815.1546">7814 6698 40 0,'0'0'33'16,"0"0"3"-16,-20-12 0 0,3-5-17 15,17 17-6 1,0 0-3-16,35 1-2 16,-35-1-2-16,42 0-1 15,-11-3 0-15,17 6-2 0,9-3 0 16,10 0 0-16,10-5-1 16,14 5 0-16,2-8 0 15,5-2 0-15,-7 0-1 16,-10 2 0-16,-10-2 0 15,-7 5-1-15,-17 1 1 16,-14 4-2-16,-9 0 0 16,-24 0-1-16,34 6-3 15,-34-6-2-15,25 5-6 16,-25-5-26-16,0 0-1 16,0 0 0-16,26-15 1 15</inkml:trace>
  <inkml:trace contextRef="#ctx0" brushRef="#br0" timeOffset="33085.0593">9110 6521 25 0,'0'0'33'0,"0"0"1"16,0 0 2-16,31 14-13 15,-25-32-6-15,34 26-4 16,-19-23-2-16,29 15-2 16,-9-14-3-16,16 10-1 15,-3-6-1-15,5 6-1 0,-6-2-2 16,-1 4-1-16,-7 4-4 16,-23-10-24-16,7 12-12 15,-29-4 1-15,0 0-2 16</inkml:trace>
  <inkml:trace contextRef="#ctx0" brushRef="#br0" timeOffset="34983.9684">18879 2113 9 0,'-2'-31'25'0,"2"31"1"16,10-41 1-16,2 15-9 15,2 9-6-15,-10-23-2 16,16 17 0-16,-12-24 1 16,11 23-1-16,-15-19 0 15,12 25-1-15,-16-11-1 16,0 29-1-16,0 0-1 0,-8 21-1 16,-12 13-1-16,1 29 0 15,-15 13-2-15,-3 24 1 16,-11 14 0-16,-3 14-1 15,-6-1 0-15,9-3-1 16,-3-10 0-16,11-14-1 16,7-22 1-16,13-23-1 15,14-29-1-15,6-26-2 16,34-28 0-16,-1-29 0 16,17-11-2-16,-5-34 0 15,14-10-1-15,-11-32 1 16,9 7 1-16,-16 0 2 0,-9 13 1 15,-12 18 2-15,-8 14 2 16,-4 33 1-16,-8 24 1 16,0 35 0-1,0 37-1-15,7 24 0 16,5 11-1-16,16 25 0 0,5 3-2 16,13 11 1-16,3-3-1 15,5 4 0-15,-3-8 1 16,0-6-1-16,-17-7 1 15,-12-11-1-15,-17-7 1 16,-18 1-1-16,-27-9 1 16,-11-10-1-16,-20-8 1 15,-2-9-1-15,-10-9-1 0,2-9 0 16,2-11 0-16,2-15-1 16,18-3-3-16,-1-13-3 15,29 24-14 1,-5-25-20-16,16 11 0 0,3-10-1 15,17 22 1-15</inkml:trace>
  <inkml:trace contextRef="#ctx0" brushRef="#br0" timeOffset="36119.2297">19734 2300 27 0,'0'0'28'16,"0"-41"1"-16,0 21-5 15,0 20-12-15,-11-24-2 16,11 24-3-16,0 0-1 15,0 0-2-15,0 0 0 16,0 0 0-16,-20 4 1 16,20-4 1-16,0 0-1 15,0 0 0-15,0 0 1 16,0 0 0-16,0-21 0 16,0 21-2-16,0-20 1 15,0 20-1-15,6-21 0 16,-6 21 0-16,0 0 0 0,0 0-1 15,0 0 0-15,21-2-1 16,-21 2 1-16,14 49-1 16,-8-4 1-1,4 20-1-15,-8 17 0 0,6 22 0 16,4 8 0-16,6 8 0 16,3-1-1-16,17-9-1 15,3-6 1-15,13-19 0 16,7-21-1-16,0-24 0 15,4-27 0-15,-2-19 0 16,-3-21 0-16,-7-20 1 16,-8-18-1-16,-11-19 0 0,-8-16-1 15,-7-12 1-15,-7-2 0 16,-12 4 0-16,-12 6-1 16,-2 16 1-16,-3 9-1 15,-3 24 2-15,0 22-1 16,20 33 0-16,-33 18 1 15,25 27-1-15,4 19 1 16,4 21 0-16,6 13 0 16,11 8 0-16,5 2 0 15,10-2-1-15,3-10 1 16,9-8 0-16,3-19-1 16,8-20 0-16,1-17-2 15,1-25 0-15,2-11-3 0,-19-41-12 16,11 6-26-16,-11-30 0 15,-1-1-1 1,-7-11 2-16</inkml:trace>
  <inkml:trace contextRef="#ctx0" brushRef="#br0" timeOffset="37199.4282">21456 2582 26 0,'0'0'32'16,"-22"22"3"-16,22-22-2 16,-25-6-10-16,25 6-8 15,0 0-2-15,0 0-4 16,25-41-2-16,-3 21-1 15,2-11-3-15,11 3 2 16,3-7-2-16,13 6 1 16,-5-3-1-16,3 11 0 15,-4 3 0-15,5 16-1 16,-11 6 1-16,-5 14-1 16,-3 5 0-16,-3 11-1 0,-2-1 1 15,7-2-2-15,-1 1 2 16,7-13-2-1,7-7 1-15,1-12-1 0,3-10 1 16,-3-13-1-16,-2-7 0 16,-9-1 0-16,-6-4-1 15,-11-3-2-15,-5 11-3 16,-26-22-14-16,18 25-20 16,-14-1-2-16,8 7 1 15,0-4 0-15</inkml:trace>
  <inkml:trace contextRef="#ctx0" brushRef="#br0" timeOffset="38162.94">23555 1917 28 0,'18'-25'33'0,"-10"-3"2"16,4 1 1-16,7 21-14 16,-29-26-3-16,32 38-5 15,-22-6-2-15,-12 28-3 16,-7 9-2-16,5 30-1 16,-16 7-1-16,8 22-1 15,-9 7-1-15,3 4-1 16,3-6-1-16,11-13 0 15,2-15 0-15,12-21-1 16,6-20 0-16,-6-32-1 0,39-14-1 16,-13-29 1-16,10-14-2 15,-1-23 0-15,1-17 0 16,-3-11-1 0,-1 4 2-16,-13 6 0 0,-7 16 2 15,-12 15 1-15,-8 20 1 16,-3 29 1-16,11 18 0 15,-18 53 0-15,22 2-1 16,16 20 1-16,15 5-2 16,16 7-1-16,15 1 1 15,7-2-2-15,2-9 2 16,-8-10-2-16,-16-8 2 0,-17-6 0 16,-28-10 0-16,-24-4 0 15,-30-8 0-15,-23-1 1 16,-21-7-1-16,-13-1 1 15,-12-6-2-15,11-5-1 16,9 1-2-16,4-14-9 16,36 16-30-16,14-8 0 15,43-6-1-15,-16 27 1 16</inkml:trace>
  <inkml:trace contextRef="#ctx0" brushRef="#br0" timeOffset="39159.3551">24416 2090 68 0,'4'-28'39'0,"6"9"0"16,-10 19 1-16,33-4-29 16,-33 4 0-16,20 51-2 15,-14-4-3-15,8 26-1 16,-2 9-2-16,-2 14 0 16,-1 2-2-16,-1 6 1 15,-2-6-1-15,0-9 0 16,0-13 0-16,0-13-1 15,-4-12 0-15,4-20 0 16,-6-31 0-16,20-1-1 16,-1-31 0-16,1-23 0 15,6-10-1-15,1-17 0 16,7-6 1-16,4-3-1 0,-7 13 1 16,-3 13 1-16,-4 14 0 15,-5 30 1-15,-19 21 1 16,22 35-1-16,-16 14 1 15,2 14-1-15,6 7 1 16,9 9-1-16,9-3 0 16,7-7 0-16,11-16-1 15,7-18 1-15,6-17-2 16,2-22 1-16,-1-12 0 16,-7-21-1-16,-4-10 0 15,-9-16 0-15,-13-7 0 16,-9 1 1-16,-10 6-1 15,-16 12 1-15,-12 14 0 0,-10 21 1 16,-5 16 0-16,-3 26 0 16,3 19 0-16,3 14-1 15,10 7 2-15,16 9-2 16,18-2 1-16,19-7-2 16,7-13 1-16,15-13 0 15,4-17-1-15,9-19-1 16,-3-14 1-16,-6-23 0 15,-6-12 0-15,-3-18-1 16,-11-6 1-16,-9-7 0 16,-11 7 0-16,-3 6 1 15,-10 8 0-15,-2 16 1 0,0 13-1 16,-6 26 1-16,0 0 1 16,12 42-2-16,-4-1 2 15,5 6-1-15,-1 4 0 16,8 4-1-16,0-6 0 15,-1-10-1-15,3-3-1 16,-4-21-3-16,16 13-12 16,-34-28-24-16,33-16-1 15,-27-17 0-15,0-7 1 16</inkml:trace>
  <inkml:trace contextRef="#ctx0" brushRef="#br0" timeOffset="39287.762">26005 2217 73 0,'-25'-25'35'16,"25"25"-2"-16,0 0-7 16,51-2-56-16,-11 22-4 15,-5-7 0-15,11 7-1 16</inkml:trace>
  <inkml:trace contextRef="#ctx0" brushRef="#br0" timeOffset="40360.1463">26529 2237 88 0,'-12'29'41'15,"-22"-1"-1"-15,3 17 0 0,-23-4-31 16,17 18-4-16,-5 0-1 16,5 0-1-1,11 0-2-15,18-12-1 0,16-6 0 16,16-13-2-16,9-13 0 15,7-15-1-15,5-10-1 16,-5-19 1-16,5-12-1 16,-13-12 1-16,-4-4 0 15,-9-4 1-15,-5 4 2 16,-6 12 1-16,-4 4 0 16,2 15 1-16,-6 26 1 15,0 0-1-15,26 16 1 16,-5 23 0-16,3 14 0 15,10 18-1-15,-1 7 1 16,7 19 0-16,-3 1 0 16,-3 14-1-16,-7-3 0 15,-3 5 1-15,-16-8-1 0,-8-12 0 16,-12-9 0-16,-10-13-1 16,-21-13 0-16,-10-15 1 15,-7-21-1-15,-3-13 0 16,-4-18-1-16,8-16 0 15,0-11-2-15,9-22 1 16,21-11-1-16,9-27-2 16,16-7-1-16,14-21-1 15,13-9-1-15,7-13 0 16,17 2 1-16,1-5 1 16,13 11 1-16,-6 15 2 15,3 13 3-15,1 24 2 16,-8 18 1-16,-1 36 1 0,-13 17 1 15,1 42 0-15,-19 17-1 16,1 29-1-16,-8 15-1 16,-2 17 0-16,2 2-1 15,-1 4-1-15,5-8 0 16,4-14 0-16,4-18-1 16,3-15 0-16,11-23-1 15,-5-24 1-15,7-22-1 0,-3-24-1 16,-1-19 1-1,2-15-1-15,1-11 1 16,-5-7-1-16,-1 10 1 16,-7 11 1-16,-6 10 0 0,-3 22 1 15,-17 35 0-15,20-6 0 16,-20 33 0-16,2 14 0 16,4 10 0-16,2 4 0 15,8 4 0-15,3-4 0 16,9-12-1-16,4-13 0 15,3-14 0-15,5-22 0 16,-1-16 0-16,5-19 0 16,-5-20-1-16,1-19 0 15,-1-11 0-15,-7-9 0 16,1 6 0-16,-7 6 1 16,-6 11-1-16,-3 20 1 15,-7 26 0-15,-10 31 2 0,4 29-1 16,-10 28 1-16,-6 18-1 15,5 19 1-15,3 4-1 16,4 8 0-16,4-4 0 16,3-12-1-16,7-11 0 15,10-18-1-15,4-18 0 16,-1-22-1-16,3-11-1 16,-10-29-5-16,13 9-22 15,-27-43-13-15,2-8 0 16,-20-10-1-16,-4 5 2 15</inkml:trace>
  <inkml:trace contextRef="#ctx0" brushRef="#br0" timeOffset="40499.8675">27844 2266 96 0,'-20'6'42'0,"20"-6"1"16,41 14-1-16,5-2-36 16,11-8-2-1,10-2-1-15,-2-2-1 0,-1-4-3 16,-11 8-3-16,-31-10-38 15,3 14 0-15,-25-8-2 16,0 0 1-16</inkml:trace>
  <inkml:trace contextRef="#ctx0" brushRef="#br0" timeOffset="48526.866">10221 1878 29 0,'14'-22'31'0,"-14"22"2"15,6-21-3-15,-6 21-15 16,18-6-2-16,11 14-2 16,-3-16-3-16,29 8-2 15,4-10-1-15,28-2-1 16,10-11-1-16,22-3-1 15,-1-3-1-15,-5-3-2 16,-3 9-3-16,-25-15-21 16,-2 15-12-16,-32 5 0 15,-23 5-1-15</inkml:trace>
  <inkml:trace contextRef="#ctx0" brushRef="#br0" timeOffset="49356.0181">10997 8908 47 0,'0'0'34'15,"0"0"1"-15,28-18 0 16,-8 8-25-16,31 14-1 16,-12-10 0-16,27 16-1 15,-13-12-3-15,18 2-2 16,-4-4-2-16,-2-5-2 16,-6-3-1-16,-9-20-2 15,-3 17-8-15,-21-19-24 16,-12-1 0-16,-12 2-1 15,-12-1 0-15</inkml:trace>
  <inkml:trace contextRef="#ctx0" brushRef="#br0" timeOffset="50211.4286">12000 4610 23 0,'8'-18'32'16,"-8"18"1"-16,0 0 1 15,-2-20-16-15,2 20-3 16,0 0-3-1,20 26-1-15,-20-26-2 0,6 45-2 16,-6-13-1-16,12 22-1 16,-10-1 0-16,4 14-1 15,-1 0 0-15,1 4-1 16,-4-5 0-16,4-5-1 16,6-10 0-16,-4-10-1 15,4-11 0-15,8-11 0 16,-1-7 0-16,9-6-1 15,4-6 0-15,1-4 1 0,5-6 0 16,7 3 0 0,-1-5-1-16,1 0 0 15,4 0 0-15,-7 0 0 16,1 3-2-16,-11-3-1 0,1 16-8 16,-33-4-29-16,34-8-2 15,-34 8 1-15,0 0-1 16</inkml:trace>
  <inkml:trace contextRef="#ctx0" brushRef="#br0" timeOffset="56215.1293">9777 6429 18 0,'0'0'29'16,"0"0"1"-16,-20-4-8 0,20 4 0 15,-22 6-2-15,22 12-5 16,-25-24-3-16,25 6-3 16,-20 14-2-16,20-14-1 15,0 0 0-15,0 0-2 16,26-2-1-16,7-8 0 16,9-4-1-16,15-2 0 15,8 1-1-15,2-3 1 16,-2 4-1-16,-1 4 1 15,-13-1-2-15,-10 7 1 16,-15-2 1-16,-26 6-1 16,0 0 1-16,0 0-1 15,-45 14 1-15,5-5-1 0,-5 1 1 16,-9 6-1-16,-5-6 0 16,8 0-1-16,5-1 2 15,13-9-2-15,7 0 0 16,26 0 1-16,0 0-1 15,20-27 0-15,14 15-1 16,9 0 1-16,4 3-1 16,-1 1 1-16,-1 4 1 15,-11 6-1-15,-9 4-1 16,-25-6 2-16,8 25 1 16,-27-3-2-16,-15-1 2 15,-5 3-1-15,-15-3 0 0,-1-3 0 16,-6-2 1-16,3-10-2 15,5-2 1-15,12-4-1 16,3-4 1-16,7 0-1 16,11 0 0-16,20 4 0 15,-22-2 0-15,22 2 0 16,0 0-1-16,0 0 2 16,20 6-2-16,0-6 1 15,-1-4 0-15,7 4 0 16,2-4 0-16,-1 4 0 15,5-2 0-15,-8 2 0 16,-3 0 1-16,-1 0-2 16,-20 0 1-16,28 2 0 0,-28-2 0 15,19 2 0-15,-19-2 1 16,0 0-1-16,0 0 0 16,0 0 1-16,0 0-2 15,-15 16 2-15,-11-13-1 16,-8 9 0-16,-5-2 0 15,-6 2 0-15,-7-2 0 16,-1-1 0-16,7-1 0 16,3-4 0-16,7 0 0 15,11-4 0-15,1 2 0 16,24-2 0-16,-22-4 0 16,22 4 0-16,0 0 0 15,0 0 0-15,22-2 0 0,-22 2 0 16,26 0 0-16,-8 4 0 15,1-4 0-15,1 2 0 16,2-2 0 0,-4 2 0-16,1-2 0 0,-19 0 0 15,28 6 0-15,-28-6 0 16,0 0 0-16,18 6 0 16,-18-6 1-16,0 0-2 15,0 0 1-15,0 0 0 16,-20 0 1-16,20 0-1 15,-18-12 0-15,18 12 0 16,-22-14 0-16,22 14 0 16,-31-17 0-16,11 11 0 0,2 0 0 15,18 6 0 1,-29-10 1-16,29 10-1 16,-30-4-1-16,30 4 1 15,0 0 0-15,-22 0 0 0,22 0 0 16,0 0 0-16,-23-6-1 15,23 6 1-15,0 0 0 16,-20-6 0-16,20 6 0 16,0 0 0-16,0 0 1 15,0 0-1-15,0 0 0 16,0 0 0-16,0 0 0 16,0 0 1-16,0 0-1 15,0 0 0-15,0 0 0 16,0 0 0-16,0 0 0 15,0 0 0-15,0 0 0 16,0 0 0-16,0 0 0 16,0 0 0-16,0 0 0 0,0 0 0 15,0 0 0-15,-16-7 0 16,16 7 1-16,-6-18-1 16,6 18 0-16,-8-30 0 15,-2 7-1-15,7-1 2 16,-3-5-2-16,-6-2 0 15,6-3 1-15,-6 1-1 16,2-1 1-16,-2 3 0 0,4 4 0 16,-3-3 0-1,-1 9 0-15,12-3 0 16,0 24 0-16,-14-24 0 16,14 24 0-16,0 0 0 0,0 0 0 15,0 0 0-15,-6-17 0 16,6 17 0-16,0 0 0 15,0 0 0-15,0 0 0 16,0 0 0-16,0 0 0 16,0 0 0-16,0 0 0 15,0 0 0-15,0 0 0 16,28 12 0-16,-11-12 0 16,9-4 1-16,6-2-1 15,7 0 0-15,12-4 0 16,9 2-1-16,1-6 1 15,4 3 0-15,6-5 0 16,-6 2-1-16,0 0 2 0,1 1-1 16,-13 1 0-16,-2-4 0 15,-9 6 0-15,-5-1 0 16,-3 1 0-16,-13 4 0 16,-3 2 0-16,-18 4 0 15,0 0 0-15,0 0 0 16,0 0 0-16,0 0 0 15,-6 18 0-15,6-18 0 16,-31 17 0-16,9-5 0 16,-4-2 0-16,-5 6 0 15,-5-5 1-15,-9 1-1 16,-7 0 0-16,-7 0 0 16,-4-4 0-16,2-2 0 0,-6 1 0 15,4-3 0-15,3-2 0 16,7 2 0-16,8 0 0 15,5 0 0-15,8 0 0 16,5-4-1-16,7 0 0 16,20 0 0-16,-26 2 0 15,26-2 0-15,0 0-1 16,0 0-2-16,0 0-3 16,0 0-10-16,0 0-24 15,20 16-1-15,2-7 1 16,2-3-1-16</inkml:trace>
  <inkml:trace contextRef="#ctx0" brushRef="#br0" timeOffset="59127.927">9970 6521 33 0,'-4'36'32'15,"4"-36"0"1,-2 33 3-16,4-9-21 15,-2-24-1-15,0 19-2 16,0-19-1-16,0 0-1 0,-2-27-1 16,2 27-1-16,2-47-1 15,2 15-1-15,-8-15-2 16,10-4 1-16,-8-12-1 16,2 0-1-16,-6-13 0 15,3-3-1-15,-3-11 1 16,4-6 0-16,-4-4 0 15,-2-2 0-15,-2-2-1 0,6-2 0 16,-8 4 0 0,6-2-2-16,-8 0 2 15,7 6-2-15,-9-2 1 16,2-1-1-16,4-1 0 0,-2 2 1 16,0-4 0-16,0 0 1 15,-3 4-1-15,3 2 0 16,4 2 0-16,-2 4 1 15,6 1-1-15,0 7 0 16,4-4 0-16,0 5 0 16,6 5-1-16,0-3 1 15,-6 5-1-15,0 3 1 16,0 2 0-16,-6 5 0 0,0 1-1 16,-2 4 2-1,-4 6-2-15,5 4 2 16,1-2-1-16,0 2 0 15,-2-2 0-15,2 0 0 0,-2 6 0 16,-4 0 0-16,0-2 0 16,-2 2 0-16,3 4-1 15,-3-1 0-15,0 3 0 16,0-2 1-16,0 0-2 16,-1 2 2-16,-1 3-1 15,4-1 1-15,-8 4-1 16,6 1 2-16,0 5-1 15,3 5-1-15,11 24 1 16,-18-33 1-16,18 33-2 16,-8-24 1-16,8 24 0 15,0 0 0-15,-6-17 0 16,6 17-1-16,0 0 1 0,0 0 0 16,0 0 1-16,0 0-2 15,14 27 1-15,-14-27 0 16,12 40 0-16,-4-13 0 15,-2 10 0-15,3 3 0 16,-1 9 1-16,6 8 0 16,4 11 0-16,-2 13 0 15,1 7 0-15,3 8 0 16,2 4 0-16,2 12-1 16,-3-2-1-16,3 4 2 15,-4 4-2-15,1 1 2 16,-1-3 0-16,-2 6-1 15,-2-2 1-15,0 3-1 0,-7 3 1 16,3-1-1-16,-4-5 0 16,4-6 1-16,-4 0-2 15,-2-2 1 1,6 3 1-16,0-5 0 0,-3-2 0 16,3 4 0-16,2 0 0 15,4 8 0-15,0-2 0 16,1-5 0-16,1-9-1 15,0-4 0-15,2-5 0 16,-5-11 1-16,-3-7-1 16,0-9 0-16,-2-9 0 15,-4-10 0-15,-2-6 1 16,0-1-1-16,-4-11 1 0,2-2 0 16,-4-7-1-1,0-22 0-15,-4 26 1 0,4-26 0 16,-2 17-2-1,2-17 1-15,0 0 1 0,0 0-1 16,0 0 0-16,0 0 1 16,-20-8-1-16,20 8 0 15,0 0 0-15,-18-29 0 16,18 29 0-16,-20-28-1 16,9 3-1-16,1-5 2 15,-6-11-1-15,0-10 1 16,-4-17 0-16,1-11 0 0,-1-17 1 15,-6-18-1-15,2-12 0 16,3-11 0 0,1-8-1-16,0-8 0 15,6 4 0-15,1-3 0 16,-3 1 0-16,8 2 0 0,0 0 1 16,0 6-1-16,-2 1 1 15,2 5 0-15,-4 2 0 16,1 3-1-16,-3 9 1 15,0 9-1-15,2 8 0 16,-2 6 1-16,6 9-1 16,-5 9 1-16,5 7 0 15,-2 9 0-15,8 1 0 0,-4 4 0 16,6 6 0 0,0 6 0-16,2 0 0 15,2 4-1-15,4 6 1 16,-2 1 0-16,0 7-1 0,2 1 0 15,-5 7 0-15,-1-3 0 16,4 9 0-16,-4-3-1 16,-2 20 1-16,6-29 0 15,-6 29 0-15,6-22 0 16,-6 22 1-16,0 0-1 16,0-22 0-16,0 22 1 15,0 0-1-15,0 0 1 16,0 0 0-16,-2-19 0 15,2 19 0-15,0 0 0 16,0 0 0-16,0 0-1 16,0 0 2-16,0 0-1 15,-23 23 0-15,9-1 1 0,-4 3 0 16,-4 7-1-16,-3 5 2 16,-7 4-2-16,-2 5 1 15,1 7 0-15,-1-1-1 16,-3 3 0-16,-3 2 0 15,1 6 0-15,-1 4 0 16,1 2 0-16,-1-1 0 16,3 1 0-16,-3 2 0 15,1-1 0-15,5-1 0 16,-5-2 0-16,1-1 0 16,3-1 1-16,-3 0 0 15,-1 0-1-15,-1-1 1 16,1 3-1-16,-1 0 1 0,1-2 0 15,-5-2-1-15,5-3 0 16,-7-5 0-16,7 2 0 16,-3 0 0-16,-3-2-1 15,0 2 2-15,-1-2-2 16,1 0 1-16,-1 2 0 16,5 0 0-16,-3-6 0 15,3 0 0-15,-1 4 0 16,7-2 0-16,-5-4 0 15,-3-6 1-15,2 2 0 16,1-6 0-16,-3 5 1 16,1-5-1-16,3-6 0 15,-7 2 0-15,7 3 0 0,-5-1 0 16,3 4-1-16,-3-1 0 16,3-1 0-16,-4 2 0 15,1 2 0 1,-1 4 0-16,3 0 0 0,-3 2-1 15,-1 2 1-15,7 2 0 16,-1 0 0-16,7-2 0 16,-1-3 0-16,3-5 0 15,3-6 0-15,2 2 0 16,-3-1 0-16,1 1 0 16,-3 2 0-16,1 2 0 15,-2 0 0-15,1 3 1 16,-3 3 0-16,3-2-1 0,3-2 0 15,2-6 0-15,-1 0 0 16,-5-5 1 0,2-1-1-16,3-3 0 15,-1-1 1-15,2-7-1 0,3 1 1 16,3-7 0-16,20-16-1 16,-22 15 0-16,22-15 0 15,0-25-1-15,14-2 1 16,6-9 0-16,4-11-1 15,3-12-1-15,7-8 2 16,3-3-1-16,5-5 0 16,9-7 1-16,0-5 0 0,9-11-1 15,13-6 1 1,6-2 1-16,15-11-1 0,1-1-1 16,2-2 1-1,2 2-1-15,-3 3 0 0,-5 9 0 16,-10 5 0-16,-2 7 0 15,-4 6 1-15,-8 2-1 16,6-5 1-16,-1-3 0 16,7-2 0-16,5-4 0 15,1-2 0-15,-2-2 1 16,-2 6-1-16,2 0 0 16,-10 9 0-16,0 5 0 15,-8 1 0-15,-5 3-1 16,-9-1 1-16,0-1-1 15,3-4 1-15,-7 3 0 16,4 3 0-16,-5 3 0 16,-1 5 0-16,1 3 1 0,-5 12-1 15,-3 10 1-15,-7 12-1 16,-3 3 0-16,-4 5 0 16,-9 9 1-16,-15 18-1 15,18-18-1-15,-18 18-1 16,0 0 0-16,0 0-6 15,16 4-28-15,-16-4-6 16,-6 18-1-16,6-18 0 16</inkml:trace>
  <inkml:trace contextRef="#ctx0" brushRef="#br0" timeOffset="61530.7567">9994 2757 6 0,'0'0'29'16,"0"0"0"0,0 0-1-16,0 0-11 0,-10-25-2 15,10 25-3-15,0 0-1 16,20-2-3-16,-20 2-2 15,26-16 0-15,-11 4-2 16,17 8 0-16,0-8 1 16,7 9-1-16,-5-5-1 15,7 10 1-15,-3-2 0 16,-5 7-1-16,-7-1 0 0,4 4 0 16,-15 0-1-16,5 4 0 15,-20-14 0-15,18 31-1 16,-18-31 1-1,10 35-1-15,-12-15 0 0,2 2 0 16,-8 1 0-16,2 7 0 16,-8 1-1-16,-4-3 1 15,4-1-1-15,-5 14 2 16,-1-3-2-16,0 3 1 16,1 4-1-16,-5 0 1 15,8 0 0-15,2 8 0 16,-4-2 0-16,5-4-1 15,1 6 1-15,4 0-1 16,2 2 1-16,0 2 0 16,4-2 0-16,4 0 0 15,2 0 1-15,4-4-2 16,6-2 1-16,0-8 0 0,5-11 0 16,13-7-1-16,-1-13 1 15,3-6-1-15,0-10 1 16,3-10-1-16,-9-1 0 15,-3-7 0-15,-5 1 0 16,-8 3 0-16,-12 20 0 16,-10-20-1-16,-10 22 2 15,-7 12-2-15,-7 4 1 16,1 9 0-16,-3 3 0 16,6 5 0-16,11 2 0 15,15 6 0-15,22 1 0 16,21 3 1-16,14 2-1 15,20 10 0-15,10 5 0 0,2 7 0 16,-4 10 0-16,-10 13 0 16,-13 12 0-16,-25 8 1 15,-25 7 0-15,-24 7 1 16,-15 1-1-16,-21 1 1 16,-3-8 0-16,-8-13 0 15,-4-8-1-15,3-15 0 16,5-8-1-16,18-11 0 15,1-6 0-15,9-10-1 16,7 0-2-16,8-12-3 16,22 10-25-16,-6-27-13 15,0-22 1-15,0 0-1 16</inkml:trace>
  <inkml:trace contextRef="#ctx0" brushRef="#br0" timeOffset="62419.0868">10817 3587 10 0,'18'-35'33'0,"-12"13"0"16,-6 22 3-16,-6-43-13 0,6 43-4 15,0-19-4 1,0 19-2-16,0 0-4 16,0 0-2-16,0 0-1 15,0 0-1-15,0 0 0 0,0 0-2 16,0 0 0-16,-8 37-1 16,2-6 1-16,2 10-1 15,-3 7 0-15,5 5 0 16,-4 3 0-16,0-1-1 15,-2-6 1-15,4-3-1 16,-2-11 0-16,10-6 0 16,-2-5 0-16,2-4-1 15,-4-20 0-15,0 0 0 16,16 17 1-16,-16-17-1 16,25-8 0-16,-7-1 0 15,2-1 0-15,2-6 1 16,3 2-1-16,1-3 0 0,0 1-1 15,5 0 0-15,-7 4-1 16,0 1 0-16,1 5-2 16,-9-12-6-16,22 22-31 15,-38-4-2-15,37-10 2 16,-37 10-2-16</inkml:trace>
  <inkml:trace contextRef="#ctx0" brushRef="#br0" timeOffset="63675.7706">11582 3509 24 0,'0'0'35'15,"11"-18"0"-15,-11 18 1 16,0 0-11-16,0 0-8 16,0 0-5-16,0 0-3 15,0 0-3-15,0 0-2 16,0 0-1-16,0 0 0 16,0 0-1-16,-3-18-1 15,3 18 1-15,3-21-2 16,-3 21 1-16,0-28 0 15,0 9-1-15,-3-1 1 16,1-1-1-16,-6 3 0 16,8 18 0-16,-26-14 0 0,6 20 0 15,-5 14 1-15,-3 7-1 16,-8 18 1-16,7 6 1 16,-1 10-1-16,8 2 0 15,9-2 0-15,7-4 1 16,18-6-1-16,9-12 0 15,11-12-1-15,9-9-2 16,5-14 0-16,5-6-2 16,-6-21-4-16,11 15-10 15,-13-30-23-15,-3 1 1 16,-15-16-1-16,1 2 2 16</inkml:trace>
  <inkml:trace contextRef="#ctx0" brushRef="#br0" timeOffset="63991.1856">11856 3346 67 0,'0'0'39'16,"0"0"0"-16,-8 29 1 16,-12-5-28-16,15 23-2 15,-21-6-4-15,14 14 0 16,-2-6-3-16,12 0 0 16,2-17-1-16,14-7-2 15,12-15 1-15,7-12-1 16,7-12 0-16,-1-11 0 15,5-13 0-15,-9-7-1 16,-7 2 1-16,-10-6 0 16,-12 6 0-16,-12 2 0 0,-12 7 0 15,-6 7 0-15,-7 7 0 16,-7 8-1-16,4 9 0 16,3 3-1-16,5 11-2 15,5-7-4-15,17 26-10 16,4-30-22-16,9 25-1 15,-9-25 1-15,48 12 1 16</inkml:trace>
  <inkml:trace contextRef="#ctx0" brushRef="#br0" timeOffset="64303.0101">12227 3260 71 0,'0'0'39'15,"0"0"0"-15,0 0 0 16,-39 5-29-16,27 19-3 15,-8-6-2-15,12 1-2 16,8-19-2-16,14 28 0 16,18-20-1-16,11-3 0 15,14-5 0-15,3 2 0 16,5-2 0-16,0 2 0 16,-12 6 1-16,-9 0-1 15,-17 8 0-15,-15 3 1 16,-18 5 0-16,-15 0-1 15,-11-1 1-15,-11-1 0 16,-7-3 0-16,-1 1-1 0,-1-8-1 16,1-12-3-16,18 4-3 15,-13-24-22 1,26 12-11-16,7-13 0 16,13-1 0-16</inkml:trace>
  <inkml:trace contextRef="#ctx0" brushRef="#br0" timeOffset="64679.0343">12982 2765 89 0,'0'0'40'15,"-6"39"1"-15,-20 14 0 16,-10 6-34-1,9 18-1-15,-5 5-2 16,12 4-1-16,11-3-2 0,18-13 0 16,19-13 0-16,17-17 0 15,15-19-1-15,5-19 0 16,6-19 1-16,-4-17-1 16,-4-17 0-16,-9-10 0 15,-15-11 1-15,-13-7-1 16,-14-3 1-16,-22 1-2 15,-6 9 2-15,-16 5-2 16,-1 10 1-16,-7 8-2 0,3 16-1 16,-3 5-2-1,19 24-5-15,-11-2-31 16,12 20 0-16,-5 4 0 16,7 17-1-16</inkml:trace>
  <inkml:trace contextRef="#ctx0" brushRef="#br0" timeOffset="64892.1818">12845 3248 76 0,'36'10'42'0,"-9"-26"0"16,27 0 1-16,3-25-19 15,22 4-20-15,12-7-1 16,2-1-2-16,-6 4-2 15,-10 0-2-15,-6 31-12 16,-32-11-26-16,-19 15 0 0,-20 6-1 16,-32 4-1-16</inkml:trace>
  <inkml:trace contextRef="#ctx0" brushRef="#br0" timeOffset="66267.2049">11449 1990 25 0,'8'-26'33'16,"-2"-1"1"-16,-4 1 1 15,-2 26-17-15,6-21-3 16,4 42-4-16,-10-21-2 0,-26 67-2 15,1-18-2 1,-1 22 0-16,-8-1-2 16,3 9 1-16,-1-7-2 15,6-13 0-15,7-8-1 0,11-17 0 16,6-17 1-16,2-17-2 16,22-13 1-16,-1-17-1 15,9-9 0-15,-2-16-1 16,3-14 1-16,3-5 0 15,-3-5 0-15,3 5-1 16,-6 3 2-16,1 12-1 16,-9 14 0-16,2 14 1 15,-5 15 0-15,-17 16-1 16,26 39 1-16,-24 10 0 16,-2 14-1-16,0 10 1 15,0 7 0-15,0 2-1 16,6-3 1-16,0-12-3 0,14-12-1 15,-1-34-8-15,27 1-28 16,-13-20-1-16,9-8 1 16,-13-14-2-16</inkml:trace>
  <inkml:trace contextRef="#ctx0" brushRef="#br0" timeOffset="66970.6391">11809 2276 18 0,'14'59'24'16,"-7"4"-8"-16,5 8-1 15,2 19-2-15,-2-2-3 16,4 20-1-16,-4 2-2 16,1 12-2-16,-1-1-1 15,0 11 0-15,-4-1-2 16,4 13 1-16,0-1-1 0,-4 8 0 15,3 2-1-15,-3 4 0 16,0 0-1-16,-2-6 1 16,-4-9 0-16,2-7 0 15,-4-17 1-15,2-14-1 16,2-20 1-16,-4-23-2 16,8-10-2-16,-8-29-8 15,0-22-11-15,20 0-10 0,-26-28 0 16,12 7-1-1</inkml:trace>
  <inkml:trace contextRef="#ctx0" brushRef="#br0" timeOffset="67791.2494">12057 5988 59 0,'0'0'35'16,"-9"-24"1"-16,9 24 0 15,0 0-26-15,0 0-2 16,0 0-1-16,-2 27-1 15,10 7 0-15,-8 3-1 16,5 32-1-16,-7 5 1 16,4 30-1-16,-4 16-1 15,-1 21 0-15,1 14-1 16,-2 12-1-16,2 12 1 16,2 5-2-16,0 5 0 15,-2-7 1-15,-2-5-1 0,4-14 0 16,-2-12 0-16,2-24 1 15,-4-17-1-15,8-29 1 16,-4-18-1 0,6-22 1-16,-4-12-1 0,4-9 0 15,-6-20 0-15,0 0 0 16,0 0 1-16,0 0-1 16,0 0 0-16,0 0 0 15,0 0 0-15,0 0-1 16,0 0 0-16,0 0-1 15,0 0 0-15,-4-18-1 16,4 18-3-16,-20-21-3 16,20 21-11-16,0 0-21 0,-22-10 1 15,22 10-1 1,-31-2 2-16</inkml:trace>
  <inkml:trace contextRef="#ctx0" brushRef="#br0" timeOffset="68331.0367">11712 8594 55 0,'-6'-30'38'0,"6"11"1"16,-2-1-1-16,2 20-24 0,6-21-2 16,10 23-2-1,-16-2-2-15,25 17-1 16,-11 11-2-16,12 13-2 16,-8 0 1-16,7 12-2 0,-3 0 1 15,4 6-2-15,-5-8 0 16,3-6 0-16,2-17 0 15,-1-13 0-15,3-17-1 16,0-13 0-16,1-21 0 16,1-9 0-16,0-4-1 15,-3-10-1-15,5 0-1 16,-10-7-3-16,17 19-18 16,-9-12-17-16,5 10-2 15,-3-4 1-15,7 2 0 16</inkml:trace>
  <inkml:trace contextRef="#ctx0" brushRef="#br0" timeOffset="82607.4651">19638 5593 44 0,'-28'12'35'0,"2"9"1"0,-7 17 2 15,-26 9-25 1,27 53 1-16,-25 6 1 16,29 57-4-16,-15 17-1 15,27 34-3-15,6 2-2 16,30 4 0-16,17-14-2 0,28-20-1 16,18-19-3-16,16-45-2 15,19-12-13-15,-7-51-24 16,8-26-1-16,-13-25 0 15,-3-22-1-15</inkml:trace>
  <inkml:trace contextRef="#ctx0" brushRef="#br0" timeOffset="83215.251">26499 5179 76 0,'32'-10'39'0,"5"14"1"16,-3 12 0-16,11 33-30 15,-5 6-1-15,13 43-1 16,-8 16-2-16,1 31-1 0,-7 22-2 15,-1 23 0-15,-11 14-2 16,-9 6 1-16,-16-2-1 16,-8-11 1-1,-8-17-2-15,-3-19 0 0,-11-22-1 16,-4-27 0-16,3-27-1 16,-9-34-8-16,21-14-31 15,-17-23-2-15,0-8 0 16,-5-18 1-16</inkml:trace>
  <inkml:trace contextRef="#ctx0" brushRef="#br0" timeOffset="84931.8583">16007 6753 35 0,'-4'-35'33'16,"9"9"1"-16,-3 1 1 15,-11-9-19-15,28 34-2 0,-19 0-1 16,22 2-2-16,-22-2-3 16,34 53-1-16,-17-2-1 15,9 32-1-15,-12 9-1 16,4 22 0-16,-10 1-1 16,-3 9-1-16,-5-6-1 15,-3-18 0-15,-5-14 0 16,2-21 0-16,-2-20-1 15,2-25 1-15,6-20-1 16,-16-28 0-16,4-17 0 16,6-18 0-16,2-17 0 15,4-16 0-15,6-16-1 16,10-2 0-16,6 0 2 0,9 4-2 16,15 14 2-16,3 14-2 15,8 19 2-15,9 24 0 16,-3 29 0-16,-2 22 0 15,-4 23 0-15,-7 28 1 16,-13 17-1-16,-13 16 1 16,-20 6-1-16,-8 8 0 15,-14-10 0-15,-10-7-1 16,-3-15 0-16,-3-19 0 16,5-18 0-16,3-15 0 15,10-16 0-15,4-30-1 16,18-9 0-16,6-24 0 15,14-18 0-15,3-15 0 0,11-13 0 16,9-5 0-16,3 4 0 16,1 6 1-16,0 14 0 15,4 17 0 1,-9 20 1-16,3 23 0 0,-3 26 0 16,-3 21 0-16,-8 19 1 15,-3 16 0-15,-14 13-1 16,-2 9 0-16,-16 7 0 15,-8 7 0-15,-8-6-1 16,-12-8 0-16,4-5 0 16,-7-18-2-16,7-10-1 15,2-24-5-15,22 1-31 0,-2-28-4 16,0 0 2-16,10-51-2 16</inkml:trace>
  <inkml:trace contextRef="#ctx0" brushRef="#br0" timeOffset="85434.7847">17799 6688 101 0,'14'22'41'16,"-28"9"1"-16,-9 24 0 0,-37 12-37 15,19 21 1-15,-12 8-2 16,1 8 0-16,7-6-3 16,7-1 0-1,23-17 0-15,17-21-1 0,23-24 0 16,23-25-1-16,21-26-1 16,4-21 1-16,-2-14 1 15,0-16-1-15,-12-15 0 16,-11-6 0-16,-17-3 1 15,-11 5-1-15,-14 15 3 16,-10 16-2-16,-4 16 1 16,8 39 0-16,-18 4 0 15,16 45 0-15,2 18 0 0,14 29 1 16,4 18-2-16,9 15 2 16,13 19-2-16,3 3 1 15,-1 6 0 1,-3-8 0-16,-7-2 0 0,-12-12-1 15,-12-13 0-15,-16-10 0 16,-18-20 0-16,-13-21 0 16,-13-16 0-16,-9-22-4 15,4 1-10-15,-8-40-30 16,3-6 1-16,-9-21-1 16,6-7 0-16</inkml:trace>
  <inkml:trace contextRef="#ctx0" brushRef="#br0" timeOffset="88007.3047">25306 3493 66 0,'26'-39'38'0,"-10"3"1"16,-4 15 1-16,-18-1-27 0,12 44-2 15,-26 7-2-15,2 42-3 16,-23 19 0-16,-7 36-2 15,-23 23 0-15,0 22-2 16,-14 7 1-16,2 3-2 16,2-12 2-16,8-14-2 15,2-22 0-15,18-27 0 16,8-25 0-16,7-22 0 16,10-24-1-16,9-19-1 0,19-16-1 15,0 0-1-15,-12-40-2 16,12-5-5-1,22 18-22-15,-18-24-10 16,1 6 0-16,-8-5 0 0,1 9 2 16</inkml:trace>
  <inkml:trace contextRef="#ctx0" brushRef="#br0" timeOffset="88294.4274">24384 4724 78 0,'-25'7'40'0,"25"-7"0"16,-14 26 1-16,14-26-31 15,2 59 0-15,-4-18-2 16,8 16-2-16,-10 2 0 16,4 6-3-16,-2 1 0 15,2-3-1-15,-6-6 1 16,4-12-2-16,-2-9-1 16,2-7 1-16,4-9-1 0,-2-20 1 15,18 11-2-15,2-17 2 16,9-7-1-16,15-7 0 15,7-1 1-15,8-5-1 16,6-3-1-16,-3 1-1 16,-3 8-2-16,-22-7-35 15,9 11-4-15,-27-5 0 16,-19 21-1-16</inkml:trace>
  <inkml:trace contextRef="#ctx0" brushRef="#br0" timeOffset="93442.615">19369 10713 32 0,'0'0'31'16,"6"-31"1"-16,-6 31 1 16,0 0-17-16,-6-35-2 15,6 35-3-15,0 0-1 16,34 29-2-16,-28 5-1 16,7 26-1-16,-7 7 0 15,6 33-1-15,-12 2 0 0,8 14-2 16,-2 0-1-1,0-4 0-15,2-12-1 16,0-18-1-16,4-17 1 16,-5-22 0-16,5-19-1 0,-12-24 0 15,14-22 0-15,-8-17 1 16,0-20-2-16,-4-18 2 16,8-13-1-16,0-16 0 15,7-4 0-15,3 6 0 16,4 0 0-16,0 14 1 15,5 15 0-15,3 26-2 16,-5 30 2-16,7 30-1 16,-6 31 1-16,1 19-1 15,-9 19 2-15,8 16-2 16,-9 4 1-16,-1 0 0 16,-4-11-1-16,-6-13 0 15,0-17 1-15,-2-14-1 0,0-15 0 16,-6-30 0-16,0 0 0 15,25-26 1-15,-11-17-1 16,4-16 0-16,8-14-1 16,7-9 2-16,7-8-2 15,-1 1 1-15,7 9 0 16,-5 25 0-16,2 18 0 16,-3 25 1-16,-6 26-1 15,-3 27 0-15,-5 20 2 16,-6 23-1-16,-7 10-1 15,-1 3 1-15,-2-5-1 16,0-6-1-16,4-11 0 16,0-14-1-16,-1-10-2 0,1-30-3 15,16 1-4-15,-20-40-19 16,19 2-10-16,-9-21 0 16,6-4 0-16,-5-14 1 15</inkml:trace>
  <inkml:trace contextRef="#ctx0" brushRef="#br0" timeOffset="94126.8254">20998 11226 45 0,'32'-6'34'0,"-11"0"3"16,-1-2-1-16,12 20-13 0,-32-12-7 15,31-4-4-15,-31 4-3 16,0 0-3-16,0 0-1 15,26 14-2-15,-26-14 0 16,0 0-1-16,0 0-1 16,0 0 1-16,8-22-2 15,-8 2 1-15,-8-1 0 16,2-9 0-16,-8 1-1 16,-5 1 1-16,-7 7-1 15,-14 11 0-15,-5 10 0 16,-12 18 0-16,-5 13 1 15,-7 18-1-15,2 12 0 16,4 6 0-16,10 5 1 0,13-3-1 16,20-6 0-16,19-12 0 15,20-16-1-15,17-19 1 16,15-20 0 0,8-14 0-16,1-15 0 0,3-16 0 15,-10-8 0-15,-7-12 0 16,-13 3 0-16,-13-1 0 15,-14 4 0-15,-6 12 0 16,0 12 1-16,-12 13 0 16,12 26-1-16,0 0-1 15,-14 30 2-15,22 19-1 16,10 14 0-16,9 13-1 16,13 16 1-16,9 18 0 0,7 6 0 15,7 14 0 1,-4 5-1-16,-6 0 2 15,-3 3 0-15,-21-3 0 16,-11-11 1-16,-18-10-1 0,-20-16 0 16,-13-16 0-16,-19-17 1 15,-15-16-1-15,-10-19-1 16,-6-15 1-16,-2-15-1 16,4-12-1-16,2-9 0 15,8-20-2-15,14-5-3 16,10-18-3-16,27 11-9 15,8-28-24-15,18-1 0 16,8-20 1-16,17 0 0 16</inkml:trace>
  <inkml:trace contextRef="#ctx0" brushRef="#br0" timeOffset="94563.1124">21397 10788 55 0,'18'-31'38'0,"-4"3"1"16,5-1 0-16,7 25-20 15,-16-28-2-15,27 40-5 16,-19-4-4-16,10 33-1 15,-8 5-3-15,-3 22 0 16,-9 19-1-16,-6 15-1 0,-6 10 0 16,-2 0-1-16,-4 0 0 15,6-8-1-15,-1-14 1 16,5-5-1-16,5-18-1 16,5-16 1-16,8-16 0 15,8-13 0-15,1-12 0 16,11-12 1-16,1-6-1 15,3-6 0-15,9-3 0 16,-3-1-1-16,7 4 0 16,-6 5-1-16,7 5-1 15,-15-8-4-15,12 32-9 16,-19-20-26-16,1 10-1 16,-19-10 0-16,2 2 1 0</inkml:trace>
  <inkml:trace contextRef="#ctx0" brushRef="#br0" timeOffset="94998.8009">23006 10119 67 0,'-22'-4'39'16,"-1"23"0"-16,-11 15 1 16,7 44-25-16,-19 9-4 15,18 50-2-15,-13 14-1 16,13 28-3-16,7 7-3 0,11 5 1 16,10-7-2-16,12-13-1 15,13-20-1 1,9-29-4-16,23-16-7 15,2-44-29-15,20-20 0 0,4-36-1 16,22-18 0-16</inkml:trace>
  <inkml:trace contextRef="#ctx0" brushRef="#br0" timeOffset="104943.2168">20402 6229 67 0,'20'-45'36'15,"-1"2"1"-15,-5 3 0 16,24 19-26-16,-30-7 0 16,19 38-1-16,-15 10-3 15,6 31 0-15,-14 10 0 16,8 27-3-16,-7 10 1 0,3 26-2 16,-8 5 0-1,4-1-1-15,-4-5 1 16,8-7-3-16,0-10 1 15,10-17 0-15,2-19-1 0,11-17 0 16,3-19 0-16,5-15 0 16,7-13-1-16,-1-12-1 15,8-4-4-15,-13-27-7 16,23 13-28-16,-15-13-1 16,5 8 0-16,-8-7 0 15</inkml:trace>
  <inkml:trace contextRef="#ctx0" brushRef="#br0" timeOffset="105139.3711">21802 6957 109 0,'31'10'41'0,"3"-10"-1"16,13 4-1-16,7-10-38 15,3-6-5-15,22 0-33 16,-16-5-2-16,-4-1-1 16,-5 0-1-16</inkml:trace>
  <inkml:trace contextRef="#ctx0" brushRef="#br0" timeOffset="105774.6837">22925 6113 82 0,'20'-10'39'0,"-20"10"0"15,2 20 1-15,-16 9-30 16,16 26-2-16,-12 6-1 0,4 24-1 15,-2-1-1 1,4 8-2-16,-3 6 0 0,3-2-1 16,2-5-1-1,2-7 0-15,6-9 0 0,5-16-1 16,3-6 0-16,8-6 1 16,10-16-1-16,7-13 1 15,18-14-2-15,8-10 1 16,5-8-1-16,-1-6 0 15,-2 1-2-15,-8-7-2 16,4 16-6-16,-27-7-30 16,3 7 0-16,-13-6-1 15,0 1 1-15</inkml:trace>
  <inkml:trace contextRef="#ctx0" brushRef="#br0" timeOffset="106190.4172">24149 6519 98 0,'0'0'41'16,"22"-17"0"-16,-22 17 1 16,0 0-34-16,0 0-1 15,10 25-2-15,-10-25-2 16,16 26-1-16,-16-26-1 0,0 0 0 15,24 13-1 1,-24-13 1-16,19-19-1 16,-19-1 0-16,2-1 0 15,-4-5-1-15,-10 1 1 0,-1 5 0 16,-13 6 0-16,-8 14 0 16,-3 12 0-16,-9 21 0 15,-1 11 0-15,-4 16 1 16,11 11-1-16,3 6 1 15,9 5-2-15,14 0 2 16,14-5-1-16,14-14 0 16,12-8-1-16,7-16-2 15,11-6-3-15,-5-37-12 16,15 4-24-16,-7-23 0 16,4-12-1-16,-7-20 0 15</inkml:trace>
  <inkml:trace contextRef="#ctx0" brushRef="#br0" timeOffset="106482.4141">24444 6614 92 0,'-20'33'41'15,"-4"24"1"-15,-9 0-1 16,17 17-32-16,-20-7-2 16,20 10-1-16,3-15-3 15,23-9 0-15,13-19-2 16,23-24 0-16,9-20-1 15,10-18 0-15,0-15 0 16,-2-10 0-16,-9-14 0 16,-17-1 0-16,-17 1-1 15,-30 8 1-15,-18 10 1 0,-17 10-2 16,-8 9 1-16,-6 7-1 16,-1 15-2-16,1 2-2 15,27 22-7-15,-1-10-29 16,33-6-1-16,6 21 1 15,21-9-1-15</inkml:trace>
  <inkml:trace contextRef="#ctx0" brushRef="#br0" timeOffset="106815.2831">25034 6490 98 0,'0'0'40'16,"-41"31"0"-16,-3-9 0 15,14 5-35-15,-13-1-2 16,17 1-1-16,13 1-1 16,18-3-1-16,23-1 0 15,18-4 0-15,13 5-1 16,6 5 1-16,6 1 0 16,-6 8 0-16,-12 2 0 15,-7 5 1-15,-20-5 1 16,-15 2 0-16,-17-4 0 15,-13-7 0-15,-15-5 0 16,-17-9 0-16,-8-10-1 16,-10-6-1-16,1-8-2 0,1-12-2 15,12 8-6-15,-6-19-30 16,27-1-1-16,9-11-1 16,25 4 0-16</inkml:trace>
  <inkml:trace contextRef="#ctx0" brushRef="#br0" timeOffset="107187.3283">25802 6074 101 0,'0'0'42'0,"-37"61"1"0,-7-6-2 15,9 37-33 1,-11 4-3-16,19 22-1 16,1 2-1-16,20 1-1 0,22-11-1 15,29-18 0-15,18-17-1 16,16-30 0-16,14-25-1 16,4-28 1-16,0-24 0 15,-10-24 1-15,-16-19-1 16,-14-15 0-16,-22-6-1 15,-17-8 1-15,-30 7-1 16,-15 5 1-16,-19 12 0 16,-11 15-2-16,-10 18 0 15,-10 15-4-15,6 30-4 16,-10 6-32-16,16 16 0 16,0 7 0-16,7 15-1 15</inkml:trace>
  <inkml:trace contextRef="#ctx0" brushRef="#br0" timeOffset="107374.7869">25536 6784 115 0,'27'-23'45'0,"25"-1"-1"16,-1-13 0-16,20 6-40 15,-2-7-1-15,14 5-3 16,-4 9-2-16,-14 1-7 15,0 23-34-15,-25 0-1 16,-17 14 0-16,-19 3 0 16</inkml:trace>
  <inkml:trace contextRef="#ctx0" brushRef="#br0" timeOffset="108695.3787">23658 10321 66 0,'8'-24'40'0,"-2"7"1"16,-6 17 0-16,7-18-24 16,11 51-6-16,-18 7-2 15,14 28-3-15,-8 11-1 16,10 19-1-16,-4 4-2 15,5 2 0-15,-3-2-1 16,-2-12 0-16,-2-11-1 0,0-18-1 16,-2-14 0-16,-6-20-3 15,10-5-1 1,-12-22-12-16,11-18-25 16,3-3 0-16,6-9-1 0,0-9 1 15</inkml:trace>
  <inkml:trace contextRef="#ctx0" brushRef="#br0" timeOffset="108927.8357">24294 10804 87 0,'21'4'41'15,"3"-6"0"-15,4 2 0 16,-3-6-35-16,13 0-1 0,1-8-2 16,1-2-4-16,5 7-4 15,-17-15-34-15,17 8-2 16,-11-5 1-16,3-1-1 16</inkml:trace>
  <inkml:trace contextRef="#ctx0" brushRef="#br0" timeOffset="109515.1857">25512 10496 78 0,'18'-28'40'0,"-18"28"0"0,11-20 1 16,-11 20-32-16,0 0-2 16,0 0-1-16,0 0-2 15,16 22-1-15,-16-22-1 16,0 0 0-16,20 20-1 16,-20-20 0-16,18-6-1 15,-18 6 1-15,18-24-1 16,-16 5 0-16,-2-3 1 15,-6 0-1-15,-6 1 0 16,-10 13 0-16,-10 8 0 16,-9 14 0-16,-10 17 1 15,-3 22-1-15,-5 18 0 16,2 11 1-16,9 14-1 0,11 1 1 16,17 1-1-16,20-8 0 15,20-12 0-15,13-21-2 16,19-8-1-16,5-25-3 15,16 2-13-15,-12-34-24 16,5-10 0-16,-9-17 0 16,2-9 0-16</inkml:trace>
  <inkml:trace contextRef="#ctx0" brushRef="#br0" timeOffset="109822.7024">25909 10629 82 0,'-28'49'43'15,"-5"-4"-1"-15,1 18 1 0,-12-2-35 16,29 13 0-16,-3-9-3 16,18-2-1-1,18-16-2-15,15-15-1 16,21-21-1-16,11-15 0 0,6-13 0 16,2-13-1-16,-6-19 2 15,-10-10-2-15,-11-11 2 16,-27-1-1-16,-13 8 0 15,-29 4 0-15,-17 6 0 16,-15 12 0-16,-8 12-1 16,-2 11 0-16,5 14-1 15,7 4-2-15,19 12-4 16,3-20-15-16,31 8-18 0,18 12-2 16,21-6 1-1,8-10 0-15</inkml:trace>
  <inkml:trace contextRef="#ctx0" brushRef="#br0" timeOffset="110106.3368">26339 10515 87 0,'-6'26'41'15,"-14"-7"0"-15,7 21-1 16,-1-23-33-16,18 13-2 16,8-7-2-16,15 1-1 15,17-1-2-15,7 1 1 16,16-1-2-16,-2 5 1 15,1 5 0-15,-13 1 0 0,-10 1 0 16,-15 4 0 0,-16-3 0-16,-16-5 1 15,-18 0 0-15,-15-9-1 0,-11-4 0 16,-9-7 0-16,-4-3-1 16,-4-10-2-16,11 0-2 15,-9-15-5-15,35-1-29 16,-9-4-3-16,17-7 2 15,8-12-1-15</inkml:trace>
  <inkml:trace contextRef="#ctx0" brushRef="#br0" timeOffset="110475.2737">27105 10032 89 0,'20'59'43'15,"-32"18"1"-15,-10 35-1 16,-35 11-35-16,22 26-1 16,-7-1-2-16,18-1-1 15,9-12-3-15,25-19 0 16,23-22-1-16,24-33 0 16,22-29-1-16,12-32 1 15,2-24 0-15,0-31 0 16,-8-23 0-16,-14-25 0 15,-12-12 1-15,-21-9-1 16,-25 6 1-16,-22 4-1 16,-19 12 1-16,-18 14-1 15,-13 23 0-15,-12 20 0 0,-2 22-1 16,-6 15-1-16,12 16-2 16,-4 7-3-16,25 34-11 15,-3-7-26-15,14 11 0 16,3 5 1-16,6 9 0 15</inkml:trace>
  <inkml:trace contextRef="#ctx0" brushRef="#br0" timeOffset="110647.9047">26981 10939 94 0,'39'-10'42'15,"21"-7"2"-15,-1-13-2 16,24-5-36-16,-8-6-2 0,6 1-3 15,-8 5-2-15,-8-8-6 16,8 17-33-16,-31-7-3 16,-5 4 0-1,-25-1 0-15</inkml:trace>
  <inkml:trace contextRef="#ctx0" brushRef="#br0" timeOffset="110926.9699">27796 9923 88 0,'42'-8'44'0,"11"12"-2"0,-2 5 2 15,15 21-38 1,-7 17 0-16,12 22-3 0,-10 21 1 15,-6 26-1-15,-21 15-2 16,-14 24 0-16,-20 14-1 16,-18-2-3-16,-10 29-15 15,-31-19-24-15,-12-3-2 16,-22-5-1-16,-11 4 0 16</inkml:trace>
  <inkml:trace contextRef="#ctx0" brushRef="#br0" timeOffset="113578.6104">17878 14217 45 0,'6'-30'34'0,"-6"30"1"16,0 0 1-16,0 0-21 16,20 98-3-16,-34-3-2 15,14 44-2-15,-18 8-1 16,5 28-2-16,-13-1-2 16,8 1 0-16,-2-22-1 15,5-21-1-15,1-34 0 16,2-37 0-16,4-42-1 15,4-38 0-15,14-36 0 16,0-41-2-16,14-18 1 0,3-37 0 16,7-16-1-16,5-22 0 15,5 9 1-15,1 11 0 16,-5 20 1-16,-5 27 2 16,-5 24-1-16,-5 41 1 15,-3 34 1-15,2 46 1 16,-2 22-1-16,5 30 0 15,5 9-1-15,5 20 1 16,-3 8-1-16,1 4-1 16,-3 0 0-16,-6-12-1 15,-3-6-1-15,-15-20-1 16,6-5-3-16,-20-28-5 16,20 0-29-16,-22-21-1 0,8-24-2 15,-31 19 2-15</inkml:trace>
  <inkml:trace contextRef="#ctx0" brushRef="#br0" timeOffset="113767.7644">17878 15121 88 0,'0'0'38'15,"26"10"-1"-15,8-27-3 16,13 5-33-16,10-2 0 15,6-8-2-15,5 3-6 16,-23-9-27-16,14-1-2 0,-11-4 0 16,-11 1-1-16</inkml:trace>
  <inkml:trace contextRef="#ctx0" brushRef="#br0" timeOffset="114167.314">17799 13459 93 0,'-156'49'41'0,"-13"51"-1"0,-27 40 1 15,-7 60-34-15,1 37 0 16,31 38-3-1,20 12 0-15,59 7-2 16,52-13-1-16,68-24-1 0,69-39 0 16,72-46 0-16,53-54 0 15,40-51-1-15,26-52 2 16,18-52-1-16,-3-43 1 16,-21-44 0-16,-35-37-1 15,-52-37 2-15,-55-32-2 16,-49-15 2-16,-53 0-1 15,-70 15 0-15,-65 14 0 0,-55 32-1 16,-45 32-1-16,-44 31-8 16,-8 54-31-1,-31 22-2-15,11 17-1 16,1 21-1-16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15:42:44.9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4-08T15:42:53.716"/>
    </inkml:context>
  </inkml:definitions>
  <inkml:trace contextRef="#ctx0" brushRef="#br0">2408 1656 48 0,'-91'16'36'15,"-17"3"-1"-15,-13 11 1 16,1 7-17-16,-3-11-12 16,36 9 0-16,2-13-2 15,46-3-2-15,39-19-2 16,16 30 0-16,49-17-1 16,38 9-1-16,21 5 0 15,12 17 1-15,14 7-1 0,8 9 1 16,-12 9 1-16,-17 4 1 15,-31-6 0-15,-26 5 0 16,-47-13 3-16,-23 0-1 16,-35-18 0-16,-21-6 1 15,-25-21 1-15,2-10-2 16,-2-22-2-16,10-17 1 16,24-20-2-16,23-19-1 15,22-15 1-15,20-9-1 16,23-4 0-16,18 4-3 15,17 2 1-15,-5 5-2 16,4 13-1-16,-16 3-2 0,4 28-4 16,-31-8-29-1,9 16-1-15,-35-10 2 0,-2 14-1 16</inkml:trace>
  <inkml:trace contextRef="#ctx0" brushRef="#br0" timeOffset="368.0349">2074 718 75 0,'-189'133'38'16,"-34"66"1"-16,-26 38-1 0,26 52-27 15,-12 11-3 1,63 28 0-16,36-16-2 15,71-12-2-15,72-37-1 16,96-45-1-16,61-57-1 0,79-53-1 16,53-61 2-16,40-53-3 15,7-59 2-15,23-35-1 16,-27-37 0-16,-19-38-1 16,-51-27 2-16,-60-28-1 15,-59-5 0-15,-69-1 1 16,-71 22-1-16,-81 16 0 15,-52 31-1-15,-66 36 0 16,-28 37-3-16,-50 25-13 16,8 41-24-16,-7 15 0 15,39 15-2-15,35-4 1 16</inkml:trace>
  <inkml:trace contextRef="#ctx0" brushRef="#br0" timeOffset="2414.8521">4264 2912 1 0,'0'0'17'0,"-32"4"6"16,32-4 1-16,-21 16-15 16,1-18 0-16,20 2-2 15,-18 2 0-15,18-2 0 16,0 0 0-16,12 23 0 0,-12-23-2 16,40 22 0-16,-9-12-1 15,20 7 0-15,11-7-1 16,17-4-1-1,17-8-1-15,11-6 0 0,14-5 0 16,7-7-1-16,6-2 0 16,6-5 0-16,2 7 1 15,1-1-1-15,1 3 1 16,0 2-1-16,-4 1 0 16,-4 5 1-16,-5 2 0 15,-7 2 0-15,-11 0 0 16,-11 4 0-16,-23-2 0 15,-8 8 1-15,-11 0-1 0,-9 6 1 16,-16-2-1 0,1 4 0-16,-8-3 0 15,-1 3 0-15,-1-2 0 16,0 0-1-16,-7 0 1 0,1 1-1 16,-20-11 1-16,28 36-1 15,-16-19 1-15,-4 9-1 16,3 7 1-16,1 6-1 15,-4 3 0-15,4 7 0 16,0 0 0-16,-4 10 0 16,4 5 0-16,-5 9 0 15,-5 6 0-15,-2 3 0 16,-2 6 2-16,2 3-2 16,0 9 1-16,0 0-1 15,-2 8 1-15,2 4-1 16,-3-1 1-16,3 3 0 15,3 2-2-15,-6 8 2 0,3-5 1 16,0 5-1-16,0-4 0 16,0 0 1-16,5 1-1 15,-5 7 0-15,6-1 0 16,-4 1 0-16,2 1-1 16,-2 9 0-16,-2-1 1 15,-8 8-1-15,2 1 1 16,-1 1-1-16,-5 4 0 15,4-2 1-15,4-2-1 16,4 0 0-16,0-3 0 16,6-5 0-16,6 6-1 15,-1-7 1-15,3 1 0 16,0 0 0-16,0 1-1 0,0 1 1 16,5-2 1-16,1 1-2 15,0-7 1-15,4 1-1 16,-9-1 2-16,5 4-2 15,-2 3 1-15,-4-1 0 16,-2 4-1-16,1-1 2 16,-1 7 0-16,2 0-1 15,-2-2 1-15,2-2-1 16,0 5 1-16,3 3-1 16,-1-2 1-16,-4 4-1 15,0-6 1-15,-4 0-1 16,0 2 0-16,-2 0 1 15,0-5-1-15,-1-3 0 0,3 0 1 16,-2-1-1-16,2-5 0 16,-2 4 0-16,0-3 0 15,2-3 0 1,-2-2 0-16,0-3 0 0,-6 1 0 16,6 3 1-16,-6-1-2 15,6-3 1-15,-6-1 1 16,2 3-1-16,-4-3 0 15,2 5 0-15,0-6 1 16,-4-5-1-16,2 1 0 16,2-3 0-16,0-5-1 15,0-2 1-15,0-4 1 0,0 0-1 16,0-4 0-16,-6 2 0 16,0-2 0-16,-8 4 0 15,2 0 0 1,-2 7 0-16,-3 5 0 0,1-2 1 15,2 1-1-15,2 1 0 16,-2 8 0-16,6-1 1 16,-1 5-1-16,7 1 0 15,-4 2 0-15,6 5 1 16,2-1-2-16,4 0 2 16,5-9 0-16,3-5-1 15,6-3 1-15,4-6 0 16,-1-8 0-16,7-4-1 0,-4-2 1 15,3-2 0 1,1-2-2-16,-4 0 2 16,-7-10-2-16,1-7 2 15,-6-7-2-15,-6-15 1 0,2-2-2 16,-10-18-2-16,2 2-4 16,-22-25-29-16,20-18 2 15,-20-2-4-15,0-29 1 16</inkml:trace>
  <inkml:trace contextRef="#ctx0" brushRef="#br0" timeOffset="3507.5938">5048 4457 12 0,'0'0'28'0,"20"-22"3"15,-20 22 1-15,21 16-17 16,-21-16-1-16,12 35-2 15,-12-11-2-15,14 27-3 16,-10-4-1-16,6 25 0 16,-4-3-3-16,6 10 0 0,0-11 1 15,1 1-2-15,1-12 1 16,6-10-2-16,6-12 0 16,-1-19-1-16,1-8 1 15,2-10-2 1,-3-8 0-16,-3-4-1 0,4-3 1 15,-3-1 1-15,-3-4-2 16,6-3 2-16,-1-1-2 16,-3 1 1-16,4 3 0 15,-6 3 1-15,-1 3-1 16,1 0 1-16,-20 16-1 16,18-21 2-16,-18 21-1 15,0 0 0-15,-4-18 0 0,4 18 0 16,-14-22 0-16,6 5 0 15,2-5 0-15,-2-11 0 16,-2-4 0 0,4-9 0-16,5-5 0 0,1-11 0 15,0-3 0-15,5 0-1 16,1 6 2-16,2 6-2 16,-2 12 1-16,0 10 1 15,-6 11-1-15,0 20 0 16,-24 10 0-16,-1 9 0 15,-15 9 1-15,-13 7-1 16,-12 1 1-16,-8-1-1 16,-6-2 0-16,-6-9-4 0,16 9-18 15,-4-7-13 1,11-5 0-16,11 5 0 16</inkml:trace>
  <inkml:trace contextRef="#ctx0" brushRef="#br0" timeOffset="4271.7942">5010 6631 48 0,'12'-17'34'0,"-12"17"0"15,0 0 1-15,26 39-23 16,-32 0-3-16,18 34 1 16,-16 1-3-16,10 28-2 15,-8 0-1-15,8 6-2 16,-6-8 0-16,0-1-1 16,0-19 0-16,0-15-1 15,0-16 0-15,2-14 0 0,4-15 0 16,-6-20 0-16,19 0 0 15,-1-16 0-15,4-9-1 16,6-7 1-16,9-1-2 16,-3-6 2-16,9-1-1 15,-1-3 0-15,5 8 1 16,-2-1-1-16,1 7 1 16,-1 4 0-16,-1 5 1 15,-9 4-1-15,-3 6 0 16,-7 5 0-16,-5 5 0 15,-20 0 0-15,0 0 0 16,0 0 0-16,0 0 0 16,-33-20 0-16,19-6 0 0,0-9 0 15,2-16 0-15,6-10-2 16,6-9 2-16,6-7-1 16,6 2 0-16,2 3-1 15,0 7 2-15,-1 12-2 16,-1 14 2-16,-4 15 0 15,-8 24 0-15,0 0 0 16,-27 6 1-16,-3 18-1 16,-10 9 1-16,-9 0 0 15,-12 9-2-15,-6-15-3 16,13 3-31-16,-11-5 0 16,6-11 0-16,8-8-1 0</inkml:trace>
  <inkml:trace contextRef="#ctx0" brushRef="#br0" timeOffset="5083.7829">5303 9495 2 0,'-28'-57'28'15,"12"12"2"-15,-6-12 2 16,-5 0-13-16,23 21-2 16,-16-15-3-16,26 32-2 15,-20-3-1-15,14 22-2 16,12 37-3-16,2 16 0 16,-6 6-3-16,12 20-1 0,-9 5 0 15,3 7-1-15,0-7-1 16,-2-6 0-16,0-11 1 15,-4-12-1 1,-2-16 1-16,-1-11 0 0,-5-28-1 16,16 14 0-16,-16-14-1 15,32-30 1-15,-12 5-1 16,5-7 0-16,9-1 1 16,-3-1-1-16,3 5 1 15,4 6-1-15,-3 5 1 16,3 6 0-16,-3 4 0 15,3 8 0-15,-7 2-1 16,-3 4 1-16,-2 4 0 16,-26-10 1-16,25 20-1 15,-25-20 0-15,0 0 0 16,-6 17 0-16,6-17 0 16,-27-19 0-16,9-1-1 0,4-19 0 15,0-10 0-15,2-16-1 16,4-10 0-16,1-11-1 15,9 2 1-15,-2-3-1 16,13 7 1-16,-1 11-1 16,8 14 2-16,0 14-1 15,-1 17 1-15,-19 24 1 16,0 0 0-16,0 18 2 16,-25 5-1-16,-9 13 0 15,-17-3 1-15,-8 1-2 16,-6-1-2-16,-12-17-18 15,7-3-14-15,5-5 0 16,6-10 0-16,14-2-1 0</inkml:trace>
  <inkml:trace contextRef="#ctx0" brushRef="#br0" timeOffset="5775.18">5279 11475 19 0,'-8'-31'32'0,"-6"-1"2"16,0-5-11-16,34 29-1 15,-20-10-1-15,32 42-6 16,-24-5-4-16,23 33-5 15,-17 8-2-15,12 21 0 0,-18 3-2 16,3 14 1-16,-9-3-1 16,-2 1 0-1,0-12-1-15,4-7 1 16,-2-13-2-16,4-13 0 0,6-7 0 16,2-17 0-16,2-11 0 15,7-14-1-15,5-12 0 16,4-12 0-16,7-9 0 15,1-14-1-15,5-6 1 16,0-12-1-16,-3 2 1 16,1 8 0-16,-7 6 1 15,-1 10-1-15,-7 9 1 16,-8 17 0-16,-20 11 1 0,20 7 0 16,-20 11-1-16,0-18 0 15,-18 27 0-15,18-27 1 16,-36 6-1-1,7-17 0-15,-5-9 0 0,1-17 0 16,-7-10 0-16,1-6 0 16,-7-2 0-16,-1 0-1 15,1 4-2-15,-5-10-18 16,12 16-15-16,1 5 0 16,8 1-2-16,7 8 1 15</inkml:trace>
  <inkml:trace contextRef="#ctx0" brushRef="#br0" timeOffset="6807.3727">6853 3085 22 0,'-24'10'31'16,"24"-10"1"-16,-28 25 1 16,3-29-21-16,25 4 0 15,-16 10-2-15,16-10-1 0,0 0-2 16,29 16-2-1,-3-22-1-15,25 4 0 16,21-10 0-16,26 2 0 16,19-5-1-16,17 1-1 0,8 0 0 15,0 2-1-15,-3 6 0 16,-13 6-1-16,-17 4-1 16,-30 0-1-16,-14 10-3 15,-38-14-27-15,3 2-5 16,-30-2 0-16,0 0-1 15</inkml:trace>
  <inkml:trace contextRef="#ctx0" brushRef="#br0" timeOffset="7723.7501">8691 2622 11 0,'6'-28'30'0,"-12"-1"2"16,4 1 1-16,2 28-13 15,-30-29-3-15,24 48-4 16,-33-3-2-16,11 37-3 0,-19 6 0 16,1 29-4-16,-5 7 2 15,8 13-3-15,3-1-1 16,18-4 0 0,21-13-1-16,22-18 1 15,25-17-1-15,21-25 0 0,18-26-1 16,11-18 1-16,7-29 0 15,-2-12 0-15,-2-20 0 16,-17-11-1-16,-22-8 1 16,-19-8-1-16,-21 7 0 15,-22 9 1-15,-24 17-2 16,-21 18 2-16,-12 20-1 16,-12 21 1-16,-6 20-1 15,5 21 0-15,11 15 1 16,16 10-1-16,19 11-1 15,20-10-3-15,32 14-21 16,13-32-14-16,19-10 0 0,-5-19-1 16,8-20 0-16</inkml:trace>
  <inkml:trace contextRef="#ctx1" brushRef="#br0">21689 18982 0,'0'0'16</inkml:trace>
  <inkml:trace contextRef="#ctx0" brushRef="#br0" timeOffset="9411.4352">8801 4482 29 0,'0'-43'32'16,"6"8"0"-16,-4 13-6 15,-4-11-9-15,18 37-3 16,-16-4-3-16,24 39-3 16,-16 10-2-16,15 43 0 15,-9 26-1-15,6 51 1 0,-6 37-2 16,4 39 0-16,-8 30 1 16,9 23-1-16,-1 10-1 15,4-1 0-15,1-17-2 16,-3-29 1-16,2-37-2 15,2-36 1-15,-5-45-2 16,-5-35 1-16,-2-29-1 16,-10-36-1-16,2-23 0 15,-4-20-2-15,0-24-1 16,-12-23-6-16,20 20-14 16,-16-24-13-16,2-4 1 15,-8 0 0-15,3 6 0 16</inkml:trace>
  <inkml:trace contextRef="#ctx0" brushRef="#br0" timeOffset="9879.8554">8801 7514 49 0,'0'0'36'0,"0"-23"2"16,0 23 0-16,0 0-22 16,-5 19-3-16,22 21-4 15,-15-1-2-15,18 28-2 0,-8 7-2 16,8 13 0-16,-5 1-1 16,9-2 0-16,-6-7-1 15,-2-9 0-15,3-15 0 16,-1-19 0-16,-2-21 1 15,8-15-2-15,-5-9 1 16,1-13-1-16,0-5 0 16,2-9 0-16,1-3 1 15,3-6-1-15,-4 0 0 16,3-2-1-16,-3 1 1 16,2 3 0-16,-2 2 1 15,-5 6-2-15,1 5 1 0,-8 9-1 16,-10 21 1-16,14-24-2 15,-14 24 0-15,0 0-1 16,0 0-1 0,0 0-3-16,-22-6-6 0,-4-4-25 15,7-1-3-15,-9-7 3 16,-4 0-2-16</inkml:trace>
  <inkml:trace contextRef="#ctx0" brushRef="#br0" timeOffset="12998.6998">11799 2688 28 0,'10'-43'32'16,"-4"8"1"-16,-10 11 1 15,-16-1-17-15,8 43-1 16,-33-3-3-16,9 48-4 0,-27 4-1 15,16 25-2-15,-7 4-2 16,15 8 0 0,9-8-3-16,22-15 0 0,28-16 0 15,19-34 0 1,19-23 0-16,7-34 0 0,6-17 0 16,-4-18-1-16,-10-15 2 15,-9-11-1-15,-23 1 0 16,-19 4-1-16,-12 3-1 15,-17 12 1-15,-11 10-2 16,-7 12-1-16,3 20-2 16,-9-1-5-16,23 26-28 15,-6 8 0-15,13 16 0 0,-1 7 1 16</inkml:trace>
  <inkml:trace contextRef="#ctx0" brushRef="#br0" timeOffset="13646.6612">11590 3662 16 0,'11'-20'30'0,"-5"-1"4"15,0 1-2-15,-6 20-14 16,0-18-2-16,0 18-1 16,6 22-3-16,4 15-2 15,-18-3-2-15,14 23-3 16,-8 1 0-16,6 19-2 16,0-1 0-16,2 9-1 15,2-9 0-15,4 3 0 16,-4-8-2-16,-1-9 0 15,5-7 1-15,-6-15-2 16,6-7 0-16,-6-11-1 16,2-5-1-16,-8-17-2 15,0 0-3-15,0 0-8 0,20 2-17 16,-20-2-4-16,0 0 0 16,-20-14 1-16</inkml:trace>
  <inkml:trace contextRef="#ctx0" brushRef="#br0" timeOffset="13947.7769">11588 4455 39 0,'0'0'34'16,"-20"4"2"-16,20-4 0 15,-8 17-15-15,8-17-6 16,-4 20-4-16,4-20-2 16,6 53-2-16,-2-20-1 15,6 14-2-15,2 1-1 16,1 4 0-16,1-2-2 0,-2-1 1 15,8-16-1 1,-8-2-1-16,9-13 1 0,-21-18 0 16,34 8-1-1,-16-14 1-15,-18 6-1 0,31-35 0 16,-17 15 0-16,0-7 0 16,-2 5-2-16,-4-2 0 15,5 3-3-15,-9-14-7 16,16 13-28-16,-20-4-1 15,8 7 0-15,-10-5 1 16</inkml:trace>
  <inkml:trace contextRef="#ctx0" brushRef="#br0" timeOffset="33547.7029">18408 2076 68 0,'0'0'35'16,"0"-23"2"-16,0 23-1 15,0 0-26-15,5 39-2 16,-5-8-1-16,16 30-2 15,-10 10 1-15,12 21-3 0,-10 10 1 16,4 12-2-16,-6-4-1 16,2-10-1-16,-3-14 0 15,-5-19-1-15,6-20-3 16,-6-47-2-16,6 20-5 16,-23-69-12-16,15-2-16 15,-16-24 0-15,-2-9 2 16,-12-22 0-16</inkml:trace>
  <inkml:trace contextRef="#ctx0" brushRef="#br0" timeOffset="33947.7772">18165 2015 47 0,'-18'-68'28'15,"12"-3"2"-15,32 20 0 16,25 10-22-16,8-4-2 0,32 23-1 16,8 0 0-16,11 30 0 15,-11 2 1-15,4 33 0 16,-34 6 0-1,-4 24 0-15,-33 3-2 0,-21 13 0 16,-28-9-1-16,-11-1 0 16,-17-11-1-16,1-11-1 15,3-15 1-15,7-13-2 16,16-13 0-16,18-16-1 16,32 6 1-16,9-6 0 15,25 1-1-15,9 9 1 16,4 8 1-16,-4 13-1 0,-6 11 3 15,-16 9-1-15,-21 4 2 16,-13 5-1 0,-30 1 1-16,-23 6 0 15,-19-12-1-15,-22-8 0 0,-12-8-1 16,-10-9-1-16,-2-5-1 16,3-11-1-16,11-12-2 15,10-18-3-15,29 8-4 16,1-15-30-16,45-3-1 15,18-13 1-15,23-2 0 16</inkml:trace>
  <inkml:trace contextRef="#ctx0" brushRef="#br0" timeOffset="34554.5795">19553 1366 69 0,'0'0'36'15,"39"23"0"-15,7 11-1 16,25 32-27-16,-4 5-1 16,30 41 1-16,-18 6-3 15,13 29 1-15,-13 8-2 16,-4 17 0-16,-27-1 0 0,-17-2-1 15,-19-8 1-15,-16-12-2 16,-21-13 1-16,-9-15 0 16,-19-21-2-16,-5-17 1 15,-7-19 0-15,0-9-1 16,4-15-1-16,-2-9-1 16,11-7-3-16,5-17-3 15,29 11-32-15,-5-24-3 16,23 6 1-16,0-21-2 15</inkml:trace>
  <inkml:trace contextRef="#ctx0" brushRef="#br0" timeOffset="36163.2904">21245 2410 60 0,'0'0'36'16,"0"0"-1"-16,0 0 2 16,0 0-25-16,16 13-3 15,-16-13 0-15,0 0-2 16,0 0-2-16,10 28-1 16,-10-28-1-16,0 0 0 15,0 0 0-15,0 0-1 0,0 0 0 16,0 0-1-16,0 0 0 15,-10-24 0-15,10 24-1 16,-26-29 1 0,6 15-2-16,-7 6 2 0,-11 8-1 15,-1 8 1-15,-9 16 0 16,-5 15 0-16,-4 12 1 16,5 18 0-16,5 3 0 15,13 9-2-15,15-5 1 16,13-7 0-16,23-8-1 15,13-20 1-15,16-19-1 16,7-24-1-16,4-16 2 0,0-17-1 16,-9-12 0-16,-5-12 0 15,-15-16 0-15,-10-3 0 16,-11-1 0-16,-7 5 0 16,-5 7-1-16,-3 12 2 15,-2 10-1-15,2 21 1 16,8 24 0-16,0 0-1 15,0 55 1-15,6-2 0 16,6 14 0-16,1 6 0 16,1 3 0-16,6-5-2 15,6-7-1-15,-7-11-1 16,13-7-3-16,-16-42-15 16,15 9-22-16,-5-25 1 0,2-5-1 15,-8-26 2 1</inkml:trace>
  <inkml:trace contextRef="#ctx0" brushRef="#br0" timeOffset="37243.2878">20732 2270 67 0,'0'0'35'16,"-8"-19"1"-16,8 19 0 15,27-10-28-15,-27 10 0 16,50-8-2-16,-15 0 0 16,34 10-3-16,4-8 0 15,18 2-1-15,2 0-1 16,10 1 1-16,-5-5-2 0,-7-2 1 16,-18-2-1-16,-21-4 0 15,-25 1 1 1,-21-7-1-16,-14-3 0 15,-21-5 0-15,-11-5 0 0,-7-2-2 16,-5 1 0-16,-1-7-4 16,22 16-27-16,-3-3-4 15,12 9-2-15,22 21 1 16</inkml:trace>
  <inkml:trace contextRef="#ctx0" brushRef="#br0" timeOffset="37855.4795">22751 2286 86 0,'26'-31'38'16,"-26"31"1"-16,0 0 0 0,20-6-32 16,-20 6-1-1,4 27 0-15,-10-9-1 16,6 13-1-16,-4-3-1 15,8 5 0-15,-4-1-2 0,8-5 0 16,-4 1 1-16,10-7-2 16,-14-21 1-16,19 30-1 15,-19-30 0-15,20 17 0 16,-20-17 1-16,0 0-1 16,0 0 1-16,0 0-1 15,0 0 0-15,0 0 0 16,0 0 1-16,0 0-1 15,0 0 0-15,0 0-1 16,0 0 1-16,0 0 1 16,0 0-1-16,0 0 0 15,0 0-1-15,0 0 1 16,0 0 0-16,0 0 1 0,0 0-1 16,0 0-1-16,0 0 1 15,0 0 0-15,0 0-1 16,0 0 0-16,-6 22-1 15,6-22-2-15,0 0-3 16,-24 0-26-16,24 0-9 16,-21-10 1-16,21 10 0 15</inkml:trace>
  <inkml:trace contextRef="#ctx0" brushRef="#br0" timeOffset="38036.2872">22633 1827 89 0,'0'0'36'0,"0"0"-1"16,4 17-6-16,-2 1-61 16,16-6-3-16,9 6-1 15,7 1 1-15</inkml:trace>
  <inkml:trace contextRef="#ctx0" brushRef="#br0" timeOffset="38342.6825">23298 2109 93 0,'-25'28'39'0,"-15"-6"0"15,1 19-5 1,-1-28-28-16,15 7-1 0,5-8-2 15,20-12-2-15,14 25 0 16,19-11-1-16,19 4 0 16,7 3 0-16,6 3 0 15,6 5 0-15,-6 3 1 16,-11 1-1-16,-15 0 2 16,-21-3-1-16,-24-1 1 15,-20 1-1-15,-23-9 1 16,-12-1-1-16,-10-2-2 0,-8-22-11 15,17 6-28-15,7-12-1 16,21-10 1 0,23-15-1-16</inkml:trace>
  <inkml:trace contextRef="#ctx0" brushRef="#br0" timeOffset="38851.8551">24376 2151 75 0,'0'0'36'15,"-23"8"2"-15,23-8-1 16,31 13-31-16,1-13 0 15,27 10-1-15,14-8-1 16,20 4-1-16,10-6 0 16,1 6-1-16,1 2 1 15,-8 5-1-15,-18 5 1 0,-18 11 1 16,-27 5-2-16,-23 15 1 16,-30 2 0-16,-15 8-1 15,-25 0 0-15,-6 0-1 16,-8-8-1-16,-2-8-2 15,9-2-2-15,1-29-10 16,30 5-27-16,9-15 0 16,26-2-2-16,0 0 2 15</inkml:trace>
  <inkml:trace contextRef="#ctx0" brushRef="#br0" timeOffset="39310.687">26712 1495 68 0,'0'0'38'15,"-43"-4"1"-15,1 32 0 16,-29-1-26-16,14 42-4 16,-12 3-3-16,12 23 0 15,-1-1-2-15,17 8-1 16,9 6 0-16,21 2-1 15,11-2-1-15,11-4 0 16,9-6 0-16,6 2 0 16,-4-6 0-16,-3-4-1 15,-3-7 1-15,-14-12-1 16,-4-3-1-16,-16-17-1 16,-7-10-2-16,-15-23-2 15,7 6-7-15,-21-28-28 0,9-10 0 16,-8-23 0-16,3-10 1 15</inkml:trace>
  <inkml:trace contextRef="#ctx0" brushRef="#br0" timeOffset="39842.9316">25881 2500 57 0,'40'-37'34'16,"5"-5"2"-16,14 9 0 15,22 12-26-15,-16-17-1 16,18 25-2-16,-18-11 0 15,7 20-1-15,-25-4 0 16,0 20-1-16,-17 2-1 16,-14 17 0-16,-18 2 1 0,-10 15-2 15,-8-1 0-15,-2 6-1 16,-3 4 0 0,5-1-2-16,2-8 1 15,12-9 0-15,14-10-1 0,16-13-1 16,9-10 1-16,13-16 0 15,-1-10-1-15,3-17 0 16,-3-8 0-16,-1-12 0 16,-9-2 0-16,-3-2 0 15,-5 4 0-15,-9 6 1 16,-4 10 0-16,4 14 0 16,-18 27 0-16,33-4 1 15,-15 27-1-15,2 17 1 16,-1 5 0-16,-3 12 0 15,2 0 0-15,-2 1 0 16,-4-7 0-16,-4-7 0 16,-4-13 0-16,-4-7 0 0,0-24-1 15,0 0 1-15,0 0-1 16,-6-26 1-16,8-9-1 16,7-4 0-16,11-7-1 15,2-5 1-15,10 6-2 16,1-6-1-16,16 16-3 15,-7-18-9-15,5 27-28 16,3-3 1-16,-1 9 0 16,-6 1 0-16</inkml:trace>
  <inkml:trace contextRef="#ctx0" brushRef="#br0" timeOffset="42178.8196">28655 2427 27 0,'28'-17'33'0,"-28"17"1"15,18-32-8-15,7 34-4 16,-33-25-4-16,8 23-5 16,0 0-3-16,-31 10-2 15,-15 1-1-15,1 25-2 16,-18-1 0-16,8 18-2 15,-11 0 1-15,15 6-2 16,10 0 0-16,11-2-1 16,20-6 0-16,14-12 0 15,14-10-1-15,13-13 0 16,3-10 0-16,7-12 0 0,3-14-1 16,-5-9 1-16,3-14 0 15,-5-10 0-15,-3-6 0 16,-2-2 0-1,-5 2-1-15,3 6 1 0,-3 8 0 16,1 10 1-16,-2 13 0 16,5 18 0-16,-9 20-1 15,4 11 1-15,-3 15 1 16,-3 7 0-16,-6 6 0 16,-2 2-1-16,-4-4 0 15,-2-2 0-15,0-12 0 16,-4-10-1-16,2-7 1 15,-4-22-1-15,0 0 0 0,21-26 0 16,-9-3 0 0,2-12 0-16,6-10 0 15,1-4 0-15,3 0-1 16,-2 8 0-16,1 9 1 0,3 11-1 16,-6 15 2-16,2 24-1 15,-5 13 0-15,3 17 0 16,0 3 1-16,2 6-1 15,3 2 0-15,7-2 1 16,7-14-1-16,3-15 0 16,7-14 0-16,4-16 0 15,1-14 0-15,1-11 0 16,-8-14 0-16,-7-10 0 16,-6-10-1-16,-15-6 0 15,-7 11 0-15,-18 1 1 16,-2 16-1-16,-15 9 0 15,-3 23 1-15,0 20 0 0,5 17 2 16,1 23-2-16,14 8 1 16,12 10-1-16,14-2 1 15,19-1 0-15,14-11-1 16,16-13 0-16,6-13-1 16,1-13-2-16,4-2-5 15,-22-20-33-15,1-6-3 16,-18-11 2-16,-9-3-2 15</inkml:trace>
  <inkml:trace contextRef="#ctx0" brushRef="#br0" timeOffset="47931.3508">18544 2667 13 0,'0'0'29'16,"0"0"-1"-16,-26-16 1 16,26 16-12-16,-39-10-5 15,39 10-2-15,-32-4-2 16,32 4-2 0,-20-6-1-16,20 6 1 0,0 0-1 15,0 0 1-15,-17-19-1 16,17 19-1-16,0 0 0 15,0 0 0-15,23-14-2 16,5 18 1-16,5-4-1 16,13 2 0-16,11 0 0 15,8 6-1-15,14-4 1 16,12 0-1-16,10-2 0 0,15 2 0 16,17-2 0-16,26-2 1 15,15-2-1-15,26 2 0 16,17 0 1-16,24 3-1 15,19 1 0-15,19 4 1 16,15 0-1-16,20 4 1 16,18 2-1-16,21-1-1 15,14 1 1-15,24-2-1 16,20 0 0-16,21-1 0 16,21 1 0-16,13-2 0 15,9 0-1-15,7 2 0 16,-2 1 1-16,-8 1 0 15,-10 4 0-15,-16 1 0 0,-17 1 0 16,-23 2 0-16,-15-1 1 16,-10 1-1-16,-27-5 0 15,-20 1 0 1,-28-4 0-16,-38-4-1 0,-33 3-2 16,-45-7-1-16,-30 18-10 15,-52-20-27-15,-35 2 0 16,-33-8 0-16,-40 2-1 15</inkml:trace>
  <inkml:trace contextRef="#ctx0" brushRef="#br0" timeOffset="52879.0262">18605 4810 48 0,'-6'-24'35'16,"6"24"2"-16,0 0-10 16,0-23-7-16,20 52-3 15,-30-11-4-15,20 29-3 16,-12-2-2-16,16 20-2 16,-6 6-1-16,11 13-1 15,1 0-1-15,10 1-1 16,-3-5 0-16,5-3-1 15,-4-10-1-15,-5-11 0 0,-3-12-2 16,-12-21 0 0,-8-23-3-16,0 0-3 0,0 0-24 15,-6-45-9 1,-16-6 0-16,-21-18 1 0</inkml:trace>
  <inkml:trace contextRef="#ctx0" brushRef="#br0" timeOffset="53150.9885">18086 4661 51 0,'-6'-53'29'0,"39"19"1"15,25-5 1-15,30 16-28 16,47 25 2-16,9 9 0 16,26 35 2-16,-6 10-1 15,5 39 2-15,-30-1 0 16,-17 26 0-16,-49-5-2 15,-28 7 0-15,-39-14-1 0,-31-2-1 16,-38-20 0-16,-18-11-2 16,-24-18-1-16,-10-16-2 15,9-12-4-15,-11-27-21 16,26-5-13-16,16-17-1 16,18-2 1-16,24-13-1 15</inkml:trace>
  <inkml:trace contextRef="#ctx0" brushRef="#br0" timeOffset="53750.9216">19730 4304 66 0,'-2'-20'37'16,"4"2"1"-16,-2 18 0 15,20-6-28-15,32 40-1 16,-1 5-1-16,26 26-1 15,-2 7-1-15,16 27-1 16,-6 10 0-16,-8 21-1 16,-12 7 0-16,-20 13-1 15,-23-3 0-15,-10 4 0 0,-20-8 0 16,-16-5-1-16,-7-17-1 16,-3-15 0-16,-3-21 1 15,3-19-2-15,6-17 0 16,3-13 0-16,-1-7 0 15,10-11 0-15,16-18 0 16,-31 21 0-16,31-21-3 16,-20 2-5-16,20-2-34 15,0 0-2-15,6-21 1 16,-12 3-2-16</inkml:trace>
  <inkml:trace contextRef="#ctx0" brushRef="#br0" timeOffset="55075.3046">21594 4853 61 0,'-21'0'36'0,"-3"4"-1"16,2 0 3-16,-23 0-32 16,19 18 1-16,-19-9 0 15,3 19-1-15,-17-5-1 16,8 8-2-16,-1-1 0 16,19 5-1-16,15-9 0 0,28-3-2 15,23-5 1-15,27-5-1 16,21-1 0-16,13 2 0 15,5-1 0-15,-6 5 0 16,-10 3 1-16,-24 13 0 16,-23 3 1-16,-24 4 0 15,-38 0 1-15,-20 4-1 16,-19-12 0-16,-14 3 0 16,-2-17-1-16,-2-11-2 15,10-10-2-15,10-18-5 16,38 7-20-16,3-25-12 15,22-1 0-15,8-10 1 16,21 0-2-16</inkml:trace>
  <inkml:trace contextRef="#ctx0" brushRef="#br0" timeOffset="55483.0242">21711 5075 75 0,'26'-14'36'0,"5"2"1"15,17 3 1-15,-11-7-32 0,42 24 2 16,-6-6-1 0,10 21-1-16,-10 5 0 15,0 15-3-15,-20 6 1 16,-7 10-1-16,-17-4 0 16,-13 2-2-16,-10-10 1 0,-4-8-1 15,-4-11 0-15,2-28 0 16,0 0-1-16,-20 3 0 15,13-24-1-15,-11-7 1 16,-2-3-1-16,-8 0-1 16,-11 7 2-16,-7 8-1 15,-5 12 1-15,-6 16 0 16,2 12 1-16,3 9 0 16,7 10 0-16,11 6 0 15,15 2 0-15,13-4 0 16,19-9-1-16,15-11-1 15,16-9 0-15,7-18-3 0,16 0-5 16,-22-22-30-16,23-11-2 16,-11-20 0-16,-10-2 0 15</inkml:trace>
  <inkml:trace contextRef="#ctx0" brushRef="#br0" timeOffset="56126.435">22449 5173 90 0,'-8'29'38'0,"5"11"3"15,8 15 0-15,-24-2-34 16,38 9 0-16,-7-7-1 16,8 2-2-16,-4-10-2 15,2-7 1-15,-7-13-3 16,-11-27-1-16,0 0-1 0,16-17-1 16,-10-15 0-16,-2-17-1 15,4-6 0 1,-2-6 1-16,8 2 0 15,-2 6 1-15,7 10 2 0,1 16 2 16,-20 27 0-16,36-4 1 16,-17 23 1-16,5 19 0 15,-4 3-1-15,2 4 1 16,1-2-2-16,-3 0 0 16,0-11 0-16,1-9-1 15,-1-11-1-15,4-14 0 16,2-10 0-16,-5-13-1 15,5-5 0-15,-2-9 0 0,-3 2 1 16,-7 0-2-16,4 5 1 16,-10 9 1-1,-8 23 0-15,0 0 0 16,-6 23 1-16,6 13 0 0,0 3 0 16,10 4 1-16,4-4-2 15,7-1 1-15,11-11 0 16,13-11 0-16,3-18 0 15,5-14-1-15,4-11 0 16,-5-9 0-16,-7-7 0 16,-5-4-1-16,-13-6 1 15,-13 4-1-15,-8 8 1 16,-14 11-1-16,-18 18 1 0,-1 16 0 16,-11 14 1-1,5 15-1-15,5 16 1 16,12 6 0-16,14 0-1 15,20 2 2-15,16-8-3 0,21-17 1 16,16-7-2-16,6-19-2 16,4-2-5-16,-12-22-32 15,-2-5-2-15,-16-18 1 16,-5-8-1-16</inkml:trace>
  <inkml:trace contextRef="#ctx0" brushRef="#br0" timeOffset="56709.6465">24613 4631 72 0,'0'0'39'0,"14"-21"1"15,-14 21 0-15,40 23-29 16,-28-3-1-16,19 27-2 16,-9 6-1-16,11 20-2 15,-3-1 0-15,0 13-2 0,-7-5 0 16,-3-1-1-16,-6-7-1 16,-6-9-1-16,-4-14 0 15,-8-14-2-15,4-7-4 16,0-28-22-16,0 0-15 15,-10-37 1-15,18 1-1 16,-2-19-1-16</inkml:trace>
  <inkml:trace contextRef="#ctx0" brushRef="#br0" timeOffset="57043.3108">25143 4610 64 0,'-30'29'39'0,"-6"10"1"16,-15 3-1-16,6 19-17 16,-13-14-15-16,23 10-1 15,-3-10-2-15,19 4 0 16,5-8-1-16,20 2 0 16,8-4-1-16,11-2 0 15,3-3 1-15,9 3 0 16,3-8 0-16,1 5-1 15,3-7 0-15,-5 3 0 16,1-3 0-16,-1 2-1 16,-7-5 0-16,-5-2 0 15,-1-1-1-15,-6-7 0 16,-2 1 0-16,-18-17-3 16,33 22-4-16,-33-22-30 0,32-12-7 15,-32 12 1 1,27-21-2-16</inkml:trace>
  <inkml:trace contextRef="#ctx0" brushRef="#br0" timeOffset="62038.5313">18787 5369 52 0,'0'0'35'16,"-38"-10"1"-16,38 10 1 16,0 0-23-16,-33-5-4 15,33 5-2-15,0 0-2 16,25 0-1-16,1-4 0 15,19 6-1-15,17-2 0 16,26 7 0-16,23-1-1 16,41 6 1-16,32-4-1 15,43 4-1-15,37-6 1 16,48 0 0-16,36-6-1 16,43-2 1-16,29-2-1 15,30 0 0-15,14 0 0 16,16 4-1-16,8 6 0 0,4 0 0 15,-16 5-1-15,-18 3 0 16,-26 2 0-16,-27 0-1 16,-38-1 0-16,-39-3 1 15,-42 0-1-15,-55-4 0 16,-35-4-2-16,-56-14-5 16,-26 6-33-16,-62-18-2 15,-39-5-1-15,-40-13 0 16</inkml:trace>
  <inkml:trace contextRef="#ctx0" brushRef="#br0" timeOffset="77842.6963">8841 2891 1 0,'-6'-48'23'0,"10"13"8"15,-4-8 2-15,2-10-15 0,12 29-1 16,-20-23 0-16,24 34-1 16,-24-17-2-16,6 30-3 15,0 0-4-15,6 22-2 16,-20 3-1-16,-4 20-1 15,-10 14 0-15,-3 18 0 16,-15 9-1-16,1 16 0 16,4 2 0-16,9-4 0 15,12-5-1-15,26-15 0 16,20-25 0-16,19-24-1 16,20-27 1-16,14-23-1 15,6-23 1-15,-6-15-1 16,-12-15 1-16,-9-5 0 0,-19-5 0 15,-19 5 0-15,-14 5 0 16,-20 17-1-16,-16 16 1 16,-17 23 0-16,-12 18 0 15,-18 23-1-15,-8 26 0 16,-6 18 1-16,4 13-1 16,10 7 1-16,16-3-1 15,29-13 1-15,26-12-1 16,34-26 0-16,35-27 0 15,22-30 0-15,16-27 0 16,7-22 0-16,-3-15 0 16,-18-18 0-16,-12-6 0 15,-32 6 0-15,-19 10-1 0,-38 21 2 16,-23 24-1-16,-22 24 1 16,-20 25-1-16,-12 31 1 15,-10 24 0-15,4 22 0 16,12 11 0-16,20 8 0 15,22-8-1-15,23-7 0 16,24-12 0-16,22-16 0 16,9-20-1-16,9-21 1 15,1-20 0-15,-5-22 0 16,-9-11-1-16,-17-6 1 16,-8-8-1-16,-18-2 1 15,-8 4 0-15,-9 14-1 16,-7 10-1-16,-9 9-3 0,11 34-7 15,3-10-29-15,13 15-1 16,14-1-1-16,18 5 0 16</inkml:trace>
  <inkml:trace contextRef="#ctx0" brushRef="#br0" timeOffset="78870.7279">11765 2993 31 0,'0'0'34'15,"6"-24"1"-15,-6 24 1 16,0 0-18-16,0-31-3 16,0 31-4-16,0 0-1 0,-18 31-2 15,-11-11-2 1,3 19-2-16,-5 0 0 16,-1 10-2-16,4-2 0 15,7 0-1-15,9-5 1 0,24-17-1 16,15-9 0-16,19-20-1 15,7-14 0-15,12-17 1 16,0-8 0-16,0 0 0 16,-13-10 0-16,-13 2 0 15,-19 5 0-15,-18 15 0 16,-18 17 0-16,-23 16 0 16,-13 12 0-16,-5 10-1 15,-4 15 1-15,10 4-1 16,7 0 1-16,18 0 0 15,19-13-1-15,20-7 1 16,19-19-2-16,13-16 1 16,9-7 1-16,3-14 0 0,-10-9-1 15,-1-3 0-15,-19-4 1 16,-11 4-1-16,-20 6 1 16,-10 9-1-16,-13 9 1 15,-11 11 0-15,-1 8-1 16,-1 14 1-16,7 7 0 15,9 7-1-15,10 5 0 16,14 3 1-16,12-3-1 16,8-7 0-16,11-7 0 15,-1-15 0-15,6-4 1 16,-9-14-1-16,-5-7 1 16,-4-7-1-16,-18-5 0 15,-6 6 1-15,-14-3-1 0,-8 11 0 16,-3 7 0-16,-9 14 1 15,7 8-1-15,1 8-2 16,8 13-2 0,24-29-17-16,-7 27-22 0,24-23 0 15,17-6-1-15,11-15-1 16</inkml:trace>
  <inkml:trace contextRef="#ctx0" brushRef="#br0" timeOffset="83619.1679">9048 8933 60 0,'22'-9'26'16,"-22"9"-2"-16,0 0-2 16,-2-22-6-16,2 22-4 15,0 0-3-15,14-22-2 16,-14 22 0-16,8-23-2 16,-8 23-1-16,-2-18 0 15,2 18-1-15,0 0 0 16,-32-8 0-16,12 18 0 15,-9 6 0-15,-5 13 0 0,-5 11-1 16,-3 18 1-16,-9 15 0 16,0 19 0-1,3 4-1-15,15 6 0 16,7-3-1-16,26-11 0 0,22-8 0 16,17-21 1-16,24-21-2 15,12-27 1-15,14-17 0 16,4-17-1-16,-4-22 1 15,-4-10-1-15,-16-14 1 16,-4-5-1-16,-14-5 1 16,-17-1-1-16,-10 3 1 15,-16 0-1-15,-16 11 1 0,-10 3-1 16,-16 0 1-16,-5 8 0 16,-12 0-2-1,-11 6 2-15,-1 6-2 16,-2 4 2-16,4 5-2 0,2 7 1 15,7 11-3-15,7 0 0 16,11 22-3-16,3-6-5 16,27 26-31-16,-6 5-1 15,6 11 0-15,2 5 1 16</inkml:trace>
  <inkml:trace contextRef="#ctx0" brushRef="#br0" timeOffset="84890.3515">9187 9006 25 0,'0'0'33'16,"25"-33"2"-16,-17 9-10 16,-8 24-3-1,0 0-3-15,18 2-4 16,-18-2-4-16,-22 41-3 0,-2-5-2 15,1 20-1-15,-17 9-1 16,7 14 0-16,-13 1-1 16,1 5 0-16,-1-7-2 15,1-9 0-15,11-10-1 16,1-20 0-16,7-8-1 16,1-17-1-16,25-14-1 15,-34-14-2-15,26-9 0 0,-8-20-1 16,14-3 0-16,-11-16 0 15,9 5 1-15,-2-10 2 16,4 10 2 0,2 10 3-16,-2 2 2 0,4 23 1 15,-2 5 2-15,0 17 0 16,23 9 1-16,-1 17-1 16,-2-3-2-16,11 15 1 15,1-1-2-15,7 10-1 16,1-4 0-16,1 4-1 15,-9-5-1-15,6-7 0 16,-11-4 0-16,-1-9-2 16,-6 0-2-16,-20-22-2 15,21 27-7-15,-21-27-31 16,0 0 0-16,0 0 0 16,0 0 0-16</inkml:trace>
  <inkml:trace contextRef="#ctx0" brushRef="#br0" timeOffset="86055.5146">8699 10231 28 0,'4'-24'37'0,"-4"24"1"16,-4-18 0-16,2 1-13 16,2 17-9-16,0 0-4 15,16 8-2-15,-16-8-3 16,17 31-2-16,-5-7 0 15,8 15-1-15,-4 6-1 16,7 10 0-16,-1 0-1 0,2 8 1 16,-2-6-2-16,1-2 0 15,-3-10 1 1,-6-4-1-16,0-14 0 16,0-7 0-16,-14-20 0 0,19-16-1 15,-13-9 1-15,2-18-1 16,-4-6 1-16,2-14-1 15,0-4 0-15,-2-6 1 16,0 1-1-16,-2 9 0 16,2 2 0-16,-4 12-1 15,6 10 0-15,-6 9 0 16,6 9-1-16,-6 21-3 16,19 2-1-16,-19-2-4 15,44 35-32-15,-26-15-1 16,9 7 1-16,-3-1 0 15</inkml:trace>
  <inkml:trace contextRef="#ctx0" brushRef="#br0" timeOffset="86399.7865">9301 10319 55 0,'0'0'38'0,"0"0"0"16,0 0 0-16,4 22-24 15,-4-22-3-15,32-14-3 16,-7 2-3-16,17 2-3 16,1-4 0-16,5-3-2 15,3 5-3-15,-12-8-5 16,17 13-30-16,-31-1 0 16,-25 8-2-16,0 0 1 15</inkml:trace>
  <inkml:trace contextRef="#ctx0" brushRef="#br0" timeOffset="86572.0123">9208 10547 56 0,'38'5'37'16,"-5"-14"1"-16,1-5-1 0,9-10-20 15,-1 13-14-15,1 1-5 16,-21-2-32-16,10 2-3 15,-7 2 0-15,-25 8 0 16</inkml:trace>
  <inkml:trace contextRef="#ctx0" brushRef="#br0" timeOffset="88483.3041">9805 10070 19 0,'0'0'30'16,"0"0"-8"-16,3-36 1 15,-3 36 0-15,0-23-2 16,0 23-3-16,0-20-3 15,0 20-3-15,0 0-3 16,0 0-2-16,6-19-1 16,-6 19-1-16,0 0 0 15,20 21-2-15,-12-1 1 16,6 9-1-16,-2 5 0 16,6 13 0-16,-5 0-1 0,3 10-1 15,-2-2 0-15,4-2 1 16,-10-10-2-16,3-10 1 15,1-3 0-15,-6-13-1 16,-6-17 1-16,20 2 0 16,-20-2 0-16,10-39-1 15,0 8 0-15,-4-9 1 16,2-1-1-16,-3-14 0 16,1-2 0-16,-4 2 0 15,4 4 0-15,-6-2-1 16,2 8-1-16,2 4-1 15,2 12-2-15,-10 9-2 0,4 20-5 16,0 0-30-16,0 0 1 16,0 0-1-16,24 29-1 15</inkml:trace>
  <inkml:trace contextRef="#ctx0" brushRef="#br0" timeOffset="89263.2571">10280 10427 55 0,'0'0'38'15,"20"-14"2"-15,-20 14 0 16,0 0-25-16,24 24-2 16,-24-24-4-16,2 55-1 15,-8-16-3-15,14 16 0 16,-4 0-1-16,2 2-1 15,-4-2-1-15,4 0-1 0,-1-10 0 16,-3-8 0 0,8-8-1-16,-10-29-3 15,14 24-4-15,-14-24-33 16,8-24-1-16,-4-5-2 0,-2-4 0 16</inkml:trace>
  <inkml:trace contextRef="#ctx0" brushRef="#br0" timeOffset="92654.8168">11712 1970 25 0,'12'-23'33'15,"-4"-3"2"-15,-2 1 0 16,-6 25-15-16,6-32-5 16,-6 32-3-16,7-21-3 15,-7 21-2-15,0 0-1 16,0 0-1-16,0 0-1 16,24-8 0-16,-24 8-1 15,16 6 0-15,-16-6-1 16,26 37 0-16,-13-16 1 15,5 19-2-15,2-5 0 16,6 10 1-16,-5 2-2 0,7-4 1 16,2 3 0-16,1-13-1 15,-7-6 0-15,0-7 1 16,-3-14 0-16,-21-6 0 16,32-12-1-16,-24-7 1 15,2-11 0-15,-8-9-1 16,6-10 1-16,1-8-1 15,-3 6 1-15,4-2-1 16,-6 0 0-16,4 6 1 16,-2 4-2-16,0 1 0 15,-4 13-1-15,4-1-2 16,6 7-4-16,-20-14-26 0,24 19-8 16,-11-13 0-16,9 11 0 15</inkml:trace>
  <inkml:trace contextRef="#ctx0" brushRef="#br0" timeOffset="93655.1157">12602 1737 20 0,'0'0'33'0,"0"0"1"15,-15-2 1-15,15 2-15 16,0 0-3-16,0 0-3 16,0 0-5-16,0 0-1 15,0 0-2-15,21-14-2 16,-1 12 0-16,0-6-1 15,9-4 0-15,1 0-2 16,8-3 0-16,-1-1-1 16,-1-2-1-16,1 5-1 15,-3-5-2-15,5 16-3 0,-21-21-10 16,6 23-22-16,-24 0 1 16,0 0-1-16,6 21 1 15</inkml:trace>
  <inkml:trace contextRef="#ctx0" brushRef="#br0" timeOffset="93911.5686">12654 1949 38 0,'0'0'36'0,"6"21"0"0,-6-21 0 15,17 20-20-15,-17-20-4 16,22-6-4-16,-22 6-3 16,46-20-1-1,-19 8-3-15,5-3-2 0,-1 7-2 16,-17-16-14-16,12 16-20 16,-26 8 0-16,20-9 0 15,-20 9 0-15</inkml:trace>
  <inkml:trace contextRef="#ctx0" brushRef="#br0" timeOffset="99354.0871">13440 1552 46 0,'0'0'30'0,"11"-31"-4"16,-11 31-5-16,2-20-3 16,-2 20-4-16,0 0-3 15,0 0-3-15,0 0 0 16,0 0-2-16,0-20 0 15,0 20-1-15,0 0-1 16,-7 36 0-16,-1-11 0 16,2 13-1-16,-2 3 0 0,-2 10-1 15,2 4 0-15,2 4 0 16,6-1 0-16,6-1-1 16,6-6 0-16,8-7-1 15,5-9 1-15,15-8-1 16,-1-7 1-16,7-12-1 15,-1-12 1-15,-3-6 0 16,-5-9 0-16,-5-5-1 16,-11-9 2-16,-7-5-1 15,-4-1-1-15,-8-6 1 16,-8 0 0-16,-8-4-1 16,1 2 1-16,-7 0-1 15,-6 3 0-15,-2 13 0 0,-7-2 0 16,1 11 0-16,1 8-1 15,-7 6-3-15,15 12-4 16,-19-10-32-16,44 6-2 16,-33 12-1-16,33-12 0 15</inkml:trace>
  <inkml:trace contextRef="#ctx0" brushRef="#br0" timeOffset="108214.5093">19219 10521 28 0,'6'-69'27'0,"16"26"2"15,-12-4 0-15,-3 8-20 16,15 25 0-16,-22 14 1 16,30 0 0-16,-24 22 0 0,8 41-2 15,-18 13-2-15,15 38 0 16,-11 19-1-16,12 38-1 16,-4 21-2-1,6 40 2-15,4 19 0 0,9 22-2 16,5 10 1-16,13 23-1 15,1 8 0-15,7 10 0 16,4 1-1-16,-1-3-1 16,-1-8 0-16,-8-9 0 15,-7-17 0-15,-12-17-1 16,-3-16 0-16,-7-12-1 16,-8-23 2-16,0-18-2 15,-2-17 0-15,-6-18-1 0,7-6-1 16,-9-30-3-1,12 2-9-15,-16-36-20 16,4-11-2-16,-8-25 1 16,-1-18 0-16</inkml:trace>
  <inkml:trace contextRef="#ctx0" brushRef="#br0" timeOffset="108914.6551">18034 16128 43 0,'34'-4'30'0,"25"10"2"16,0-2-1-16,26-8-22 15,34 12-3-15,17-18 1 16,40 6-1-16,13-19 1 16,54 3 1-16,12-13-1 0,47 3 0 15,24-9-2-15,39 4 1 16,28-8-1-16,39 7-2 15,30-9 0-15,18 8-1 16,16-1-1-16,9 3-2 16,-7 4 1-16,-10 1-1 15,-24 7 1-15,-18 1-2 16,-30 12-2-16,-48-15-5 16,-21 11-31-16,-58-4 1 15,-43-1-1-15,-56-3 0 16</inkml:trace>
  <inkml:trace contextRef="#ctx0" brushRef="#br0" timeOffset="109590.5347">16775 13092 59 0,'0'0'34'15,"29"-6"2"-15,-13 10 0 16,-16-4-27-16,51 47 1 16,-25-9-2-16,21 16-1 0,-3 1-1 15,9 12-1-15,-5 0-1 16,7 2 0-16,-14-13-2 15,5-4 0-15,-13-15 0 16,-1-8-1-16,-6-17 0 16,-7-12 0-16,1-12 1 15,-4-13-1-15,2-16 0 16,-5-11 0-16,1-6 0 0,2-11 0 16,-6 0-1-1,2-1-1-15,-4 1 0 0,-2 6-3 16,7 10-1-1,-7-6-6-15,26 22-28 16,-20 2-1-16,2 7 0 0,-7 5 0 16</inkml:trace>
  <inkml:trace contextRef="#ctx0" brushRef="#br0" timeOffset="109950.9444">16603 12880 55 0,'0'0'33'0,"6"-20"1"16,27 7 0-16,15-13-25 15,27 18-2-15,-2-13 0 16,18 13-2-16,-3-4-1 16,7 6-1-16,-16 0 0 15,-14 8 0-15,-17-6-1 16,-23-1 0-16,-25 5 1 16,-19-30-1-16,-27 5-1 15,-13-5 0-15,-6-1-2 16,-14-12-8-16,14 13-27 15,6 1-1-15,13-1 0 0,20 11-1 16</inkml:trace>
  <inkml:trace contextRef="#ctx0" brushRef="#br0" timeOffset="110753.9184">23320 16315 39 0,'0'0'33'0,"38"-14"2"0,-23 34 0 16,-9 7-24-16,20 40-1 15,-20 1-1-15,14 44 0 16,-20 6-3-16,17 16 0 16,-9-5-4-16,18-7 1 15,6-16-2-15,13-22 1 16,8-21-1-16,14-36 1 15,10-21-2-15,2-25 1 16,0-17-1-16,-2-13-2 16,-5-2 0-16,-19-19-5 15,0 20-19-15,-27-14-12 16,-14 5 0-16,-24 2 0 16</inkml:trace>
  <inkml:trace contextRef="#ctx0" brushRef="#br0" timeOffset="110899.3508">23403 16845 71 0,'28'-14'35'0,"25"-10"-3"16,12-15-31-16,24-4-33 16,6-6-2-16,-6-4-1 15</inkml:trace>
  <inkml:trace contextRef="#ctx0" brushRef="#br0" timeOffset="113166.8167">20011 15950 14 0,'0'0'13'0,"0"0"-2"15,-6 23-3-15,6-23-2 16,0 0-1-16,0 0-1 16,-26 6 1-16,26-6 1 15,-25-4 0-15,25 4 1 16,-28-8 2-16,28 8 0 16,-28-8 0-16,28 8-1 15,0 0 0-15,-14-19-2 16,9-1 0-16,5 20 0 15,5-43 0-15,5 23-1 0,-6-11 1 16,10 13 0 0,-14-7 0-16,0 25 0 15,14-30-1-15,-14 30-1 0,0 0 0 16,0 0 0-16,0 0-1 16,12 36 0-16,-18-17-1 15,-8 13 0-15,-4-5-1 16,-3 3 0-16,-5-1 0 15,0-3-1-15,1-9 1 16,-1-5-1-16,6-12 0 16,20 0 0-16,-14-26 0 15,22 1 0-15,10-2-1 16,4-5 1-16,15-1 0 16,3 3 0-16,11 5 0 15,0 5 0-15,-3 14 0 16,-3 10 1-16,-5 6 0 0,-15 10-1 15,-9 5 1-15,-16 10 0 16,-14 3 0-16,-13 1 0 16,-7-6 0-16,-5-1 1 15,-5-13-1-15,9-11-1 16,3-14 1-16,20-15-1 16,12-13 0-16,14-7 0 15,18-2-1-15,7 2 1 16,5 4 0-16,3 15 0 15,-8 18 0-15,-7 16 1 16,-12 13-1-16,-14 13 1 16,-18 7 0-16,-12 0-1 15,-5-4 0-15,-9-10 0 0,-1-7-2 16,-7-20-3-16,24 8-17 16,-9-30-18-16,11-2 0 15,2-5 1-15,10-1-2 16</inkml:trace>
  <inkml:trace contextRef="#ctx0" brushRef="#br0" timeOffset="115739.1419">20062 15848 7 0,'0'0'18'0,"0"0"-2"16,0 0-1-16,0 0-1 15,0 0-1-15,0 0-1 0,0 0-2 16,0 0 0-16,-12-24 0 15,12 24-2-15,0 0-1 16,0 0-1-16,8-22-2 16,-8 22 0-16,0 0-1 15,18-21 0-15,-18 21 0 16,14-20-1-16,-14 20 1 16,18-19-1-16,-18 19-1 15,15-24 1-15,-5 6 0 16,-10 18-1-16,22-33 0 15,-4 13 1-15,-4-1-1 16,3-1 0-16,-3-3 0 0,6 3 0 16,0 2-1-16,-5 1 1 15,3-3-1-15,2 3 0 16,0-3 1-16,-3-2-1 16,9 1 1-16,-4 1-1 15,4-3 1-15,-1-1-1 16,1 1 1-16,-4 1 0 15,3-1-1-15,1-1 1 16,-6 1 0-16,5-9-1 16,1 1 2-16,-4 2-2 15,3-3 2-15,1 1-2 16,-4 3 0-16,1-1 1 16,-1 2 0-16,2 5 0 0,-2 2-2 15,3-1 3-15,1-3-3 16,0-1 2-16,1-3-1 15,5 3 0 1,-1-2-1-16,3-1 2 0,-2-1-1 16,1 1 0-16,-1 3 0 15,1-5-1-15,1 1 1 16,-3-2 0-16,3-3 0 16,0 1 0-16,-1 0 0 15,3-3 1-15,-3 1-1 16,1 6 0-16,-1-7 0 15,1 3 0-15,-2 0 0 16,-1-3 0-16,9-1 0 0,-3-2 0 16,-1 0 0-16,3 0 0 15,-1-5 0 1,1-1 0-16,1 6 1 16,-1 0-1-16,-5 4 2 0,-1-1-2 15,3 3 0-15,-3-2 1 16,1 1-1-16,0 3 1 15,3-2-2-15,-3-1 1 16,-1-3-1-16,5 2 1 16,1-2 0-16,1 1 0 15,-1 1 0-15,-1 0 0 16,-3-1 0-16,3 3 0 16,1 0 0-16,-5 1 1 0,-3 1-1 15,3 0 0 1,-6 1 0-16,3 3-1 15,1-1 1-15,-5 3 0 16,5-6 0-16,0 1 0 0,-3 3 0 16,1 1 0-16,1-1 0 15,-3 1 0-15,4 1 0 16,-5-3 0-16,5 7 0 16,-4-7 0-16,3 3 0 15,3-6-1-15,3-1 0 16,3-1 2-16,1-2-2 15,-1 3 1-15,3-1-1 16,-3 2 2-16,5 1-2 0,-5 3 1 16,-1 1 0-1,3 1 0-15,1-3 0 16,4-1 0-16,5-1 0 16,-5 1 0-16,2 0 0 0,1-1 0 15,-1 1 0-15,-7 1 0 16,-5 3 0-16,-1 3 0 15,-7-1 0-15,-1 1 0 16,-2 3-1-16,-1-3 1 16,3-3 0-16,4-3 0 15,-5 3 0-15,5-3-1 16,-1 5 1-16,1-1 0 16,-4 1 0-16,3-1 0 15,-3 7 0-15,-3-1-1 16,1 0 1-16,2-1 0 15,3-5 0-15,1 1 0 0,-2-3 0 16,5 1 0-16,-1-1 0 16,-3 5-1-16,-1-3 2 15,2-1-2-15,-1 1 2 16,-3 1-1-16,-3-1 1 16,7-1 0-16,0-1-1 15,1-3 1-15,1 0-1 16,-1 3 1-16,1-5-2 15,5 1 2-15,1-3-1 16,3 2 0-16,-1-7 1 16,3 3 0-16,1-6 0 15,-1 4 0-15,-2 1-1 16,-3 7 1-16,-10 2 0 0,-1 5 0 16,-9 4 0-16,-20 20-1 15,28-27 1-15,-28 27-1 16,13-22 0-16,-13 22 0 15,0 0 0-15,12-21-2 16,-12 21-2-16,0 0-33 16,0 0-1-16,0 0-1 15,-20 2 0-15</inkml:trace>
  <inkml:trace contextRef="#ctx0" brushRef="#br0" timeOffset="117859.3784">22619 15630 14 0,'26'-12'28'16,"-26"12"2"-16,0 0-10 15,0 0-2-15,0-22-3 16,0 22-2-16,0 0-2 16,-12 20-3-16,-8-14-3 15,20-6-1-15,-27 23-1 16,27-23-2-16,-26 16 1 0,26-16-1 16,0 0 0-1,0 0-1-15,2-25 1 0,16 5-1 16,1-6 0-1,7 3 1-15,-4-3-1 0,3 9 1 16,-1-1 0-16,-2 6 1 16,-22 12 0-1,31-6-1-15,-31 6 2 0,0 0-1 16,6 30-1-16,-10-11 1 16,4-19 0-16,-19 30-1 15,19-30 0-15,-22 12 0 16,22-12-1-16,-24-14 0 0,22-4 0 15,2-5 0 1,2-3 0-16,8 3 0 16,0-3-1-16,8 3 1 15,2 5 0-15,1 8 0 16,-1 6 0-16,-2 8 1 0,-18-4 0 16,20 18 0-16,-20-1 0 15,-6 7 1-15,-8 3 0 16,-8 1-1-16,-4-4 0 15,-3-3-1-15,7-3-2 16,-4-18-4-16,26 0-29 16,0 0-2-16,-13-30-1 15,19 3-1-15</inkml:trace>
  <inkml:trace contextRef="#ctx0" brushRef="#br0" timeOffset="120031.0223">22653 15536 12 0,'0'0'13'15,"0"0"0"-15,6-20 0 0,-6 20-1 16,12-20 0-16,-7 3-1 15,-5 17-2-15,22-30 0 16,-22 30-2-16,26-33-2 16,-8 19-2-16,-5-8 0 15,-13 22-2-15,28-35 1 16,-14 17-2-16,0-1 1 16,1 1 0-16,-1-1 0 15,0 1 0-15,0-2 0 16,-14 20 0-16,32-35 0 0,-19 11 0 15,7 7 1 1,0-5-1-16,2-3 0 0,1-1 0 16,-1-1 0-1,4 1-1-15,-3 1 1 0,-1 3 0 16,-2-3 0-16,4 5 0 16,-5 0-1-16,1 1 1 15,0-3-1-15,5-3 1 16,3-1-1-16,-2 0 0 15,1-1 0-15,3 0 0 16,-2 1 1-16,-3 1-1 16,1 1 1-16,2 2 0 0,-3-3 1 15,1 1-1-15,6-3 0 16,-3-3 0 0,5-1 0-16,3 2-1 15,1-7 1-15,-5 9-1 0,5 1 1 16,-5 3-1-16,-5-1 1 15,0 6-1-15,-3-1 0 16,5-3 1-16,-2 1-1 16,-1-3 0-16,5-3 1 15,-1-1-1-15,3-1 0 16,0-1 1-16,-3 1-1 16,1 5 1-16,-5 1-1 15,5-1 0-15,-6 3 0 16,-1-1 1-16,-1 2-1 15,2-9 0-15,-3 3 1 16,5-3-2-16,-2 0 3 16,1 3-2-16,-1-1 1 0,0 1 0 15,-1 1 0-15,1 5 0 16,2-2-3-16,1-3 3 16,1 1-3-16,2-3 3 15,-1-1-3-15,3-3 2 16,3 0-2-16,-3-1 3 15,1 3-1-15,1-3 0 16,-3 3 1-16,-1-5-1 16,2-1 0-16,5-2 0 15,-5 2 0-15,5-3 0 16,1 1 1-16,-1-2-1 16,1-3 0-16,-3 5 0 15,3-2 0-15,-3 6 1 0,-7-3-1 16,3-1 0-16,3 2 1 15,-3-1-1-15,1-1 1 16,5 0-1-16,-5 1 1 16,6-3-1-16,-1 4 1 15,0-1 0-15,-1 1 1 16,0 2-1-16,-9-1-1 16,3 3 1-16,-1 0-1 15,3 1 0-15,-3-1 0 16,7 1 0-16,-4-3-2 15,1 0 2-15,3 1 1 16,1-1-1-16,1 1 0 16,-3-1 0-16,-1 0 1 0,1-3-1 15,3 1 0-15,-1-2 1 16,1-2-1-16,3 3 1 16,-7 1-1-1,1-2 1-15,1 3-1 0,-5 3 0 16,-5 1 1-16,-2 5-1 15,-1 1 0-15,1 3 1 16,-4-5-1-16,5 5 0 16,3-3 1-16,-2 1-2 15,3-1 2-15,-3 0-1 16,3 3 0-16,-3-3 0 16,2 5 0-16,-3-3 0 15,-5 0 1-15,4 5-1 0,3-3 0 16,-3-5 0-16,2-3 1 15,-3 1-1 1,9-3 0-16,-7 1 1 16,5-3-1-16,0 3 1 0,1-2-1 15,1 3 0-15,3-3 0 16,3 1 1-16,-1-5-2 16,7 0 2-16,-11 3-1 15,9-3 0-15,-11 2 0 16,-1-1 0-16,-5 5 1 15,-3 3-1-15,-8 3 0 16,2 1 0-16,-4 1 0 0,-3-3 0 16,9 0 0-16,0-3 0 15,0 1 0-15,5-5 0 16,1 2 0 0,2 1 1-16,3-3 0 0,3 3 0 15,-1-3 0-15,1 5 0 16,-1 1 1-16,-1 3-1 15,-6 1 0-15,-1 1 0 16,-5 8-1-16,-20 12 0 16,18-15 1-16,-18 15-1 15,0 0-1-15,0 0-2 16,8 19-7-16,-8-19-27 16,0 0-1-16,0 0-1 0,0 0 1 15</inkml:trace>
  <inkml:trace contextRef="#ctx0" brushRef="#br0" timeOffset="123491.0333">25273 10166 22 0,'14'-18'16'0,"-14"18"-1"16,0-21 1-16,0 21-2 0,0 0-2 15,0 0-2 1,-14-26-1-16,14 26-2 15,0 0-2-15,0 0 0 16,0 0-1-16,0 0 0 16,0 0-1-16,-10 33-1 0,10-33 0 15,10 42 1-15,-8-19-1 16,4 20 2-16,-8-5 0 16,4 21 0-16,-4 9 0 15,4 28 1-15,-4 10-1 16,6 26 0-16,-4 13 0 15,10 26-1-15,-8 17-1 16,6 28 0-16,1 16 1 16,1 19-2-16,0 22 0 15,2 25 1-15,-4 20 0 16,6 24 0-16,0 9 0 16,3 4-1-16,9-13-1 0,2-13 1 15,-1-19 0-15,7-19 0 16,3-28-1-16,3-30 0 15,-7-27 1-15,-1-21-1 16,-12-18 0-16,-2-16 0 16,-11-18 0-16,-1-21 0 15,-6-18-1-15,0-19 2 16,-4-18-2-16,2-14 1 16,-4-17 0-16,6-26 0 15,-7 17 0-15,7-17-1 16,0 0 1-16,-14-21-1 15,14 21 1-15,-18-30-2 16,18 30-1-16,-14-39-3 0,20 21-22 16,-16-19-11-16,8 2 1 15,-10-12-2-15</inkml:trace>
  <inkml:trace contextRef="#ctx0" brushRef="#br0" timeOffset="126309.9252">25306 12860 16 0,'0'0'21'0,"14"-35"0"0,-14 35-2 15,14-37 0-15,-14 37-2 16,14-39-1-16,-14 39-2 15,12-34-1-15,-12 34-4 16,12-31 0-16,-12 31-2 16,0 0-1-16,0 0-2 15,-14 21 1-15,-4 15-1 16,-2 5-1-16,-1 12-1 16,-3 0-1-16,10 4 1 15,2-8-2-15,12-8 1 0,12-15-1 16,8-17 0-1,11-16 0-15,11-17 0 16,1-7 0-16,3-9 0 0,-11-3 0 16,-3 0 0-16,-10 0 1 15,-11 10-1-15,-16 11 0 16,-17 10 1-16,-10 14-1 16,-7 10 1-16,-9 6 0 15,3 3 0-15,5 3 0 16,9 1 0-16,17-7 0 15,14-18-1-15,28 10 0 16,15-22-1-16,10-6 0 16,5-3 1-16,-3-3-1 15,-4-1 0-15,-17 7 1 16,-16 10 0-16,-18 8 0 16,-32 6-1-16,-7 14-2 0,-19-11-9 15,3 17-26-15,-2-3-1 16,11-5-1-16,13-8 0 15</inkml:trace>
  <inkml:trace contextRef="#ctx0" brushRef="#br0" timeOffset="127218.8142">25417 10733 15 0,'8'-23'28'0,"12"3"-3"16,-3 6-3-16,-11-17-3 15,14 19-2-15,-18-23-3 16,18 21-2-16,-26-21-1 16,6 35-3-16,-2-36-2 15,2 36 0-15,-38-8-1 16,7 26 0-16,-17 4 0 0,3 23-1 16,-8 4-1-16,7 10 0 15,1-2-1 1,25-4 0-16,14-8-1 15,20-16 0-15,24-17 0 0,19-28-2 16,8-17 2-16,4-18-1 16,0-12 0-16,-13-6 0 15,-11-1 2-15,-15 7-1 16,-28 10 1-16,-24 22 0 16,-24 13 0-16,-13 24 0 15,-16 15 1-15,0 19-1 16,-2 3-2-16,12 4-3 15,25 20-17-15,15-28-21 16,23-6 0-16,10-13-2 0,13-14 0 16</inkml:trace>
  <inkml:trace contextRef="#ctx0" brushRef="#br0" timeOffset="149483.1068">30087 12717 37 0,'27'-15'34'0,"-9"-1"1"16,-18 16 2-16,40 14-26 15,-44 3-1-15,20 46 1 16,-28 0-2-16,6 37-1 15,-20-2-2-15,4 18-1 16,-9-4-2-16,-3-4-1 16,3-18 0-16,-3-19 0 15,4-24-1-15,9-30-1 16,21-17 0-16,-14-43-1 16,22-18 1-16,4-23-1 0,9-18 0 15,9-20 0-15,6-11 2 16,1-1-2-16,5 5 0 15,-5 17 2-15,-3 16-1 16,-3 25 2-16,1 24-1 16,-3 29 1-16,-3 26 0 15,0 33 1-15,-1 14 1 16,7 28-1-16,-6 5 0 16,7 14-1-16,-1 0 0 15,1 0-1-15,1-8-1 16,-6-15-1-16,3-6-2 15,-7-28-1-15,4-6-3 16,-28-39-9-16,19 10-25 0,-19-10-1 16,-12-39 0-16,-9 3 1 15</inkml:trace>
  <inkml:trace contextRef="#ctx0" brushRef="#br0" timeOffset="149654.9283">30022 13155 70 0,'-28'12'38'0,"28"-12"-1"16,0 0 1-16,34 9-33 16,11-20-2-16,16 3-1 15,14-10 0-15,4 1-3 16,0 3-5-16,-20-12-26 16,1 1-5-16,-13-7-1 0,-7-1 0 15</inkml:trace>
  <inkml:trace contextRef="#ctx0" brushRef="#br0" timeOffset="150066.7938">30118 11544 71 0,'-128'68'41'0,"-16"40"0"0,-8 49 1 16,-10 18-33-16,24 84-1 16,19 20 0-1,36 23-3-15,50 6 1 16,47 2-3-16,57-17 0 0,53-29-2 16,48-38 0-16,35-55 0 15,28-47-2-15,20-54 2 16,0-54 0-16,-11-61-1 15,-17-51 1-15,-31-65-1 16,-34-53-1-16,-30-51 0 16,-41-28 0-16,-42-3 0 15,-45 2 0-15,-41 15 0 16,-42 22 0-16,-34 47 1 0,-25 41 0 16,-36 49-1-1,-3 40-3-15,-13 3-11 16,20 46-27-16,8 13-1 15,24 24-1-15,20 10-1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15:47:20.2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1158 1277 62 0,'-8'-33'39'0,"2"4"1"15,-11-1 0-15,17 30-18 16,-22-45-10-16,22 45-4 15,0 0 0-15,0 0-3 16,18 25-1-16,-11 21 0 16,7 10-1-16,4 15-2 15,-2 8 1-15,2 5 0 16,3 0-2-16,-7-9 1 16,2-12 0-16,0-10-1 15,-10-14-1-15,2-15 0 16,-8-24-1-16,0 0-3 15,23-24-2-15,-29-39-23 16,18 6-13-16,-16-25 1 0,4-10 1 16,-12-12-1-16</inkml:trace>
  <inkml:trace contextRef="#ctx0" brushRef="#br0" timeOffset="188.6329">923 908 98 0,'-27'0'38'15,"27"0"1"-15,-4-19-8 16,35 21-25-16,19-18 0 16,5 8-2-16,14-4-1 15,0-1-1-15,8 9-3 16,-12-2-4-16,12 29-13 16,-23-15-22-16,-7 14 0 0,-10-1-2 15,-15 7 2-15</inkml:trace>
  <inkml:trace contextRef="#ctx0" brushRef="#br0" timeOffset="344.4475">1164 1395 79 0,'-26'24'38'0,"26"-24"-1"16,0 0 0-16,26-2-33 15,12-14-3-15,1-12-8 16,14 3-28-16,5-6-3 15,5-5 1-15,0 1-2 16</inkml:trace>
  <inkml:trace contextRef="#ctx0" brushRef="#br0" timeOffset="585.2218">1903 995 79 0,'21'10'39'16,"-21"-10"2"-16,20 33-1 15,-2 6-30-15,-18-6-1 16,18 22-3-16,-11 0-1 16,5 10-1-16,-8-2-2 15,2 4-1-15,0-12-1 16,0-8 0-16,0-8-3 0,-6-13-1 16,6-1-4-16,-6-25-18 15,-12-18-15 1,-2-9 0-16,0-5-1 15,-9-15 1-15</inkml:trace>
  <inkml:trace contextRef="#ctx0" brushRef="#br0" timeOffset="924.3469">1855 1054 61 0,'34'-48'35'0,"19"5"3"16,12-4-1-16,28 16-27 15,-14-7-1-15,24 31 0 16,-30-5-1-16,0 35-1 15,-30 7-3-15,-15 19 0 0,-34 14-2 16,-22 3-1 0,-25 1 0-16,-12-2-1 15,-8 2 0-15,-4-14 0 16,12-8 1-16,1-8-1 0,25-9 1 16,23-1 0-16,18-7 0 15,24-1 1-15,11-3 0 16,17 2 0-16,5-3 0 15,6 5-1-15,-6-2 0 16,0 3 0-16,-7-1 0 16,-13-1-1-16,-5 3-2 15,-10-6-2-15,-3 9-4 16,-21-25-33-16,0 0 0 16,24-2-1-16,-24 2-1 15</inkml:trace>
  <inkml:trace contextRef="#ctx0" brushRef="#br0" timeOffset="1172.5266">3105 897 94 0,'20'-6'44'15,"-20"6"-1"-15,27 29 0 16,-21 10-36-16,0 22-1 15,-4 8-2-15,2 17 0 16,-2 5-2-16,-2 1-2 16,4 2-1-16,-4-12-1 15,2-3-2-15,-2-18-5 16,22 0-33-16,-26-20-1 0,0 4-1 16,-10-16 0-16</inkml:trace>
  <inkml:trace contextRef="#ctx0" brushRef="#br0" timeOffset="1516.1912">1079 2614 90 0,'-37'17'42'0,"35"3"0"15,33-14 2 1,42 2-35-16,34-22-1 0,67 8-1 16,29-17-2-16,40-3-2 15,25-7-1-15,15-1-1 16,-13 3-1-16,-7 4 2 15,-34 9-3-15,-57 2 0 16,-34 14-2-16,-57 4-3 16,-34 20-35-16,-47-22-3 15,-45 15 0-15,-22-15-2 0</inkml:trace>
  <inkml:trace contextRef="#ctx0" brushRef="#br0" timeOffset="4608.3716">6010 1193 1 0,'0'0'19'0,"0"0"6"15,0 0 3-15,-20-4-16 16,20 4 1-16,0 0 0 16,0 0-1-16,0 0-1 0,0 0-2 15,0 0 0 1,0 0-2-16,0 0 0 15,0 24-1-15,0-24-2 16,6 19-1-16,-6-19 1 0,8 24-2 16,-8-24 2-16,6 33-2 15,-6-33 1-15,1 39-1 16,-2-19 2-16,1 5-2 16,0-3-1-16,-2 4 1 15,2-5-1-15,2 7 1 16,-2-5-1-16,7 3 0 15,-1 1 0-15,-2 7 0 16,-2-5 0-16,4 8 1 16,-6-1 0-16,0-3-1 15,-4 4 0-15,4 3 0 16,-2-3 1-16,4-4-1 16,2 2 0-16,2 1 0 0,-4-3 0 15,4 6 1-15,2-1-2 16,2-3 1-16,-6 0 0 15,6 1 0-15,-2-1 0 16,-1-2-1-16,5 5 0 16,-4-5 1-16,4 0 0 15,0 1-1-15,-4-1 1 16,4-3-1-16,1 1 1 16,-5-2-1-16,4 3 2 15,-4-5-2-15,4 1 1 16,0-1 0-16,-4 1-1 15,3 3 0-15,1-1 1 16,-2 1-1-16,4-4 0 0,2 3 1 16,-2-1-1-16,-1 3 0 15,5-3 1-15,-4-3-1 16,2 1 1-16,0-3-1 16,-1 1 1-16,3-5-1 15,-4 1 0-15,-14-21 0 16,34 36 0-16,-15-15 0 15,1-5 0-15,0 4 0 16,-2-5 0-16,1 5-1 16,1 2 1-16,0-1 0 15,-4-1-1-15,-16-20 2 16,37 35-2-16,-19-17 2 16,2 1-1-16,1 3 0 0,-1-2 0 15,4-3 0-15,-2 3 1 16,3-2-1-16,1 1 0 15,0-1-1 1,1 1 2-16,-1-1-1 0,2 2 0 16,3-1 0-16,1-1 0 15,1 4 0-15,5-1 0 16,1 3 0-16,1-5 1 16,5 3-1-16,-3-2 2 15,3 1-2-15,0 3 1 16,1-3-1-16,-5 1 2 15,3-2-2-15,-5 3 0 16,1-5 0-16,5 3 0 0,-5-5 0 16,1 2 0-16,5-3 0 15,3 1 0 1,-2 2 0-16,-1-1 0 16,5 1 0-16,0 0 0 0,-1 1 0 15,1-1 0-15,0 2 1 16,1-1-2-16,1-1 1 15,-6-2 1-15,5 3-1 16,1-1 0-16,2-2 0 16,1-5-1-16,1-3 1 15,-2 0 0-15,3-6 0 16,-1 0 0-16,-6-4 0 0,-7 0 0 16,-7 4 0-16,-9 0 0 15,-5 2-2-15,-7 4-2 16,-16-8-4-1,24 21-26-15,-24-21-10 0,0 0 0 16,0 0-1-16</inkml:trace>
  <inkml:trace contextRef="#ctx0" brushRef="#br0" timeOffset="5984.3157">9042 4355 7 0,'0'0'12'16,"-19"-4"-1"-16,19 4-2 15,-24-2-3-15,24 2-2 16,-22-2-1-16,22 2 1 16,-20-4 1-16,20 4 2 15,0 0 0-15,0 0 2 16,-25 0 0-16,25 0 1 15,0 0 0-15,0 0-2 0,16 4-1 16,-16-4-1-16,25-2 0 16,-1 4 0-16,-24-2 0 15,45-8-1-15,-23 0 0 16,10 10-1-16,-1-8 0 16,11 6-1-16,-5-4 0 15,15 4 0-15,-3-4-1 16,14 2 0-16,2 0-1 15,14 2 1-15,6-2 0 16,6 4-1-16,4-6 0 16,7 6 0-16,5-5 0 15,4 3 0-15,3-2 0 0,-1-2 0 16,5 0 0-16,11 0 0 16,-3-2 0-16,10 4 0 15,-4-2 0 1,11 2-1-16,1-2 1 0,6-2-1 15,0 2 1-15,0-2-1 16,0 2 1-16,2 3-1 16,-2 1 0-16,-6 1 0 15,6 1 0-15,0 4 1 16,2-2-1-16,0 4 1 16,8-4-1-16,4 0 0 15,2-2 1-15,8 2-1 16,0 2 1-16,11 0-2 0,5 1 2 15,7 1-1 1,1 0 0-16,9 4 0 16,2-2 1-16,9-4-1 15,11 1 0-15,0-1 0 0,4 2 0 16,-8 4 1-16,4-4 0 16,4 4-1-16,2 1 0 15,-6 1 0-15,-4 2 0 16,2 1 1-16,-4 1-1 15,6-2 0-15,2 0 0 16,-4 1 0-16,-6 3 0 16,2-3 1-16,-5 1-1 15,9-2 1-15,-12-4-1 0,-4-1 1 16,-9 1-1 0,-7-4 1-16,-11-2-1 15,-12 0 1-15,-11-2-2 16,-24-2-2-16,-11 13-9 0,-23-9-27 15,-24 0 1-15,-34-4-2 16,-45-2 1-16</inkml:trace>
  <inkml:trace contextRef="#ctx0" brushRef="#br0" timeOffset="7884.3141">8940 1291 32 0,'6'-25'32'16,"-6"25"2"-16,0 0-1 16,-38-18-18-16,38 18-4 0,-33 18-2 15,19-1-3-15,-6-7-2 16,6 10 0-1,14-20-2-15,-18 29 1 0,18-29-1 16,14 24-1-16,4-20 0 16,8-4 0-16,-1-8 0 15,3-6 0-15,-2-10-1 16,-5-3 1-16,-5-4-1 16,-12 1 1-16,-8-1-1 15,-8 7 1-15,-7 3-2 16,-1 5 1-16,0 12-1 15,0 2-1-15,20 2-4 16,-23 10-14-16,32 9-16 0,-9-19-1 16,22 38 0-16,-8-17-1 15</inkml:trace>
  <inkml:trace contextRef="#ctx0" brushRef="#br0" timeOffset="8944.6712">8861 1334 21 0,'0'0'28'16,"8"-19"-1"-16,-8 19-8 16,0 0-3-16,0 0-3 15,0 0-4-15,0 0-2 16,0 0-2-16,-22 7 0 16,22-7-2-16,-32 26 1 15,11-10-1-15,-3 7 0 16,-4 1-1-16,3 3-1 15,-3 3 0-15,-2-1 0 16,3 1 0-16,-5 3-1 0,-1 2 1 16,-1 1-1-16,2-3 1 15,-5 6-1-15,1-2 1 16,-1 3 0-16,3-1-1 16,-3-2 0-16,1-1 1 15,-1 1-1-15,1 6 0 16,-5-2 0-16,1 0 0 15,1-1 0-15,-3-1 0 16,3 0 0-16,-1 0 0 16,7-3 0-16,-5-3 0 15,5 1 1-15,1-5-1 16,-2 0 0-16,3 1 0 0,5-1 0 16,-7-1 2-16,1 1-2 15,0-1 2-15,5 1-2 16,-1 1 2-16,2-1-3 15,1 4 3-15,-9-1-2 16,9 1 0-16,-1 1 0 16,-2-1-1-16,3-2 2 15,-7 3-1-15,6-3 0 16,-1-3 1-16,1 1-1 16,-2-5 1-16,-3-1 0 15,3 3 0-15,-3 1 0 16,-1 1 0-16,0-3 0 15,-1-3 0-15,1 1 1 0,5-1-1 16,5-3 0-16,-2-5 0 16,24-14 0-16,-28 22-1 15,28-22 0-15,0 0-2 16,-23 13-3-16,33 9-9 16,-10-22-23-16,0 0-1 15,0 0 0-15,0 0 0 16</inkml:trace>
  <inkml:trace contextRef="#ctx0" brushRef="#br0" timeOffset="9568.5175">7338 1770 16 0,'0'0'31'15,"0"0"1"-15,6-24 1 16,-6 24-19-16,0 0 0 16,0 0-2-16,0 0-2 15,8 36-2-15,-10-17-2 16,10 21-1-16,-4-7-1 15,4 12-1-15,-2-2-2 0,2 2 1 16,-2-1-2-16,0-5 0 16,0-4 0-16,-6-9 0 15,2-1-2-15,-2-25-1 16,-2 37-2-16,2-37-6 16,0 0-22-16,0 0-4 15,-24 6 1-15,24-6-1 16</inkml:trace>
  <inkml:trace contextRef="#ctx0" brushRef="#br0" timeOffset="10003.8048">7186 1825 12 0,'14'-33'30'0,"14"7"1"16,3-3 0-16,-3-11-16 15,27 25-3-15,-15-19 0 16,19 24-4-16,-19-7-1 16,7 17-2-16,-14 0-2 15,-1 17 0-15,-18 5-1 16,-8 7-1-16,-14 9 0 16,-10 3 0-16,-4 0 0 15,-5 4 0-15,-5-5 0 16,1-9-1-16,5-6 0 0,6-3 1 15,20-22 0-15,-20 22 1 16,20-22 0-16,0 0 0 16,0 0 1-16,20 8 0 15,-20-8 1-15,32 3-1 16,-16 1 1-16,7 6-2 16,-1 0 1-16,2 4-2 15,-3 1 1-15,3 3-1 16,-4 2-1-16,-4-1 0 15,1 3-3-15,-17-22-5 16,32 20-30-16,-32-20-2 16,20 2 0-16,-20-2 0 15</inkml:trace>
  <inkml:trace contextRef="#ctx0" brushRef="#br0" timeOffset="12296.302">9029 4590 13 0,'0'0'32'16,"0"0"1"-16,9-18 1 15,-9 18-16-15,0 0-2 16,0 0-1-16,0 0-4 16,-2 34-2-16,-17-16-2 15,1 17-2-15,-14 0-1 16,-1 12 0-16,-15 6-2 15,-3 6 0-15,-8 0-1 16,-4 0 1-16,1-4 0 16,5-6-1-16,4-4 1 0,11-8-1 15,3-11 1-15,15-5-1 16,24-21 0-16,-22 20-1 16,22-20 1-16,28 6-1 15,0-8 0-15,9 2 1 16,9-2 0-16,-1 0-1 15,3 0 1-15,-3 0-1 16,-6 4 1-16,-5 2-1 16,-4 2 0-16,-15 2-1 15,-15-8-2-15,0 0-6 16,32 27-30-16,-32-27 0 16,0 0-1-16,0 0 0 15</inkml:trace>
  <inkml:trace contextRef="#ctx0" brushRef="#br0" timeOffset="13048.2079">8880 5202 39 0,'0'0'29'0,"0"0"2"15,0 0-11-15,0 0-8 16,26 6-1-16,-26-6-1 15,40-9-2-15,-15 1-1 16,15 12-2-16,-7-8 0 16,11 6-2-16,-3-4-1 15,13 0 0-15,3 0-1 16,8-2 0-16,0-2-1 16,14-2 0-16,6 2 0 15,6 0 0-15,10 2 0 16,3 0 0-16,11 3 0 15,-1-1 0-15,9 4 1 16,3 1-1-16,8-1 1 0,10 2 0 16,7-4 1-16,12 2 0 15,3-4-1-15,14 0 1 16,4-4-2 0,13-3 0-16,0-1 0 0,11-4 0 15,1-2 0-15,6-3-1 16,3 1 0-16,-3 0 1 15,-8 3 0-15,-17 3 0 16,-23 4 0-16,-18 2-1 16,-31 10 0-16,-33-2-2 15,-18 12-1-15,-37-12-6 16,-5 12-25-16,-25-14-2 16,-10 23 1-16,10-23 1 0</inkml:trace>
  <inkml:trace contextRef="#ctx0" brushRef="#br0" timeOffset="13611.6619">14589 5022 39 0,'-12'-24'34'0,"12"24"-2"16,-34-23 2-16,1 3-22 0,13 20-2 15,-23-8-3-15,9 10-2 16,-13-2-1-16,9 4-2 15,5-2-1-15,9 8 0 16,24-10 0-16,0 0 0 16,0 0-1-16,55 16 1 15,-1-12-1-15,5 7 1 16,12 1 0-16,8 4 1 16,0 7 0-16,-8 13 0 15,-10-1 1-15,-12 8-1 16,-21-3 0-16,-10 9 0 15,-24-4 1-15,-14 0-2 16,-17-10 1-16,-5-5-1 0,-9-17 1 16,5-7-1-16,1-16 1 15,11-15-1-15,11-14 0 16,15-12 0-16,8-8-2 16,24-8 1-16,3 0 0 15,7 3-1-15,5 5 0 16,1 6-2-16,-1 15-4 15,-13-1-27-15,6 14-4 16,-13 1-1-16,1 8 1 16</inkml:trace>
  <inkml:trace contextRef="#ctx0" brushRef="#br0" timeOffset="14800.5341">15361 5173 1 0,'-42'4'20'0,"42"-4"8"16,-35 0-2-16,15-8-9 15,20 8-2-15,-22-6-1 16,22 6 1-16,0 0-1 15,0 0-1-15,-25-2-3 16,25 2-1-16,0 0-2 16,2 28-1-16,-2-28-1 15,4 35 0-15,-2-13-2 16,9 7 0-16,-5-1 0 16,8 1-1-16,-8-5-1 15,2-1 0-15,-8-23 0 16,8 28 0-16,-8-28-1 15,0 0 0-15,0 0 0 0,0 0 0 16,-14-36 0-16,12 9-1 16,4-3 0-16,2-3 1 15,10 0-1-15,0-1 0 16,5 5 1-16,1 5 0 16,6 7 0-16,0 9 0 15,1 8 0-15,-1 8 1 16,-2 5 0-16,-3 3-1 0,-1 6 1 15,-8-3-1 1,-4 5 1-16,-8-5-1 16,-2 1 0-16,2-20 0 15,-14 28 0-15,14-28 0 0,0 0-1 16,-24 3 0-16,24-3 0 16,6-21 1-16,-6 21-1 15,18-33-1-15,-4 15 2 16,-14 18 0-16,29-22 0 15,-11 22 0-15,-18 0 1 16,32 28 0-16,-20-3 0 16,-5 11 0-16,-5 5-1 15,2 2-1-15,4 6-6 16,-16-12-30-16,22-7-2 16,6-22 0-16,16-14-1 15</inkml:trace>
  <inkml:trace contextRef="#ctx0" brushRef="#br0" timeOffset="15888.4748">15910 5501 29 0,'-20'-2'28'0,"20"2"0"16,0 0 0-16,20-8-18 16,-20 8-8-16,25 2-1 15,-25-2 0-15,32 2 2 16,-10 4 0-16,-22-6 1 16,45 6 1-16,-19-12 0 15,19 8 0-15,-5-10 0 0,21 6 0 16,-4-6-1-1,22 2-1-15,0-4 0 16,12 6 0-16,6 1-1 16,13 1 0-16,9-2 0 0,17 2-1 15,12-4 0-15,14 2 0 16,14-4 0-16,7-2-1 16,9-2 1-16,7 5 0 15,-1-7 1-15,-7 8 0 16,-5-6 0-16,-14 4 1 15,-14 0-1-15,-8 3 1 16,-20-1-1-16,-13 2 0 16,-19-2-1-16,-19 4 0 15,-16-2-1-15,-15 4 1 16,-15-2-1-16,-9 4 1 16,-24-2-1-16,16 2 0 15,-16-2 0-15,0 0-1 0,0 0 0 16,-16-2-2-16,16 2 0 15,-24 0-4-15,24 0-1 16,-31-4-10-16,31 4-19 16,-30 4 1-16,12-4-1 15,18 0 2-15</inkml:trace>
  <inkml:trace contextRef="#ctx0" brushRef="#br0" timeOffset="16220.6001">19407 5287 61 0,'-18'6'34'16,"-2"-6"1"-16,20 0 0 0,-20 13-26 15,20-13-1-15,0 0-3 16,26 4 0-16,10 4-1 16,7-4-1-16,14 6 0 15,4-4 0-15,11 2-2 16,1 4 0-16,-2 1 0 15,-6 1 1-15,-12 8 0 16,-15-3 0-16,-11 7 0 16,-19-3 0-16,-12 9 1 15,-21-5-1-15,-7 5 0 16,-5-7 0-16,-5 1-2 16,8-7 0-16,-3-7-2 15,11 4-3-15,-1-30-10 0,27 14-24 16,-20-14-1-16,20 14-1 15,2-31 1-15</inkml:trace>
  <inkml:trace contextRef="#ctx0" brushRef="#br0" timeOffset="24419.884">5978 1215 24 0,'-2'-20'34'15,"2"20"-1"-15,0 0 2 16,-12-39-17-16,32 46-4 16,-20-7-1-16,0 0-3 15,18-1-1-15,1 18-4 16,-19-17 1-16,34 41-3 16,-20-13 1-16,9 5-2 0,-7 1 1 15,2 5-1 1,-4-4 0-16,-2 1-1 15,-4-7 0-15,5-2 0 16,-7-3 0-16,0-6 0 0,-6-18-1 16,6 23 0-16,-6-23 0 15,0 0 0-15,0 0 1 16,0 0-1-16,0 0 0 16,28-8 0-16,-28 8 0 15,27-17 0-15,-1 5 0 16,4 2-1-16,3 0 1 15,1 0 0-15,5 3 0 16,1 1 0-16,-1 2-1 16,-5 2 1-16,-1 2 0 15,-3 8 0-15,-2 0-1 16,-9 3 1-16,1-1-1 16,-20-10 1-16,26 24 1 0,-26-24-1 15,14 17-1-15,-14-17 1 16,0 0 1-16,0 0-1 15,-2-21 0-15,2 21 0 16,-6-32 0-16,0 11 0 16,-2-3 0-16,4 1 0 15,8-7-1-15,4-5 0 16,4 3 0-16,2-1 1 16,5-2-2-16,1 3 2 15,6 5-1-15,-5-1 0 16,-3 7 1-16,-4 3 0 15,-14 18 0-15,24-23 0 0,-24 23 0 16,0 0 0-16,0 0 1 16,0 0 0-16,-30-10-1 15,8 14 1-15,-17-2 0 16,-6 6 0-16,-13-5 1 16,-7-1-2-16,-8 4 1 15,0 0 0-15,-4-4 0 16,4 0 0-16,4 0-1 15,14-4 0-15,3 2 0 16,19-2 0-16,3-2 0 16,30 4 0-16,-16-13-1 15,16 13 0-15,20-30 0 16,2 16 0-16,7-3 1 0,-1-3-1 16,11 0 1-16,1-1-1 15,-3-1 1-15,3 5 0 16,-1-1 0-16,-3 0 0 15,-1 3 1-15,-7 5-1 16,-6 0 0-16,-22 10-1 16,24-8 1-16,-24 8 0 15,0 0 0-15,-40 20 1 16,8-1-1-16,-7-1 0 16,-12 8 0-16,-5 3 0 15,-7-2 0-15,4-1 0 16,2-4 0-16,9-3 0 15,9-5 0-15,13-6 0 0,26-8 0 16,0 0-1-16,0 0 1 16,51-4 0-16,-3-4 0 15,11 0 0-15,12-4 0 16,6-1 0-16,8-5-1 16,-6-2 1-16,-6 1-1 15,-14-3 1-15,-7 6-1 16,-19 7 0-16,-33 9 2 15,0 0-1-15,-20-2 1 16,-21 11-1-16,-10 9 1 16,-9 2-1-16,-5-1 1 15,0-3 0-15,14 0-2 16,5-4 1-16,13-5 0 0,13 1 0 16,20-8 0-16,0 0 0 15,0 0 0 1,42-15 0-16,-7 5 0 15,5-2 0-15,1 2 0 0,4-4 0 16,-5-1 0-16,3 3 0 16,-13 0 0-16,0 2 0 15,-11 4 0-15,-19 6 0 16,26-9 0-16,-26 9 1 16,0 0-1-16,16 33 1 15,-4-13-1-15,0 13 1 16,1 0-1-16,3 9 1 15,8 7 0-15,-10 0-1 0,5 2 1 16,-7-6-1-16,0 6 1 16,-10-8 0-1,0-2-1-15,2-1 1 16,-10-11-1-16,6-4 1 0,-6-7 0 16,6-18-1-16,-16 22 1 15,16-22-1-15,-19-4 0 16,19 4 0-16,-26-18 1 15,26 18-2-15,-26-19 3 16,26 19-3-16,-29-18 2 16,29 18-1-16,-28-14 0 15,10 10 0-15,-2 4 1 16,-7 2-1-16,-5 2 0 16,-7 6 0-16,-9-2 0 15,-5 9 1-15,-16-1-1 16,-4 0 0-16,0 0 0 0,2 1 0 15,6-3 0-15,5-4 0 16,19 0 0-16,3-10 0 16,38 0 0-16,-23-4 0 15,23 4 0-15,10-18-1 16,-10 18 1-16,27-29 0 16,-27 29 0-16,32-28 0 15,-32 28 0-15,16-33 0 16,-10 11 0-16,-8 4 0 15,2 18 0-15,-14-35 0 16,14 35 0-16,-24-31 0 16,24 31 0-16,-26-22 0 15,26 22 0-15,-15-10-1 0,15 10 1 16,0 0 0-16,-10 18 0 16,10-18 0-16,12 20-1 15,-12-20 1-15,33 21 0 16,-3-13 0-16,-1 0 0 15,15-6 0-15,1-6 0 16,12 6 0-16,5-6 0 16,3 4 0-16,0-2 0 15,0-4 0-15,0 2 0 16,-9 2-1-16,-5-4 0 16,-8-2 0-16,-7 3 1 15,-5-5-2-15,-7 4 2 16,-24 6 0-16,28-12-1 0,-28 12 0 15,0 0 1-15,0 0 1 16,-6-20-1-16,6 20-1 16,0 0 1-16,-26-17 1 15,26 17-1-15,-8-18 0 16,8 18 0-16,0-33 0 16,0 13-1-16,2-3 1 15,4-1 0-15,0-1-1 16,0-3 1-16,6 3 0 15,-4 1 0-15,-2 6 0 16,-6 18 0-16,14-27-1 16,-14 27 1-16,11-22 0 15,-11 22 0-15,0 0 0 0,0 0-1 16,0 0 1-16,0 0 0 16,0 0 0-16,0 0 0 15,0 0 0-15,0 0 0 16,0 0 0-16,0 0 1 15,0 0-1-15,-19 2 0 16,19-2 0-16,-44 8 0 16,13 0 0-16,-5 2 1 15,-9-4-1-15,-1 0 0 16,1-1 0-16,-1-3 1 16,5-2-1-16,9 0 0 15,7-4 0-15,25 4-1 16,-26-13 1-16,26 13 0 0,14-20 0 15,12 14 0-15,1-4 0 16,11 3 0-16,-5 1-1 16,5 2 1-1,-1-2 0-15,-13 8 1 0,-6 2-2 16,-18-4 2-16,-6 21-1 16,-22-3 0-16,-5-2 0 15,-11 3 0-15,-9 1 1 16,7-4-2-16,7-1 1 15,5-9 0-15,34-6 0 16,0 0 1-16,8-27-1 16,26 5-1-16,17-7 1 0,6 1-1 15,3 1 1-15,-7 3 0 16,-8 7-1 0,-17 9 1-16,-28 8 0 15,4 21 0-15,-36 7 1 16,-11-1-1-16,-6 7 1 0,-9-3-1 15,5-2 0-15,4-3 0 16,15-8 0-16,12-11 0 16,22-7 0-16,20-9 0 15,8-7 0-15,15-4 0 16,5-3 0-16,3-1 0 16,-4 5-1-16,-7 1 2 15,-9 10-2-15,-31 8 1 0,0 0 1 16,-17 26-1-1,-23-3 0-15,-7 7 0 16,-10-1 0-16,3 2 1 16,-5-7-1-16,14-4 0 0,11-7 0 15,16-7-1-15,18-6 1 16,20-12 0-16,14-1 0 16,9-7-1-16,8 2 2 15,-3 5-1-15,-3 1 0 16,-11 6 0-16,-15 10 0 15,-19-4 1-15,-11 31-1 16,-19-3 1-16,-15 3-1 16,-7 1 1-16,-1-3-1 15,2-1 0-15,11-9 0 16,8-7 0-16,32-12 0 16,0 0 0-16,30-6-1 15,12-6 2-15,5 1-1 0,8-1 0 16,-7 2-1-16,-1 6 1 15,-9-2 0-15,-17 10 1 16,-21-4-1-16,-2 24 0 16,-15-7 1-16,-9 1-3 15,-2-8-3-15,16 11-31 16,-9-13-4-16,21-8-3 16,-26 4 1-16</inkml:trace>
  <inkml:trace contextRef="#ctx0" brushRef="#br0" timeOffset="34200.6453">10004 4468 43 0,'0'0'34'0,"0"0"2"16,0 0-1-16,-30 42-23 16,-25-11-1-16,4 32-2 15,-28-10-3-15,6 19-2 0,-10-3-2 16,4-4-3-16,14-2-1 16,-1-18-9-16,39 4-24 15,7-14-1-15,16-13 1 16,28-20-3-16</inkml:trace>
  <inkml:trace contextRef="#ctx0" brushRef="#br0" timeOffset="34372.4212">10614 4767 78 0,'-14'37'38'0,"-25"10"-2"0,-20-2 0 16,-26-2-37-16,19-3-3 15,19 1-5-15,-4-19-25 16,19-11-1-16,32-11-2 16,20-37 1-16</inkml:trace>
  <inkml:trace contextRef="#ctx0" brushRef="#br0" timeOffset="34524.9799">11019 4790 70 0,'-14'49'34'0,"-29"-1"2"16,-17 1-2-16,-13-10-37 16,16 10-7-16,12-24-24 0,15-23 1 15,30-2-2-15,16-49 1 16</inkml:trace>
  <inkml:trace contextRef="#ctx0" brushRef="#br0" timeOffset="34661.0269">11645 4728 68 0,'33'49'35'0,"-17"8"-1"16,-18-4-1-16,-4-1-39 15,6-10-28-15,0-42 1 16,40 6-2-16,9-46 0 16</inkml:trace>
  <inkml:trace contextRef="#ctx0" brushRef="#br0" timeOffset="34808.4165">13191 4364 79 0,'37'46'37'0,"-23"7"-1"15,-26 0-1-15,-15 0-37 16,15 9-15-16,4-20-18 16,8-19-1-16,0-23 0 15,37 8-1-15</inkml:trace>
  <inkml:trace contextRef="#ctx0" brushRef="#br0" timeOffset="34952.6781">14152 4663 87 0,'-29'51'35'0,"-17"-20"-6"15,21-5-27-15,-5-11-39 0,30-15 1 16,0 0-2-16</inkml:trace>
  <inkml:trace contextRef="#ctx0" brushRef="#br0" timeOffset="35088.9266">15363 4639 72 0,'-10'41'29'0,"0"7"-23"16,-14-13-7-16,-11-16-32 0,35-19-1 15</inkml:trace>
  <inkml:trace contextRef="#ctx0" brushRef="#br0" timeOffset="35260.3289">16074 4643 88 0,'11'28'39'0,"-20"3"-1"16,-7-4-2-16,8-3-36 15,-8 4-3-15,16-28-3 16,20 41-9-16,11-33-22 0,23-8 0 16,15-6-1-1,16-4 2-15</inkml:trace>
  <inkml:trace contextRef="#ctx0" brushRef="#br0" timeOffset="35659.4404">16814 4812 77 0,'40'39'40'0,"-23"6"-1"16,-15 10 1-16,-17-8-27 15,11 14-7-15,2-14-3 16,21-13-3-16,21-13-3 16,17-21-4-16,30 6-8 15,-2-27-25-15,12-9 0 16,-1-13 1-16,-9 8 0 16,-8-14 32-16,-20 27 5 15,-25 16 7-15,-34 6 8 16,0 0 26-16,-41 30 0 15,1 9 0-15,3-2-1 16,1 14-31-16,12-18-6 0,18-15-4 16,32-2-1-16,14-26-4 15,31 6-1-15,6-31-4 16,29 15 0-16,-7-25 4 16,16 12 5-16,-11 7 6 15,-17 5 1-15,-6 24 4 16,-32 1 3-16,-3 38 4 15,-38-11 0-15,6 42-3 16,-22-15-3-16,14 9-7 16,9-2-4-16,17-26-7 15,45-5-28-15,10-25-1 16,29-14 0-16,15-23 0 16</inkml:trace>
  <inkml:trace contextRef="#ctx0" brushRef="#br0" timeOffset="35815.4955">19786 5214 103 0,'-85'83'40'15,"-6"-5"-2"-15,8-1-5 16,4-24-45-16,48 10-12 16,9-46-15-16,22-17-1 15,41-27 0-15,11-18 1 16</inkml:trace>
  <inkml:trace contextRef="#ctx0" brushRef="#br0" timeOffset="35959.4725">20252 5063 94 0,'21'34'40'0,"-17"15"1"16,-21 7-2 0,-11-4-36-16,0 14-8 0,-3-30-18 15,27-1-17-15,4-35 1 16,37 14-1-16,11-34 0 15</inkml:trace>
  <inkml:trace contextRef="#ctx0" brushRef="#br0" timeOffset="36107.9128">21063 5138 108 0,'-14'66'43'0,"-13"7"-4"15,-3-8-2 1,24 7-46-16,2-30-8 15,44-3-22-15,7-25-1 16,18-14-1-16,8-28 0 0</inkml:trace>
  <inkml:trace contextRef="#ctx0" brushRef="#br0" timeOffset="45211.7561">3559 7730 49 0,'0'0'35'15,"20"-21"2"-15,-20 21 0 16,-2-24-25-16,2 24-1 16,0 0-1-16,20 16-1 0,-20-16-2 15,-6 18-2-15,6-18-2 16,0 17 1-16,0-17-2 15,0 0 0-15,0 0-1 16,6-19 0-16,-6-3 0 16,0 0 0-16,-6-3-1 15,-8 3 0-15,-6 7 0 16,-17 13 1-16,-13 9-1 16,-11 23 1-16,-6 15-1 0,-4 14 1 15,0 8 0 1,6 7 0-16,9 9 0 15,23-7 0-15,13-3-1 16,16-10 1-16,18-14 0 0,17-14-1 16,7-15 1-16,13-14-1 15,-1-20 0-15,7-12 0 16,-6-11 1-16,1-8-1 16,-17-6 0-16,-3 0 0 15,-7 4 1-15,-11 9-1 16,-6 7 1-16,-8 31-1 15,10-20 2-15,-10 20-1 16,14 32 0-16,0 7 1 16,5 0-1-16,7 10 0 15,6 2 0-15,-3-4 0 16,11-3-2-16,-3-11 0 16,9-9-2-16,-9-24-3 0,7 5-6 15,-19-28-30-15,13-5 0 16,-16-23-1-16,1-6 0 15</inkml:trace>
  <inkml:trace contextRef="#ctx0" brushRef="#br0" timeOffset="45555.4638">3800 7189 88 0,'-20'-16'40'16,"20"16"1"-16,12 25 0 0,22 15-32 16,3 3-3-16,24 26-1 15,5 13-1 1,7 28-1-16,4 10-2 0,-6 15 1 16,-6 6-1-16,-6 8 1 15,-19-7 0-15,-15-7-2 16,-11-13 2-16,-14-16-1 15,-8-16 0-15,-10-15-1 16,-7-14 1-16,-3-18-2 16,-3-8 2-16,-1-9-2 15,4-5-1-15,-5-9-2 16,13 6-7-16,-12-18-32 16,32 0-1-16,-33-14 0 0,33 14-1 15</inkml:trace>
  <inkml:trace contextRef="#ctx0" brushRef="#br0" timeOffset="46975.1308">6250 7469 31 0,'26'-12'33'0,"-12"-7"2"0,-14 19-1 16,33-16-18-16,-33-5-2 16,0 21-1-16,0 0-1 15,0 0-3-15,-33 9-2 16,3 9-3-16,-11 0-1 16,-11 7-1-16,-7-1 0 15,-12 5-1-15,-4-1-1 16,-4 3 1-16,-2-3-1 15,8-5 0-15,8-5 1 16,14-1 0-16,5-3-1 16,17-4 1-16,5-4-1 15,24-6 1-15,-20 8-1 16,20-8 1-16,0 0-1 0,0 0 1 16,26 10-1-16,0-12 1 15,7 2 0 1,18 0-1-16,7 0 1 15,11-2 0-15,6 0-1 0,0 6 1 16,0 0-1-16,-8 3 0 16,-10 1 0-16,-11 4 0 15,-19 4 0-15,-15 5 0 16,-18 5 1-16,-19 11-1 16,-21 4 0-16,-5 6 1 15,-10 4-1-15,-10 2 1 16,-1 0-1-16,-1-4 1 15,8-1 0-15,6-11-1 0,14 0 1 16,5-7 0 0,9-5-1-16,11 1 1 15,6-5-1-15,14-1 1 16,8-3-1-16,16-3 0 0,5-4 1 16,15-2-1-16,9-4 1 15,12-2-1-15,8-4 1 16,6 2 0-16,-2-4 0 15,-4 0-1-15,-8 4 1 16,-5 2-1-16,-9 4 0 16,-20 0 0-16,-5 2 0 15,-26-8 0-15,28 11 1 0,-28-11-1 16,0 0-1-16,0 0 1 16,0 0-1-1,0 0-1-15,0 0-3 16,0 0-6-16,20-2-30 0,-20 2-2 15,0 0 0-15,5-21 0 16</inkml:trace>
  <inkml:trace contextRef="#ctx0" brushRef="#br0" timeOffset="47375.3762">6246 7477 45 0,'14'-27'37'0,"-14"27"0"16,10-26 1-16,-16-1-20 15,6 27-4-15,0 0-2 16,20-8-2-16,-20 8-3 16,6 25-3-16,-6-5-1 15,0 11-1-15,6 1-1 16,-4 1-2-16,2 2 0 0,-4-7-4 15,10 13-8-15,-4-21-27 16,-1 3-1-16,-5-23 0 16,8 34 0-16</inkml:trace>
  <inkml:trace contextRef="#ctx0" brushRef="#br0" timeOffset="47712.2994">6335 8152 56 0,'0'0'39'16,"0"0"2"-16,0 0 0 16,22 6-20-16,-22-6-10 15,6 39-4-15,-6-7-1 16,0 13-2-16,0 0-2 16,0 6-2-16,0-2-4 15,-2-21-10-15,6 5-25 16,0-13-2-16,-4-20 0 0,20 4-1 15</inkml:trace>
  <inkml:trace contextRef="#ctx0" brushRef="#br0" timeOffset="48311.8184">6983 7499 70 0,'0'0'39'15,"-6"-32"1"-15,6 32-10 16,-18-2-14-16,30 30-5 16,-20-5-2-16,18 28-3 15,-10 2 0-15,10 20-3 16,-2 2 0-16,4 11-1 15,0-4 0-15,3-1 0 16,-3-11-1-16,0-9-1 16,2-8 0-16,-6-17-1 15,4-5 0-15,-12-31-2 16,13 22-3-16,-13-44-6 16,14 4-29-16,-10-19-1 15,-2-6-1-15,-8-14 1 0</inkml:trace>
  <inkml:trace contextRef="#ctx0" brushRef="#br0" timeOffset="48532.1205">6762 7648 74 0,'0'0'39'0,"0"0"2"15,37-14-1-15,-1-4-30 16,27 17-2-16,2-13-2 15,20 6-3-15,-4 0-1 16,4 2-1-16,-6 2-2 16,-10-2-3-16,-8 16-3 0,-29-12-25 15,-1 18-8-15,-29 2 1 16,-13 9-2-16</inkml:trace>
  <inkml:trace contextRef="#ctx0" brushRef="#br0" timeOffset="48696.3004">6991 7944 77 0,'-14'18'40'0,"14"-18"0"15,28 4-1-15,9-2-30 16,-9-14-3-16,15 6-4 16,-3 8-5-16,-15-16-24 15,9 14-13-15,-6-6 1 0,-3 4-2 16</inkml:trace>
  <inkml:trace contextRef="#ctx0" brushRef="#br0" timeOffset="49476.3718">7941 7777 9 0,'0'0'33'0,"0"0"1"15,0 0 3-15,0 0-12 16,0 0-4-16,0 0-4 16,0 0-4-16,25-4-4 15,-25 4-2-15,52-27-2 16,-19 7-1-16,17 3-3 16,-3-3 0-16,-2 2-2 15,1 5-2-15,-13-5-4 16,13 26-12-16,-25-8-19 15,-21 0-3-15,4 19 2 16,-23-1-1-16</inkml:trace>
  <inkml:trace contextRef="#ctx0" brushRef="#br0" timeOffset="49644.4106">7970 7932 53 0,'-6'22'39'0,"6"-22"1"16,34-2-1-16,-3-21-21 15,15 17-8-15,-7-16-4 16,9 8-4-16,-3 10-7 16,-19 0-32-16,7-3-2 15,-7-1 1-15,-2 2-3 16</inkml:trace>
  <inkml:trace contextRef="#ctx0" brushRef="#br0" timeOffset="51571.5683">8697 7748 47 0,'0'0'36'0,"6"-20"0"16,-6 20-8-16,0 0-11 15,0 0-4-15,0 0-2 0,0 0-2 16,16 28-2-16,-16-5-2 16,9 15-1-16,-3 1 0 15,2 10-1-15,4-2-1 16,-4 0 0-1,0-2-1-15,0-7 1 0,2-7-2 16,-4-5 1-16,-4-9-1 16,-2-17 0-16,5 20 0 15,-5-20 1-15,0 0-2 16,-13-20 1-16,7 1 0 16,0-9-1-16,0-7 1 15,0-6-1-15,4-3 1 16,2-3-1-16,6-2 1 0,8 4 0 15,2 0 0-15,7 4 0 16,5 7 0-16,5 5 0 16,5 7 1-1,5 11 0-15,-1 12 0 0,-3 15 0 16,-7 10 0-16,2 19 1 16,-15 6-1-16,1 6-1 15,-8 4 1-15,-10 1 0 16,-2-7 0-16,-2-8-1 15,-2-11 1-15,0-11-1 16,4-25-1-16,-6 24 2 16,6-24-1-16,-4-26 0 15,10-3-1-15,-2-14 1 0,6-8-1 16,2-10 1-16,5-2 0 16,5 6 0-1,2 0 0-15,4 12 0 16,-1 10 0-16,7 15 0 0,-3 12 1 15,7 18-1-15,-5 12 1 16,-5 9 0-16,-4 12 0 16,-5 8 0-16,-5 6-1 15,-6-2 1-15,-4 2-1 16,-4-8-1-16,0-8-2 16,-6-17-4-16,26-1-35 15,-20-23 0-15,0 0-1 16,20-27 0-16</inkml:trace>
  <inkml:trace contextRef="#ctx0" brushRef="#br0" timeOffset="52715.7325">9737 7836 44 0,'0'0'36'15,"-17"-10"0"-15,17 10 2 16,23-9-22-16,-17-19-4 15,30 20-4-15,-7-17 0 16,19 15-3-16,-1-8 0 16,10 10-1-16,1 7-1 0,3 8 0 15,-6 11 0-15,-5 10 0 16,-11 3-1-16,-3 10 0 16,-15-2-1-1,-1 5 0-15,-12-7 0 0,2-4 0 16,-8-7-1-16,-2-26 1 15,0 17-1-15,0-17 0 16,0-21 0-16,-8-3 0 16,-4-3-1-16,-8-1 1 15,-1-3-1-15,-15 5 1 16,-5 9-1-16,-5 9 0 16,-13 12 1-16,0 15 0 15,1 11 1-15,5 9 0 0,6 6 0 16,11 6 0-1,16-6 0-15,20-1 0 16,24-9 0-16,12-13 0 16,15-17 0-16,12-7-1 0,2-9 0 15,3-9 1-15,-5-4-1 16,-10-3-1-16,-6 3-1 16,-15 3-1-16,0 9-2 15,-23-13-5-15,15 21-29 16,-24 4-3-16,-6-24 0 15,6 24 1-15</inkml:trace>
  <inkml:trace contextRef="#ctx0" brushRef="#br0" timeOffset="53367.529">9745 7495 52 0,'0'0'35'16,"0"0"2"-16,20-10 0 0,18 14-23 15,-38-4-3-15,45-8-2 16,-19 2-1-16,15 14-3 15,-3-6-1-15,7 6-1 16,0-6 0-16,-5 2-2 16,-1-4 0-16,-7-6-1 15,-10-8 1-15,-4-6-1 16,-9-5 0-16,-5-3 0 16,-10-3 0-16,-7-4 0 15,-7 1 1-15,-6 3-1 16,1 7-1-16,-3 1 0 15,4 11-5-15,-5-11-26 16,29 23-6-16,-24-20-2 0,24 20 0 16</inkml:trace>
  <inkml:trace contextRef="#ctx0" brushRef="#br0" timeOffset="54203.2465">6906 7157 44 0,'0'0'35'0,"12"-19"1"16,-12 19 1-16,51-2-21 16,-51 2-3-16,61-12-4 15,-23 4-2-15,21 6-3 16,-6-10 0-16,13 4-1 15,-9-3-2-15,-4-1 1 16,-7-4 0-16,-11-2-1 16,-9-3 1-16,-12 3-1 15,-14-3 1-15,-10 1-2 16,-16-4 1-16,-11-1-1 0,-3-1-3 16,-7-15-5-16,23-2-30 15,-16 0-1-15,13 0 0 16,1-2-1-16</inkml:trace>
  <inkml:trace contextRef="#ctx0" brushRef="#br0" timeOffset="67907.5292">14950 3511 43 0,'4'-32'36'15,"2"7"0"-15,-4 3 0 16,-14-5-22-16,30 29-2 16,-18-2-1-16,0 0-3 15,20 6-2-15,-1 9-2 16,-5 3-1-16,10 7 0 15,-2 9 0-15,3 9-1 16,-3 2 0-16,-2 10 0 0,-2-2 0 16,-5 6 0-16,-1-4 0 15,-4-4-1-15,0-6 0 16,-2-10 0-16,0-7 1 16,4-8-2-16,-10-20 0 15,16 27 1-15,-16-27-1 16,25 18 0-16,-25-18 0 15,38 11 0-15,-11-5 1 16,7 0-1-16,5-2 0 16,15 0 1-16,7-6-1 15,12 2 1-15,0-4-1 16,6 2 0-16,4 0 0 16,-4 0 0-16,-6 6-1 0,-10 0 1 15,-10 0 0-15,-11 0 0 16,-5 4 0-16,-17-2 0 15,-20-6 0 1,26 8 1-16,-26-8-1 0,0 0 0 16,0 0 0-16,-10-18 0 15,10 18 1-15,-16-33-1 16,4 5-1-16,6-7 1 16,1-14 0-16,3-6 0 15,7-4-1-15,1 0 0 16,2-2 0-16,4 2 1 15,4 6-1-15,0 6 0 16,-2 10 0-16,-1 7 0 16,1 7 1-16,-6 5 0 15,-8 18-1-15,18-21 1 16,-18 21 0-16,0 0 0 16,0 0-1-16,-26-20 1 0,-13 18 0 15,-15 2 0-15,-17 0 0 16,-14 2 0-16,-17 2 1 15,-11 0-1-15,-9 4 0 16,1-4 0-16,5 5-2 16,11-7-2-16,20 14-7 15,6-20-29-15,26 6-1 16,10-4 0-16,21-2 0 16</inkml:trace>
  <inkml:trace contextRef="#ctx0" brushRef="#br0" timeOffset="68967.5772">15805 3872 28 0,'-8'-20'31'0,"8"20"2"16,0 0-8-16,-20-23-8 15,20 23-2-15,0 0-3 16,0 0-2-16,-43-4-2 16,43 4-1-16,-34 15-1 15,34-15-2-15,-37 20 0 16,37-20-1-16,-16 14-1 15,16-14 0-15,0 0-1 0,40-18-1 16,-7 4 1 0,5-3 0-16,-5-7-1 15,1 5 1-15,-8-3 1 16,-11 4 0-16,-15 18-1 0,0 0 1 16,-43-8 0-16,1 18 0 15,-1 2 0-15,2 0-1 16,1 4 0-16,10-3-1 15,13-1 1-15,17-12-1 16,0 0 0-16,25 0 0 16,3-2 0-16,4 0 0 15,-7-2 0-15,-5 0 0 16,-20 4 0-16,26-6 1 16,-26 6-2-16,0 0 0 15,-26-4-4-15,4-15-7 16,22 19-27-16,-25-10-1 15,25 10 0-15,-24-8-2 0</inkml:trace>
  <inkml:trace contextRef="#ctx0" brushRef="#br0" timeOffset="69883.0497">15621 3874 23 0,'0'0'31'15,"0"0"2"-15,20-16 1 0,-20 16-16 16,0 0-4-16,0 0-1 16,0 0-4-16,0 0-1 15,-12-20 0-15,12 20-2 16,-47-1-1-16,13 6 0 15,-17-9-2-15,-6 4-1 16,-14-1 0-16,-10-1-1 16,-18-2 0-16,-15 0-1 15,-11-2 1-15,-7 4-1 16,2-4 1-16,5 2 0 16,7 2-1-16,15-2 1 15,18 2 0-15,24 0 0 16,15-2-1-16,21 0 0 0,25 4 0 15,-20-11 0-15,20 11 0 16,0 0 0-16,26-2-1 16,-26 2 1-16,31 0 1 15,-31 0-2-15,22 7 1 16,-22-7 0-16,0 0 1 16,20 0-2-16,-20 0 2 15,0 0-1-15,0 0 0 16,0 0 0-16,0 0 0 15,0 0-1-15,0 0 1 16,0 0 0-16,0 0 0 16,0 0-1-16,-20 8 1 15,20-8 0-15,0 0 0 0,0 0 0 16,0 0-1-16,0 0 1 16,20-6-2-16,0-7 1 15,7-1 0-15,9-2 0 16,-1-1-1-16,9-5 1 15,-5 6 0-15,1 1 0 16,-9 7 1-16,-9 2 0 16,-22 6 1-16,0 0-1 15,0 0 0-15,0 0 1 16,-45 0 1-16,5 14-1 16,-7-1 1-16,-5 9-1 15,-7-2 1-15,2-1-1 16,4 3 1-16,1-3-2 0,13 3 1 15,5-12-1-15,8 0 1 16,26-10-1-16,-19 11 0 16,19-11 0-1,0 0-1-15,31 18 2 0,-3-10 0 16,4 2 0-16,5 0 0 16,3-1 0-16,1-1 0 15,-1 4 0-15,-9-4 0 16,-5 0-1-16,-4-2 0 15,-22-6-2-15,25 3-3 16,-33-20-22-16,8 17-13 16,-6-26-1-16,0 7 0 15,-9-13 0-15</inkml:trace>
  <inkml:trace contextRef="#ctx0" brushRef="#br0" timeOffset="70371.5751">13829 3110 44 0,'23'-37'35'15,"-5"2"1"-15,-12-1 0 16,-6 36-24-16,-20-37-2 16,20 37-2-16,-57-4 0 15,16 20-3-15,-19 5-1 16,3 21-1-16,-6 3-1 15,10 12 0-15,5 0-1 16,9 9 0-16,13-1 0 16,14 4 0-16,12-2-1 15,12 3 2-15,2-1-1 16,4 0 0-16,-5-5 1 16,3-3-1-16,-6-6 1 15,-10-4 0-15,-10-6-1 0,-6-15-2 16,-3-7 0-16,-13-15-4 15,10 6-5-15,-17-24-29 16,7-4-1-16,-1-11 0 16,1-1 0-16</inkml:trace>
  <inkml:trace contextRef="#ctx0" brushRef="#br0" timeOffset="70568.0897">13098 3705 74 0,'0'0'38'0,"26"-20"1"16,-7 7-1-16,35 9-31 0,-21-14-2 15,25 14 0-15,1-6-3 16,0-1-4-16,8 16-7 16,-17-10-30-16,-5 7 2 15,-17-4-3-15,-9 4 1 16</inkml:trace>
  <inkml:trace contextRef="#ctx0" brushRef="#br0" timeOffset="71671.9203">15858 3607 45 0,'0'0'34'0,"0"0"2"15,0 0 0-15,-2-18-20 16,-15-15-3-16,25 11-4 16,-16-17-1-16,14 0-3 15,-12-16 0-15,12-2-2 16,-6-10 0-16,2-5-2 15,2-9 1-15,-4-3-1 16,0-3 0-16,1 1-1 0,5 6 0 16,0 3 0-1,0 4 0-15,2 9 0 16,4 9-1-16,-6 10 2 16,2 3-2-16,-2 11 1 0,2 5 0 15,-4 9 0-15,-4 17-1 16,2-20 1-16,-2 20 1 15,0 0-1-15,0 0 0 16,0 0 0-16,0 0 1 16,-14 18 0-16,-4 3-1 15,-2 7 1-15,-7 3 1 16,1 5-1-16,-8-1 1 16,7 0-1-16,-3-1 0 0,8-7 0 15,3-9 1 1,19-18-1-16,-18 17-1 15,18-17 0-15,0 0 0 16,4-37 1-16,0 8-1 0,6-7 0 16,-2-5-1-16,5-4 1 15,1 2-1-15,4 2 1 16,2 1-1-16,-1 9 1 16,-1 7 0-16,-2 9 0 15,-16 15-1-15,32-6 2 16,-32 6-1-16,13 35 1 15,-9-7-1-15,-2 9 1 16,-2 0 0-16,0 2-1 16,6-1 0-16,-6-9-2 15,12-3 0-15,-12-26-5 16,40 29-22-16,-40-29-12 16,39-16 1-16,-25-7-2 0</inkml:trace>
  <inkml:trace contextRef="#ctx0" brushRef="#br0" timeOffset="72371.2947">16226 1886 55 0,'12'-18'37'15,"-12"18"0"-15,23-22 1 16,-23 5-25-16,22 32-2 15,-22-15-1-15,12 46-3 16,-12-9-2-16,2 14-1 16,-4-2-1-16,-2 6-1 15,-4 2-1-15,0-10 0 16,-2-6 0-16,6-9 0 16,0-9-1-16,4-23 0 0,-8 26-1 15,8-26-1-15,0-18 0 16,0-6 0-1,2-5-2-15,-2-16 0 0,6-2 1 16,-8-10 0-16,4 0 1 16,-4 6 1-16,-2 4 1 15,2 8 1-15,-4 5 2 16,6 34 0-16,0-19 0 16,0 19 0-16,6 35 1 15,6 4-1-15,4 2-1 16,10 16 1-16,5 0-1 15,11 4 0-15,1-8-1 0,10-8 0 16,1-10 0-16,3-19 0 16,-6-12 0-1,-3-18-1-15,-9-17 1 16,-11-14-1-16,-8-16 1 0,-14-10-1 16,-8 3 0-16,-10-1 0 15,-14 6-1-15,4 2-1 16,-3 14 0-16,-7 10-4 15,32 37-8-15,-26-6-26 16,26 6-1-16,-19 29-1 16,17 9 1-16</inkml:trace>
  <inkml:trace contextRef="#ctx0" brushRef="#br0" timeOffset="73063.0676">15847 4282 57 0,'4'-27'36'15,"1"3"0"-15,-5 24-10 0,-5-41-10 16,5 41-4-16,0 0-3 16,0 0 0-16,0 29-3 15,5 24 0-15,-14 10-1 16,9 27-1-16,-8 16-2 16,8 22 2-16,-6 7-1 15,4 12-1-15,-4-3 0 16,0-13-1-16,6-7 0 15,-2-10 0-15,4-24 0 16,-2-13 0-16,4-19-1 16,0-16 0-16,2-13-1 15,-6-29-1-15,18 26-1 16,-18-26-3-16,0 0-4 0,1-28-29 16,-1 28-3-16,4-23 1 15,-4 23 0-15</inkml:trace>
  <inkml:trace contextRef="#ctx0" brushRef="#br0" timeOffset="73527.3152">15509 6211 48 0,'2'-17'36'0,"4"-3"2"0,2 0 0 16,15 14-19-16,-32-21-5 15,32 21-3-15,-23 6-4 16,16-10-1-16,-16 10-1 15,24 12-1-15,-24-12-1 16,27 39 0-16,-13-9-1 16,4 7 1-16,-4-2-1 15,6-3 0-15,3-5 0 0,1-7-2 16,6-14 0-16,-1-12 0 16,7-12 0-1,-3-15 0-15,1-8-1 16,-7-6 0-16,3-6-1 0,-8-4 1 15,-2 2-1-15,-7 2 0 16,5 11-2-16,-16-5-4 16,16 26-5-16,-18-5-28 15,12 9 0-15,-12 17 0 16,0 0 0-16</inkml:trace>
  <inkml:trace contextRef="#ctx0" brushRef="#br0" timeOffset="74663.0227">16099 6333 42 0,'18'-24'34'0,"-18"24"0"16,20-7-2-16,-30-11-12 15,34 34-3-15,-24-16-5 16,2 29-3-16,-4-5-2 0,10 21 0 15,-8-2-1-15,7 14-2 16,-1 0 1-16,6-6-3 16,-6-4-1-1,2-12 0-15,0-5-1 0,2-13 1 16,-10-17-1-16,0 0 0 16,20-41 1-16,-13 8-1 15,-1-12 0-15,2-5-1 16,0-4-1-16,2 1 2 15,4 3-2-15,0 9 1 16,5 6-1-16,1 7 1 16,0 13 0-16,4 11 1 0,-3 10 2 15,-1 11-1-15,0 13 2 16,-6 9-1-16,-3 6 0 16,-5 4 0-16,0-2 0 15,-6-3-1-15,0-9 0 16,-6-10 0-16,6-25-1 15,0 0 0-15,0 0 0 16,-7-31 0-16,8-6 1 16,5-8-2-16,6-3-1 15,-2-6 1-15,10 2 0 16,6 7 0-16,3 6 0 16,5 14 0-16,-1 13 0 15,1 10 2-15,-1 12 1 0,3 15-1 16,-12 7 1-16,-5 9-1 15,-3 2 0 1,-8-2-1-16,0-2 0 16,-8-7-3-16,6 1-4 0,-6-33-8 15,0 0-26-15,0 0 0 16,0 0 0-16,14-17 0 16</inkml:trace>
  <inkml:trace contextRef="#ctx0" brushRef="#br0" timeOffset="75075.4028">17100 6268 97 0,'20'-10'40'0,"-20"10"2"16,-26 16-11-16,13 21-20 16,-25-5-3-16,9 15-2 15,-7-4-2-15,8 4-2 0,9-6 1 16,11-9-4-16,14-15 1 15,15-11-1-15,11-16-1 16,7-15 0-16,3-4 1 16,1-9-1-16,-3-5-1 15,-9 4 2-15,-3 5-1 16,-8 9 2-16,-20 25 0 16,0 0 1-16,18-4 0 15,-16 31 1-15,3 11 1 16,3 15-1-16,4 4 1 15,6 7-2-15,-4 5 2 16,6 6-1-16,-7-3-1 16,-5 1 0-16,-4-10 1 0,-10-8 0 15,-13-6-1-15,-5-10-1 16,-4-10 0-16,-5-23-4 16,9 6-16-16,-10-37-22 15,7-9-2-15,-5-15 1 16,6-2-1-16</inkml:trace>
  <inkml:trace contextRef="#ctx0" brushRef="#br0" timeOffset="79231.6237">7560 9357 23 0,'0'0'32'0,"5"-41"2"16,-9 10-5-16,4 31-11 15,-1-61-2-15,1 61-3 16,-14-51-2-16,14 51-2 15,-52-30-1-15,13 36-1 0,-20-2-2 16,-1 16 0-16,-5 3-2 16,6 19 0-16,-6 5-1 15,14 12 0-15,9 7-1 16,16 9 0-16,15 7 0 16,11 5 0-16,11 1 0 15,9 4 0-15,10 0-1 16,7-5 1-16,3-7 0 15,-3-5 0-15,-3-8 1 0,-9-5-1 16,-9-3-1 0,-6-14 1-16,-20-9 1 15,-6-1-1-15,-9-9 0 16,-9-7-1-16,-5-3 0 0,-7-14 0 16,1-6-2-16,-2-12 0 15,5 2-3-15,1-17-4 16,21 19-15-16,-8-23-17 15,12 2-1-15,7-9 1 16,9 5-2-16</inkml:trace>
  <inkml:trace contextRef="#ctx0" brushRef="#br0" timeOffset="79411.3589">6963 10021 82 0,'0'0'42'0,"16"4"-1"15,-16-4 1-15,38-12-35 0,-17 4-1 16,23 6-2-16,-3-4-3 16,9-4-3-16,9 10-8 15,-18-10-30-15,16 3-1 16,-11-7 0-16,1 4-1 16</inkml:trace>
  <inkml:trace contextRef="#ctx0" brushRef="#br0" timeOffset="79756.2871">7873 9752 61 0,'0'0'37'0,"0"0"2"15,0 0-2-15,12 23-25 16,8-31-6-16,20 5-3 0,-1-7-3 15,1-8-5-15,11 16-16 16,-12-10-17-16,-7-1 0 16,-10 5-1-16,-22 8 2 15</inkml:trace>
  <inkml:trace contextRef="#ctx0" brushRef="#br0" timeOffset="79908.2241">7947 9891 70 0,'0'24'39'0,"17"-24"-2"16,9-4 0-16,-4-6-34 16,15-14-16-16,9 9-21 15,-1-1-3-15,-5-2 0 0,5 3-2 16</inkml:trace>
  <inkml:trace contextRef="#ctx0" brushRef="#br0" timeOffset="80891.7746">8665 9669 51 0,'6'-21'39'16,"-6"21"0"-16,14-18 2 16,-22 0-26-16,30 28-2 15,-22-10-2-15,25 24-3 16,-13-1-1-16,8 21-3 16,-6 1 0-16,4 12-1 15,-3-2-1-15,1 5 0 16,-2-11 0-16,-6 0-1 15,0-7 0-15,-2-15-1 16,-6-27 0-16,0 24 0 16,0-24 0-16,-14-28-2 15,6 3 1-15,-4-16-1 0,6-11 0 16,-2-4 1-16,8 3-1 16,8-10 1-16,4 6 0 15,8 4 0-15,8 8 1 16,9 9 1-16,5 11 0 15,3 13 0-15,4 12 0 16,-1 14 1-16,-7 11-1 16,-1 15 1-16,-11 7 0 15,-7 2-1-15,-8 6 0 16,-8-6 0-16,-8-4 0 16,-4-6-1-16,-6-13 0 15,12-26 0-15,-22 23 0 0,22-23 0 16,-18-27 0-16,17-5-1 15,2-9 0-15,5-8 1 16,12-8-1-16,4-2 1 16,4 0 0-1,5 6 0-15,9 8 0 0,5 18-1 16,-3 17 2-16,7 14-1 16,-8 18 1-16,-1 13-1 15,-3 14 1-15,-3 10-1 16,-6 4 0-16,-5 3 0 15,-1-9 0-15,-4 0-3 16,2-8 0-16,-9-23-5 16,23 7-28-16,-34-33-6 0,33 2-2 15,-17-24 1-15</inkml:trace>
  <inkml:trace contextRef="#ctx0" brushRef="#br0" timeOffset="81551.0554">10288 9689 75 0,'18'0'40'0,"-18"0"1"0,32-14 0 16,-32 14-30-16,0 0-2 15,19-14-3-15,-19 14-1 16,0 0-1 0,0 0 0-16,0 0-2 0,16 2 1 15,-16-2-1-15,0 0 0 16,0 0-1-16,0 0 0 16,18-25-1-16,-18 25 0 15,0-24 1-15,0 24-1 16,-18-27-1-16,18 27 1 15,-39-14 0-15,11 18 0 16,-5 14 0-16,-7 9 1 16,1 14-1-16,1 9 0 15,10 8 1-15,3 11 0 16,13 2-1-16,12-3 1 16,12-7-1-16,7-10 0 15,9-17 0-15,10-11 0 0,3-23 1 16,3-19 0-16,-5-11-2 15,0-11 2-15,-7-14-1 16,-4-6 0-16,-7-2 0 16,-9 1 0-16,0 12 0 15,-6 3-1-15,-6 12 1 16,2 13 1-16,-2 22-1 16,0 0 1-16,4 30 0 15,2 9-1-15,2 4 0 16,6 18 0-16,3 0 0 15,7 0 0-15,8-10 0 16,11-4 0-16,-1-12 0 16,9-13 0-16,-4-14 0 0,9-10 0 15,-7-14 0-15,-6-9-4 16,5 19-31-16,-28-26-10 16,-3 7 1-16,-15-5-2 15</inkml:trace>
  <inkml:trace contextRef="#ctx0" brushRef="#br0" timeOffset="82791.8844">5840 9921 70 0,'0'0'39'0,"-20"7"2"16,20-7-1-16,26 4-28 15,-26-4-3-15,51-2-2 16,-17 0-2-16,13 2-2 16,6-2-2-16,8-3-4 15,3 8-5-15,-19-14-34 16,4 1 2-16,-15-6-3 16,-12 2 2-16</inkml:trace>
  <inkml:trace contextRef="#ctx0" brushRef="#br0" timeOffset="91883.8514">6951 12617 39 0,'0'0'35'0,"0"0"0"16,0 0 1-16,20 16-22 16,-20-16-1-16,0 0-2 15,-12 19-2-15,18 11-2 16,-14-10-1-16,8 9-1 15,-6-4-1-15,6 1-1 16,-8-4-2-16,8-5 1 16,0-17-1-16,0 0 0 0,0 0 0 15,14-27 0-15,-14-1-1 16,0-5 0-16,-6-2 0 16,-5 3 0-16,-3-1-1 15,-12 19 1-15,-2 12 1 16,-11 20-2-16,-1 21 2 15,-11 26 0-15,0 15-1 16,3 13 1-16,9 9 0 16,15-4-1-16,16-2 0 15,14-12 1-15,14-21-1 16,21-26 0-16,17-21-1 16,1-26 1-16,6-21 0 0,-6-20 0 15,-5-20 0-15,-5-13 0 16,-13-5 1-16,-7 5-2 15,-9 4 2-15,-6 13 0 16,-6 12-1-16,-2 18 1 16,-6 19-1-16,0 18 1 15,0 24 0-15,3 9 0 16,-1 12 0-16,4 8-1 16,2 4 1-16,12 10 0 15,4-10-1-15,9-8 0 16,1-6-1-16,5-16-1 15,1-3-1-15,-7-24-4 16,11 14-8-16,-17-38-27 0,-7 2 0 16,-20-15 0-16,0-8 0 15</inkml:trace>
  <inkml:trace contextRef="#ctx0" brushRef="#br0" timeOffset="92235.9828">6331 12523 75 0,'-33'-4'38'0,"13"-6"1"16,20 10-1-16,14-43-31 0,35 33-3 15,12-4 1-15,22 1-3 16,10-3 1-1,12 4-3-15,7 0 1 16,5 5-1-16,-1-3 0 0,-17 4 0 16,-14-4 0-16,-14 0-1 15,-22 0 1-15,-13-5 0 16,-36 15 0-16,0-36-1 16,-36 17 1-16,-9-7-1 15,-8 1 0-15,-12-1-1 16,3 9-2-16,-9-11-5 15,32 14-28-15,-1 1-1 16,15 3 0-16,25 10-1 0</inkml:trace>
  <inkml:trace contextRef="#ctx0" brushRef="#br0" timeOffset="92995.8968">10091 9385 36 0,'0'0'34'16,"0"0"1"-16,0 0 0 15,18-6-18-15,-10-14-5 0,23 20-4 16,-3-15-1-16,17 11-2 16,-1-6-1-16,9 4-2 15,-2-4 0-15,-1 2-1 16,-7-2 0-16,-9-3 0 16,-13-5-1-16,-11-2 0 15,-10-3 0-15,-14-5-1 16,-5 3-2-16,-13-10-3 15,14 15-18-15,-9-8-12 16,1 5-2-16,0 7 1 16,1 6-1-16</inkml:trace>
  <inkml:trace contextRef="#ctx0" brushRef="#br0" timeOffset="93448.3931">8083 12456 42 0,'37'-4'33'0,"-15"-7"3"15,10-1-3-15,5 6-16 16,3-10-14-16,1 2-3 0,4 10-12 16,-7 3-20-16,-18-5-1 15,-20 6-2 1,14 17 2-16</inkml:trace>
  <inkml:trace contextRef="#ctx0" brushRef="#br0" timeOffset="93603.8953">8091 12692 70 0,'0'0'37'16,"0"0"0"-16,0 0 1 16,43-12-31-16,-15-6-2 15,9 6-2-15,-3-1-4 16,-3-11-7-16,17 16-28 15,-23 2 0-15,-5 1-2 16,-20 5 0-16</inkml:trace>
  <inkml:trace contextRef="#ctx0" brushRef="#br0" timeOffset="94707.3441">9868 11538 17 0,'6'-24'33'0,"-6"24"1"0,13-35 1 15,-26 3-13-15,13 32-6 16,-26-35-2-16,26 35-3 16,-57-23-3-16,17 23-3 15,-15-2 0-15,-2 15-1 16,-8 9-1-16,1 9-1 16,9 12 0-16,10 10-1 15,7 6 0-15,16 14 1 16,15 4-1-16,10 9 0 15,13 2 0-15,4 6 1 16,2-1-1-16,-3-1 0 16,1-4 1-16,-2-5-1 15,-12-9 0-15,-4-9 0 0,-8-10-1 16,-6-10 1-16,2-14-2 16,-10-9-1-16,3-2-6 15,-17-26-30-15,16 0-3 16,-7-16 0-16,3-3 0 15</inkml:trace>
  <inkml:trace contextRef="#ctx0" brushRef="#br0" timeOffset="94939.694">9115 12397 54 0,'38'-8'40'0,"-16"3"-1"0,17-1 1 16,-1-12-16-16,15 16-15 15,-8-10-2-15,9 6-2 16,-7 1-2-16,-3-1-1 16,-5 2-1-16,-7 2-1 15,-11 2 0-15,-21 0-2 16,24 2 0-16,-24-2-5 16,0 0-22-16,0 0-12 15,-26 13 1-15,9-11-2 16</inkml:trace>
  <inkml:trace contextRef="#ctx0" brushRef="#br0" timeOffset="95595.4844">8912 12996 69 0,'0'0'38'15,"0"0"-1"-15,34-39-5 16,11 33-23-16,-5-16-2 16,25 8 0-16,-4-7-2 15,16 3-2-15,0 1-1 16,-2 7 0-16,-12-6-2 16,-6 6-1-16,-9 8-1 15,-23-2-5-15,1 24-9 0,-26-20-22 16,-12 23 0-1,-9-3-1-15,-11 4 0 16</inkml:trace>
  <inkml:trace contextRef="#ctx0" brushRef="#br0" timeOffset="96660.0965">9011 13459 44 0,'0'0'33'0,"0"0"2"16,6-27-10-16,-6 27-4 16,0 0-6-16,0 0-5 0,0 0-2 15,8 29-2-15,-8-29-1 16,13 41-1-16,-1-15 1 15,0 9-2-15,-4 0-1 16,6 5 0-16,-2-5 0 16,0 0-2-16,-9-11 2 15,1 1-2-15,-4-25 1 16,6 18-2-16,-6-18 2 16,0 0 0-16,0-29-3 15,0-1 2-15,8 1 0 16,-8-14-1-16,12 3 0 15,-4-1 1-15,6 0 0 16,4 6-1-16,3 3 1 0,3 11 0 16,2 9 0-16,1 10 1 15,1 14-1-15,2 7 2 16,-9 9-2-16,-1 9 1 16,-2 4 1-16,-8 4-2 15,-4-3 3-15,-2 1-3 16,-10-8 1-16,0-5-1 15,-2-11 1-15,8-19-1 16,0 0-1-16,0 0 2 16,-12-23-2-16,18-13 2 15,8-1-2-15,5-12 1 16,9 0-1-16,4-2 2 16,5 6-1-16,-1 7-1 0,1 13 1 15,3 15 0-15,-7 12 1 16,-1 18 0-16,-4 9-1 15,-9 12 1 1,-7 6-1-16,-6 2 0 0,0 2 1 16,-12-5-3-16,6 1-3 15,-22-24-34-15,18 1-1 16,4-24-2-16,0 0 1 16</inkml:trace>
  <inkml:trace contextRef="#ctx0" brushRef="#br0" timeOffset="97516.0059">8416 12172 47 0,'0'0'37'0,"0"0"0"15,26 9 0-15,0-11-21 16,15 12-9-16,-1 0-8 16,3 0-31-16,3-12-3 15,1 0-2-15,-8-4 0 16</inkml:trace>
  <inkml:trace contextRef="#ctx0" brushRef="#br0" timeOffset="98079.9576">10340 12409 53 0,'0'0'36'16,"0"0"-1"-16,0 0 1 16,0 0-24-16,49 4-4 15,-21-14-3-15,17 4-1 16,-3-7-3-16,7 1-2 16,0 6-4-16,-11-12-7 15,7 10-22-15,-13 10-3 16,-32-2 2-16,10 20-2 0</inkml:trace>
  <inkml:trace contextRef="#ctx0" brushRef="#br0" timeOffset="98207.2321">10423 12607 74 0,'-12'18'35'16,"12"-18"0"-16,0 0-6 16,47 2-27-16,-3 4-12 15,7-8-22-15,-4-12-3 16,7 0 0-16,-1-5 0 15</inkml:trace>
  <inkml:trace contextRef="#ctx0" brushRef="#br0" timeOffset="98576.1686">11410 12097 63 0,'0'0'35'0,"0"0"2"16,0 0-1-16,29 16-28 15,1-26-2-15,12 8-2 0,1-8-1 16,4 0-3-16,1 2-3 16,-7-15-8-16,7 11-25 15,-9-2 0-15,-11-3-1 16,1-3 0-16</inkml:trace>
  <inkml:trace contextRef="#ctx0" brushRef="#br0" timeOffset="99063.5303">12543 11357 48 0,'0'0'35'0,"-39"-12"0"15,-1 12 2-15,-13 14-19 16,-6-10-11-16,7 14-2 16,-1-5-2-16,14 11 0 15,5-6-2-15,22 7 1 16,20 3-2-16,24 3 0 15,3 0 0-15,20 5 0 16,5 3 0-16,5 4 1 16,2 0-1-16,0 4 2 0,-12-1-1 15,-13 5 1-15,-13-6-1 16,-15 0 1-16,-20-6 0 16,-13-3 0-1,-15-7-1-15,-11-11 0 0,-7-13 0 16,5-16-1-16,3-15 1 15,11-17-1-15,7-18 0 16,24-9 0-16,10-13 0 16,14-1 0-16,15-3 1 15,3 3-2-15,1 9 1 16,1 11-2-16,1 18-4 16,-19 3-30-16,8 12-1 15,-13 7-1-15,-5 7-1 0</inkml:trace>
  <inkml:trace contextRef="#ctx0" brushRef="#br0" timeOffset="101031.7637">12993 11573 9 0,'0'0'33'0,"0"0"1"16,6-18 1-16,-6 18-12 15,0 0-3-15,0 0-5 16,-6-21-4-16,6 21-3 16,0 0-2-16,0 0 0 0,0 0-2 15,14 23 0 1,-14-3 0-16,4 11-2 15,-2 5 1-15,0 5-1 16,2 4 0-16,2 10 0 0,-4-6-1 16,2 4 0-16,-2-8 0 15,0-2 0-15,2-7-1 16,-4-5 0-16,2-5 0 16,-2-26 0-16,4 23 0 15,-4-23-1-15,0 0 0 16,0 0-2-16,0-18-1 15,-6-5-3-15,6 23-2 16,-6-47-5-16,6 47-10 16,0-43-13-16,0 13-1 15,-6-7 1-15,4 6 2 16,-10-7 19-16,18 15 16 16,-14-5 0-16,-4-3 0 0,8 3 24 15,2 9 8-15,-4 1 3 16,4 0 0-16,2 18-11 15,-5-33-5-15,5 33-6 16,7-20-2-16,-7 20-3 16,20-5-1-16,-2 12-2 15,-18-7 0-15,34 24-2 16,-13-1 0-16,5 13-1 16,6 1 0-16,1 12 0 15,5-8-1-15,3 3 0 16,3-1 0-16,9-6 0 15,-8-6-1-15,7-9 1 16,-5-8-1-16,-2-6 1 0,-5-6-1 16,-9-2 0-16,1-10 1 15,-10-2-1-15,-4-6 0 16,-5 1 0-16,-5-1 0 16,-2-8 1-16,-4-3-1 15,2-6 0-15,-8-1 0 16,2-5-1-16,-4-2 1 15,-2-2-1-15,0 0-1 16,-3-4-1-16,5 13-2 16,-8-7-3-16,14 43-19 15,-10-41-14-15,2 23-1 16,8 18 1-16,-28-25 0 0</inkml:trace>
  <inkml:trace contextRef="#ctx0" brushRef="#br0" timeOffset="101843.1956">12306 12882 52 0,'0'0'37'0,"0"0"2"15,0 0 0-15,-4-25-23 16,42 27-4-16,-13-20-4 16,29 6-1-16,5-8-3 15,18 7-1-15,8-3 0 16,0 2-1-16,-4 3-1 16,-6 3 0-16,-10 4-2 15,-16 2-2-15,1 14-7 16,-34-7-30-16,-16-5 0 15,0 0-1-15,9 22 0 0</inkml:trace>
  <inkml:trace contextRef="#ctx0" brushRef="#br0" timeOffset="103487.4191">12077 13587 64 0,'0'0'38'16,"-20"13"0"-16,20-13-4 16,0 0-19-16,0 0-5 15,0 0-3-15,-3 22-1 16,3-22-3-16,0 0-1 0,0 0-1 15,0 0-1-15,0 0-1 16,0 0-2-16,0 0 1 16,0 0-2-16,0 0 1 15,0 0-1-15,19-2 1 16,-19 2 0-16,0 0 1 16,0 0 1-16,0 0 0 15,18-16 2-15,-18 16 0 16,0 0 0-16,0 0 0 15,0 0 1-15,0 0 0 16,0 0 0-16,0 0 0 16,0 0 0-16,0 0 0 15,0 0-1-15,-18-15 1 0,18 15-1 16,0 0 1-16,0 0-1 16,0 0 0-16,0 0 0 15,0 0 0-15,0 0 0 16,0 0-1-16,0 0 1 15,0 0 0-15,0 0-1 16,0 0 1-16,-2-24-1 16,2 24 1-16,8-25-1 15,4 5 0-15,2-2 1 16,4-5-1-16,1-3 0 16,9 1 1-16,4 0-1 15,7-3 0-15,7 1 0 0,-1-1 1 16,2 9-1-16,5 3 0 15,-7 4 0-15,-3 11 0 16,-9 8 1-16,-9 11-1 16,-12 18 1-16,-16 9 0 15,-12 10 0-15,-14 6 0 16,-9 6 0-16,-7-3 1 16,-1-3-2-16,-6-4 1 15,1-9-1-15,9-11 2 16,7-2-3-16,11-11 2 15,3-4-2-15,22-16 1 16,-18 17 0-16,18-17-1 16,0 0 2-16,32 8-2 0,-5-8 1 15,5-4 0-15,9-2 0 16,5 0 1-16,5-1-1 16,1 1 2-16,-5-6-3 15,-2 8-2-15,-5-8-1 16,-1 12-1-16,-15-17-10 15,4 13-26-15,-11-10-1 16,-1 0 0-16,-4-7 1 16</inkml:trace>
  <inkml:trace contextRef="#ctx0" brushRef="#br0" timeOffset="103732.3262">12903 13249 67 0,'0'0'39'15,"23"-10"1"1,-23 10 0-16,20 40-20 16,-20-13-11-16,8 24-3 0,-6 0-1 15,8 10-1-15,-8 2-2 16,4-6-1-16,-6-6 1 16,2-10-2-16,2-6 0 15,-2-17-4-15,-2-18-1 16,0 0-8-16,37 0-21 15,-25-26-7-15,2-5-1 16,0-14 1-16</inkml:trace>
  <inkml:trace contextRef="#ctx0" brushRef="#br0" timeOffset="104015.0376">13224 13216 61 0,'0'0'37'15,"24"-18"2"-15,-24 18 0 0,2 37-25 16,-30-19-3-16,11 17-4 15,-17-1-1-15,6 5-2 16,-3-2-2-16,3-3 0 16,5-7-1-16,7 1 0 15,6-9 0-15,10 5-1 16,0-24 0-16,18 33 1 16,-18-33-1-16,33 30 0 15,-9-15 1-15,-4-3-1 16,5 2 0-16,-3-6-1 15,-2-1-1-15,0-5-1 16,5 0-5-16,-11-19-9 16,16 7-21-16,-9-12-3 0,7-3 1 15,-2-12 0-15</inkml:trace>
  <inkml:trace contextRef="#ctx0" brushRef="#br0" timeOffset="104391.7923">13457 13349 69 0,'0'0'40'0,"-33"18"-1"15,15 11 1-15,2-7-23 16,12 21-9-16,-4-10-3 16,16 1-2-16,4-9-1 15,20-9-1-15,3-6-2 16,11-16 1-16,5-6-1 16,-4-11 0-16,3-5 0 0,-11-5-1 15,-5 1 2-15,-8 5-1 16,-11 1 1-16,-15 26 1 15,18-17 0-15,-18 17 0 16,6 33 0-16,2 4 0 16,4 8 0-16,8 10-1 15,-1 12 3-15,7 4-3 16,0 1 1-16,1-3 0 16,-7-2 0-16,-6-8 0 15,-8-6 1-15,-8-2-1 16,-16-16-1-16,-8-4 1 15,-7-11 0-15,-13-8-2 16,-7-6-1-16,-6-14-5 0,19 4-29 16,-17-20-5-16,6-1 0 15,3-10-1-15</inkml:trace>
  <inkml:trace contextRef="#ctx0" brushRef="#br0" timeOffset="110791.2128">14674 12352 64 0,'0'0'38'0,"14"-21"-1"16,9 11 2-16,-7-6-29 15,35 12-3-15,-5-12 0 16,13 9-2-16,-2-5-2 16,-3 0-3-16,-1 8-3 15,-22-15-10-15,3 17-24 16,-14 0-2-16,-20 2 1 16,0 0-1-16</inkml:trace>
  <inkml:trace contextRef="#ctx0" brushRef="#br0" timeOffset="110939.4889">14759 12446 65 0,'19'8'33'0,"7"-10"1"16,10 4-2-16,7-10-37 16,-3-1-25-16,11 9-2 15,-18-10-1-15,7 6 0 16</inkml:trace>
  <inkml:trace contextRef="#ctx0" brushRef="#br0" timeOffset="117850.9503">16014 12052 40 0,'20'-20'35'0,"-6"-5"1"16,-2-3-4-16,19 24-10 15,-29-25-6-15,26 35-4 16,-28-6-4-16,32 0-1 16,-32 0-2-16,25 39 0 15,-25-8-2-15,-2 11-1 16,-13 9 0-16,-7 6-1 16,-6 2 1-16,-3-5-1 0,-7-4-1 15,6-7 1-15,9-10-1 16,-1-7 0-16,24-26 0 15,-26 25 0-15,26-25 0 16,0 0 0-16,0 0 0 16,32 2 0-16,-14 0 0 15,5 0 0-15,9 4 1 16,6-4-1-16,1 4 0 16,1-4-1-16,5 0 1 15,-8-2-3-15,5-2-2 16,-14-20-10-16,9 6-25 15,-11-7 0-15,-6-7 0 0,-7-7 0 16</inkml:trace>
  <inkml:trace contextRef="#ctx0" brushRef="#br0" timeOffset="118046.729">16433 12072 77 0,'0'0'40'0,"0"0"1"15,-6 33 0-15,12 36-28 16,-14-20-3-16,14 25-3 15,-12 3-1-15,2 7-3 16,2-5-1-16,-2-5-1 16,2-7-1-16,2-12-2 15,0-6-2-15,0-49-12 16,8 29-25-16,-8-29 0 0,30-9-1 16,-14-13 0-16</inkml:trace>
  <inkml:trace contextRef="#ctx0" brushRef="#br0" timeOffset="118883.4947">16964 12209 81 0,'20'-6'38'0,"-20"6"1"0,18 16-10 16,1 21-17-1,-23-10-2-15,16 21-3 16,-12-1-1-16,6 6-3 15,-6-8-1-15,4-4-1 0,-4-8 1 16,2-3-2-16,-2-30 0 16,0 23 0-16,0-23-2 15,0-35 2-15,0 8-1 16,0-15 0-16,2-3 0 16,2-10 1-16,4 0-2 15,-2 0 2-15,6 10 0 16,-4 10 0-16,3 11 1 15,-11 24-1-15,34 0 1 0,-16 22 1 16,-2 9-1 0,-3 13 0-16,-1 1 1 15,2 6-1-15,-2-8 1 16,-4-2-1-16,-4-6 0 0,0-9 0 16,-4-26-1-16,0 0 0 15,0 0 0-15,0 0 0 16,10-39 0-16,-2 1 0 15,11-9 0-15,-1-6 0 16,12 0 1-16,1 4-1 16,7 8 0-16,-5 8 0 15,-1 17 0-15,0 14 1 16,-11 18-1-16,-1 15 1 16,-12 14 0-16,-4 6-1 15,-4 2 1-15,-6 0-1 16,0-4 0-16,-2-6-2 0,-2-3 0 15,0-21-5-15,16 11-6 16,-6-30-28-16,0 0-1 16,10-26 0-16,8-3 1 15</inkml:trace>
  <inkml:trace contextRef="#ctx0" brushRef="#br0" timeOffset="119100.2793">17815 12126 85 0,'26'16'42'0,"-14"8"-1"16,-6 15 1-16,-18 6-29 16,10 22-3-16,-22 4-4 15,2 3-2-15,-9 3-1 0,-3-7-1 16,7-3-1-16,-3-10-2 16,8-12-2-16,2-12 0 15,15-7-2-15,5-26-8 16,0 0-29-16,0 0 0 15,31-33-1-15,-15-1 2 16</inkml:trace>
  <inkml:trace contextRef="#ctx0" brushRef="#br0" timeOffset="119483.1726">18139 12411 90 0,'0'0'40'15,"8"35"0"-15,-30-17 0 16,-2 13-32-16,-15-7 0 16,-1 7-5-16,1-5 0 15,7 3-2-15,11-7 1 16,11-4-2-16,10-18 0 16,35 21 1-16,5-9-2 15,15-2 1-15,4 2 0 16,5 1 0-16,-5 5 0 15,-6 4 0-15,-7 3 1 16,-13 5-1-16,-15 1 1 16,-16 0 1-16,-16-5-1 15,-12 1 0-15,-9-9 1 0,-11-2-2 16,-5-8 1 0,0-8-1-16,3-8-1 15,1-6-1-15,9-2-1 16,-1-17-5-16,21 15-4 0,-9-21-28 15,19 4-2-15,2-9 1 16,12 5-1-16</inkml:trace>
  <inkml:trace contextRef="#ctx0" brushRef="#br0" timeOffset="119999.8883">18329 12091 43 0,'27'-23'35'0,"-7"7"1"15,4 0 1-15,-1-15-16 16,27 27-7-16,-29-20-3 16,23 22-3-16,-22-7-1 0,9 14-2 15,-31-5-1 1,26 36-1-16,-38-7 0 16,-4 10 0-16,-13 3-1 15,-3 5 0-15,-4-6-1 16,5 2 1-16,-3-8-1 0,9-3 0 15,5-11 0-15,20-21 0 16,-18 26 0-16,18-26 0 16,0 0 0-16,30 4 0 15,-14-8 1-15,13 2-1 16,5-4 0-16,5-2-1 16,3 0 0-16,1 3 1 15,2-1-1-15,1 0 0 16,-7 0-1-16,-5-2-1 15,0 2-2-15,-34 6-4 16,45-16-33-16,-45 16-2 16,0 0 1-16,0 0-1 0</inkml:trace>
  <inkml:trace contextRef="#ctx0" brushRef="#br1" timeOffset="128484.2377">11718 7181 74 0,'8'-22'40'0,"-2"3"1"16,-6 19 0-16,0 0-28 16,21 9-4-16,-21 17-2 15,12 23 0-15,-8 2-2 16,4 16-2-16,-2 3-1 0,-4 3-1 16,4-4 0-16,-6-5-2 15,6-11-1 1,-4-17-4-16,16 11-13 15,-18-47-23-15,25 18-2 0,-25-18 2 16,34-24-2-16</inkml:trace>
  <inkml:trace contextRef="#ctx0" brushRef="#br1" timeOffset="131467.6913">5074 9813 28 0,'0'0'33'16,"-6"-22"4"-16,6 22-1 15,0 0-13-15,-14-22-6 16,14 22-4-16,0 0-3 15,8 40-2-15,-8-9-1 16,6 26-2-16,-4 10 1 16,10 15-2-16,-7 6 1 15,1 11-2-15,2-7-1 16,-2-2 0-16,0-11-1 0,0-17-1 16,2-14-2-16,-2-25-3 15,8 3-9-15,-14-26-28 16,12-34-1-1,-11-7 1-15,-2-12-1 0</inkml:trace>
  <inkml:trace contextRef="#ctx0" brushRef="#br1" timeOffset="134960.298">17067 11067 91 0,'8'49'40'15,"0"21"0"-15,-4 5-1 16,1 27-32-16,-5-4-3 16,10 2-3-16,0 0-5 15,-14-27-34-15,18-16-2 16,4-22 0-16,-18-35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6:42:06.29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6839 973 16 0,'10'-18'31'0,"-10"18"2"15,0 0 0 1,0 0-15-16,0 0-6 0,0 0 0 15,0 0-2-15,0 0-2 16,4-23-1-16,-4 23-2 16,0 0 0-16,0 0-1 15,-20 0 0-15,20 0-1 16,-26 8 0-16,3 0-1 16,-1-1-1-16,-8-1 0 15,-7-4 1-15,-7 4-1 16,-1-2 0-16,-8-4 0 0,-5 0 0 15,-1 4-1 1,-10-4 0-16,0 4 1 16,4-4-1-16,-4 0 0 15,2 0 0-15,8 2 1 0,3-4-1 16,11-2 0-16,7-4 0 16,9 2 0-16,11-4 0 15,20 10 0-15,-28-17 0 16,28 17 0-16,-6-18 0 15,6 18 0-15,0 0 0 16,0 0 1-16,0 0-1 16,0 0 0-16,0 0 0 15,0 0 1-15,0 0-1 16,0 0 1-16,0 0-1 16,0 0 0-16,-5 32 2 15,5-11-2-15,0 7 1 16,0 3-1-16,0 8 1 0,-6 1-1 15,4-1 1-15,-4 4 0 16,2-6-2-16,0-1 1 16,-2-5 1-16,2 0-1 15,2-3 0-15,-2-5 1 16,4 1-2-16,-2-6 1 16,2-18 0-16,0 29 0 15,0-29 1-15,6 20-2 16,-6-20 1-16,0 0 0 15,8 21 0-15,-8-21 0 16,20 10 0-16,-20-10 0 16,29 8 0-16,-5-6 0 0,11 4 0 15,1-2 1-15,7 0-1 16,9 3 0-16,1 3 0 16,2-2 0-16,9 6 0 15,-11-2 0-15,0-1 0 16,-1 3 0-16,-7-6 0 15,-6 0 0-15,-7-2 0 16,-6 2 1-16,-7-4-1 16,-19-4 1-16,26 3-1 15,-26-3 0-15,0 0 0 16,0 0 0-16,0 0 1 16,16-7-1-16,-16 7 0 15,0 0 0-15,6-22 0 0,-6 22 0 16,6-31 0-16,0 5 0 15,2-5-1-15,9-11 1 16,5-3-1-16,10-8 1 16,-1-2-1-16,9-2 0 15,5-1 0-15,3 5 1 16,-3 6 0-16,0 3 0 16,-5 7-1-16,-9 8 1 15,-3 7 0-15,-4 6 0 16,-24 16 0-16,22-15 0 15,-22 15 1-15,0 0-1 16,0 0 0-16,0 0 1 16,-34 4-1-16,4 1 0 0,-5 5 0 15,-5-4 0-15,-13 0 1 16,-10 0-1-16,4-4 1 16,-7 2-1-1,3-2 0-15,2-4 1 0,4 0-2 16,3 0-1-16,15 8-4 15,-8-14-8-15,15 24-26 16,-2-10-3-16,11 3 1 16,1 3-1-16</inkml:trace>
  <inkml:trace contextRef="#ctx0" brushRef="#br0" timeOffset="9047.2956">2602 3538 48 0,'0'-21'34'15,"0"21"2"-15,-6-30-1 16,6 30-24-16,0 0-1 16,19-4-1-16,-19 4-2 15,14 28-1-15,-8-3-1 16,8 11-2-16,-6-1 0 16,4 6-1-16,-4-2 0 15,-3-3 0-15,-1-9 0 16,-4-7-1-1,0-20-1-15,0 0 1 0,0 0 0 16,-13-26-1-16,9-9-1 16,4-10 1 15,0-8 0-31,4-2-1 0,3-4 1 0,1 6-1 0,6 4 1 0,12 12-1 16,5 9 0-16,3 14 0 15,6 12 0-15,5 8 0 16,-2 16 0-16,5 3 0 15,-7 9 0-15,-3 5 2 16,-13 0-1-16,-3 3 0 16,-4-3-2-16,-12-12-2 15,0 7-5-15,-18-17-29 16,12-17-1-16,0 0 0 16,-12-23 0-16</inkml:trace>
  <inkml:trace contextRef="#ctx0" brushRef="#br0" timeOffset="9347.1304">3220 3224 54 0,'0'0'37'0,"3"24"0"16,-8 3 0-16,-17-5-27 16,24 19-2-16,-4-10-3 15,10 7-1-15,6-13-1 16,11-7-2-16,7-18 1 15,7-10-1-15,1-12 0 16,1-9 0-16,-7-10 0 16,-5-2 0-16,-15 0 0 0,-12 1 0 15,-16 11 0 1,-7 5 0-16,-11 9-2 16,-7 7 0-16,5 10-2 15,-3-4-4-15,23 28-11 0,14-24-20 16,-26 15-1-16,26-15 0 15,0 0 0-15</inkml:trace>
  <inkml:trace contextRef="#ctx0" brushRef="#br0" timeOffset="9852.0591">4242 2339 49 0,'0'0'38'0,"-37"-22"-2"15,9 38-2-15,-21-16-19 16,19 28-5-16,-25-9-2 16,19 22-3-16,-1-1 0 15,15 11-3-15,4 0 0 0,20 8 0 16,10-2-1-16,18 5 0 15,9 1 0-15,7 8 0 16,-3-2-1 0,3 7 1-16,-3-3 0 0,-9-5 0 15,-3 1-1-15,-11-4 2 16,-12-2-2-16,-10-10 1 16,-8-6-1-16,-6-12-1 15,-2-4-3-15,-15-21-6 16,13 0-30-16,-17-20 0 15,3-7 0-15,-2-15 0 16</inkml:trace>
  <inkml:trace contextRef="#ctx0" brushRef="#br0" timeOffset="9982.4217">3938 3226 67 0,'12'-23'38'0,"14"1"0"0,1-2-1 15,13-1-26-15,9-1-11 16,5-5-36-16,11-2-1 31,0 1-2-31,-6 5-1 0</inkml:trace>
  <inkml:trace contextRef="#ctx0" brushRef="#br0" timeOffset="11363.5701">19723 1309 60 0,'0'0'36'16,"-14"-32"0"-16,14 32 1 16,0 0-29-16,-26 10-1 15,32 18 1-15,-12-5-3 16,12 26 0-16,-4 2-2 16,16 10-1-16,7-2 0 15,7 4 0-15,4-14-2 16,9-8 1-16,0-13 0 15,7-15 0-15,1-19 0 16,-12-7-1-16,3-17 0 16,-11-7 0-16,-7-8 0 15,-6-6-1-15,-2 2 1 16,-10 0-1-16,-8 5 1 0,0 5 0 16,-6 10 2-16,-2 7-2 15,8 22 2-15,0 0-1 16,0 0 0-16,-12 18 1 15,10 13-1-15,4 18 1 32,-2 10-1-32,2 16 2 0,-2 3-2 0,4 11 1 15,-4-7 0-15,2 2-1 16,2-11 0-16,-2-12-1 16,4-10 0-16,-6-14 0 15,6-9-1-15,-6-28-2 16,11 17-2-16,-11-38-5 15,26 5-28-15,-24-19-3 0,4-9 0 16,0-7 1-16</inkml:trace>
  <inkml:trace contextRef="#ctx0" brushRef="#br0" timeOffset="11731.0592">20285 1523 70 0,'0'0'38'0,"0"0"0"16,0 0 0-16,0-22-28 16,26 24-2-16,-6-16-1 15,17 1-3-15,-3-15 0 16,17 1-2-16,-3-11-1 0,-1 1 0 16,2-4 0-16,-13 0 0 15,-5 1-2-15,-11 13 2 16,-8 7-2-1,-12 20 2-15,-24-8 1 0,-3 26-2 16,-7 11 1-16,-5 17-1 16,-7 5 1-16,3 8-1 15,1 3 2-15,9 5-2 16,7-8-1-16,14-8 1 16,12-6-1-16,4-17-1 15,18-9-1-15,-2-25-4 16,25 12-9-16,-4-35-24 0,11-9 0 15,-7-18 1-15,13-9 0 16</inkml:trace>
  <inkml:trace contextRef="#ctx0" brushRef="#br0" timeOffset="12030.8769">20927 1105 76 0,'-16'-4'36'15,"-9"21"2"-15,-7 1-2 16,4 11-30-16,-3-11 1 15,17 10-3-15,14-28 0 16,8 33-3-16,17-23 1 16,17-4-1-16,9-4 1 15,7 2-2-15,-1 1 0 0,-4 5 1 16,-11 6-1-16,-13 7 2 16,-19 5 0-16,-12 9 2 15,-24-1-2 1,-1 3 1-16,-19-4-1 0,-5-1 1 15,-2-7-2-15,3-11-2 16,9-6-1-16,-3-16-4 16,44 6-5-16,-41-20-29 15,41-6-1-15,2-11 0 16,18-2 0-16</inkml:trace>
  <inkml:trace contextRef="#ctx0" brushRef="#br0" timeOffset="12491.412">21920 759 74 0,'26'-33'39'0,"-8"-1"1"16,-5 9 0-16,-24-6-28 15,11 31-3-15,-34 9-3 16,2 25-1-16,-13 5-2 16,4 12-1-16,-11 8 0 15,7 15-1-15,5 3 1 16,15 5-1-16,11 5 1 0,14-3-2 15,12-1 2-15,3-3-2 16,15 2 1-16,-6-3 0 16,5-6 0-16,-7-9 0 15,-2-5 0-15,-6-4 0 16,-4-4 0-16,-8-10 0 16,-10-1-1-16,0-13 0 15,-10-3-1-15,-6-11-1 16,-3 1-2-16,-9-29-6 15,14 1-32-15,-19-16 0 16,1-5-1-16,-3-12 1 16</inkml:trace>
  <inkml:trace contextRef="#ctx0" brushRef="#br0" timeOffset="12663.5611">21448 1517 77 0,'26'-14'40'16,"9"4"0"-16,3-2 0 15,9 22-29-15,-3-25-3 16,13 9-3-16,-13-2-1 16,1 2-5-16,-2 12-5 15,-17-12-33-15,-6 0-1 16,-20 6 0-16,6-22-2 16</inkml:trace>
  <inkml:trace contextRef="#ctx0" brushRef="#br0" timeOffset="24730.9372">11941 6759 2 0,'0'-45'28'0,"20"9"3"15,-16-5 1-15,-8-14-15 16,21 22 1-16,-26-20 1 16,20 29-3-16,-30-21-3 15,19 45-3-15,-38-35-2 16,11 43-2-16,-25 7-1 15,-1 38 0-15,-18 20-2 16,4 29 0-16,-6 22 0 16,4 29-1-16,7 10-1 15,19 13 1-15,17-3-1 0,30-10 0 16,28-20-1-16,17-17 1 16,20-26 0-16,24-33 0 15,12-28-1-15,19-27 2 16,0-30-2-16,-1-25 1 15,-11-20 1-15,-13-19-1 16,-8-21 1-16,-24-14-1 16,-16-7 1-16,-25-5-1 15,-20-3 0-15,-26 6 0 16,-19 7 0-16,-24 11-1 16,-18 18 0-16,-16 17-2 15,-8 16 0-15,-11 14-5 16,21 35-22-16,-2-4-12 0,20 16-2 15,16 8-1-15,12 9 1 16</inkml:trace>
  <inkml:trace contextRef="#ctx0" brushRef="#br0" timeOffset="31647.2563">9129 3744 35 0,'0'0'33'16,"12"-27"3"-16,-12 27 0 0,0 0-23 16,0 0-2-16,-12 27-1 15,-9 7 0-15,3 28-3 16,-8 3-2-16,-2 27-1 15,-5 1 0-15,-3 7-1 16,1-8 0-16,3-12-1 16,10-13-1-16,5-20 0 15,3-17 0-15,14-30-1 16,0 0 1-16,16-45 0 16,7-10 0-16,-3-16-1 15,6-13 1-15,1-15 0 16,-1-6-1-16,0 0 0 15,-8 17 0-15,-5 14 1 0,-5 11-1 16,-2 31 1-16,-6 32 0 16,-8 34 1-16,-7 31-1 15,-1 31 0-15,-4 19 1 16,-6 11-1-16,7 10-1 16,-1-9 1-16,6-11-2 15,2-24 1-15,8-23 1 16,8-32-1-16,-4-37 0 15,40-21 0-15,-19-31 0 16,9-26 0-16,-8-24 1 16,7-20-1-16,-1-15 0 15,-6-1 0-15,-5 7-1 0,-9 15 2 16,4 16-2-16,-10 24 1 16,4 30 0-16,-6 46 0 15,0 0 1-15,-28 59-1 16,9 12 2-16,-7 21-2 15,-2 12 0-15,-7 14-2 16,5 2-2-16,-1-30-12 16,13 10-26-16,4-27-1 15,12-12-1-15,2-24 1 16</inkml:trace>
  <inkml:trace contextRef="#ctx0" brushRef="#br0" timeOffset="33671.79">20175 3911 17 0,'0'0'33'15,"6"-33"0"-15,-6 33 2 16,0 0-16-16,0-40-2 16,0 40-3-16,0 0-2 15,0 0-3-15,6 26-2 16,-1 15-2-16,-8 14-1 15,6 18-1-15,-3 5 0 16,2 15-1-16,4-1-1 16,0-2 0-16,0-8 0 0,0-9 0 15,2-14-1 1,-2-18 1-16,0-9 0 16,-6-32 0-16,8 17 0 15,-8-17-1-15,6-45 1 0,-6-4 0 16,2-20 0-16,-2-11-1 15,4-12 1-15,-4-8-2 16,2 1 1-16,2 7 0 16,-4 12 1-16,2 17-2 15,-2 16 1-15,0 21 0 16,0 26 1-16,5 20 0 16,-5 31 0-16,0 22-1 15,0 13 1-15,0 16-1 0,0 6 1 16,0 4-1-1,0-10 0-15,0-14 1 16,6-23-1-16,-4-20 0 16,4-17 1-16,-6-28 0 0,24-14-1 15,-16-29 0-15,0-16 1 16,4-22-1-16,-10-15 0 16,7-8 0-16,-7-4 0 15,-4 10-1-15,-1 10 1 16,-3 21-1-16,4 18 2 15,2 49-1-15,-24 0 0 16,8 45 0-16,-2 28 0 16,5 19-1-16,-5 18-3 15,-2-2-11-15,16 13-25 16,0-15-2-16,10-15 0 16,12-23 0-16</inkml:trace>
  <inkml:trace contextRef="#ctx0" brushRef="#br0" timeOffset="40715.0375">5243 9524 20 0,'0'0'11'16,"0"0"0"-16,0 0 0 16,-19-10-1-16,19 10-3 15,0 0 0-15,0 0 0 16,0 0 0-16,0 0-1 16,0 0 1-16,-20-15 0 15,20 15 0-15,0 0 0 16,0 0-1-16,-14-18 0 0,14 18-1 15,0 0 0-15,0 0-1 16,-12-18 1-16,12 18-1 16,0 0 1-1,0 0-1-15,-19-19 1 0,19 19-1 16,-20-12 0-16,20 12 0 16,-30-12 0-16,30 12-1 15,-33-16 0-15,33 16 0 16,-34-6 0-16,14 6-1 15,-5 0 1-15,5 4-2 16,-12 2 2-16,5 8-2 16,-7 2 1-16,-3 7-1 15,-3 7 1-15,-1 7-1 16,-5 8 0-16,1 8 1 16,-5 12 0-16,3 13-1 15,0 9 1-15,7 9 0 16,1 6-1-16,7 8 1 0,4 4-1 15,13 9 1-15,13-1-2 16,10-8 1-16,17-2-1 16,3-10 0-16,13-8 1 15,9-10-2-15,5-9 1 16,4-20-1-16,2-12 2 16,-1-10-2-16,-3-19 1 15,4-14-1-15,2-10 1 16,-9-11 0-16,3-15 0 15,-2-7 1-15,-4-10-2 16,1-11 1-16,-5-11 1 16,-3-2 0-16,-9-5-1 15,-3-4 0-15,-1-3 0 0,-11-1 0 16,-2-2 1-16,-4-4-2 16,-6 13 1-16,-6-5-1 15,-2 5 1-15,-2 5 0 16,-12 5 0-16,0 3 0 15,-16 5 1-15,-5 10-1 16,-5-2 1-16,-5 10 0 16,-6 4 0-16,-3 7 0 15,-5 5 0-15,0 9-1 16,2 7 0-16,3 7-2 16,3 10 0-16,0-2-3 15,17 20-7-15,-7-9-31 16,9 11 0-16,0-4 0 0,7 5-1 15</inkml:trace>
  <inkml:trace contextRef="#ctx0" brushRef="#br0" timeOffset="47382.9023">16326 3352 37 0,'0'0'21'0,"0"0"-2"16,0 0-2-16,0 0-1 0,0 0-3 16,0 0-2-16,0 0-3 15,-4-18 0-15,4 18-2 16,0 0 0-16,0 0 0 16,0 0 0-1,0 0-1-15,0 0 0 0,0 0-1 16,0 0 0-16,0 0-1 15,0 0-1-15,-19-2 0 16,19 2 0-16,-20 2-1 16,20-2 1-16,-26 2-1 15,7-2 1-15,3 4-1 16,-8-2 0-16,4 2 1 16,-5-4-1-16,-1 2 0 15,-2 0-1-15,1 0 0 0,-5-2 1 16,0 2-1-1,1-2 1-15,1 2 0 16,-5 0-1-16,1 0 1 0,3 0-1 16,1 1 1-16,-6-1-1 15,1 0 0-15,3-2 1 16,-1 2-1-16,1-2 0 16,-1 4 0-16,5 0 0 15,2-2 0-15,1 2 0 16,1-2 0-16,8 2 0 15,-4-2 0-15,20-2 0 16,-25 0 1-16,5-2-1 0,2 0-1 16,-2-2 2-1,5 0-2-15,-3 2 1 16,-2-2 0-16,-2 0 0 16,1 0 0-16,5 1 0 0,-4 1 0 15,20 2 0-15,-31-6 0 16,31 6 1-16,-28-8-1 15,28 8-1-15,-20-10 2 16,20 10-1-16,0 0 0 16,-20-6 0-16,20 6-1 15,0 0 2-15,0 0-1 16,0 0 0-16,0 0 1 16,0 0-1-16,0 0 0 15,-17 0 0-15,17 0 1 16,0 0-1-16,0 0 0 15,0 0 0-15,-20-4 1 16,20 4-1-16,0 0 1 0,0 0 0 16,0 0-1-16,0 0 0 15,-16 0 1-15,16 0-1 16,0 0 1-16,0 0-1 16,0 0 1-16,-22-2-1 15,22 2 1-15,0 0-1 16,-21-4 1-16,21 4-1 15,-20 0 0-15,20 0 1 16,-18-2-2-16,18 2 1 16,0 0 0-16,-22 4 0 15,22-4 0-15,0 0 0 16,0 0 0-16,0 0 0 16,0 0 0-16,0 0 0 0,0 0 1 15,-7 18-1-15,7-18 0 16,0 0 0-16,7 23 0 15,-7-23 0-15,6 34 0 16,0-13 0-16,-4-1 0 16,2 6 0-16,0-3 0 15,2 5 0-15,0 1 1 16,2-1-1-16,2 3 0 16,-2 2 1-16,3 1-1 15,-3-3 0-15,4 2 1 16,-4 1-1-16,4-1 0 15,-4-3 0-15,4-7 0 16,-4-3 1-16,-2-1-1 0,-6-19 1 16,13 30-1-16,-13-30 1 15,12 23-1 1,-12-23 1-16,6 20-1 16,-6-20 0-16,8 22 0 0,-8-22 0 15,2 19 1-15,-2-19-1 16,6 22 0-16,-6-22 0 15,4 17 0-15,-4-17-1 16,0 0 1-16,14 22 0 16,-14-22 1-16,19 10-2 15,-19-10 1-15,22 4 0 16,-2-6 0-16,4-2 1 0,-3 0-1 16,5 0 0-16,6-4 0 15,1 0 1-15,5 1-1 16,1-3 0-1,1 0 0-15,1-2 0 0,5 0 0 16,-3 1 0-16,4 1 0 16,-1 0 0-16,-3 2 0 15,-1 2 0-15,-5 6 0 16,-1-2 0-16,-1 2 0 16,-7 2 1-16,-2-2-1 15,-7 4 0-15,1-2-1 16,0 0 1-16,-20-2 0 15,35 8 0-15,-35-8 0 0,38 10 0 16,-20-6 0 0,-18-4 0-16,27 11 0 15,-27-11 0-15,22 4 0 16,-22-4 0-16,0 0 0 0,24 0 0 16,-24 0 0-16,0 0 0 15,17 4 0-15,-17-4 1 16,0 0-1-16,0 0-1 15,16-4 1-15,-16 4 0 16,0 0 1-16,0 0-1 16,18-21 0-16,-18 21-1 15,8-18 1-15,-8 18 0 16,14-22 0-16,-14 22-1 16,14-31 1-16,-14 31 0 15,17-33 0-15,-17 33 0 16,12-34 0-16,-10 15 0 15,2-1 0-15,-2-1 1 0,0-1-2 16,2 2 1-16,-4-3 0 16,0 3 0-16,0-1 0 15,0 3-1-15,-4-2 1 16,4 20 0-16,-4-31 0 16,0 13 0-16,4 18 0 15,-8-31 0-15,2 13 0 16,6 18 0-16,-6-31 0 15,6 31 0-15,-7-30 0 16,7 30 0-16,-6-19 0 16,6 19 0-16,-4-20 0 15,4 20 0-15,0 0 0 16,0 0 0-16,0 0 0 0,-2-18 0 16,2 18 0-16,0 0 0 15,0 0-1-15,0 0 1 16,0 0 0-16,0 0 0 15,0 0 0-15,0 0-1 16,0 0 1-16,0 0 0 16,0 0 0-16,0 0-1 15,-8-17 1-15,8 17 0 16,0 0 1-16,0 0-1 16,0 0-1-16,-12-18 1 15,12 18 0-15,0 0 0 16,0 0 0-16,-20-16 0 15,20 16-1-15,0 0 2 0,-20-8-1 16,20 8 0-16,0 0 0 16,-25-3 0-16,25 3 0 15,-18-6 0-15,18 6 0 16,-22 2 0-16,22-2-1 16,-19 0 1-16,19 0 0 15,-28 0 0-15,28 0-1 16,-32 2 0-16,13-4-2 15,19 2-2-15,-38-6-6 16,38 6-30-16,-26 4 0 16,26-4 0-16,-21 0-1 15</inkml:trace>
  <inkml:trace contextRef="#ctx0" brushRef="#br0" timeOffset="49242.2341">15858 3772 18 0,'0'0'24'0,"0"0"-3"15,0-18-2-15,0 18-2 16,0 0-3-16,0 0-3 16,6-27-1-1,-6 27 0-15,0 0-1 0,0 0-1 16,8-18-2-16,-8 18 0 15,0 0-2-15,0 0 0 16,0 0-1-16,0 0-1 16,-2 20 0-16,2-20 0 15,0 23-1-15,2-1 1 16,-4-5 1-16,2 15-1 16,0 3 0-16,2 2 0 15,-4 9 0-15,4 8 0 16,2 5 0-16,2 2-1 15,-4 0 0-15,6 6 1 16,-4 0-2-16,4 5 1 16,-6-7 0-16,2 0 0 0,-4-3-1 15,0 3 1-15,0 2-1 16,-6-2 1-16,8-2-2 16,-2-5 2-16,0-1 0 15,4-4-1-15,-2-2 0 16,4-2 1-16,6-7-1 15,1 1 1-15,-5-4-1 16,4-2 1-16,0-5-1 16,0-1 0-16,-4-3 0 15,0-7 0-15,-8-21 1 16,7 26-1-16,-7-26 0 16,0 0 0-16,0 0 0 15,0 0-1-15,0 0-1 0,18 2-1 16,-18-2-3-16,6-26-7 15,-6 26-26-15,6-21 0 16,-6 21-1-16,-12-20 1 16</inkml:trace>
  <inkml:trace contextRef="#ctx0" brushRef="#br0" timeOffset="49658.2655">15851 5564 33 0,'-20'-12'34'0,"20"12"0"16,0 0 2-16,0 0-19 15,0 0-5-15,0 0-2 16,0 0-2-16,-6 25-2 16,12-5-2-16,-10 0-1 15,10-1 0-15,-2 3-2 16,2-5 1-16,-6-17 0 16,13 28 0-16,-13-28-1 0,0 0 1 15,20 0-1-15,-20 0 1 16,20-14-1-16,-20 14 0 15,28-31 0-15,-11 9-2 16,5-1-1-16,-10-13-3 16,16 17-7-16,-11-23-27 15,-1 7 0-15,-12-4 0 16,-2 0-1-16</inkml:trace>
  <inkml:trace contextRef="#ctx0" brushRef="#br0" timeOffset="50454.5491">15831 2374 40 0,'0'0'31'15,"0"0"3"-15,0 0-12 16,0 0-6-16,0 0-3 16,8 28-2-16,-16-9-2 15,16 25-3-15,-10-1 0 32,8 20-1-32,-10 3 0 0,8 17-2 0,-8-1 1 15,8 5-2-15,-8-5-1 16,4 0 1-16,-2-13-1 15,2-8 0-15,0-10-1 16,2-14 1-16,-2-9-1 0,0-9 0 16,0-19 0-16,0 18 0 15,0-18-1-15,0 0-2 16,6-23 0-16,-12-5-3 16,6 28-4-16,-12-59-17 15,12 22-11-15,-4-8 0 16,-2 2 0-16</inkml:trace>
  <inkml:trace contextRef="#ctx0" brushRef="#br0" timeOffset="50927.2917">15811 2520 14 0,'14'-22'30'15,"-14"-5"3"1,8 7 1-16,-8 20-13 0,-2-37-4 16,2 37-3-16,8-22-4 15,-8 22-2-15,0 0-2 16,-2 26-1-16,-12-5 0 16,2 13-3-16,-8 3 2 15,1 6-2-15,1 2 0 16,-2 0-1-16,6-5 1 15,2-11-1-15,4-5-1 0,8-24 0 16,0 0 1-16,0 0-1 16,32-16 0-16,-16-18 1 15,2-7-2-15,1-8 1 16,1-4-1-16,0-2 2 16,-6 2-2-16,-6 12 1 15,1 6-1-15,-7 5 1 16,-2 30-1-16,0 0 2 15,0 0-1-15,18 34 0 16,-10-1 1-16,-2 2-1 16,8 8 1-16,-8 1-2 15,8 1-1-15,-10-18-6 16,19 11-29-16,-19-19-1 0,-4-19-2 16,2 26 1-16</inkml:trace>
  <inkml:trace contextRef="#ctx0" brushRef="#br0" timeOffset="56962.439">15687 3723 7 0,'0'0'6'0,"0"0"0"16,0 0 2-16,0 0 0 15,0 0 1-15,0 0-1 16,0 0 2-16,19 2-2 16,-19-2 1-16,0 0-1 15,0 0 1-15,0 0-2 16,20-6 1-16,-20 6-1 15,0 0 0 1,0 0 0-16,0 0 0 0,0 0 0 16,0 0-1-16,0 0 1 15,0 0-1-15,2-18-2 0,-2 18 1 16,0 0 0-16,0 0-1 16,0 0 0-16,0 0-1 15,0 0 0 1,0 0-1-16,-20-6 0 0,20 6-1 15,-19-4 0-15,19 4 0 16,-28-2 0 15,28 2 0-31,-32 0-1 0,32 0 1 0,-33-2 0 0,13 4-1 16,-6 0 1-16,5 6 0 16,-9-4-1-16,-2 4 0 15,-1 2 1-15,-1 2-1 16,1-1 1-16,1 1-1 0,1-4 1 15,3-4 0-15,2 4-1 16,7-4 1 0,-3-4-1-16,-2 2 1 15,4-2 0-15,1 2-1 0,-1 1 0 16,0-1 0-16,0-2 1 16,1 4-1-16,-1-2 0 15,0 0 0-15,-2 0 0 16,-1 0 0-16,1 0 0 15,-4 2 0-15,1-2 0 16,-1 2 1-16,0-2-1 16,5 0 0-16,-5 0 0 15,0 2 0-15,1-2 0 0,1 0 1 16,4 0-1 0,0 0-1-16,5 0 1 15,-5 2 0-15,20-4 0 16,-34-2 0-16,17 2 0 0,-3-2 1 15,0 2-1-15,0 0 0 16,-3-2 0-16,1 2 0 16,-2 0 0-16,2 2 0 15,1-2 0-15,1-2 0 16,0 2 0-16,3-2 0 16,17 2 0-16,-28 0 0 15,28 0 0-15,-24-2-1 0,24 2 1 16,-16 2 1-1,16-2-2-15,-17 4 1 16,17-4 0-16,0 0 0 16,-26 2 1-16,26-2-1 15,0 0 0-15,-18 5 0 0,18-5 0 16,0 0 0-16,0 0 0 16,0 0 0-16,0 0 0 15,0 0 0-15,0 0-1 16,0 0 1-16,0 0 0 15,0 0-1-15,0 0 1 16,0 0-1-16,0 0 1 16,0 0 0-16,24-7 0 15,-4 7 0-15,-1-2-1 16,13-2 1-16,2 0 0 16,5 0 0-16,2-2 0 15,3 2 0-15,3 0 0 0,5-2 0 16,-1 2 0-16,2-4 0 15,5 5 0-15,-3-3 0 16,2-4 0-16,2 6 0 16,-1 2 0-16,1 0 0 15,-6 0 0-15,-5 4 0 16,1-8 0-16,-4 6 1 16,1 0-1-16,-7 0 0 15,1-4 0-15,-5 4 1 16,3-4-1-16,-11 0 1 15,3 4-2-15,-10-6 1 16,-4 4 0-16,-16 2 0 16,23-3 0-16,-23 3 0 0,0 0 0 15,0 0 0-15,0 0-2 16,0 0 0-16,0 0-2 16,0 0-3-16,0 0-16 15,0 0-16-15,0 0 1 16,-25 11-1-16,5-13 1 15</inkml:trace>
  <inkml:trace contextRef="#ctx0" brushRef="#br0" timeOffset="58040.1626">14506 3636 37 0,'0'0'24'16,"0"0"1"-16,4-19-3 15,-4 19-5-15,0 0-2 16,0 0-3-16,0-18-2 16,0 18-2-16,0 0-1 15,0 0-2-15,0 0-2 16,-20-2 1-16,20 2-2 15,-32 6 0-15,11-2-1 16,-5 6 1-16,-5 0-2 16,-1 1 1-16,-2 3 0 0,1 6 0 15,-5-1-1-15,5-1 1 16,-1 0-1-16,5-1 0 16,5-3 0-16,4-2 0 15,20-12 0-15,-26 14-1 16,26-14 1-16,0 0 0 15,0 0 0-15,0 0-1 16,0 0 1-16,0 0 0 16,0 0 0-16,0 0 0 15,0 0 0-15,0 0 0 16,0 0 0-16,20 11 0 16,-20-11 0-16,16 8 0 0,-16-8 0 15,24 12 1-15,-24-12-1 16,25 18 1-16,-25-18 0 15,30 15-1-15,-10-5 0 16,3 0 0-16,-3-4 1 16,0 0-1-16,0-2 0 15,-1-2 0-15,-19-2 0 16,32 9 1-16,-32-9 0 16,26 4-1-16,-26-4 0 15,21 6 1-15,-21-6 0 16,18 0-1-16,-18 0 0 15,0 0 0-15,20-10 0 16,-20 10 1-16,0 0-1 0,8-25 0 16,-8 25 0-16,0-24 0 15,0 24 1-15,-6-31-1 16,0 7 0-16,4 1 0 16,-2-1 0-16,2 1 0 15,2 1-1-15,-2 1 2 16,-2 3-2-16,4 18 1 15,4-26 0-15,-4 26 0 16,0 0-1-16,2-17 0 16,-2 17-4-16,0 0-23 15,0 0-9-15,-12-18-2 16,12 18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15:49:46.5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2177 1530 12 0,'14'-33'31'16,"-14"-6"1"-16,6 4 2 16,19 13-11-16,-34-15-4 15,40 29-4-15,-39-16-4 16,28 30-1-16,-20-6-2 15,20 24-3-15,-12 7 0 16,11 24-1-16,-5 10-1 16,4 21 0-16,6 6-1 15,-5 10 1-15,-5-1-2 16,6-7 1-16,-10-12-1 0,2-13 0 16,-2-14 0-16,-3-24-1 15,-7-31 1-15,0 0-1 16,20-19 0-16,-12-21 0 15,6-11 0-15,6-10-1 16,9-1 1-16,-1 3-1 16,11 4 1-16,19 14-1 15,-5 15 0-15,6 12 0 16,0 20 0-16,-7 18 1 16,-11 9-1-16,-3 12 1 15,-18 8 0-15,-20 4 1 16,-22 2 2-16,-16 0-1 15,-7-6 0-15,-1-10 0 0,-11-9 0 16,2-11-2-16,4-5-1 16,-3-14-2-16,29 2-5 15,-19-22-31-15,44 16-1 16,-28-41-1-16,28 11 0 16</inkml:trace>
  <inkml:trace contextRef="#ctx0" brushRef="#br0" timeOffset="459.6041">3073 1152 76 0,'0'0'37'0,"-19"-20"1"16,19 20-1-16,0 18-32 16,13 7 1-16,27 22 0 15,5 8-1-15,21 24-1 16,-1 9-1-16,14 20 0 16,-12 10 0-16,2 11 1 15,-4 5-2-15,-19 5 0 16,-17-5 0-16,-11-3 0 15,-12-9 0-15,-12-12 0 16,-8-10-1-16,-10-14 0 16,-3-15 0-16,1-12 0 15,-13-12 0-15,5-10 0 16,-5-8-1-16,5-7 1 0,2-10-1 16,1-10 1-16,5 2-1 15,0-8 0-15,26 4-1 16,-33-12-1-16,33 12-2 15,-16-29-4-15,16 29-33 16,14-20-2-16,-6-2-1 16,-2-5 0-16</inkml:trace>
  <inkml:trace contextRef="#ctx0" brushRef="#br0" timeOffset="2011.7822">4943 2049 52 0,'0'-42'35'0,"6"-1"2"16,-6 2 0-16,14 17-26 16,-18-11 0-16,28 31-3 15,-24 4 0-15,41 20-3 16,-15 17 0-16,11 26-1 15,-5 8-1-15,2 17 0 16,3 4-1-16,-1 8-1 16,1-4 0-16,-3-7 0 15,-3-13 0-15,-3-15-1 16,-2-14 0-16,-1-11 0 16,1-21 2-16,-6-15-2 15,-4-23 1-15,3-15 0 0,-1-15-1 16,2-15 0-16,1-13 0 15,3-13 1-15,2-6-2 16,-4-6 0-16,1 12-1 16,-3 3 0-16,0 21-2 15,-12 5-3-15,11 30-4 16,-25 5-28-16,6 30-2 16,0 0 1-16,24 43 0 15</inkml:trace>
  <inkml:trace contextRef="#ctx0" brushRef="#br0" timeOffset="2379.3959">6349 2457 54 0,'0'0'36'15,"-31"-12"0"-15,3 24 1 16,-12 0-29-16,15 15-2 16,-13-1 1-16,17 17-3 15,1-2 1-15,14 12-2 16,12 4-1-16,14 0-1 16,13 8 0-16,7 7 0 15,-1 3 0-15,4 7 1 0,-7 1-2 16,-6 1 2-16,-15-5-2 15,-9-3 2-15,-19-5-1 16,-11-10 0 0,-6-10 0-16,-13-14-2 0,3-6-2 15,-13-33-21-15,10 2-14 16,1-13-1-16,11-13-1 16,-1-15 1-16</inkml:trace>
  <inkml:trace contextRef="#ctx0" brushRef="#br0" timeOffset="2548.9876">6106 3167 75 0,'30'-13'39'16,"9"1"-1"-16,3-10 0 16,-1 5-35-16,5-1-4 15,-1-14-18-15,-3 17-18 0,-3 3 0 16,-1 2-2-16,-11-6 0 15</inkml:trace>
  <inkml:trace contextRef="#ctx0" brushRef="#br0" timeOffset="3508.0717">6286 1686 14 0,'-14'23'30'0,"14"-23"0"15,0 0 1-15,0 0-16 16,8-18-2-16,22 16-4 15,-15-19 0-15,23 13-2 16,-6-8 0-16,7 20-1 16,-13-8 1-16,7 20-2 15,-33-16 0-15,26 47-1 16,-32-12-1-16,-2 15 0 16,-16-3-1-16,-1 2 0 15,-5 0-1-15,1-4 1 16,1-8-1-16,8-2 1 15,6-7-2-15,14-10 1 16,0-18 0-16,26 9-1 0,2-12 0 16,9-7-2-16,7 4-2 15,1-18-4-15,24 20-24 16,-16-15-7 0,7 9 0-16,-3-4-1 0</inkml:trace>
  <inkml:trace contextRef="#ctx0" brushRef="#br0" timeOffset="3765.1487">7506 2143 62 0,'0'0'36'16,"-10"27"0"-16,10-27 0 0,50-4-32 16,-5-9-1-16,16-3-1 15,10-2-3-15,0-13-6 16,16 7-27-16,-16 5-2 16,-7 1 0-16,-19 8-1 15</inkml:trace>
  <inkml:trace contextRef="#ctx0" brushRef="#br0" timeOffset="3920.8228">7611 2425 66 0,'-6'18'37'0,"32"-30"-1"16,13-5 0-16,8-7-36 15,17-11-21-15,3 5-12 16,-4-1-4-16,-4 5 1 15</inkml:trace>
  <inkml:trace contextRef="#ctx0" brushRef="#br0" timeOffset="4599.9096">8723 2237 42 0,'-20'-22'37'0,"20"22"0"16,0 0 1-16,-20-27-24 16,40 50-2-16,-20-5-1 15,16 23-4-15,-7 6-1 16,5 12-2-16,0 2 1 15,6 8-2-15,-2-6 0 0,-5-10-2 16,7-8 2-16,-4-14-2 16,4-15 1-16,3-16-2 15,3-18 0-15,8-13 0 16,-9-18-1-16,9-10 2 16,-1-18-2-16,5-13 1 15,-4-6-1-15,-3-4 0 16,-5 8 0-16,-10 1-2 15,13 21-1-15,-19 3-3 16,14 32-6-16,-16 5-27 16,11 24 0-16,-19 6-1 15,28 32 1-15</inkml:trace>
  <inkml:trace contextRef="#ctx0" brushRef="#br0" timeOffset="4824.7206">9481 2679 84 0,'8'60'42'15,"9"7"0"-15,-13-10 0 16,26 12-35-16,-22-8-2 16,6 1-2-16,-2-7 0 15,-1-6-2-15,-1-7-2 16,-4-13-2-16,12 2-7 0,-18-31-30 15,0 0-2-15,0 0 1 16,20-35-1 0</inkml:trace>
  <inkml:trace contextRef="#ctx0" brushRef="#br0" timeOffset="4972.3234">9542 2565 73 0,'0'0'37'15,"-22"-30"-1"-15,22 30-2 16,-6-29-38-16,6 29-30 16,0 0-1-16,26-18-3 15,-6 8 1-15</inkml:trace>
  <inkml:trace contextRef="#ctx0" brushRef="#br0" timeOffset="5380.1976">9984 1629 62 0,'20'-22'38'0,"6"-3"0"15,3 13-1-15,1-8-29 16,9 22-1-16,-11 0-1 16,0 18-2-16,-13 11-1 15,-7 12-1-15,-14 10-1 0,-11 12 1 16,-11 4-1-16,0 3 0 16,-9-5 0-16,5-4 0 15,5-16 0-15,7-2 1 16,6-17-1-16,14-28 1 15,20 13-2-15,2-23 1 16,15-7-1-16,8-9 1 16,13-1-1-16,1-9-3 15,10 9-3-15,-12-14-33 16,14 15-1-16,-9 1-1 16,7 11 0-16</inkml:trace>
  <inkml:trace contextRef="#ctx0" brushRef="#br0" timeOffset="5648.5564">11025 2463 73 0,'31'-10'39'16,"15"-4"0"-16,7-11 0 16,8 7-35-16,10-11 1 15,8 5-2-15,-8 2-3 0,-5-5-3 16,-1 25-10-16,-24-14-25 16,-3 4-1-16,-26-7 0 15,-12 19 0 1</inkml:trace>
  <inkml:trace contextRef="#ctx0" brushRef="#br0" timeOffset="5836.5796">11398 2023 82 0,'-20'31'41'0,"18"5"1"16,-8 5-1-16,10 22-33 15,-2-4-3-15,2 9 0 0,-6 3-2 16,6 0-2-16,2-3-1 15,-2-15-6 1,20 0-31-16,-8-19-4 16,14-9 1-16,-1-17-2 15</inkml:trace>
  <inkml:trace contextRef="#ctx0" brushRef="#br0" timeOffset="6432.2226">12117 1952 44 0,'6'-31'35'0,"9"0"1"16,5-9 1-16,16 21-22 16,-9-36-3-16,33 23-4 15,-9-13 0-15,22 10-2 16,-8 0-1-16,8 19-1 0,-10 8-1 15,-7 22 0 1,-11 11-1-16,-13 28 0 16,-24 22-1-16,-16 19 0 0,-20 12-1 15,-17 8 1-15,-9 6 1 16,-9-5-2-16,-4 1 2 16,4-16-2-16,4-15 2 15,13-15-2-15,7-17 2 16,13-15-2-16,12-13 0 15,14-25 0-15,0 0 0 16,26 8 0-16,1-18 0 16,7-4 1-16,9-1-1 15,9 1 0-15,7-2 0 16,0 1-1-16,3 3 1 16,1 0-2-16,2 2 0 15,-12-4-4-15,12 18-6 0,-19-13-27 16,5 9-2-16,-15-8 1 15,7 6-2-15</inkml:trace>
  <inkml:trace contextRef="#ctx0" brushRef="#br0" timeOffset="7039.8643">13684 2213 67 0,'28'-33'40'0,"-2"12"2"16,-10-3-2-16,3 12-23 0,-13-5-9 15,-6 17-2-15,18-4-1 16,-18 4-1-16,0 25-2 16,0-7 0-16,0-18-1 15,0 25 0-15,0-25-1 16,-4 20 1-16,4-20-1 15,0 0 1-15,4-20-1 16,-8-1 0-16,-4-1 0 16,-4-1 0-16,-9-3 0 15,-5 12 0-15,-16 8-1 16,-9 14 1-16,-8 20 0 16,-4 15 0-16,-2 14 0 0,9 12 0 15,7 11 2-15,15 0-2 16,15-5 2-16,17-2-2 15,11-16 2-15,23-16-2 16,14-16 1 0,5-17 0-16,4-14-1 0,2-19 0 15,-5-11-1-15,-5-15 1 16,-3-6-1-16,-17-5 0 16,-5-3 0-16,-12 10 1 15,-4 8-1-15,-10 10 1 16,-2 11 0-16,6 26 0 15,-16-2 1-15,10 26-1 16,0 11 1-16,12 10 0 0,2 2 0 16,6 8 0-16,6-2 1 15,3-4-2-15,9-6 1 16,-4-9-3 0,3-5-2-16,-9-23-8 0,9 8-30 15,-11-22-1-15,2 0-1 16,-10-17 0-16</inkml:trace>
  <inkml:trace contextRef="#ctx0" brushRef="#br0" timeOffset="7919.8735">14859 2107 63 0,'0'0'37'16,"10"-31"1"-16,-10 31-7 16,-6-23-17-16,6 23-3 0,6-18-1 15,-6 18-3-15,0 0-2 16,0 0-2-16,0 0 0 15,0 0-1-15,0 0-1 16,0 0 0-16,-6 18 0 16,6-18-1-16,-19 3 1 15,-1-1-1-15,-6 4 0 16,-11 10 1-16,-9 4-1 16,-9 11 0-16,-2 6 0 15,-9 12 0-15,7 8 0 16,0 10 1-16,8 4 0 15,15 1-1-15,12-3 1 16,19-4 0-16,16-12 0 0,21-8-1 16,9-16 1-16,17-19-2 15,9-12 2-15,6-17-1 16,4-15-1-16,-4-19 1 16,-4-14-1-16,-10-17 1 15,-13-14-1-15,-11-16 1 16,-11-11-2-16,-16-9 2 15,-8 1-1-15,-8 5 0 16,-4 12 1-16,-2 18 0 16,0 20 1-16,3 29 0 15,-1 17 0-15,12 32 0 16,-20 39 1-16,12 26 0 16,-6 25-1-16,6 28 1 0,2 12-1 15,2 13 0-15,14 2 1 16,6-7-1-16,16-17 1 15,7-21-2-15,13-27 2 16,7-28-2-16,14-21 1 16,-2-22-1-16,6-22 0 15,-8-15-1-15,0-12-2 16,-10-12 1-16,-1-2-4 16,-19-10-1-16,-3 26-12 15,-24-18-23-15,-7 20-1 16,-16-8 1-16,-7 18 1 15</inkml:trace>
  <inkml:trace contextRef="#ctx0" brushRef="#br0" timeOffset="11999.2636">4766 1644 54 0,'-26'-33'35'15,"26"33"2"-15,-12-29-1 16,4 5-27-16,8 24-2 16,20-20 0-16,8 18-2 15,-9-5 0-15,19 10-1 16,1-3-1-16,21 8-1 16,5-4-1-16,16 0 0 15,8-8-1-15,3-2 0 0,1-5 0 16,-4-7-1-16,-8-2 1 15,-12-5-1-15,-22-3 1 16,-21 3 0-16,-24 1-1 16,-22-1-3-16,-1 13-4 15,-31-12-30-15,11 1 0 16,-5-1-1-16,9 3 0 16</inkml:trace>
  <inkml:trace contextRef="#ctx0" brushRef="#br0" timeOffset="12683.3527">8717 1391 36 0,'0'0'34'16,"-24"2"0"-16,24-2 1 0,0 0-23 15,0 0-2-15,30-6-2 16,3-6-3-16,30 7 0 15,4-11-1-15,12 4-1 16,6-6-1-16,6 5 0 16,-10-5-1-16,-10 4 0 15,-14 1-1-15,-21 1 1 16,-36 12-1-16,10-24 0 16,-36 16-1-16,-23 1 0 0,-1-1-2 15,-15-10-6-15,28 6-26 16,-15-3-3-1,25-1 2-15,13-4-3 16</inkml:trace>
  <inkml:trace contextRef="#ctx0" brushRef="#br0" timeOffset="13966.7372">13465 1837 37 0,'-21'2'35'16,"21"-2"-1"-16,-30 2 2 15,6-18-18-15,24 16-7 16,0 0-3-16,0 0-2 15,24-2-2-15,13 2 0 0,7 0-2 16,11-6 1-16,10-2-2 16,8 2 0-1,4 0-1-15,-5-1 1 16,-7-5-1-16,-14 0 1 0,-15 0 0 16,-13 2-1-16,-23 10 1 15,-10-19-1-15,-15 5 1 16,-11-4-1-16,-3-1-1 15,-5-5-3-15,11 12-4 16,-15-5-29-16,23-1-1 16,7 0-1-16,18 18 1 15</inkml:trace>
  <inkml:trace contextRef="#ctx0" brushRef="#br0" timeOffset="15919.3356">4795 3216 35 0,'-41'10'36'15,"1"-4"0"-15,3-14-1 16,21 22-16-16,-22-36-5 16,38 22-2-16,8-53-3 15,36 6-2-15,9-27-2 16,38-21 0-16,14-18-2 15,41-17 0-15,21-25 0 16,31 0 0-16,9-6 0 16,3 6-1-16,-5 8 0 0,-12 15-1 15,-13 15 1-15,-20 15-1 16,-28 21 0-16,-27 12-1 16,-28 14 0-16,-22 14 1 15,-9 6-1-15,-21 7 1 16,-5 9-1-16,-20 19 0 15,14-26 0-15,-14 26 1 16,0 0-1-16,0 0 0 16,0 0 0-16,0 0 1 15,0 0-1-15,4-17 0 16,-4 17 0-16,0 0 0 16,0 0 0-16,0 0-1 15,-24 7 2-15,24-7-1 0,-22 4 0 16,22-4 0-16,-27 8 0 15,27-8 0-15,-30 12 0 16,30-12 0 0,-22 14-1-16,22-14 1 0,-25 17 0 15,25-17 0-15,-26 20 0 16,26-20-2-16,-26 16 0 16,26-16-3-16,-19 23-12 15,19-23-25-15,-32 8-2 16,12-10 0-16,1 6-1 15</inkml:trace>
  <inkml:trace contextRef="#ctx0" brushRef="#br0" timeOffset="16536.234">6695 1413 18 0,'0'0'30'16,"0"0"1"-16,-6-22 0 15,26 16-15-15,-19-23-3 16,31 15-2-16,-14-23-2 16,23 15 0-16,-7-19-3 15,19 12-1-15,-3-9-1 16,7 9 0-16,-10-1-2 16,7 13 1-16,-15 1 0 15,-5 12 0-15,-15 12 0 0,-9 14 0 16,-16 3 1-16,-13 10-1 15,-7 7 0-15,0 1-1 16,-5 0 0-16,-3 2-1 16,6-8 0-16,3-3-1 15,1-5-1-15,16-5 0 16,8-24-2-16,-22 23-3 16,30-3-6-16,-8-20-27 15,0 0-1-15,22-8 0 16,2-6-1-16</inkml:trace>
  <inkml:trace contextRef="#ctx0" brushRef="#br0" timeOffset="16860.0421">7591 926 72 0,'0'0'39'16,"0"0"1"-16,-18 35-1 15,-9 10-31-15,-7 1-1 16,3 12-2-16,-1-3-1 16,12 2-1-16,12-10-1 15,20-9-2-15,16-21 1 16,11-11 0-16,13-17-1 16,3-19 0-16,-4-13 0 0,1-10 0 15,-19-6 0-15,-7-2 0 16,-20-4 1-16,-14 9-1 15,-12 1 0-15,-15 11-1 16,-1 17-3-16,-15-14-12 16,11 37-23-16,-5-8-3 15,7 16 1-15,5 0-2 16</inkml:trace>
  <inkml:trace contextRef="#ctx0" brushRef="#br0" timeOffset="19760.1128">4772 5462 17 0,'7'-34'34'0,"-5"-3"1"16,4 0 1-16,18 15-12 15,-36-19-5-15,32 31-3 0,-26-17-4 16,6 27-4 0,0 0-1-16,26 11-3 15,-15 13-1-15,9 21 1 16,2 16-2-16,6 17 0 0,1 15-1 15,7 13 1-15,1 1-1 16,-3 7 1-16,5-14-2 16,-7-9 2-16,1-21-2 15,5-15 0-15,-4-17-1 16,-1-27 1-16,-1-15 0 16,-1-25 0-16,-3-8 1 15,4-22-2-15,-7-20 2 16,1-17 0-16,-4-12 0 15,-3-2-1-15,1-2 0 16,-6 4-1-16,0 10 0 16,-4 8-1-16,-1 17-3 0,-5 13-3 15,16 32-7-15,-12-1-25 16,-8 29-1-16,0 0 1 16,26 2-1-16</inkml:trace>
  <inkml:trace contextRef="#ctx0" brushRef="#br0" timeOffset="20139.3196">5936 5911 66 0,'0'0'38'16,"0"0"1"-16,0 0-1 15,-11 41-28-15,-21-5-2 16,16 24-1-16,-13 5-1 16,13 8-2-16,2 1-2 15,10 3 0-15,10-12 0 16,12-8-1-16,11-14 1 15,17-16-1-15,5-17 0 16,6-10 0-16,-3-10 0 16,5-7 0-16,-8-7-2 0,-9-7 0 15,-3 3-4-15,-15-21-8 16,2 16-26-16,-24-9-1 16,-2 3-1-16,-14-10 0 15</inkml:trace>
  <inkml:trace contextRef="#ctx0" brushRef="#br0" timeOffset="20307.647">5944 5764 85 0,'-25'-8'38'0,"25"8"0"15,-20-6-4-15,20 6-38 0,0 0-30 16,0-18-3-16,0 18 0 15,-12-29-1 1</inkml:trace>
  <inkml:trace contextRef="#ctx0" brushRef="#br0" timeOffset="20727.6223">4878 4932 63 0,'2'-22'36'15,"-2"22"2"-15,20-31-2 0,6 25-29 16,3-6-1-16,17 8-2 15,3 0 0-15,22 4-2 16,12 0-1-16,10 0-1 16,5 4 0-16,1 2 0 15,0 0 0-15,-2-2 0 16,-12 0 1-16,-14-4-1 16,-20-6 1-16,-17-4-1 0,-21-8 1 15,-13-3-1 1,-17-9 1-16,-7-1-1 0,-8-6 0 15,-5-5-2 1,9 7-2-16,-3-12-7 16,25 16-26-16,6-5-2 0,11 11 1 15,9 5-1-15</inkml:trace>
  <inkml:trace contextRef="#ctx0" brushRef="#br0" timeOffset="21012.5773">6709 5306 63 0,'0'0'37'0,"0"0"0"16,0 0 0-16,0 0-29 16,35-25-2-16,3 17-2 15,1 0-3-15,-1-9-11 16,9 11-26-16,-10 0 0 16,-9 6-1-16,-8 4 0 15</inkml:trace>
  <inkml:trace contextRef="#ctx0" brushRef="#br0" timeOffset="21171.5478">6714 5621 72 0,'0'0'37'0,"26"7"0"16,2-14-1-16,11-7-34 16,7-14-11-16,7 7-24 15,4-5-2-15,2 1-1 16,1-1-1-16</inkml:trace>
  <inkml:trace contextRef="#ctx0" brushRef="#br0" timeOffset="22291.8414">8108 5444 67 0,'0'0'38'0,"6"20"0"15,-6 11 1-15,16 28-28 16,-12 0-3-16,16 21-1 0,-8 3-2 16,9 7-1-16,5-6-2 15,0 1 0-15,1-21-1 16,7-18 0-16,3-21 0 15,1-19 0-15,-4-20-1 16,-1-15 0-16,-5-22 1 16,-5-14 0-16,-3-19-1 15,-8-13 0-15,-12-11 1 16,-4-9-2-16,-4-3 0 16,-10-6 0-16,5 7-1 15,-1-1 1-15,6 10 0 16,-4 12 0-16,0 10-1 15,4 15 1-15,2 8 1 0,4 16 0 16,-2 8 0-16,4 11 0 16,0 9 0-16,0 21-1 15,18-18 1-15,-18 18 0 16,36 12 0-16,-5 8 0 16,13 1 0-16,11 3 1 15,22 1-1-15,20 1 2 16,21-5-1-16,38-1 1 15,30-8 0-15,29-4 0 16,26-4 0-16,30-6-1 16,17-2 1-16,10-2-1 15,-4-4-1-15,-17-2 0 16,-23 0-1-16,-31-1-2 0,-27 7-3 16,-60-18-13-16,-25 20-22 15,-46-5 0-15,-32 3-1 16,-33 6 0-16</inkml:trace>
  <inkml:trace contextRef="#ctx0" brushRef="#br0" timeOffset="22652.2244">9196 5687 61 0,'0'0'37'0,"0"0"0"16,4-27 0-16,24 19-27 15,2-22-2-15,19 9-4 16,2-3-3-16,7-9-9 0,9 13-28 16,-10 3 0-16,-10 9-2 15,-7 6 0-15</inkml:trace>
  <inkml:trace contextRef="#ctx0" brushRef="#br0" timeOffset="23091.3449">9990 5456 65 0,'42'-30'37'0,"5"3"1"16,4-3 1-1,13 20-27-15,-19-13-3 16,8 23-3-16,-13 2-1 0,-7 18-2 16,-19 11-1-16,-14 18-1 15,-16 10-1-15,-21 12 1 16,-9 7-2-16,-7 4 2 15,-6 1-2-15,0-7 1 16,5-7-1-16,11-12 2 16,9-12-1-16,15-10 0 15,7-11 1-15,12-24 0 0,8 20-1 16,11-24 1 0,13-6 0-16,5-4 0 15,11-5 0-15,9-3-1 16,2 0 0-16,3 1-2 0,3 3 0 15,-8-5-5-15,16 27-12 16,-16-16-21-16,1 10 0 16,-15-4 0-16,2 6 0 15</inkml:trace>
  <inkml:trace contextRef="#ctx0" brushRef="#br0" timeOffset="23575.4462">11084 5636 66 0,'14'-27'39'0,"0"7"-1"16,-14 2 1-16,0 18-25 15,-22-9-4-15,-6 28-3 16,-21 5-3-16,-2 13-1 15,-5 4 0-15,-1 10-1 16,4 2-1-16,13 4 0 16,9-6 0-16,17-6 0 15,10-9-1-15,20-13-1 16,11-9 1-16,5-16-1 16,3-10 1-16,9-13-1 15,-3-9 1-15,3-13-1 16,-9-6 1-16,1 0 0 0,-14 2 1 15,1 4-1-15,-9 10 1 16,-6 7 1-16,-6 9-1 16,-2 21 1-16,0 0 0 15,12 39 0-15,-8-5 0 16,4 11-1-16,6-2 0 16,5 8-1-16,7-4-1 15,0-12-1-15,9-3-1 16,1-19-5-16,11 9-5 15,-21-26-28-15,19 0 0 16,-11-17-1-16,5 1 2 16</inkml:trace>
  <inkml:trace contextRef="#ctx0" brushRef="#br0" timeOffset="24075.4591">11724 5642 78 0,'22'-31'40'0,"-22"31"1"15,13-22 1-15,-13 22-29 16,0 0-3-16,-21 30-3 16,-5-7-3-16,4 16-1 15,-9 3-1-15,1 7-1 16,2 4 0-16,9-2-1 16,5-4 0-16,12-8 0 15,10-8 0-15,6-11 0 0,11-12-1 16,1-10 0-16,7-10 0 15,-1-13-1-15,2-15 0 16,-13-13-1-16,5-9-1 16,-8-19 1-1,-4-1 0-15,-12-11 0 0,2 5 2 16,-4 8 0-16,-6 9 1 16,4 14 2-16,-4 12 0 15,0 25 1-15,6 20 0 16,0 0 1-16,-18 40-1 15,16 3 0-15,-4 8 0 16,6 14-1-16,0 7 0 16,6 7-1-16,6-3 0 0,2-1 0 15,1-7-1 1,9-5 0-16,-2-8 0 16,8-12 0-16,-3-7 0 15,-1-9-1-15,1-7-1 0,-1-6-1 16,0-5-3-16,-26-9-17 15,25-11-19-15,-25 11-2 16,16-24 2-16,-10 2-1 16</inkml:trace>
  <inkml:trace contextRef="#ctx0" brushRef="#br0" timeOffset="26067.7476">14170 5248 14 0,'-20'9'18'0,"-5"-1"0"16,-3-2 2-16,8 10-1 0,-15-18 2 15,35 2 0-15,-40 10-2 16,40-10-3-16,-21 8-3 16,21-8-2-16,0 0-2 15,25 0-3-15,-5-8-1 16,20-2-2-16,-1-4-1 16,12 2 0-16,5 1-3 15,-1-5-2-15,-2 12-3 16,-19-14-7-16,3 20-25 15,-37-2-1-15,20 12 0 16,-20-12 1-16</inkml:trace>
  <inkml:trace contextRef="#ctx0" brushRef="#br0" timeOffset="26224.949">14012 5503 73 0,'-12'17'38'15,"12"-17"0"1,22 26 0-16,2-28-30 0,21 8-2 15,-5-8-2-15,5-4-3 16,8 8-7-16,-21-2-30 16,13-2-2-16,-11-8 0 15,-2 0 0-15</inkml:trace>
  <inkml:trace contextRef="#ctx0" brushRef="#br0" timeOffset="27007.5245">15831 5036 73 0,'6'-30'36'0,"-6"30"2"16,-52-25-8-16,13 36-21 15,-26-7-3-15,7 16-1 16,-9-2-1-16,8 5-2 16,8 1 0-16,23 3-1 15,16-1 0-15,30 1-1 0,18 5 0 16,23 3 0-16,18 6-1 16,8 8 1-16,6 6 0 15,-1 10 0-15,-11 4 0 16,-12 3 1-16,-21-1-1 15,-18-2 2-15,-19-10-1 16,-20-6 0-16,-17-14 0 16,-14-16 1-16,-5-15-1 15,0-22 0-15,1-19 0 16,7-18 0-16,5-18 0 16,14-15-1-16,9-10 1 15,17-4-1-15,7-4 0 0,13 5 0 16,10 3 0-16,7 12 0 15,8 7 0-15,-3 16-1 16,3 10 0-16,-9 6 0 16,1 16-1-16,-11 5-4 15,-5 36-7-15,-5-10-26 16,-10 17-1-16,-12 5 0 16,0 7 1-16</inkml:trace>
  <inkml:trace contextRef="#ctx0" brushRef="#br0" timeOffset="27683.3104">16427 4989 79 0,'0'0'39'16,"0"0"2"-16,0 0-2 16,20 5-30-16,-20-5-2 15,0 40-2-15,0-13-1 16,6 9 0-16,0-5-2 16,2 4 0-16,-3-5-1 15,3-7 0-15,4-5 0 0,-12-18-1 16,22 12 0-16,-22-12-1 15,22-24 1-15,-7 1-1 16,-7-7 0-16,10-1 1 16,-4-3-1-16,4-1 1 15,1-6-1-15,3 7 1 16,2 5 0-16,-8 13 0 16,7 10 1-16,-3 10 0 15,0 6 0-15,0 12 0 16,-7 9 1-16,-1 4-1 15,-2 1 1-15,0-5-1 16,-2-1 1-16,-4-7-2 16,-2-5 1-16,-2-18 0 0,0 0-1 15,0 0 0-15,0 0-1 16,20-14 0 0,-7-9 0-16,-1-7 0 15,8-7 0-15,-4 3 1 0,8-3-1 16,-5 8 0-16,1 1 2 15,0 9-2-15,-20 19 2 16,33 7 0-16,-21 15-1 16,-4 6 1-16,-2 13 1 15,-6 2-1-15,-2 8 0 16,-4 4 0-16,6-8-1 16,-6-6-1-16,4 2-1 15,-2-11-5-15,18 13-10 16,-14-45-25-16,26 24-1 0,-26-24 1 15,45-18 0 1</inkml:trace>
  <inkml:trace contextRef="#ctx0" brushRef="#br0" timeOffset="27915.1408">17590 5018 96 0,'0'0'43'0,"26"51"1"16,-36-6-1-16,14 26-35 15,-32-1 0-15,-3 23-3 16,-9 1-2-16,3 6 0 16,-5-2-3-16,7-8 1 15,7-7-2-15,2-18 0 16,16-7-2-16,4-22-1 16,14-9-4-16,-8-27-6 15,38-19-28-15,-14-21-1 0,19-15 0 16,2-23 1-16</inkml:trace>
  <inkml:trace contextRef="#ctx0" brushRef="#br0" timeOffset="28179.6287">17890 5285 91 0,'0'0'42'16,"0"0"-1"-16,-43 20 1 16,21 7-33-16,-10-3-2 15,19 11-3-15,7-4-1 16,12 5-1-16,7 1-1 15,15 2 0-15,8 4-1 16,-3 1 1-16,3 1 0 0,-5 4 0 16,-7 0 0-16,-14 4 1 15,-16-4-1-15,-10-4 0 16,-15-8 0-16,-11-3 0 16,-3-11-2-16,-11-9-1 15,7-4-3-15,-20-22-37 16,24 4-1-16,-9-13-1 15,9-5 1-15</inkml:trace>
  <inkml:trace contextRef="#ctx0" brushRef="#br0" timeOffset="29568.0733">4983 8965 36 0,'12'-20'35'0,"-10"1"1"15,4-1 2-15,13 18-22 16,-21-20-1-16,24 38-1 16,-22-16-4-16,26 51-2 15,-12-6-2-15,5 18-2 16,5 10-1-16,6 9 0 16,1 0-2-16,3-3 0 15,-3-8-1-15,1-11 2 16,1-10-1-16,-7-11-1 0,2-24 1 15,-5-13-1-15,-3-15 1 16,0-19-1-16,-4-15 1 16,2-14-1-16,-1-11 0 15,-3-13-1-15,0-3 1 16,-2 2 0-16,-2 5-2 16,0 9 0-16,-3 15-1 15,-5 10-2-15,10 23-3 16,-14-1-14-16,2 25-19 15,0 0 0-15,20 37 1 16,-18-6 0-16</inkml:trace>
  <inkml:trace contextRef="#ctx0" brushRef="#br0" timeOffset="30023.43">6185 9161 62 0,'-25'-8'38'0,"25"8"0"15,-34 28-5 1,0-24-21-16,19 23-3 16,-21-5-2-16,10 19-1 15,-5-4-3-15,9 14 0 0,4-2-2 16,10 4 0-16,8 0 1 16,14 4-1-16,12-4-1 15,9-2 1-15,9 2-1 16,-3-6 0-16,-1 0 1 15,-5 8 0-15,-13-13 1 16,-10 3-1-16,-16-14 1 16,-10 4-1-16,-13-7 1 0,-11-7-2 15,-9-9 0-15,-5-20-3 16,5 12-4 0,-18-25-31-16,13 7-4 15,-1-14 0-15,10 1 1 0</inkml:trace>
  <inkml:trace contextRef="#ctx0" brushRef="#br0" timeOffset="30192.5529">5794 9842 78 0,'46'-8'41'16,"5"0"-1"-16,0 2 0 15,-15-5-34-15,17-3-5 16,5 12-11-16,-15-12-29 15,-9 4 1-15,-9-1-2 16,-25 11 0-16</inkml:trace>
  <inkml:trace contextRef="#ctx0" brushRef="#br0" timeOffset="30508.0553">6716 9132 69 0,'0'0'36'16,"0"0"2"-16,38-6-2 16,-5-22-32-16,13 14-4 15,5 9-5-15,-15-5-29 16,7 2-2-16,-3 6 0 16,-15 2-1-16</inkml:trace>
  <inkml:trace contextRef="#ctx0" brushRef="#br0" timeOffset="30652.8009">6805 9373 61 0,'-12'24'37'0,"12"-24"0"15,20 17-1-15,8-34-31 16,3 5-28-16,7-6-10 16,3 4-1-16,-1-7-2 15</inkml:trace>
  <inkml:trace contextRef="#ctx0" brushRef="#br0" timeOffset="31211.3451">7605 9120 71 0,'0'0'40'0,"18"-6"0"0,-18 6 1 16,21 43-32-16,-13-12 0 15,16 22-3-15,-8 2-2 16,9 4-1-16,-5 2-1 15,10-6 0-15,-3-8-1 16,-1-11 0-16,2-15-1 16,-3-15 1-16,1-18 0 15,-6-9 0-15,6-19 0 16,-7-9-1-16,-3-15 1 16,2-11-1-16,2-11 0 0,-3-3-1 15,-3 9 0 1,2 1-1-16,2 15-1 15,-4 7-2-15,11 23-5 16,-21 3-25-16,16 25-6 0,-20 6 0 16,24 22-1-16</inkml:trace>
  <inkml:trace contextRef="#ctx0" brushRef="#br0" timeOffset="31519.9328">8377 9240 76 0,'14'29'41'16,"-8"-5"-1"-1,-12 1 1-15,18 14-32 16,-26-1-2-16,14 15-1 16,-10 0-2-16,8 5-1 0,0-1-1 15,10-4 0-15,6-4-1 16,11-7 1-16,3-9-1 15,15-13-1-15,5-11 1 16,5-7 0-16,10-11 0 16,-7-5-2-16,-1-10 1 15,-8-3-3-15,1-5-1 16,-19-19-9-16,5 12-28 16,-26-18-2-16,-2-2 1 15,-18-13-1-15</inkml:trace>
  <inkml:trace contextRef="#ctx0" brushRef="#br0" timeOffset="31672.4738">8527 8894 86 0,'-39'-8'42'0,"7"6"-1"16,4-4 0-16,20 26-35 16,8-20-4-16,0 0-7 15,48-6-34-15,-17 2 0 16,11 2-3-16,1-2 2 15</inkml:trace>
  <inkml:trace contextRef="#ctx0" brushRef="#br0" timeOffset="31930.9863">9467 8984 86 0,'0'0'41'0,"0"0"1"15,20 14-2-15,19-20-35 16,20 2-1-16,3-6 0 16,9 5-1-16,0-1-3 15,2-6-3-15,0 14-10 16,-16-14-27-16,-9 0-1 15,-23-3 0-15,-25 15-1 0</inkml:trace>
  <inkml:trace contextRef="#ctx0" brushRef="#br0" timeOffset="32112.389">9765 8751 89 0,'-4'37'41'16,"-8"8"1"-16,12 12 0 15,-6-8-35-15,20 16-2 16,-8 0-3-16,12-4-2 16,4 7-7-16,-5-19-33 15,17-9-2-15,-2-17 1 16,7-5-1-16</inkml:trace>
  <inkml:trace contextRef="#ctx0" brushRef="#br0" timeOffset="32856.7152">10778 8986 43 0,'26'-13'38'15,"1"3"0"-15,-3-4 2 16,4 16-13-16,-30-22-10 0,23 24-5 16,-21-4-4-16,0 0-2 15,-8 20-2-15,3 0 0 16,-9-1-2-16,8 7 0 15,-6-7-1-15,4 1 0 16,8-20-1-16,0 0 0 16,0 0 0-16,0 0 0 15,8-26 0-15,-4-1 0 16,-2-2-1-16,-2-3 1 16,-6 3-2-16,-4 5 1 15,-16 8 1-15,-5 13-1 16,-9 16 2-16,-5 21-1 15,-2 17 0-15,-5 19 1 0,13 13 0 16,7 11 0-16,12 2-1 16,20-4 1-16,12-7-2 15,22-24 2-15,5-18-1 16,15-22 1-16,3-27-1 16,4-19 1-16,-4-22-1 15,-9-12 0-15,-11-16 0 16,-9-5 0-16,-12-3 0 15,-8-1-1-15,-12 10 2 16,0 11-2-16,-6 12 2 16,2 13-1-16,0 21 1 15,8 17-1-15,-12 21 0 16,6 19 1-16,12 13-1 0,6 11 1 16,2 9-1-16,11 7 1 15,5-1-1-15,14-8 0 16,1-11 0-16,8-14 0 15,-1-15-2-15,-1-17 0 16,-2-8-3-16,-11-34-6 16,13 5-31-16,-23-25-2 15,-3-8 1-15,-7-17-1 16</inkml:trace>
  <inkml:trace contextRef="#ctx0" brushRef="#br0" timeOffset="33143.4451">11566 8643 89 0,'0'0'42'0,"-18"18"1"16,12 23 0-16,-14 8-34 15,20 27-2-15,-2 11 0 16,10 17-3-16,-2 4 0 16,10 2-1-16,8-2-2 15,11-8 0-15,9-10 0 16,7-16-1-16,4-19 0 15,9-21 1-15,9-15-1 16,0-21 0-16,-2-13-1 16,0-13 0-16,-6-11-2 15,-14-12-1-15,-3 0-4 0,-29-18-8 16,-1 16-27-16,-30-6-1 16,-9 8 1-16,-29-4 0 15</inkml:trace>
  <inkml:trace contextRef="#ctx0" brushRef="#br0" timeOffset="33308.0432">11503 9102 91 0,'19'-19'41'0,"21"5"0"16,7-10-1-16,18 5-35 15,-1-7-3-15,1-3-7 16,12 9-33-16,-34-2-1 0,-11 11-1 15,-14-3-1-15</inkml:trace>
  <inkml:trace contextRef="#ctx0" brushRef="#br0" timeOffset="35111.4998">4819 8655 59 0,'0'0'36'15,"0"0"2"-15,0 0-1 16,33 2-26-16,-9-18-2 16,26 14-3-16,9-16-1 15,20 5-1-15,6-9-1 16,9 0-1-16,-3-3-1 16,-2 7-1-16,-8-1 1 15,-18 3-1-15,-19-2 0 16,-19 4 1-16,-25 14-1 15,-6-25 0-15,-21 9 0 16,-13-3-1-16,-3 1-2 0,-8-15-5 16,23 13-29-16,-6-11-2 15,15 1-1-15,15-1 1 16</inkml:trace>
  <inkml:trace contextRef="#ctx0" brushRef="#br0" timeOffset="35627.7637">7441 8723 44 0,'-32'4'38'0,"32"-4"-1"16,-25 0 3-16,25 0-18 15,0 0-10-15,-22-15-3 16,22 15-3-16,0 0-1 0,28 2-2 16,-3-2-1-16,9 0 0 15,11-10 0-15,19-2-1 16,3-4 0-16,4-3-1 16,-4-3 1-16,-2 0 0 15,-8-1-1-15,-11-5 0 16,-19 7 0-16,-15-1 0 15,-22 1 0-15,-17-1 0 16,-7-1-1-16,-13-7-2 16,-5 1 0-16,-1-13-5 15,16 23-15-15,-7-20-16 16,22 3-2-16,11-1 1 16,17 4 0-16</inkml:trace>
  <inkml:trace contextRef="#ctx0" brushRef="#br0" timeOffset="36230.9295">10144 8649 37 0,'0'0'34'0,"0"0"2"16,-16 10-1-16,16-10-16 15,0 0-6-15,40 0-3 16,-20-10-3-16,21 10-1 0,4-10-2 16,15 2 0-16,-1-6-1 15,10 1-1-15,-8-3 1 16,2-2-2-16,-17 5 0 16,-7-3 0-16,-17 0 0 15,-22 16-1-15,4-35 0 16,-30 17 1-16,-7-1-1 15,-13-1-1-15,1 0 0 16,-4-5-4-16,21 17-15 16,-6-16-20-16,15 7 0 15,13-1 0-15,6 18 0 16</inkml:trace>
  <inkml:trace contextRef="#ctx0" brushRef="#br0" timeOffset="38164.3573">4456 10254 50 0,'-24'22'35'0,"24"-22"1"16,0 0 0-16,8-45-24 15,45 11-2-15,0-29-2 0,42-3-2 16,4-28 0-16,33-9-3 16,12-20 0-16,18-9-1 15,8 1-1-15,-6 1 1 16,-4 1-1-16,-10 7 1 15,-14 8-2-15,-19 14 1 16,-25 16-1-16,-20 15 0 16,-21 14-3-16,-23 6 0 15,-9 20-3-15,-21-1-3 16,2 30-3-16,-25-27-13 16,25 27-12-16,-30 2-1 15,14 0 2-15,-4 4 1 0,15 13 26 16,-15-13 9-16,20-6 0 15,-22 22 10-15,22-22 22 16,-24 17 3-16,24-17 1 16,-17 18 0-16,3-36-17 15,14 18-7-15,24-17-3 16,3 3-3-16,5-16-2 16,13 3-1-16,3-8-1 15,9-3-1-15,-4 7-1 16,-2 3 0-16,-9 11 1 15,-5 13 0-15,-37 4 0 16,20 27 1-16,-26 5-1 16,-13 13 1-16,-7 2 0 0,-6 6 0 15,-3-2-2-15,1-4 0 16,3-6 0-16,-1-9-4 16,12-3-2-16,-5-25-22 15,25-4-11-15,0 0-2 16,0 0 1-16</inkml:trace>
  <inkml:trace contextRef="#ctx0" brushRef="#br0" timeOffset="38507.025">7099 7764 65 0,'0'0'37'0,"0"0"2"16,-37 13 0-16,-8 23-29 15,1 21-3-15,-11 2-1 16,11 13-2-16,5-3-1 16,17 0-1-16,16-13-2 15,26-20 1-15,17-19-1 16,19-19 1-16,9-17-1 15,6-16 0-15,-6-17 1 16,-12-4-1-16,-13-7 0 16,-22 0 0-16,-22 8 0 0,-24 2-2 15,-11 18-5-15,-23 3-30 16,1 15-3 0,0 1 1-16,8 4-2 0</inkml:trace>
  <inkml:trace contextRef="#ctx0" brushRef="#br0" timeOffset="40418.8148">6122 11487 43 0,'-2'-24'34'0,"8"6"1"15,-6 18 0-15,-6-39-22 16,6 39-3-16,0 0-1 16,26 0 0-16,-32 20-3 15,8 25-1-15,-10 12-1 16,-4 25 0-16,-8 13-1 16,1 18 0-16,-7 5-2 15,4 6 1-15,2-10 0 0,9-6-2 16,-1-20 1-16,16-21-1 15,8-18 0-15,7-20 0 16,9-13 0-16,4-16 0 16,1-10 0-16,7-12 1 15,5 1-2-15,0-3 1 16,3 1 0-16,-5-5-2 16,-1 9-2-16,-5-9-5 15,13 14-26-15,-21-7-5 16,-9 5 1-16,-6-4-1 15</inkml:trace>
  <inkml:trace contextRef="#ctx0" brushRef="#br0" timeOffset="40608.0001">6092 12073 81 0,'0'0'39'0,"8"-23"-2"15,14 5 0-15,10-7-34 16,13-3-4-16,14 11-4 16,-11-3-31-16,17-2 0 15,-2 3-3-15,-4 5 1 16</inkml:trace>
  <inkml:trace contextRef="#ctx0" brushRef="#br0" timeOffset="40831.6677">7180 11728 80 0,'-7'30'37'0,"7"-30"0"16,13 25-2-16,-13-25-37 15,52 18-9-15,-17-16-25 16,3-4 0-16,1-2-1 16,-13-4 0-16</inkml:trace>
  <inkml:trace contextRef="#ctx0" brushRef="#br0" timeOffset="40996.1755">7251 12060 71 0,'20'-6'33'0,"14"2"-3"16,-9 6-37-16,7-26-24 15,13 11-2-15,-15-13 0 16</inkml:trace>
  <inkml:trace contextRef="#ctx0" brushRef="#br0" timeOffset="41531.9693">8083 12128 54 0,'18'-19'33'16,"15"9"-1"-16,3-16 0 15,7 5-31-15,14 1 0 16,3 5-1 0,-7-3-3-16,8 10-22 0,-6 14-7 15,-21-8 1-15,-2 16-2 16</inkml:trace>
  <inkml:trace contextRef="#ctx0" brushRef="#br0" timeOffset="41951.9877">8946 11640 67 0,'19'-12'39'15,"1"8"1"-15,-20 4-1 16,38 35-28-16,-30-13-2 16,11 31-3-16,-13 4-2 15,10 16 1-15,-6 1-3 16,4 1 1-16,0-3-2 15,-3-13 0-15,3-10 0 16,0-11-1-16,6-21 1 16,-2-17 0-16,1-14-1 0,3-11 0 15,-2-18 0 1,3-10 1-16,-3-8-1 16,0-8-1-16,0 1 0 0,-5 3 0 15,3 10-2-15,-6-2-1 16,4 29-4-16,-12-9-5 15,12 25-28-15,-16 12 1 16,17 6-1-16,-17-6 1 16</inkml:trace>
  <inkml:trace contextRef="#ctx0" brushRef="#br0" timeOffset="42215.2765">9653 11995 71 0,'-2'20'39'0,"-4"1"0"16,2 9 0-16,-12-7-29 15,22 18-3-15,-12-5-1 16,20 7-2-16,-6-10-1 16,11 3 0-16,5-7-2 15,6-9 0-15,1-11 0 16,7-3-1-16,-3-6-2 15,1-13-1-15,3 7-6 16,-23-16-31-16,8-3 1 16,-10-11-2-16,-8-7 0 15</inkml:trace>
  <inkml:trace contextRef="#ctx0" brushRef="#br0" timeOffset="42364.4733">9745 11732 80 0,'0'0'37'16,"-21"-10"0"-16,21 10-2 16,0 0-42-16,11 22-28 15,-11-22-2-15,10 27 0 16,-10-7 0-16</inkml:trace>
  <inkml:trace contextRef="#ctx0" brushRef="#br0" timeOffset="42671.5833">8803 12837 83 0,'-19'-2'41'15,"19"2"0"-15,31-20 0 16,15 7-35-16,11-11-1 16,18 6 0-16,8-7-1 15,10-1-1-15,4 1-1 16,1 1-2-16,-11 7-1 0,-10 1-1 16,-6 14-3-16,-31-16-9 15,-7 26-26-15,-33-8-1 16,18 30-1-16,-32-11 1 15</inkml:trace>
  <inkml:trace contextRef="#ctx0" brushRef="#br0" timeOffset="43695.6523">9297 13204 62 0,'0'0'38'16,"0"0"0"-16,0 0 1 15,22 14-26-15,-22-14-4 16,2 23-1-16,-2-23-2 15,4 32-1-15,2-15-2 16,-6-17 0-16,8 26-1 16,-8-26-1-16,0 0 1 15,17 0-1-15,-17 0-1 16,8-37 1-16,-10 13 0 16,-4-5-1-16,-6-3 0 15,-5 5 0-15,-5 7 0 16,-6 4 0-16,-11 16 0 0,-5 20 0 15,-3 11 0-15,-2 22 0 16,1 12 1-16,9 6 0 16,7 5 0-16,16 1 0 15,12-6 1-15,18-15-2 16,16-12 1-16,11-21-1 16,5-11 1-16,7-16-1 15,0-14 0-15,-3-11 1 16,-5-8-2-16,-15-10 2 15,-5-8-1-15,-7 0 0 16,-10 2 0-16,-4 9 1 16,-4 5-1-16,0 12 0 15,0 27 1-15,0 0 0 0,0 0-1 16,8 49 1-16,4-6-1 16,8 2 0-16,5 4 1 15,5-4-2 1,13-7-2-16,5-21-3 0,29-1-31 15,-12-26-5-15,12-6-2 16,-4-17 1-16</inkml:trace>
  <inkml:trace contextRef="#ctx0" brushRef="#br0" timeOffset="44183.1512">10960 12580 72 0,'0'23'36'15,"21"-25"1"-15,17-7 1 16,21-5-31-16,-2-12-3 16,16 1-2-16,0-3-4 15,-3-5-3-15,3 19-11 0,-14-3-21 16,-22 5 0-1,-15 10 0-15,-22 2 1 16</inkml:trace>
  <inkml:trace contextRef="#ctx0" brushRef="#br0" timeOffset="44319.9203">11248 12713 64 0,'0'0'33'15,"0"0"1"-15,39-15-5 16,7 3-45-16,13-8-15 15,-2-11-1-15,10 5-1 16,-3-7-1-16</inkml:trace>
  <inkml:trace contextRef="#ctx0" brushRef="#br0" timeOffset="44619.5526">12431 12125 65 0,'0'0'34'15,"0"0"0"-15,0 0-1 16,37-4-31-16,-1-6-1 16,9-10-4-16,18 12-16 0,-3-7-14 15,-11-13 1-15,8 5-2 16,-5-13 0-16</inkml:trace>
  <inkml:trace contextRef="#ctx0" brushRef="#br0" timeOffset="45030.7425">13319 11444 62 0,'-39'-2'36'16,"-13"7"1"-16,-5 5-1 16,-4 0-28-16,17 21-2 15,5-11-2-15,25 6-1 0,14-7-1 16,32 1-1-16,19-1-1 15,16 1 0-15,12 6 0 16,6 1 1-16,6 3-1 16,-6 7 1-16,-14 6-1 15,-18 4 2-15,-21 6-1 16,-22 2 1-16,-24-6 0 16,-20-4 0-16,-13-9 1 15,-8-11-1-15,-5-19 1 16,7-14-1-16,6-25 0 15,21-18 0-15,14-20 0 16,24-13-1-16,14-18 0 16,13-6 0-16,14 0 0 0,7 6 0 15,5 9-2-15,-12 9-1 16,4 19-3-16,-23-3-16 16,-2 28-18-1,-13 13-1-15,-7 7 1 0,-10 1-2 16</inkml:trace>
  <inkml:trace contextRef="#ctx0" brushRef="#br0" timeOffset="46014.8395">13923 11339 44 0,'0'0'36'0,"18"-15"0"15,-18 15 3-15,22 8-24 16,-22-8-2-16,20 25-2 0,-20-25-2 16,10 49-2-16,-14-13-3 15,4 9 1-15,-6-4-3 16,4 0 0-16,-6-8-2 16,2-7 0-16,0-6 1 15,6-20-1-15,0 0 1 16,0 0-1-16,20-16 0 15,-12-10 0-15,9-5 0 16,-3-4 0-16,6-7 0 16,6 1-1-16,-1 6 2 15,-3 2-2-15,2 13 2 16,1 12 0-16,-3 12-1 16,-2 14 0-16,-2 9 1 0,-9 8-1 15,1 3 0-15,-2-1 0 16,-6 2-1-16,-2-7 1 15,0-7 0-15,0-5 0 16,0-20 0-16,0 0 0 16,0 0 1-16,0 0-1 15,0 0 0-15,24-35 0 16,-10 7 0-16,5 1 0 16,5-5 0-16,0 7 0 15,5 5 0-15,-1 6 0 16,0 14 0-16,1 10 0 15,-9 10 0-15,-6 9 0 16,-2 8 0-16,-10 3 0 0,-4 3 0 16,-4 0-1-16,0-6 0 15,-6-9-3-15,22 5-4 16,-10-33-30-16,16 12-2 16,9-22 0-16,15-4 0 15</inkml:trace>
  <inkml:trace contextRef="#ctx0" brushRef="#br0" timeOffset="46236.2914">15092 11247 92 0,'26'30'40'0,"-34"3"-1"16,-4 18 3-16,-17 0-35 0,7 24-1 15,-16-5-3-15,3 5 1 16,-11-2-3-16,9-11-1 15,3-7-1-15,9-12-1 16,9 1-3-16,16-44-5 16,10 21-27-16,9-27-3 15,19-11-1-15,2-19 0 16</inkml:trace>
  <inkml:trace contextRef="#ctx0" brushRef="#br0" timeOffset="46519.9176">15379 11412 86 0,'0'0'41'16,"-18"2"-1"-16,-16 14 0 16,15 15-31-1,-21-5-5-15,14 3 0 16,7-1-2-16,13 1 0 16,18-5-1-16,13 3 0 0,9-1-1 15,5 3 1-15,3 0 0 16,-3 7 0-16,-7 3 0 15,-8 8 1-15,-21 0 0 16,-10 2-1-16,-13-4 1 16,-14-3-1-16,-5-7 0 15,-7-6-2-15,1-7-2 16,-6-20-3-16,17 6-27 0,-5-20-8 16,11 2-1-1,-4-9-1-15</inkml:trace>
  <inkml:trace contextRef="#ctx0" brushRef="#br0" timeOffset="47290.9086">12521 13141 66 0,'-25'8'37'0,"25"-8"0"15,0 0 1-15,0 0-27 16,79-10-3-16,6-11-2 15,39 1-1-15,32-13 0 16,34-3-1-16,19-5 0 16,14 4-1-16,-2-4-1 15,-6 9-1-15,-23 5 1 16,-28 9-2-16,-40 12-1 16,-39 0-3-16,-26 24-6 15,-59-18-30-15,-6 31 0 16,-35-9-1-16,-18 5 0 15</inkml:trace>
  <inkml:trace contextRef="#ctx0" brushRef="#br0" timeOffset="47887.2383">13183 13318 42 0,'0'0'35'16,"20"-20"2"-16,-20 20-2 15,27-12-15-15,-29-7-7 16,22 27-2-16,-20-8-3 15,2 21-2-15,-10 7-1 0,0 13-1 16,-9 8-1 0,-3 8 0-16,-6 2-2 15,4 2 1-15,-3-10 0 0,5-8-1 16,6-12-1-16,8-5 1 16,6-26-1-16,8 21 0 15,-8-21 2-15,44-4-3 16,-15 0 0-16,11-1 2 15,3-3-1-15,3-2 0 16,1 0 0-16,2 4-1 16,-5 0-3-16,-7-5-1 15,9 11-4-15,-33-22-19 16,19 14-12-16,-18-10-1 16,0 1 1-16,-8-17 0 15</inkml:trace>
  <inkml:trace contextRef="#ctx0" brushRef="#br0" timeOffset="48087.8828">13639 13145 81 0,'0'0'40'15,"14"26"1"-15,-20 19 0 16,0 19-32-16,-14 11-2 16,6 15-1-16,-9 8-1 15,7 6-2-15,-8-1-1 16,10-15-1-16,3-10-2 15,3-17-3-15,20-2-8 16,-7-26-28-16,15-17-3 16,-4-16 1-16,8-8 0 15</inkml:trace>
  <inkml:trace contextRef="#ctx0" brushRef="#br0" timeOffset="49359.5396">13868 13596 55 0,'0'0'35'16,"0"0"3"-16,2-23-1 15,-2 23-23-15,6 20-4 0,2 5-2 16,-10 1 1-16,10 15-4 15,-8-2-1-15,8 4-1 16,-2 0-1-16,4-5 0 16,-3-7-1-16,1-7 0 15,-8-24-1-15,26 4 0 16,-26-4 0-16,20-40 0 16,-8 7 0-16,1-2 0 15,1-9-1-15,-2-5 1 16,0 2-1-16,-2 6 1 15,2 2-1-15,1 7 1 16,5 5 0-16,-2 11 0 16,4 6 1-16,3 12-1 0,-3 10 1 15,2 8 0-15,-2 5 0 16,-3 5 0-16,-3 1 0 16,-2-1 0-16,-10-3 0 15,2-3-1-15,-4-7 1 16,0-17 0-16,0 0-1 15,0 0 1-15,0 0-1 16,0 0 1-16,8-37-2 16,4 8 2-16,8-3-2 15,-1 1 1-15,7-1 0 16,2 7 0-16,3 5 0 16,-3 10 0-16,-1 14 0 15,-1 12 0-15,-2 6 0 0,-4 9 1 16,-7 2-2-16,-1 3 1 15,-2 1 1-15,-4-4-3 16,4-1 0-16,-10-32-7 16,26 35-28-16,-26-35-4 15,35-4 1-15,-9-14-1 16</inkml:trace>
  <inkml:trace contextRef="#ctx0" brushRef="#br0" timeOffset="49590.9415">15152 13282 88 0,'0'0'40'16,"11"42"2"-16,-22-5-2 15,9 18-31-15,-30 4-1 16,-2 17-4 0,-15 3 0-16,2 1-2 15,-1-5-1-15,3-4-1 0,-1-11 0 16,15-13-3-16,11-7-2 15,20-40-4-15,14 31-16 16,10-45-16-16,11-3 0 16,9-24 0-16,9-9 0 15</inkml:trace>
  <inkml:trace contextRef="#ctx0" brushRef="#br0" timeOffset="49951.8862">15432 13514 84 0,'0'0'40'0,"-12"20"-1"16,-14 5 2-16,-15-1-31 0,1 13-5 16,-11-4 1-16,8 7-3 15,1-7-1-15,11 0-1 16,17-11 0-16,14-2-1 16,18-1 0-16,11 1 0 15,15 1-1-15,1-1 1 16,6 9 0-16,-1-1 0 15,-5 9 0-15,-5 2 1 16,-9-1-1-16,-11 3 1 0,-12-4-1 16,-10 1 1-1,-10-5 0-15,-10 0 1 16,-9-9-1-16,-9-1-1 16,1-9 1-16,-7-6-1 0,7-6-1 15,-5-12-1-15,9-8-2 16,1-13-2-16,22 9-8 15,-7-25-27-15,13 0-1 16,4-17 1-16,10 1 1 16</inkml:trace>
  <inkml:trace contextRef="#ctx0" brushRef="#br0" timeOffset="50358.9685">15523 13226 83 0,'35'-38'39'0,"17"11"1"16,-7-7-2-16,14 25-28 15,-15-5-2-15,-1 20-2 16,-13 7-2-16,-10 17-1 16,-20 11-1-16,-14 8-1 15,-18 8 0-15,-7 4 0 16,-7 0-1-16,-5-4 1 15,3-4 0-15,9-12 0 16,5-8-1-16,9-7 1 16,7-9 0-16,18-17 0 15,-8 22 1-15,8-22-2 16,20 12 1-16,0-8-1 16,5 0 1-16,3 0 0 0,5-2 0 15,7 0-1-15,-3-2 0 16,3-4 0-16,-6 4 0 15,-3-4-1-15,-5 4-2 16,-26 0-3-16,33 9-17 16,-33-9-19-16,0 0 0 15,-17-15-1-15,17 15 1 16</inkml:trace>
  <inkml:trace contextRef="#ctx0" brushRef="#br0" timeOffset="52111.9213">17083 12244 94 0,'-22'12'39'16,"22"-12"0"-16,22 20-11 15,7-32-21-15,30 2-2 16,1-10-1-16,11 3-1 15,-4-5-2-15,-2 1-2 16,0 5-2-16,-21-8-4 16,-1 28-11-16,-19-8-20 0,-24 4-1 15,0 0 0-15,-20 30 1 16</inkml:trace>
  <inkml:trace contextRef="#ctx0" brushRef="#br0" timeOffset="52252.4911">17193 12435 77 0,'-22'17'37'0,"22"-17"-1"16,0 0 1-16,0 0-30 16,60-10-4-16,-15-1-5 15,3-17-19-15,9 9-14 16,0 1-1-16,-4 0-1 16,-5 6 0-16</inkml:trace>
  <inkml:trace contextRef="#ctx0" brushRef="#br0" timeOffset="52915.0061">18283 12134 60 0,'26'-23'35'0,"-6"3"0"16,7-5 2-16,-7-19-27 15,33 17-1-15,-9-14-1 16,21 15-1-16,-12-1-1 16,12 13-1-16,-13 2 0 0,1 20-2 15,-16 12 0-15,-15 19-1 16,-16 10-1-16,-20 16 1 15,-23 5-1 1,-15 15 0-16,-13-1 0 0,-4 3 0 16,-8-5 0-16,0-15-1 15,10-4 1-15,10-14-1 16,15-8 1-16,11-14-1 16,5-9 0-16,26-18 0 15,-18 18 1-15,18-18-1 16,18 4 1-16,2-6-1 15,5-2 1-15,9 0-1 16,4-2 1-16,15 2-1 16,-2 0 1-16,3 2-1 0,3-2 0 15,-8 2-1 1,2 2 0-16,-1-4-2 16,-3 6-3-16,-21-16-6 0,13 11-29 15,-13-13 0-15,2 2 0 16,-3-15 0-16</inkml:trace>
  <inkml:trace contextRef="#ctx0" brushRef="#br0" timeOffset="53243.0758">19304 12193 81 0,'0'0'40'0,"-20"-25"0"16,-5 27 0-16,-15-8-28 15,18 23-4-15,-13-5-3 16,15 10-1-16,12-1-2 0,10 7-1 16,22-1-1-16,9 3 0 15,15 1 0-15,7 1 0 16,-2 3 1-16,1 4-1 16,-11 0 1-16,-13 3 0 15,-12-1 1-15,-18 0-1 16,-18-4 1-16,-12-1-1 15,-9-11 0-15,-5-3 0 16,-3-7 0-16,1-7-2 16,15-4-3-16,-9-25-11 15,40 21-26-15,-21-32-1 16,21 11 0-16,2-9-1 16</inkml:trace>
  <inkml:trace contextRef="#ctx0" brushRef="#br1" timeOffset="67090.6722">17310 1715 26 0,'0'0'31'16,"0"0"3"-16,12-22 0 16,-24-3-15-16,31 27-2 15,-32-28-2-15,13 26-4 16,0 0-1-16,19-8-3 15,-19 8 0-15,6 28-2 16,0-1 0-16,2 19-2 16,4 7-1-16,-2 13 1 0,2 3-2 15,0 2 1-15,-5-1-2 16,1-1 1-16,-2-8-1 16,-2-14 0-16,-4-8 0 15,0-11 0-15,0-28-2 16,-6 17 0-16,6-17-3 15,-6-29-3-15,6 29-13 16,2-57-19-16,-4 6 1 16,-6-18-2-16,3-5 2 15</inkml:trace>
  <inkml:trace contextRef="#ctx0" brushRef="#br1" timeOffset="67423.261">16923 1493 69 0,'-73'102'37'0,"4"34"0"15,1 15 1-15,35 25-28 16,-5-7-2-16,44 14-2 16,20-24-1-16,41-16-2 15,30-33-1-15,27-38-1 16,20-36 0-16,12-34 0 15,2-36 0-15,-8-28 1 16,-13-29 0-16,-25-23 0 16,-21-25-1-16,-30-8 1 15,-27-4 0-15,-36 13-1 16,-32 9-1-16,-31 17 0 16,-26 22-1-16,-19 15-2 15,-3 38-3-15,-17 11-33 0,25 19-1 16,14 1 0-16,20 8-1 15</inkml:trace>
  <inkml:trace contextRef="#ctx0" brushRef="#br1" timeOffset="69031.2792">19886 5230 44 0,'20'-26'37'0,"-2"5"0"16,-18 21 2-16,20-12-16 15,-20 12-10-15,6 18-3 16,-12 5-2-16,8 26-1 15,-4 2-2-15,2 16-2 16,0 2-1-16,2-1 1 0,4 3-3 16,-4-8 0-16,2-10 0 15,1-14-2-15,1-3 0 16,-4-19-3 0,10 5-5-16,-12-22-30 0,0 0 1 15,8-36-1-15,-2 1 0 16</inkml:trace>
  <inkml:trace contextRef="#ctx0" brushRef="#br1" timeOffset="69355.3527">19636 5236 81 0,'-105'94'40'0,"2"22"1"16,5 9-1-16,34 21-30 15,19-11-4 1,51 4 0-16,33-21-2 0,50-20 0 16,30-33-2-16,31-32-1 15,20-29 0-15,7-29 0 16,-7-30 0-16,-12-29-2 16,-24-30 1-16,-33-22 0 15,-30-13 0-15,-31-2 0 16,-46 0 0-16,-40 13 0 15,-29 7 0-15,-29 17-1 16,-19 24-2-16,-7 15-3 0,23 20-34 16,-9 14-1-1,27 16-1-15,22 1 0 16</inkml:trace>
  <inkml:trace contextRef="#ctx0" brushRef="#br1" timeOffset="72094.8">14224 8749 21 0,'-2'-35'32'0,"2"35"0"16,2-24-3-16,-14-2-8 15,12 26-3-15,0 0-3 16,0 0-2-16,0 0-1 16,12 50-4-16,-20-15 1 15,10 16-4-15,-8 2 1 16,10 16-3-16,-10-3 1 16,6-5-3-16,0-4 0 15,0-6 0-15,6-6-2 16,-6-9 0-16,8-11-1 15,-8-25-1-15,11 26-4 16,-22-44-12-16,11 18-20 16,-8-30-1-16,0 5 0 0,-8-10 0 15</inkml:trace>
  <inkml:trace contextRef="#ctx0" brushRef="#br1" timeOffset="72575.0935">14020 8172 39 0,'14'-26'35'16,"-14"26"1"-16,0 0 0 15,-41 38-22-15,-29 9 1 16,9 63-2-16,-43 7-2 16,13 56-3-16,-14 6-1 15,20 15-1-15,20-8-1 16,33-9-2-16,44-24-1 15,53-35-1-15,40-32 0 16,33-46 0-16,26-39 0 16,20-30-1-16,11-34 0 0,-5-21 1 15,-16-24-1-15,-28-20 0 16,-34-17 0-16,-27-8 0 16,-34 2-1-1,-45 12 1-15,-39 9 0 0,-44 20-1 16,-26 20-1-16,-23 13-4 15,7 28-33-15,-19 16-2 16,10 11 0-16,17 7-1 16</inkml:trace>
  <inkml:trace contextRef="#ctx0" brushRef="#br1" timeOffset="73782.9512">20329 12103 32 0,'8'-26'34'0,"-2"-1"2"15,1 3 1-15,-7 24-12 16,2-37-12-16,22 41-2 16,-24-4 0-16,0 0-3 15,14 29-2-15,-2 13-2 16,-12 3 0-16,8 12-1 15,-2 8-1-15,0 5 0 16,5-3 0-16,-1-4-1 16,8-6 0-16,-4-12-1 15,4-10 0-15,-5-17-2 16,3-6-1-16,-16-12-5 16,36-14-9-16,-26-16-23 15,5-5-1-15,-13-14 1 0,4-8-1 16</inkml:trace>
  <inkml:trace contextRef="#ctx0" brushRef="#br1" timeOffset="74158.7834">20252 11701 77 0,'-48'37'38'15,"-3"34"2"-15,-14 19 0 16,8 35-29-16,-15 3-1 16,25 25-4-16,2-2-1 0,25 0-2 15,20-11-1-15,26-28 0 16,21-22-1-16,24-25 0 16,20-32-2-16,16-29 2 15,3-22-1-15,5-27 0 16,-9-22 1-16,-3-21 0 15,-16-18-1-15,-16-16 0 16,-26-7 1-16,-23-7 0 16,-24 7-1-16,-30 9 1 15,-27 6-1-15,-20 20 0 16,-23 14 0-16,-17 21-2 16,-3 23-4-16,-19 5-33 15,25 19-2-15,3 2-1 0,21 16 0 16</inkml:trace>
  <inkml:trace contextRef="#ctx0" brushRef="#br0" timeOffset="103010.6813">12008 5136 37 0,'16'-26'28'0,"17"9"2"16,1-25-1-16,11-7-25 15,23 4 2-15,11-18-1 16,35 4 1-16,5-17-1 16,39 3 0-16,17-11 0 15,35 9 0-15,19-7-1 16,39 5-1-16,20-1 0 15,32 9-2-15,18-1 1 16,19 11 0-16,9 0 0 0,5 12 1 16,-4 7 0-16,0 25 1 15,-23 17-1 1,-16 29 0-16,-28 20 0 16,-18 26 0-16,-21 23-1 0,-6 14-1 15,-19 5-1-15,-7-7 1 16,1-16-1-16,3-29 1 15,3-26-1-15,5-33 0 16,-10-29 0-16,-4-32 1 16,-9-22 0-16,-15-17-3 15,-13-6-1-15,-36-14-9 16,-8 16-25-16,-48 11-1 16,-26 16-1-16,-33 22 0 0</inkml:trace>
  <inkml:trace contextRef="#ctx0" brushRef="#br0" timeOffset="104911.6373">21920 4082 66 0,'4'-28'37'0,"0"3"1"16,2-12-4 0,-6 37-22-16,18-18-2 15,4 34-3-15,-11 1-1 16,15 24 0-16,-6 7-3 15,7 12 0-15,-3 9-1 0,4 4 0 16,-3-1-1-16,-5-7 0 16,0-10 0-16,-2-14 0 15,-5-13-1-15,-13-28 1 16,34 0 0-16,-14-30 0 16,-6-15 0-16,5-20 0 15,5-19 0-15,-4-16 0 16,0-22-1-16,-5-9 1 15,-1-7-2-15,-4-7 1 16,-4-2 0-16,-4-4 0 16,-4 0 0-16,-4 4-1 15,-4 7 1-15,0 9 0 0,-7 7-1 16,1 16 2-16,-4 12-2 16,-4 13 1-16,7 13 0 15,-5 13 0-15,4 6 0 16,2 12 0-16,4 7-1 15,4 7 1-15,1 1 1 16,7 24-1-16,-10-27 0 16,10 27 0-16,6-22 0 15,-6 22 0-15,33-14 0 16,5 5 0-16,19-5 1 16,22-6-1-16,35-7 1 15,46-5 0-15,38-3 0 16,45-6 0-16,29-8 1 0,42 0-2 15,26-4 1-15,21-2-1 16,12 4 1-16,4 2-1 16,-13-2 0-16,-15 2-1 15,-21 1 0-15,-40 5-1 16,-33 14-1-16,-58 5-1 16,-41 14-3-16,-71-1-35 15,-31 19-1-15,-54-8 1 16,-34 29-1-16</inkml:trace>
  <inkml:trace contextRef="#ctx0" brushRef="#br0" timeOffset="105407.1143">22619 3837 56 0,'-25'5'38'16,"25"-5"0"-16,0 0 1 16,33-39-16-16,5 21-15 15,1-7-4-15,20 1 0 16,-5-5-3-16,3-6-3 16,2 15-7-16,-19-2-29 15,3 3 0-15,-13 5-1 16,-13-2 1-16</inkml:trace>
  <inkml:trace contextRef="#ctx0" brushRef="#br0" timeOffset="105843.4598">23275 3260 50 0,'49'-36'36'16,"10"1"2"-16,8-8 0 16,10 23-18-16,-11-27-9 0,19 35-2 15,-26-7-2-15,-4 30-1 16,-23 15-2-16,-21 27-2 16,-28 16 0-16,-23 15 0 15,-13 10-2-15,-12 4 0 16,-14 6 1-16,6-11-1 15,-4-7 2-15,17-12-2 16,7-9 1-16,22-10 0 16,5-12 0-16,18-5 1 15,14-13 0-15,14-3-1 16,7-12 0-16,13-5 1 16,11-5-1-16,2-3-1 15,11-5 1-15,-3 2 0 0,4-4-1 16,-8 0-2-16,2 2 0 15,-13-7-3-15,1 22-17 16,-19-18-19-16,-4 7-2 16,-24 4 1-16,19-22 0 15</inkml:trace>
  <inkml:trace contextRef="#ctx0" brushRef="#br0" timeOffset="106631.495">24651 2681 49 0,'0'0'36'0,"16"-14"2"15,-16 14-1-15,-20-2-19 0,14 37-3 16,-27-5-4-16,13 32-3 15,-22 13-3-15,7 23 0 16,-5 14-1-16,15 12-1 16,3-3-1-16,16-3-1 15,12-6 1-15,8-8 0 16,11-16 0-16,13-15-1 16,1-10 1-16,1-14 0 15,1-8-1-15,5-8 1 0,-3-7-1 16,-3-7 0-1,-7-5-1-15,-7 0 1 16,-6-8-1-16,-20-6 0 0,25 10-1 16,-25-10-2-16,0 0-2 15,-12-18-12-15,12 18-26 16,-17-22-1-16,17 22 0 16,-28-29 1-16</inkml:trace>
  <inkml:trace contextRef="#ctx0" brushRef="#br0" timeOffset="107862.4637">24825 3144 51 0,'19'-12'37'0,"-19"12"1"15,20-6 0-15,-30-14-24 16,10 20-2-16,0 0-2 15,8 20-2-15,-8-20-3 16,-25 43 0-16,7-15-2 16,8 7-1-16,-8-2 0 15,6 5 0-15,2-7-1 16,5 0 1-16,5-9-1 0,7-4 0 16,-7-18 0-1,32 19-1-15,-6-15 1 16,5-2 0-16,3-2-1 15,5 0 1-15,3-4-1 16,-3 2 0-16,1-2 0 0,-5 1-1 16,-1 1-1-16,-8-4-1 15,-5 4-2-15,-9-18-3 16,8 16-3-16,-26-35-4 16,6 39-5-16,0-63 2 15,8 32 2-15,-22-20 7 16,12 13 6-16,-4 1 5 15,-2-8 5-15,8 45 6 16,-12-45 5-16,12 45 1 16,0 0-3-16,12 35-3 15,-24-7-4-15,20 29-2 16,-10 3-2-16,4 17-1 0,2 1-1 16,4 9-1-16,-2-3 0 15,2-5-1-15,4-15 0 16,-2-9-2-16,5-11 1 15,-7-15-2-15,6-7 1 16,-14-22-3-16,26 2-3 16,-32-38-11-16,12 7-23 15,-6-16-1-15,-2-6-1 16,-10-12 2-16</inkml:trace>
  <inkml:trace contextRef="#ctx0" brushRef="#br0" timeOffset="108510.8192">25334 3051 75 0,'0'0'40'16,"26"0"0"-16,-26 0 1 16,0 0-28-16,25 44-4 15,-23-23-2-15,16 17-3 16,-12-3-1-16,10 2-1 15,-6-3-1-15,4-1-1 16,-8-10 0-16,-1-1 0 16,-5-22 0-16,0 0-1 15,0 0 0-15,0 0 0 16,8-31 1-16,-8 1-2 0,0-7 2 16,6 0-2-16,-4-5 2 15,4 3-1-15,8 4 0 16,4-1 1-16,-2 13 0 15,7 9 1-15,-1 10-1 16,4 4 1-16,-1 8 0 16,1 10 1-16,-2 5-1 15,-5 13 0-15,-5-1 1 16,0-4-1-16,-8 1 0 16,-4-1-1-16,2-7 1 15,-8-7 0-15,4-17-1 16,0 0 0-16,0 0-1 15,0-19 1-15,6-5 0 0,6-13 0 16,2 2-1-16,5-11 1 16,7-1 0-1,8 0-1-15,3 2 2 0,-1 14-1 16,1 1 0-16,1 17 1 16,-5 9-1-16,-5 11 0 15,-2 11 1-15,-13 6-1 16,-7 5 1-16,-6 8 0 15,-6 5-1-15,-5-5 0 16,1-4 0-16,-8-3-1 16,4-5-1-16,0-7-2 15,4 2-2-15,10-20-6 16,0 0-29-16,10-36-1 0,0 15 0 16,8-23 0-1</inkml:trace>
  <inkml:trace contextRef="#ctx0" brushRef="#br0" timeOffset="108735.2278">26452 2547 78 0,'25'-6'41'15,"-3"20"0"-15,-12 8 1 16,4 25-30-16,-32 0-3 16,8 23-3-16,-19 11-1 15,1 15-2-15,-12 4-2 16,7 0 1-16,-5-2-2 0,5-11-1 15,5-9-1-15,4-13-1 16,13-14-3-16,-5-25-7 16,22-3-28-1,-6-23-1-15,0 0 0 0,23-27 0 16</inkml:trace>
  <inkml:trace contextRef="#ctx0" brushRef="#br0" timeOffset="109090.4083">26673 3071 80 0,'2'18'40'0,"-8"11"1"15,-10 7-1-15,4 7-31 0,-25-10-2 16,13 8-2 0,-2-5-3-16,9-7-1 15,9-3-1-15,8-26 0 16,27 19-1-16,11-17 1 0,1-4-1 15,3-2 0-15,3 2 1 16,1 0 0-16,-3 4 0 16,-9 8 1-16,-7 4 0 15,-15 9 1-15,-10 1-1 16,-8 3 1-16,-8 1 0 16,-1-1-1-16,-11-1 0 15,0-6 0-15,-1-3-1 16,-5-7-1-16,6-4-1 15,1-12-3-15,25 6-6 16,-40-16-30-16,26-3 0 16,-3-11-1-16,11-3 1 15</inkml:trace>
  <inkml:trace contextRef="#ctx0" brushRef="#br0" timeOffset="109418.4704">26876 2898 68 0,'38'-21'39'16,"-3"-1"1"-16,11 20-3 15,-19-23-26-15,17 27-1 16,-19-8-3-16,1 16-2 16,-26-10-2-16,8 45-1 15,-22-10-1-15,-11-2 0 16,-7 3 0-16,-2 7 0 0,1-8-1 15,1 1 1-15,10-7-1 16,7-11 1-16,15-18-1 16,0 23 1-16,0-23-1 15,35 0 0-15,-9-8 0 16,2 1-1-16,3-5-1 16,-3-6-2-16,9 14-5 15,-37 4-30-15,40-19-2 16,-24 3 0-16,1 4-1 15</inkml:trace>
  <inkml:trace contextRef="#ctx0" brushRef="#br0" timeOffset="109707.7024">27283 2276 87 0,'0'0'40'0,"30"24"2"16,-15 7-2-16,17 24-33 15,2 14 0-15,11 25-2 16,-6 10-1-16,-5 12-2 16,-4 4 0-16,-15 1-1 15,-9-9 0-15,-17-2-1 0,-15-10-1 16,-16-17-4-16,9 1-22 15,-19-27-15-15,5-18 0 16,-4-13-2 0,11-13 1-16</inkml:trace>
  <inkml:trace contextRef="#ctx0" brushRef="#br0" timeOffset="110435.0806">27962 2404 28 0,'0'0'37'0,"26"-28"1"16,-26 28-1-16,6-35-13 15,14 47-6-15,-20-12-3 16,0 0-4-16,-20 27-2 16,8 22-4-16,-8 12 1 15,-1 24-3-15,-3 7 1 0,4 10-1 16,6 4-1-16,8 8 0 15,18-8 0-15,10-12-1 16,15-16-1-16,5-17 1 16,7-12-1-16,5-15 0 15,-9-9 0-15,2-9 0 16,-9-14-1-16,-7-4 0 16,-11-8 0-16,-20 10-2 15,22-24-1-15,-24-9-6 16,12 13-32-16,-20-15-1 15,4 6 0-15,-6-18 0 16</inkml:trace>
  <inkml:trace contextRef="#ctx0" brushRef="#br0" timeOffset="110882.116">28525 2376 61 0,'-34'2'37'0,"-5"12"-1"16,-7 6 2-16,-1-3-31 15,21 15-2-15,3-7-1 16,29 11-3-16,17-7 1 16,23 2-3-16,15 1 2 15,10 1-2-15,6 1 1 0,-4 7 1 16,-8 4-1-16,-11 10 2 15,-21 0-1 1,-15 10 2-16,-24-5-1 0,-18 7 1 16,-15-12 0-16,-9-4-1 15,-15-12 0-15,4-11 0 16,4-20 0-16,3-18-1 16,13-20 1-16,15-19-1 15,16-19 1-15,20-13-1 16,10-15 0-16,21-8-1 15,11 2 1-15,5 6-1 16,-2 6 0-16,2 11-1 0,-5 18 0 16,-9 8 0-16,-5 16-4 15,-23 4-6 1,17 19-27-16,-34 14-3 16,20-4 0-16,-20 4 0 0</inkml:trace>
  <inkml:trace contextRef="#ctx0" brushRef="#br0" timeOffset="111591.0936">29046 2683 61 0,'14'-28'39'0,"0"3"-1"15,-16-5-8-15,24 28-13 16,-24-17-4-16,2 19-5 16,15 17-2-16,-5 7-1 15,-6 7-2-15,6 12 1 16,-8 2-2-16,6 12 0 15,-2-4-1-15,0-4 0 16,0-5 0-16,6-11-1 16,-10-8-1-16,-2-25 1 15,0 0-1-15,23 2 0 16,-21-25 0-16,10-7 0 16,0-5 0-16,-2-8-1 0,10-6 1 15,-3 0 0-15,9 6 0 16,-4 5 0-16,7 11 1 15,-5 7 0-15,2 8 0 16,3 24 1-16,-9 4 0 16,0 13 0-16,-4 5 1 15,-5 5-1-15,1 4 0 16,-10 0 0-16,-2-5-1 16,-2-11 1-16,-2-3 0 15,4-24-2-15,-8 19 1 16,8-19 0-16,-11-23-1 15,11-7 1-15,4-7-1 16,3-10 0-16,7-4 1 0,6-2-1 16,10 2 1-16,3 8 1 15,1 7-1-15,3 17 1 16,-3 13-1-16,5 16 1 16,-7 11-1-16,-2 15 0 15,-1 7 0-15,-7 4 0 16,2 2 0-16,-11-4-1 15,7 0-3-15,-14-17-3 16,16 11-24-16,-22-39-10 16,4 18-1-16,-4-18 0 15</inkml:trace>
  <inkml:trace contextRef="#ctx0" brushRef="#br0" timeOffset="111847.3057">29937 1809 65 0,'33'20'41'0,"11"5"0"16,15 24 0-16,-25 8-30 16,37 30 0-16,-18 3-4 15,4 24-2-15,-17 5-1 16,-15 5-2-16,-15-8 0 15,-12-2-2-15,-10-10-2 0,-15-20-4 16,7 6-24-16,-25-35-12 16,-3-11-1-16,-13-27 0 15</inkml:trace>
  <inkml:trace contextRef="#ctx0" brushRef="#br0" timeOffset="112694.671">26817 1503 32 0,'0'0'33'16,"-24"0"-3"-16,24 0-4 16,0 0-5-16,-35-16-5 15,35 16-3-15,0 0-4 16,27 4-2-16,-1-16-1 15,31 12 0-15,10-11-1 16,44 3 0-16,19-14 0 16,34 10-1-16,26-5-1 15,33-1 0-15,14-9-2 16,10-3 0-16,-6 1-2 0,-18 1 2 16,-20 5-3-16,-39 1 2 15,-28 10-3-15,-45 3-1 16,-26 14-3-16,-43-3-34 15,-22-2 1-15,0 0-2 16,4 24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3T16:43:49.78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5008 6775 25 0,'0'0'32'16,"-19"5"0"-16,19-5-9 16,0 0-5-16,-34-2-3 15,34 2-3-15,-26 12-1 16,26-12-3-16,0 0-2 16,-17 16-1-16,17-16-1 15,0 0-1-15,0 0 0 16,25-4-2-16,7-6 1 15,15 2-1-15,13-3 1 16,11-3-1-16,6-6 1 16,10 6-1-16,3-1 0 0,-3 1 0 15,2 4 0-15,-16 2 0 16,-8 4-1-16,-5 0 1 16,-9 4-1-16,-12 2-1 15,-13 2-1-15,-26-4-1 16,32 12-5-16,-32-12-17 15,0 0-14-15,-18-4 0 16,18 4 0-16,-40 14 0 16</inkml:trace>
  <inkml:trace contextRef="#ctx0" brushRef="#br0" timeOffset="355.0938">4931 6985 40 0,'-19'9'33'15,"-1"-9"2"-15,20 0 1 16,0 0-25-16,0 0-2 16,0 0 0-16,28 10 0 15,7 2-2-15,-5-18 0 16,21 12-2-16,6-10-1 15,14 2 0-15,2-4-2 16,6 0 1-16,6-4-1 0,2 3-1 16,-4-5 1-16,-6 2-1 15,-16-4 1-15,-9 8-1 16,-13-1 0 0,-11 3-1-16,-8 2 0 0,-20 2-3 15,0 0-4-15,0 0-33 16,0 0-1-16,0 0-2 15,-22 11 1-15</inkml:trace>
  <inkml:trace contextRef="#ctx0" brushRef="#br0" timeOffset="4726.8685">5271 10360 39 0,'-18'16'19'16,"18"-16"-1"-16,0 0 1 16,0 0-3-16,-21 6-2 15,21-6-2 1,0 0-2-16,0 0-4 0,0 0 0 16,0 0-2-16,0 0-1 15,0 0 0-15,0 0 0 16,39 19-2-16,-11-21 1 15,15 2-1-15,5-7 2 16,17 1-1-16,6-6-1 16,6-2 1-16,2-2-1 15,-4 5 0-15,-4-1 0 16,-6 4 0-16,-12 2 0 16,-9 6-1-16,-19 2 1 0,-5 6-1 15,-20-8 1-15,0 20-1 16,-20-9 1-16,-3 3-1 15,-7-2 1-15,-13 2-1 16,-11-1-1-16,-11 3 1 16,-2 2 0-16,-10-1-1 15,4-1 1-15,-10-2 0 16,-2 2 0-16,12-1 1 16,2-5 0-16,12 4 1 15,11-14-1-15,11 4 0 16,11 0 1-16,26-4-1 0,0 0 0 15,28 13 0-15,15-5-1 16,17-6 1-16,5 2 0 16,20-2 0-16,2-4 0 15,3 0-1-15,1-4 0 16,-12 0 1-16,-6-1-1 16,-16-1-2-16,-5 8-1 15,-27-18-8-15,3 8-27 16,-28 10-1-16,6-19-1 15,-6 19 1-15</inkml:trace>
  <inkml:trace contextRef="#ctx0" brushRef="#br0" timeOffset="10035.3691">3806 2602 9 0,'0'0'30'0,"-20"-10"1"0,20 10-7 16,-22-19-3-16,22 19-4 16,0 0-3-16,0 0-3 15,-21-28-1-15,21 28-3 16,0 0-2-16,0 0 0 15,-2-18-1-15,2 18-1 16,0 0-1-16,23-1 0 16,-7-1 0-16,10 2 0 15,6 0 0-15,7 3 0 0,8-1-1 16,7 4-1-16,3-4 1 16,-4 4-1-16,5-4 1 15,-5 0-1 1,-2-2 1-16,-5 0-1 0,-1-2 1 15,-17-2 0-15,9 2 0 16,-17-2 0-16,-4 0 0 16,-16 4 0-16,23-2 0 15,-23 2 0-15,0 0-1 16,0 0 0-16,0 0 1 16,0 0-1-16,0 0-1 15,0 0 1-15,0 0-1 16,0 0-1-16,0 0 0 0,0 0-1 15,0 0 0-15,0 0-4 16,20 38-2 0,-20-38-15-16,0 0-15 15,0 0 0-15,0 0 1 0,0 0 0 16</inkml:trace>
  <inkml:trace contextRef="#ctx0" brushRef="#br0" timeOffset="11003.3593">4426 2339 18 0,'0'0'29'16,"0"0"-3"-16,-18-8-3 16,18 8-3-16,-20-8-4 15,20 8-3-15,0 0-3 0,0 0-2 16,-25-9-2-16,25 9-1 16,0 0-2-16,0 0 0 15,0 0-1-15,0 0 0 16,0 0-1-16,0 0 0 15,37 9-1-15,-11-3 1 16,8 0-1-16,3 2 1 16,-3 0-1-16,5 2 1 15,-5-2-1-15,-3 3 0 16,-3 1 1-16,-8 4 0 16,-12 3 0-16,-10 3 1 15,2 0 0-15,-12 5-1 0,-2 1 1 16,-8 7-1-16,-9 4 1 15,-3 4-2-15,-5 0 2 16,7 7-2-16,-8-3 1 16,3-2-1-16,3-2 0 15,7-6 0-15,3-7 0 16,8-7 1-16,16-23-1 16,-18 24 0-16,18-24 1 15,0 0-1-15,0 0 1 16,0 0-1-16,0 0 1 15,0 0-1-15,-2-32 1 16,2 11-1-16,0-3 1 16,2-5-1-16,-2-7 0 0,2-3 1 15,2-2-1-15,8-2 0 16,-4 0 0-16,4 3 0 16,-4-1 0-16,0 2 0 15,4 4-1-15,-6-1 2 16,-1 5-1-16,-3 5 0 15,-2 5 0-15,-2 3 1 16,2 18-1-16,2-21 1 16,-2 21-1-16,0 0 0 15,0 0 0-15,0 0 0 16,0 0 0-16,0 0 1 16,0 0-1-16,0 0-1 15,0 0 0-15,0 0 0 0,-19 11-1 16,19-11-1-16,-2 24-4 15,2-24-24 1,-12 19-9-16,12-19-1 16,-6 20 1-16</inkml:trace>
  <inkml:trace contextRef="#ctx0" brushRef="#br0" timeOffset="16014.9812">2963 9169 14 0,'0'0'26'15,"-6"18"-8"-15,6-18-1 0,0 0-1 16,-20 0-2-16,20 0-1 15,0 0-2-15,0 0-2 16,0 0-2-16,-6 19-1 16,6-19-1-16,0 0-1 15,0 0 0-15,38 6-1 16,-18-8 0-16,17 6 0 16,-1-6-1-16,15 4 1 15,2-2-1-15,18 6 1 0,-4-2-2 16,16 0 1-1,-4-4-1-15,6 0 1 16,-8-4-1-16,2-2 0 16,-14 2 0-16,-9-2 0 0,-13 0 1 15,-9 4-1-15,-9-2 0 16,-25 4 0-16,20 0-1 16,-20 0 1-16,0 0-1 15,0 0 0-15,0 0-2 16,0 0 0-16,0 0-2 15,0 0-4-15,26 10-16 16,-26-10-13-16,0 0-1 16,0 0 1-1,2-18 0-15</inkml:trace>
  <inkml:trace contextRef="#ctx0" brushRef="#br0" timeOffset="16795.1622">3871 9051 1 0,'0'0'13'0,"0"0"16"16,0 0 2-16,0 0-12 15,-24-12-2-15,24 12 0 16,0 0-2-16,0 0-2 0,-19-11-3 16,19 11-2-16,0 0-3 15,0 0-1-15,0 0-1 16,0 0-1-16,0 0 0 16,0 0-1-16,19 5 0 15,-19-5 0-15,38 6 1 16,-12 0-1-16,5-2-1 15,5 4 0-15,1-2 0 16,-3 0 0-16,-1-2-1 16,-1 4 1-16,-6-1 0 15,-7-1 0-15,-19-6 1 16,12 24 1-16,-12-24-1 16,-6 27 0-16,6-27 0 0,-23 36 1 15,7-19-1-15,2 7 0 16,-12-5 1-1,3 5-1-15,-5-4 0 16,2 5 0-16,1-3 0 0,-1-3 0 16,4-1 0-16,5-4 0 15,17-14-1-15,-20 14 0 16,20-14 0-16,0 0 0 16,0 0 0-16,0 0 0 15,0 0 0-15,0 0 1 16,0 0-1-16,0 0 0 15,0 0 0-15,0 0 0 16,-14-18 1-16,14 18-1 0,-2-30 0 16,-4 13 0-16,0-5 0 15,4 3 0 1,-8-5 0-16,2 4 0 16,2-7 0-16,-1 3 0 0,1 1 0 15,0 3 0-15,0 1 1 16,6 19-1-16,-6-30 0 15,6 30 0-15,-2-20 0 16,2 20 0-16,0 0-1 16,8-23-2-16,-8 23-3 15,0 0-33-15,4-22-1 16,-4 22-1-16,0 0-1 16</inkml:trace>
  <inkml:trace contextRef="#ctx0" brushRef="#br0" timeOffset="19159.6507">7084 7842 22 0,'0'-21'30'0,"0"21"2"15,0 0-11-15,-2-30-4 16,2 30-3-16,-20-16-2 15,20 16-2-15,-40-3-2 16,21 16-1-16,-13-13-1 16,10 20-1-16,-9-6 0 15,5 13-2-15,-2 3 0 16,11 9 1-16,3 0-2 0,8 8 0 16,0-2 0-16,10-2 0 15,4 3-1-15,6-7 1 16,11-10-1-16,3-5 1 15,6-10-1-15,5-11 0 16,5-8 0-16,1-7 0 16,-4-6 0-16,3-7-1 15,-5-3 1-15,-11-1-1 16,-2-1 1-16,-13-1-1 16,-7-2 2-16,-6 1-1 15,-8 1-1-15,-3 1 1 16,-11 1-1-16,-4 1 0 15,1 5 0-15,-1 5 0 0,-2 8-3 16,-9 1-1-16,19 26-13 16,-12-13-24-1,1 4-1-15,1 6 0 16,0-8-2-16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15:52:03.2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2491 1656 35 0,'0'0'33'15,"-12"-23"2"-15,12 23 1 16,0 0-22-16,0 0-1 15,0 0 0-15,0 0-2 16,6 33-3-16,-6-33-2 16,12 21-2-16,-12-21 0 15,8 20-1-15,-8-20-2 16,0 0 1-16,19-10-1 16,-11-7 0-16,-4-7 0 0,-2-7 0 15,-4-1-1-15,-4-3 0 16,-7 2 0-1,-13 13 1-15,-14 8-1 16,-13 22 0-16,-10 14 0 0,-14 25 1 16,2 19-1-16,-2 19 1 15,6 13 0-15,18 6 0 16,27-6 0-16,26-6 0 16,31-14 0-16,29-19 0 15,17-21-1-15,10-23-1 16,15-11 0-16,-9-24-2 15,-2-1-2-15,-24-36-12 16,-8 10-22-16,-19-22-2 0,-9-2 1 16,-17-9-1-1</inkml:trace>
  <inkml:trace contextRef="#ctx0" brushRef="#br0" timeOffset="452.1486">2653 899 76 0,'-4'-26'39'0,"2"-5"0"16,2 31 1-16,-6-38-30 15,26 56-1-15,-4 2-2 0,33 29-3 16,-2 8-1-16,18 17-2 16,7 22 1-16,7 16-1 15,-1 12 0-15,1 13 0 16,-13 6-1-16,-13 3 2 16,-21-3 0-16,-15 0 0 15,-9-9-1-15,-14-11 0 16,-8-9 0-16,-5-20-1 15,-3-13 1-15,-8-14 0 16,11-16 0-16,5-8-1 16,-4-14 1-16,10-9-1 15,8-20 0-15,-20 18-1 16,20-18-1-16,0 0-2 0,-19-4-1 16,1-30-12-16,22 17-26 15,-16-15 0-15,10 3-2 16,-10-12 1-16</inkml:trace>
  <inkml:trace contextRef="#ctx0" brushRef="#br0" timeOffset="14225.0439">4473 1676 1 0,'0'0'16'0,"0"0"12"16,0-20 2-16,0 20-14 15,0 0 0-15,0 0-1 16,-8-25-2-16,8 25-1 15,0 0-3-15,0 0-2 16,0 0-2-16,0 0 0 16,0 0-1-16,0 0-1 15,0 0 0-15,0 0-1 0,0 0 1 16,0 0-1-16,2 19 1 16,-2-19 0-16,0 0-1 15,10 26 0-15,-10-26 0 16,4 21 0-16,-4-21 0 15,4 24-1-15,-4-24 1 16,6 31-1-16,-6-31 0 16,0 38 0-16,-6-19-1 15,6-1 1-15,-4-1 0 16,4 1-1-16,-2 0 1 16,0 3 0-16,-2-3 0 15,4 2 0-15,0-20 0 0,0 29 1 16,0-11-2-16,0-18 1 15,0 25-1-15,0-25 2 16,4 30-2 0,-2-13 1-16,-2 1 0 0,0 6-1 15,0 1 1-15,-2 5 0 16,2-5 0-16,2 3-1 16,-2-3 0-16,0 1 1 15,2-1-1-15,2-1 1 16,-4-3-1-16,6-1 1 15,-4 3 0-15,-2-1-1 16,0 5 1-16,-6-5-1 16,10 4 0-16,-2-3 0 0,-2 3 1 15,0 3-1-15,4-3 1 16,0 3 0 0,2-3 0-16,6 5-1 15,-4 0 1-15,-2-1 0 0,1-1-1 16,3 1 0-16,-4-1 0 15,-4 3 1-15,6-1-1 16,-2-2 0-16,4 3 0 16,-2-7 0-16,0 3 1 15,-2 3-1-15,0-1 0 16,5-1 0-16,-3 0 1 16,4 1-1-16,-4-3 0 15,6 5 1-15,-2-1-1 0,2-3 1 16,3 1-1-1,-3-5 0-15,0 3 0 16,0-3 0-16,-2-1 1 16,1 3-1-16,1-1 0 0,4-1 0 15,-4-1 0-15,2 1 1 16,1-1-1-16,1 1 0 16,2 2 1-16,-6-3-1 15,6 3 1-15,-7-1-2 16,5-1 2-16,-4 1 0 15,0-1 0-15,4-3-1 16,-11 3 0-16,7-3 0 16,-2-3 0-16,-2 0 0 15,2-1 0-15,-12-17 0 16,24 32 0-16,-15-14 0 16,7-3 0-16,-2 5 0 15,0-3 0-15,-14-17 0 0,26 28 0 16,-26-28 0-16,27 29 0 15,-9-11 0-15,-18-18 0 16,28 30 0-16,-28-30 0 16,31 31 0-16,-17-13 0 15,4 1-1-15,-2-1 0 16,-16-18 1-16,31 27 0 16,-31-27 0-16,34 30 0 15,-17-13 0-15,-1-3-1 16,2 4 2-16,-2 0-1 15,2-3 0-15,-1 3 0 16,-17-18 0-16,30 35 0 16,-12-17 0-16,-4 0 0 0,3 1 0 15,-17-19 0-15,32 35 0 16,-16-17 0-16,2 0 1 16,-18-18-1-16,29 31 0 15,-11-15 0-15,2-4 0 16,-7 5 0-16,7-3 0 15,-2 2 0-15,2-1 0 16,-2 1 0-16,-3 0 0 16,5-2 0-16,0 1 0 15,-2-1 0-15,1 2 1 16,-19-16-2-16,40 31 1 16,-20-15 1-16,1 0-1 0,-3 1 0 15,2 3 0-15,1-2 0 16,-1-5 0-16,4 3 0 15,-4-2 0 1,-1-3 0-16,1 9 0 0,0-8 1 16,0 6 0-16,-1 1-1 15,1 1 1-15,0-3-1 16,0 1 0-16,-3 2 1 16,-1-8-2-16,2 3 1 15,2-3 0-15,-3-4 1 16,-1 2-1-16,2-2 0 15,2-1 0-15,-4 1 0 16,-16-8 0-16,31 16 0 0,-31-16 0 16,32 12 0-16,-32-12 0 15,27 11 0-15,-9-5 0 16,-18-6 0 0,36 14 0-16,-18-8 0 0,1 2 0 15,1 0 0-15,0-2 0 16,-1 1 0-16,-19-7 0 15,38 18 0-15,-38-18 0 16,34 20 0-16,-17-7 0 16,3-5 0-16,-4 0 0 15,8 2 0-15,-3-6 0 16,5 4 0-16,0-2 0 16,-1 0 0-16,3-5 0 15,4 7 0-15,-5 0 0 16,5-6 0-16,5 4 0 15,-3-2 0-15,-1-2 0 16,7 2 0-16,-1-4 0 0,1 4 0 16,5 0 0-16,1 0 0 15,-5-2 0-15,9 3 0 16,-3-3 0-16,-2 2 0 16,1 0 0-16,-1 0 0 15,-3-4 0-15,1 0 0 16,-1 2 0-16,-5-2 0 15,3 4 0-15,-9-6 0 16,3 4 0-16,-3-2 0 16,-3 2 0-16,0 2 0 0,-5 0 0 15,-1 0 0 1,2 4 0-16,-5-2 0 16,3-1 0-16,2 3 0 0,-2-2 0 15,3 0 0-15,-1-4 0 16,-2 4 0-16,3-4 0 15,-3 2 0-15,4-2 0 16,-3 4 0-16,-3-2 0 16,0 1 0-16,0 1 0 15,-1-2 0-15,-19-4 0 16,26 10 0-16,-26-10 0 16,0 0 0-16,20 6-1 15,-20-6-3-15,0 0-2 16,-6 24-6-16,6-24-31 15,-18-2-1-15,18 2 1 16,-22-8-1-16</inkml:trace>
  <inkml:trace contextRef="#ctx0" brushRef="#br0" timeOffset="16199.4084">8549 5330 39 0,'0'0'22'16,"19"-6"-1"-16,-20-12 1 15,1 18-2-15,5-27-2 16,15 21-3-16,-24-21-1 16,24 17-3-16,-22-14-1 15,2 24-2-15,18-23-1 16,-18 23-2-16,0 0 0 16,22-2-1-16,-22 2-1 15,17 25 0-15,-9-5 0 16,4 13-1-16,2 7 0 0,0 11 0 15,-2 4-1-15,1 5 1 16,-5 3-1-16,4-2 0 16,0 0-1-16,-4-14 0 15,0-2 1-15,2-12-1 16,-6-9 1-16,-4-24-2 16,15 27 2-16,-15-27-1 15,0 0 0-15,0 0 0 16,20 10 0-16,-20-10 0 15,0 0 0-15,28-8 0 16,-28 8 0-16,33-5 0 16,-7 1 1-16,8 0-1 15,3 2 0-15,8-4 0 0,1 6-1 16,1-4 1-16,-1 4 0 16,1-2 0-16,-3 4 0 15,-11-2 0-15,-1 4 0 16,-5 2 0-16,-9-2 0 15,2 0-1-15,-20-4 1 16,20 4 0-16,-20-4 0 16,0 0 0-16,0 0 0 15,0 0 0-15,7-18 0 16,-7 18 0-16,-2-22 0 16,-3 3 0-16,1-7 0 15,-2-7 0-15,4-1 0 0,2-11-1 16,2-4 0-16,8-10 0 15,1 0 0-15,5-3 0 16,8 1 0 0,-2 6-1-16,3 4 0 0,-3 12 1 15,-2 5 1-15,-2 13-1 16,-18 21 0-16,17-24 1 16,-17 24 0-16,0 0 1 15,0 0 0-15,0 0 0 16,-31 16-1-16,11-8 0 15,-12-1 2-15,-5 1-2 16,-13-2 0-16,-7 0 0 16,-8-4 0-16,-6 2 0 0,-4 0 0 15,-6 6 1 1,-6 1-2-16,2 7 1 16,4 2-2-16,4-6-4 15,26 17-30-15,-8-17-4 0,19 1-2 16,13-11 0-16</inkml:trace>
  <inkml:trace contextRef="#ctx0" brushRef="#br0" timeOffset="17635.0997">4100 1393 23 0,'18'-21'30'0,"-18"21"3"16,14-18-1-16,-20-4-15 15,26 24-4-15,-28-19 1 16,23 22-4 0,-15-5 0-16,0 0-3 0,0 0-1 15,18 30-1-15,-18-10-1 16,6 11 0-16,-4 6-2 16,-2 6 1-16,0 4-1 15,0 3-1-15,0-3 0 16,0-8 1-16,0 2-1 15,4-6 0-15,-2-7-1 16,-2-5 1-16,0-23-1 0,6 24 0 16,-6-24 0-16,0 0 0 15,0 0 0-15,14 20 0 16,-14-20 0 0,18-2 0-16,-18 2 1 0,33-10-1 15,1 6 0-15,5-6 0 16,15 2 1-16,15-2-1 15,10 3 0-15,6-3 0 16,7 0 1-16,-5 4-1 16,4-2 0-16,-8 6 0 15,-8 0 1-15,-12 0-1 16,-11 0 0-16,-13 2 0 16,-11 2 0-16,-5 0 0 0,-23-2 0 15,22 8 0-15,-22-8 0 16,0 0 0-16,0 0 1 15,0 0-1 1,-8-19 0-16,8 19 0 0,0 0 0 16,-26-30-1-16,26 30 1 15,-13-31 0-15,7 11 0 16,6-3 0-16,0-5-1 16,8-5 1-16,3-5-1 15,1-3 1-15,2-2-1 16,2-2 0-16,2-2-1 15,1 2 1-15,-1-2 0 16,-4 5 0-16,-6 5 0 16,-2 8 1-16,-6 7-1 15,0 22 1-15,-34-20 1 16,-5 26 0-16,-16 10-1 16,-15 4 0-16,-20 5 1 0,-7 3 0 15,-8 1-1-15,1-2 0 16,-1-1 0-16,6-10-2 15,14-6 0-15,6-12-5 16,36 17-20-16,-7-28-13 16,21 3 1-16,9-8-1 15,18-4 0-15</inkml:trace>
  <inkml:trace contextRef="#ctx0" brushRef="#br0" timeOffset="18415.3091">5990 1163 11 0,'18'-21'32'0,"-11"-3"1"15,-7 24 1-15,34-19-13 0,-34-3-6 16,26 36-2-16,-26-14-2 16,0 31-3-16,-18-1 0 15,2 17-3-15,-14-2-1 16,3 10-1-16,-5-2 0 16,3-6-2-16,-1-6 1 15,8-7-1-15,5-13-1 16,17-21 0-16,0 0-1 15,-2-18 0-15,11-15 0 16,9-10 0-16,6-10-1 16,4-12 1-16,-1-2 0 15,7 1 0-15,1 1 0 16,-1 12 2-16,-3 12 0 0,-1 17 1 16,0 18 0-16,-3 24 0 15,-5 11 1 1,2 15-1-16,-8 7 1 15,1 8-2-15,-3-3 1 0,-2-3-1 16,2-7 0-16,-8-15-2 16,2-7 0-16,-8-24-5 15,23 23-16-15,-23-23-17 16,-4-27 0-16,-9-3-1 16,-3-1 0-16</inkml:trace>
  <inkml:trace contextRef="#ctx0" brushRef="#br0" timeOffset="18552.0922">5966 1199 64 0,'-8'21'39'0,"8"-21"-1"16,32 38 1-16,5-29-28 15,23 11-8 1,-1 6-10-16,0-13-27 0,-6 1-4 16,-9-2-1-16,-5 2-1 15</inkml:trace>
  <inkml:trace contextRef="#ctx0" brushRef="#br0" timeOffset="19416.3561">9003 4284 40 0,'0'0'36'0,"-6"-22"1"15,6 22 0-15,0 0-23 0,0 0-2 16,8 40 0-16,-16-15-4 16,22 20-1-16,-14 0-3 15,18 6 0-15,-11-1-2 16,7 1 0-16,0-6-2 15,0-10 1-15,-2-6-1 16,-4-11-1-16,-8-18-1 16,0 0-1-16,17 12-3 15,-22-34-4-15,18 5-28 16,-19-15-1-16,-1-3 0 16,-7-4 0-16</inkml:trace>
  <inkml:trace contextRef="#ctx0" brushRef="#br0" timeOffset="19828.1588">8912 4294 17 0,'0'0'32'15,"40"-32"2"-15,-7 15 2 0,13 7-15 16,-5-16-6-16,28 28-3 16,-16-11-3-16,13 20-1 15,-25-3-3-15,2 18 0 16,-17 1-3-16,-12 9 1 15,-16-1-2-15,-14 0 1 16,-7-1-1-16,-3-7 0 16,0-1-1-16,1-11 0 15,7-5 0-15,18-10 0 0,0 0 0 16,18-8 0 0,15 0 0-16,7 0 0 0,3 3 0 15,4 9 0 1,-1 1 1-16,-5 13 0 0,-9 4 1 15,-12 7 0-15,-20 4 0 16,-8 5 0-16,-18 1 0 16,-8-2 0-16,-9 1-1 15,2-9 0-15,-5-3-1 16,3-7 0-16,9-3-2 16,7-14-3-16,27-2-13 15,-28 2-22-15,28-2 0 16,-18-38-2-16,18 13 1 15</inkml:trace>
  <inkml:trace contextRef="#ctx0" brushRef="#br0" timeOffset="21723.4098">8849 1493 38 0,'4'-21'33'0,"-4"21"3"16,-20-8-2-16,-10-6-23 16,30 14-1-1,-41 10-1-15,23 9-2 16,-3-9-2-16,9 8-2 0,12-18-1 16,-8 22-1-16,8-22 0 15,35-4-1-15,-5-10 1 16,3-6-1-16,1-5 0 15,0-3 1-15,-3-1 0 16,-11 1 0-16,-8 3 2 16,-12 25-1-16,-12-30-1 15,-8 26 2-15,-7 4-1 16,-3 4-1-16,0 2 0 16,5 6 0-16,5 0-2 15,20-12-1-15,-14 19-1 16,14-19-6-16,28 16-22 15,-12-14-7-15,7 4-2 0,-3-10 2 16</inkml:trace>
  <inkml:trace contextRef="#ctx0" brushRef="#br0" timeOffset="22482.8455">9111 1507 1 0,'0'0'19'16,"0"0"8"-16,0 0 1 15,0 0-13-15,-1 18-2 16,1-18-2-16,0 53-1 15,-6-22-2-15,13 32 0 16,-10 4-2-16,10 29 1 16,-12 6-3-16,12 17 1 15,-9 3 0-15,8 17-1 16,-4 7-1-16,4 5 0 0,0-4 0 16,0 4-1-16,-6-4 1 15,6 6-1 1,-6-9-1-16,-4-7 1 15,-2-5 0-15,2-3 0 0,-8-7 0 16,6-3 0-16,-1-3 1 16,1-4 0-16,6-8-2 15,0-4 2-15,6-7-2 16,1-11 0-16,5-13 0 16,-4-11 0-16,6-14-1 15,-6-15-1-15,4-5-1 16,-12-24-3-16,0 0-6 0,0 0-27 15,0 0-1-15,-12-42 0 16,4 11-1 0</inkml:trace>
  <inkml:trace contextRef="#ctx0" brushRef="#br0" timeOffset="22962.8341">9593 3238 46 0,'12'-20'36'0,"-12"20"1"15,0 0 1-15,0 0-22 16,22 16-5-16,-22-16-2 16,26 45-2-16,-15-15-1 15,3 9-2-15,-6 2-1 16,4 0-1-16,-12-5 0 15,0-5 0-15,-8-7 0 16,-4-7-2-16,12-17 1 16,-25-2 0-16,17-19-2 15,2-13 1-15,14-11 0 0,9-6-1 16,15-6 1-16,7-4-1 16,9 2 0-16,3 5-4 15,8 22-9-15,-13-5-26 16,-5 13 0-16,-15 5-1 15,-26 19 0-15</inkml:trace>
  <inkml:trace contextRef="#ctx0" brushRef="#br0" timeOffset="26371.9247">13983 1774 29 0,'0'0'28'0,"6"-41"2"15,-12 5-10-15,21 15-6 16,-19-22 0-16,18 21 0 15,-16-19-2-15,2 41-2 16,12-38-1-16,-12 38-2 16,0 0-1-16,4 40 0 15,-6-7-2-15,4 26-1 16,2 16-2-16,-2 19 1 16,4 12-1-16,2 8 0 15,10 3 1-15,3-5-1 16,9-6 1-16,6-14-1 15,3-21 1-15,6-20-1 0,5-22 0 16,1-23-1-16,-7-17 0 16,5-23 0-16,-10-15-2 15,-5-21 1-15,-8-19 0 16,-1-15-1-16,-11-2 0 16,-2-4 1-16,-10 4-1 15,-4 2 1-15,-2 12 1 16,-2 17 0-16,4 21 0 15,-6 22 0-15,8 13 1 16,0 19 1-16,8 35-1 16,4 14 0-16,2 20 0 15,0 13 0-15,5 12 0 0,5 6 0 16,0 0 0-16,5-7 0 16,5-11 0-16,0-13-1 15,3-16 0 1,3-20-1-16,-1-15-1 15,-1-24-5-15,9 8-15 0,-19-30-17 16,3-1-1-16,-13-12-1 16,-4 1 1-16</inkml:trace>
  <inkml:trace contextRef="#ctx0" brushRef="#br0" timeOffset="27723.5952">15432 2288 25 0,'0'0'31'16,"14"-24"3"-16,-12 7-7 15,-2 17-6-15,10-20-4 16,-10 20-3-16,0 0-4 16,13 34-2-16,-20-7-1 15,7 20-2-15,-18 4 1 0,4 16-3 16,-4 0 1-16,4 5-3 15,-5-5 1-15,5-8-1 16,2-16 0 0,0-16-1-16,10-9 0 0,2-18 1 15,18-21-1-15,-8-15 0 16,4-15-1-16,3-12 1 16,3-7-1-16,0-3 1 15,4 1-1-15,-3 3 1 16,-1 12-1-16,4 10 2 15,-3 21-1-15,5 18 1 16,-4 20 1-16,1 22-1 16,-3 15 1-16,0 17 0 0,-6 9 0 15,-2 7-1-15,-4 5 1 16,-3 1-2 0,1-7 1-16,-6-13-3 15,0-11 0-15,-4-16-3 0,8-1-5 16,-21-21-28-16,17-19-2 15,-16-12-1-15,16 12 1 16</inkml:trace>
  <inkml:trace contextRef="#ctx0" brushRef="#br0" timeOffset="27880.3679">15465 2773 72 0,'0'0'37'15,"0"0"0"-15,0 0 1 0,52-6-31 16,-25-6-3-16,11 4-2 15,7 0-5 1,-11-15-18-16,11 9-16 16,-5-2 0-16,-1-1-1 0,-5-7 0 15</inkml:trace>
  <inkml:trace contextRef="#ctx0" brushRef="#br0" timeOffset="28231.1121">16295 2264 62 0,'0'0'37'15,"0"0"1"-15,27-15-1 16,-1 21-27-16,0-24-2 16,19 10-2-16,3-8-2 15,3 5-2-15,0-1-1 16,-3-6-4-16,3 16-6 15,-23-15-27-15,3 5-1 16,-13-8-1-16,-16 1 0 16</inkml:trace>
  <inkml:trace contextRef="#ctx0" brushRef="#br0" timeOffset="28420.3648">16532 1866 78 0,'-14'22'39'16,"0"1"1"-16,8 22-1 15,0-5-32-15,12 24 0 16,-6-5-2-16,6 12-2 16,2-2-1-16,-2-9-3 15,8 1-3-15,-8-27-9 16,19 3-25-16,-9-19-2 16,8-13 1-16,-4-16-1 0</inkml:trace>
  <inkml:trace contextRef="#ctx0" brushRef="#br0" timeOffset="28685.7456">17114 1591 93 0,'0'20'42'15,"4"23"0"-15,-14 0-1 16,22 28-35-16,-14 5-1 15,10 15-1-15,-2 3-1 16,2-2-1-16,0-5-1 0,4-9-1 16,-1-5-1-16,-3-26-2 15,6-8-2-15,-14-39-6 16,40 24-12-16,-23-52-19 16,9-5 0-16,-6-28 2 15,6-12-1-15</inkml:trace>
  <inkml:trace contextRef="#ctx0" brushRef="#br0" timeOffset="28956.0781">17481 1764 74 0,'30'-45'39'16,"-16"15"0"-16,-14 30 1 15,0 0-28-15,0 51-3 16,-26-7-2-16,-5 18-2 16,-11 5-2-16,3 6-1 0,-1-1-1 15,3-7 0 1,9-8-1-16,10-20 1 15,6-3-1-15,12-11 0 16,0-23 0-16,18 26 0 0,2-20 0 16,0-2 1-16,11 0-1 15,3-1 0-15,3 1-1 16,5 2 1-16,9 2-1 16,-5-2-1-16,1 6-4 15,-13-14-32-15,11 12-2 16,-13-8-2-16,-1 2 1 15</inkml:trace>
  <inkml:trace contextRef="#ctx0" brushRef="#br0" timeOffset="29395.9987">18015 2280 96 0,'15'24'41'0,"-3"5"0"16,-20 5 1-16,8 17-36 16,-10 4 0-16,8 9-2 15,-5 1-1-15,1-2-2 16,2-8 0-16,0-8-1 16,4-10 0-16,-4-17-1 15,4-20-1-15,0 0 0 16,12-45 0-16,-6-4 0 15,1-10 0-15,7-14 0 16,6-9-1-16,4-3 2 0,3 3-1 16,5 9 3-16,0 14-1 15,3 14 1-15,3 16 1 16,1 25 1-16,-5 20 0 16,3 19 0-16,-9 10 0 15,3 14 0-15,-9 8-1 16,-8 7 0-16,-2-5-1 15,-8-6-1-15,-8-6-1 16,-4-12-3-16,-2 0-2 16,-20-35-18-16,11 11-18 15,-19-23 0-15,5 0-1 16,-13-11 2-16</inkml:trace>
  <inkml:trace contextRef="#ctx0" brushRef="#br0" timeOffset="29523.7717">18119 2671 78 0,'0'0'38'15,"28"-8"2"-15,3 8-1 16,3-8-22-16,11 8-14 16,9 0-6-16,-9-10-33 15,22 2-3-15,2-9 1 16,8-3-1-16</inkml:trace>
  <inkml:trace contextRef="#ctx0" brushRef="#br0" timeOffset="29887.1972">19332 2086 72 0,'0'0'37'0,"11"-24"1"15,-11 24-1 1,52-17-26-16,-27-5-3 15,29 12-4-15,-9-1-2 0,8 1-3 16,11 14-5-16,-29-20-23 16,17 18-8-16,-25 4-1 15,-27-6 0-15</inkml:trace>
  <inkml:trace contextRef="#ctx0" brushRef="#br0" timeOffset="30019.8976">19468 2300 72 0,'0'0'35'0,"0"0"-1"16,45 8-2-16,-3-4-46 16,13-8-17-16,-2-12-2 15,7 6-1 1,-9-9-1-16</inkml:trace>
  <inkml:trace contextRef="#ctx0" brushRef="#br0" timeOffset="30691.5377">20664 1464 50 0,'12'-39'37'0,"0"5"0"15,-8 1 2-15,-4 33-22 16,0-32-2-16,0 32-4 16,4 24-2-16,2 25-2 15,-18 14-3-15,12 27 0 16,-6 12-1-16,10 22-1 0,-2 1-1 16,12 5 1-16,6-10-1 15,13-14-1-15,5-22 1 16,9-21 0-16,10-24-1 15,5-23-1-15,7-24 1 16,-4-22-1-16,0-23 0 16,-14-25 0-16,-1-16-1 15,-13-26-1-15,-9-4 2 16,-16-3-1-16,-6 5 1 16,-12 14 1-16,-2 16 1 15,-2 27-1-15,-4 28 2 16,14 37 0-16,-22 29 0 0,18 30 1 15,8 20-1-15,4 21 0 16,10 8-1-16,2 8 1 16,7-3-2-16,5-7 1 15,0-15-2-15,-3-15-1 16,9-17-1-16,-17-29-6 16,25-1-31-16,-22-25-2 15,-5-6 0-15,-11-20-1 16</inkml:trace>
  <inkml:trace contextRef="#ctx0" brushRef="#br0" timeOffset="30952.0785">21685 2200 97 0,'26'13'42'16,"-12"7"1"-16,-8 0-2 15,7 17-33-15,-9-6-1 16,10 17-3-16,-2-3-1 16,-4 4-1-16,6-2-1 15,-8-6-2-15,6-8 1 16,-7-9-2-16,3-6-1 16,-8-18-3-16,0 0-5 15,2-28-23-15,2 3-7 16,-16-17-1-16,7 3 1 0</inkml:trace>
  <inkml:trace contextRef="#ctx0" brushRef="#br0" timeOffset="31359.8582">21679 2233 66 0,'-15'-27'38'15,"5"-1"0"-15,16 7 1 16,5-17-23-16,29 34-6 16,-7-13-3-16,27 15-2 15,-5 2-2-15,6 11 0 16,-7 7-1-16,-3 10 0 15,-14 5-1-15,-11 4 1 16,-18 6-2-16,-12 1 1 16,-12-5 0-16,-15-2 0 15,-1-7-1-15,-2-9 0 16,7-3 0-16,7-8-1 16,20-10 1-16,0 0 0 15,16-14-1-15,19 4 1 16,7 0-1-16,5 2 1 0,9 6 0 15,-3 2 0-15,-2 10 1 16,-9 8-1-16,-11 6 2 16,-11 5-2-16,-14 0 2 15,-12 7-1-15,-16-5 0 16,-13-1 0-16,-7-5 1 16,-3-3-1-16,-7-9-1 15,5-9-1-15,8-2-1 16,5-15-3-16,34 13-11 15,-24-26-26-15,32-5 1 16,4-18-2-16,20-6 1 16</inkml:trace>
  <inkml:trace contextRef="#ctx0" brushRef="#br0" timeOffset="31575.7248">22659 1897 97 0,'0'0'41'16,"31"6"-1"-16,3-2-1 0,5-12-34 15,13 5-2 1,3-5-1-16,2-8-3 16,6 2-1-16,-13-15-6 15,19 9-30-15,-30-13-2 0,-5-1 0 16,-22-5 0-16</inkml:trace>
  <inkml:trace contextRef="#ctx0" brushRef="#br0" timeOffset="31747.2479">22959 1558 88 0,'-24'31'40'0,"2"1"1"16,16 15 0-16,-13-8-31 15,31 28-2-15,-7-6-4 16,3 3-1-16,6 3-1 15,-6-6-3-15,10 2-4 16,-16-24-26-16,10 4-10 16,-4-19-1-16,3-7 1 0</inkml:trace>
  <inkml:trace contextRef="#ctx0" brushRef="#br0" timeOffset="32055.8187">23561 1279 104 0,'20'8'44'0,"-8"22"-2"15,-4 5 1-15,3 24-37 0,1 4-2 16,-2 19 0-16,2 2-2 15,2 7 0-15,-2-1-1 16,-5-6-1 0,1-9 0-16,-2-12-1 0,0-10-2 15,0-18-1-15,2-4-3 16,-8-31-24-16,10-19-12 16,-2-15 0-16,6-7 1 15,-1-24-1-15</inkml:trace>
  <inkml:trace contextRef="#ctx0" brushRef="#br0" timeOffset="32371.4127">23997 1393 90 0,'0'0'41'15,"10"18"1"-15,-12 19-1 16,-23-2-32-16,3 24-1 16,-20 2-3-1,3 16-1-15,-8-3-2 0,7 1 0 16,1-8-1-16,7-9 0 15,10-9-1-15,16-7 0 16,6-9 0-16,14-13 0 16,6-9 0-16,4-3 1 15,3-6-1-15,5-4 0 16,-3 0 0-16,1 2 0 16,-2-2 1-16,-3 4-2 15,-3 0 2-15,-2 0-2 16,-20-2 0-16,29 8-1 15,-9 2-4-15,-20-10-14 16,16-8-22-16,-16 8-1 16,24 2 0-16,-24-2 0 0</inkml:trace>
  <inkml:trace contextRef="#ctx0" brushRef="#br0" timeOffset="32703.9506">24404 1931 100 0,'0'0'41'0,"6"-24"1"15,2 50-3-15,-8-26-31 0,12 33-2 16,-10 3-2-16,8 11-2 15,-2 11 0-15,-1 9 0 16,1 8-1-16,2-7 0 16,-2 1-1-16,0-10 0 15,2-6-1-15,-6-10 0 16,6-9-1-16,-10-34-3 16,6 21-2-16,-18-46-7 15,24 7-25-15,-28-25-3 16,6-4 0-16,-8-20 0 15</inkml:trace>
  <inkml:trace contextRef="#ctx0" brushRef="#br0" timeOffset="33107.3062">24376 1949 78 0,'-3'-59'38'15,"8"13"2"-15,7 3 0 16,22 28-29-16,-8-9-2 16,15 20-4-16,2 2 0 15,3 14-2-15,-5 8-1 16,-3 7 0-16,-7 4 0 15,-11 9 0-15,-16 1-1 16,-8-2 0-16,-12 2 0 16,1-3 0-16,-3-9 0 15,4 1 0-15,6-7-1 16,8-23 0-16,14 24 0 16,14-13 1-16,5-1-1 0,11-2 0 15,-3 4 1-15,2 2-1 16,-1 5 0-16,-5 9 2 15,-5 5-1-15,-16 2 0 16,-4 1 0-16,-14 5 1 16,-10 0-1-16,-8 0 0 15,-8-3 0-15,-1-3-1 16,-1-9 0-16,1-7 0 16,3-1 0-16,0-14 0 15,11-2 0-15,-5-10-1 16,20 8-5-16,-32-37-23 15,32 37-15-15,-22-38-1 16,7 17 2-16,-1-5-2 0</inkml:trace>
  <inkml:trace contextRef="#ctx0" brushRef="#br0" timeOffset="39738.6211">16713 2692 58 0,'0'0'33'0,"0"0"3"16,0 0-1-16,8-45-25 15,44 14 0-15,9-28-2 16,55-6 1-16,17-25-2 16,40-8-1-16,17-16-1 0,27 8 0 15,4-4-1 1,2 6-1-16,-13 10-1 16,-39 15 0-16,-28 16-1 15,-39 20-1-15,-31 16-1 16,-35 11-2-16,-38 16-3 0,0 0-15 15,-40 8-19-15,-3 2-1 16,1 0 0-16,-3-10-1 16</inkml:trace>
  <inkml:trace contextRef="#ctx0" brushRef="#br0" timeOffset="42031.5816">20181 2573 15 0,'0'0'30'16,"0"0"2"-16,-22 13 1 0,22-13-10 15,0 0-1-15,0 0-5 16,-10-23-4-16,40 7-3 16,-1-27-3-16,36-8 1 15,18-28-4-15,48-17 1 16,27-23-1-16,33-5-2 15,17-6 0-15,7 7 0 16,-12 11 0-16,-25 20-3 16,-24 27-1-16,-55 16-8 0,-26 39-30 15,-54 4 0 1,-19 6-1-16,-19 2 0 16</inkml:trace>
  <inkml:trace contextRef="#ctx0" brushRef="#br0" timeOffset="44887.5925">15819 5532 1 0,'-28'-2'22'0,"28"2"2"16,-19 0-7-16,19 0-3 16,0 0 1-16,-18-27-1 15,18 27-2-15,0 0 0 16,0 0-2-16,-12-26 0 15,12 26-1-15,0 0-1 16,0 0-2-16,0 0-1 16,0 0-1-16,0 0 1 15,18 4 0-15,-12 16 0 16,13 19-1-16,-5 10 1 16,10 22-1-16,-8 7-1 15,3 13 1-15,-1 3-2 16,-4 2-1-16,-2-12 0 0,-4-15 0 15,-6-12-1-15,2-16 1 16,-8-15-1-16,4-26 0 16,0 0-1-16,-20-14 1 15,14-21 0-15,4-18-1 16,2-12 2-16,2-12-3 16,10-3 2-16,6-5 0 15,9 3 0-15,5 7 0 16,7 11 1-16,7 17-1 15,1 13 1-15,5 26 0 16,-1 18 0-16,0 18 1 16,-9 21-1-16,-9 13 1 15,-7 13-1-15,-14 7 1 0,-10 1-2 16,-4-7 2 0,-10-11-2-16,-2-12 0 15,0-14 0-15,2-15 0 16,12-24 0-16,0 0 0 0,-2-22 0 15,10-19-1-15,12-10 1 16,0-12-1-16,11-7 1 16,1-5-1-16,9 1 2 15,11 3-2-15,-5 10 2 16,5 22 0-16,-1 17-1 16,-4 26 1-16,-3 18 0 15,-9 19 0-15,-9 10-1 16,-14 10 0-16,-4 8-1 0,-14-11 0 15,0 3-2 1,-4-21-2-16,6 7-7 16,-10-30-28-16,14-17-1 15,0 0 0-15,0 0 0 0</inkml:trace>
  <inkml:trace contextRef="#ctx0" brushRef="#br0" timeOffset="45347.079">17282 5583 77 0,'16'20'40'16,"-16"7"0"-16,-10 18 0 0,-28-13-26 15,-1 37-6 1,-20-5-3-16,7 11-1 16,-5-8-2-16,10-7-1 15,13-9-2-15,16-15 1 16,22-19-2-16,16-24-1 0,16-11 0 15,3-23-1-15,10-8 0 16,-7-14 0-16,3-4 1 16,-11-2 1-16,-4 9 1 15,-11 11 2-15,-11 11 1 16,-8 38 0-16,20-15 1 16,0 40 1-16,-3 16-1 15,11 20 1-15,6 10-2 16,11 15 1-16,-1 6 0 15,3 8 0-15,-6-1 1 16,-3-1-2-16,-12-6 1 16,-13-6-1-16,-13-11 0 0,-21-8 0 15,-19-14-1-15,-17-10 0 16,-10-16-1-16,-14-15 0 16,0-6-1-16,-4-16-1 15,12-4-2-15,2-27-6 16,37 14-31-16,-3-24-1 15,19 4-1-15,16-10 0 16</inkml:trace>
  <inkml:trace contextRef="#ctx0" brushRef="#br0" timeOffset="45810.8232">17671 5301 84 0,'18'-8'39'0,"-18"8"2"16,20 47-1-16,-26-10-31 16,29 34-1-16,-9-3-3 15,6 23 0-15,-6-1-1 16,5 8-2-16,-7-4 0 15,-2-1 0-15,-4-17-2 16,0-17 1-16,-2-12 0 16,-2-15-1-16,-2-32 0 0,0 0-1 15,0 0 0-15,0-36 0 16,6-13 0-16,0-8 0 16,8-8 0-1,3-5-1-15,5-1 2 0,0 8-1 16,7 10 1-16,5 12 0 15,-2 18 1-15,-5 19 0 16,5 15 0-16,-6 15 0 16,-5 7-1-16,-3 7 1 15,-2 3-2-15,-4 2 0 16,-6 4-3-16,-8-20-5 16,15 5-32-16,-19-17-1 15,6 1 1-15,0-18-1 0</inkml:trace>
  <inkml:trace contextRef="#ctx0" brushRef="#br0" timeOffset="46466.6622">18433 5887 70 0,'0'0'38'0,"22"8"2"15,-22-8 0-15,30 51-26 16,-36-21-4-16,14 19-3 15,-8 2-2-15,5 8-1 16,-9-6-2-16,3-6 0 0,-5-4 0 16,0-10-1-16,4-11 0 15,2-22-2-15,0 0-1 16,-20-18 0-16,20-9 0 16,0-14-1-16,6-10-1 15,2-8 1-15,0 0 0 16,9 2 3-16,-1 8 1 15,8 10 0-15,2 9 1 16,1 20 0-16,5 12 1 16,7 20 0-16,-5 5 0 15,3 13 0-15,-3 7-1 16,-2 6 0-16,-7 2-1 16,-9-2 0-16,-4-6 0 0,-6-10-2 15,-6-2-4-15,-20-19-32 16,20-16-4-16,-37 0-2 15,9-18 2-15</inkml:trace>
  <inkml:trace contextRef="#ctx0" brushRef="#br0" timeOffset="46607.4733">18506 6135 95 0,'52'15'40'15,"-13"-7"-1"-15,18 4 1 16,-3-8-36-16,5-2-8 15,14 0-32-15,-22-4-3 16,-9-4 0-16,-7-6-1 0</inkml:trace>
  <inkml:trace contextRef="#ctx0" brushRef="#br0" timeOffset="47308.2095">19689 5293 76 0,'0'0'37'16,"0"0"1"-16,0 0-8 15,8 29-16-15,-8-29-4 16,33 2-3-16,-3-4-3 0,12 0-1 16,5-2-1-16,8-2-3 15,-1 1-1-15,-1-11-6 16,4 22-9-16,-23-14-21 16,-9 0-2-16,-25 8 2 15,0 0-2-15</inkml:trace>
  <inkml:trace contextRef="#ctx0" brushRef="#br0" timeOffset="47451.7935">19671 5507 73 0,'-14'19'38'0,"14"-19"0"16,24 22-1-16,10-18-28 0,7-10-5 16,16-6-7-16,14-7-31 15,-3 3-2-15,-3-8-1 16,0-1-1-16</inkml:trace>
  <inkml:trace contextRef="#ctx0" brushRef="#br0" timeOffset="47810.6105">20919 4651 77 0,'0'0'39'0,"22"8"1"15,-22-8 0-15,35 39-31 16,-39-9-2-16,16 19-1 15,-10 6 0-15,8 11-3 16,-8 5 1-16,4 5-2 16,2-1 0-16,4 0-1 15,2-11 0-15,-1-17-3 16,13-7-4-16,-26-40-6 0,57 10-28 16,-35-28-1-16,10-10 0 15,-7-21-1-15</inkml:trace>
  <inkml:trace contextRef="#ctx0" brushRef="#br0" timeOffset="48011.0297">21539 4722 96 0,'22'51'42'0,"-24"0"1"16,-4 25 0-16,-18 9-35 15,8 23-2-15,-13 3-1 16,-1 11-2-16,-1-4-1 15,-3-8-3-15,4-6-2 16,3-26-3-16,13-1-9 16,0-40-27-16,6-17-1 15,8-20 1-15,-16-32 0 16</inkml:trace>
  <inkml:trace contextRef="#ctx0" brushRef="#br0" timeOffset="48334.413">21444 5216 85 0,'52'-25'40'0,"11"5"0"16,-4 0 1-16,8 22-31 15,-15-9-2-15,-1 22-1 0,-18 3-2 16,-13 19-1-16,-22 8-2 16,-14 6 0-1,-11 8-1-15,-7 4-1 16,-5-2 1-16,-1 0-1 15,9-4 0-15,11-10 1 0,6-6 0 16,14-8-1-16,12-9 1 16,10-10-1-16,9-8 1 15,11-10 0-15,9-4-1 16,0 0-1-16,11-4 0 16,-5-4-2-16,8 9-4 15,-25-25-18-15,11 22-16 16,-20-7-2-16,-9 3 1 0,-10-10-1 15</inkml:trace>
  <inkml:trace contextRef="#ctx0" brushRef="#br0" timeOffset="49523.4138">22163 5144 30 0,'0'0'34'15,"18"-16"1"-15,-18 16-1 0,0 0-9 16,33 0-5-16,-33 0-4 16,20 25-3-16,-14-1-4 15,14 27-2-15,-14 0-1 16,13 18-1-16,-7-1-1 15,2 5-1-15,0-2-2 16,0-10 0-16,-2-10 0 16,-1-12-1-16,-1-18 0 15,-10-21-1-15,20-2 0 0,-8-25 0 16,-6-10-1 0,0-12 1-16,2-10 0 15,0-12 0-15,3-2 1 16,-5 3-1-16,6 5 0 0,4 8 1 15,4 8-1-15,5 12 2 16,7 9-1-16,0 15 1 16,7 15 0-16,1 13 1 15,-1 17 1-15,-5 13-1 16,-7 6 0-16,-3 8 0 16,-12 5 0-16,-4 1 0 15,-10-8-2-15,-4-6 1 0,-6-12 0 16,4-13-2-1,8-26 1-15,-18 8 0 16,16-26 0-16,4-13-1 16,6-13 1-16,16-8-1 0,2-9 0 15,7-2 1-15,7 4-2 16,5 4 2-16,0 16 0 16,3 13 1-16,-1 20-1 15,-5 22 2-15,-13 19-1 16,-3 14 0-16,-6 12 1 15,-2 2-2-15,-11 2 0 16,-1-6-3-16,2-4-2 16,-10-36-19-16,16 5-19 15,-14-24 0-15,22-6 0 16,-4-18-1-16</inkml:trace>
  <inkml:trace contextRef="#ctx0" brushRef="#br0" timeOffset="50226.9793">23393 5063 66 0,'0'0'38'0,"0"0"2"15,0 0 0-15,24 12-24 16,-24-12-3-16,26 31-4 16,-7-1-2-16,15 15-2 15,-6 6 0-15,11 12-2 16,-1 0 0-16,1 3-2 16,-5-5 1-16,-3-2-1 15,-5-14-1-15,-4-6 1 16,-5-13-1-16,-3-6 1 15,-14-20-1-15,0 0 1 16,0 0-1-16,18-20 0 16,-22 2 0-16,2-9 1 0,-2-3-1 15,2-5 0-15,2-4 0 16,6-4 0-16,6-1-1 16,4-7 0-1,9 2-1-15,1-6-2 0,8 12-1 16,-5-8-5-16,21 24-31 15,-27-9-2-15,3 13 1 16,-16 3-1-16</inkml:trace>
  <inkml:trace contextRef="#ctx0" brushRef="#br0" timeOffset="51747.8906">24282 4645 47 0,'0'0'33'16,"0"0"-4"-16,0 0-5 15,0 0-3-15,0 0-6 16,-20-2-5-16,20 2-2 16,0 0-2-16,20-10-1 0,-20 10-2 15,31-21 0 1,-5 5 0-16,8 6 0 15,3-5 0-15,5 5-1 16,1 0 1-16,-2 6 0 0,-7 4-1 16,-2 10 1-16,-13 4-1 15,-7 13 0-15,-12 4-1 16,-14 7 0-16,-5 3 0 16,-11 0 0-16,-4 2-1 15,1-3 1-15,-1-7-1 16,3 0 1-16,3-13-1 15,8 0 1-15,20-20-1 0,-23 17 1 16,23-17 0 0,0 0 0-16,0 0-1 15,0 0 0-15,0 0 2 16,23 4-2-16,-23-4 1 0,26-6-1 16,-10 6 1-16,2-10-1 15,7 8 1-15,3-5-1 16,0 3 0-16,9-4 1 15,3 4 0-15,3 8 0 16,-2-12 0-16,-1 8-1 16,-3-4 1-16,-3 6 0 15,-6-4-1-15,-5 2 1 16,-23 0-1-16,26-4 0 16,-26 4 0-16,0 0-1 15,0 0 1-15,0 0-1 16,16 10-1-16,-16-10 0 15,0 0-2-15,0 0-4 0,0 0-33 16,0 0-3-16,14-22 2 16,-16 5-1-16</inkml:trace>
  <inkml:trace contextRef="#ctx0" brushRef="#br0" timeOffset="56354.7405">24894 5436 58 0,'20'-4'36'0,"13"0"2"15,15-2 0-15,3-17-26 16,52 17-1-16,7-26-1 16,56 11-3-16,18-14-1 15,39 11-2-15,4-3 0 16,14 7-2-16,-10 4-1 0,-14 8 0 16,-28 6-1-16,-35 8 0 15,-35 4-1-15,-34-8-2 16,-14 12-7-1,-51-16-29-15,-20 2-2 0,2-22 1 16,-30 7-2-16</inkml:trace>
  <inkml:trace contextRef="#ctx0" brushRef="#br0" timeOffset="56980.0029">25208 5279 25 0,'0'0'34'0,"27"-10"1"16,-27 10 1-16,32-2-15 16,-32 2-3-16,0 0-4 15,0 0-3-15,-26 18-4 16,-5-6-2-16,3 13-1 16,-15-1-1-16,1 5-1 15,-11-3 0-15,-2-1-1 16,1-7 0-16,7-2-1 15,1-3 1-15,7-7-1 16,7 2 0-16,13 0 0 16,19-8 0-16,0 0 0 15,-6 27 1-15,25-11 0 16,13-4-1-16,6 4 1 0,3-5 0 16,2-1-1-16,-1-4 0 15,-5 0 0-15,-1-4-3 16,-10-16-6-16,13 6-30 15,-15-3-1-15,-4-7 0 16,1-6 0-16</inkml:trace>
  <inkml:trace contextRef="#ctx0" brushRef="#br0" timeOffset="57466.7863">28067 4521 63 0,'2'-37'38'0,"-12"10"1"16,-16 3 0-16,-1 26-26 0,-35-8-3 16,15 30-3-16,-20 3-1 15,10 20-1 1,-3 8-2-16,21 10-1 15,11 8-1-15,18 5 1 0,20 3-1 16,16 1 0-16,10-1 0 16,9-5 0-16,6 3 0 15,-3-5-1-15,-5-5 1 16,-13-12-1-16,-7-4-1 16,-17-16-1-16,-10 0-2 15,-15-19-3-15,3 11-14 16,-30-31-20-16,-3-5-1 0,-12-15 1 15,-2-7 0-15</inkml:trace>
  <inkml:trace contextRef="#ctx0" brushRef="#br0" timeOffset="58595.0895">27360 5210 58 0,'34'-11'37'0,"9"-3"0"15,6-2 1-15,20 14-26 16,-21-19-1-16,29 23-2 15,-24-8-1-15,14 15-2 16,-15-1 0-16,5 18-2 16,-18-3 0-16,1 15-1 15,-7 3 0-15,-7 6-1 0,-8-4-1 16,-10-4 0 0,0-1 0-16,-2-7-1 15,-6-7 1-15,0-24-2 16,0 0 1-16,0 0 0 0,-20-12-1 15,12-12 0-15,8-11 1 16,0-8-2-16,2-2 1 16,10-4 0-16,6-2 0 15,3 2 0-15,11 7-1 16,-3 3 2-16,9 10-2 16,2 5 2-16,5-1-1 15,0 11 2-15,1 0-2 16,-1 6 2-16,1 0-1 15,-1 8 0-15,-9 2 0 16,-1-2 0-16,-13 8 0 16,-4-2 0-16,-18-6 0 15,2 22 0-15,-2-22 1 0,-34 27-1 16,4-5 1-16,-3 5 0 16,-7 3 1-16,1 7-1 15,3 2 0-15,5 4 0 16,5 1 0-16,6-3-1 15,14-4 1-15,12-8-1 16,8-5 0-16,12-14-1 16,5-4 1-16,3-16-1 15,3-4 1-15,-1-5-1 16,1-11 0-16,-5-5 0 16,-4-1 1-16,-12-3-1 15,-1 2 0-15,-7 2 1 16,4-3-1-16,-8 5 0 0,6 0 1 15,-4 9 0-15,4-1-1 16,-10 25 1-16,37-26-1 16,-17 22 1-16,6 4 1 15,1 8-1-15,-1 10 1 16,5-3 0-16,-9 11 1 16,2-1-1-16,-4 9 0 15,-7-1 0-15,-5-2 1 16,-2 1-2-16,-2-5 0 15,-4-1 1-15,-4-9-1 16,4-17 0-16,0 0 1 16,0 0-2-16,0 0 1 15,-6-31 0-15,16 4-1 0,-2-7 1 16,0-3-1-16,10 2 0 16,2 3 0-16,1 5 1 15,5 7 0-15,0 12-1 16,-3 12 2-16,1 14-1 15,-4 5 1-15,3 11 0 16,-9 3 1-16,0 2-2 16,-4-3 1-16,-2-1 0 15,-8-11 0-15,6-5-1 16,-6-19 0-16,0 0 0 16,0 0 0-16,20-8 0 15,-7-13 0-15,1-9 0 0,12-5-1 16,0-6 1-16,7-2-1 15,-1 1 1-15,1 5 0 16,-1 10 0 0,1 9 0-16,-5 14 1 0,-2 12 0 15,-3 13 1-15,-7 13-1 16,-4 1 1-16,-6 8-2 16,-4-3 0-16,-2-3 0 15,-8-6-3-15,8 1-5 16,-26-21-33-16,26-11-3 15,0 0 1-15,20-9-1 16</inkml:trace>
  <inkml:trace contextRef="#ctx0" brushRef="#br0" timeOffset="59667.4736">30669 4514 48 0,'0'0'37'15,"6"-22"0"-15,-12 2-10 16,6 20-6-16,0 0-5 15,6 18-5-15,-6-18-3 16,0 57-2-16,2-14-1 16,16 16-2-16,-6 4 0 15,4 15 1-15,1 1-2 16,3-3 0-16,0-9 0 16,0-4-1-16,-3-12 0 0,-7-8 0 15,2-11-1-15,-12-32 0 16,12 21 0-16,-12-21 0 15,2-29-1-15,4-11 0 16,6-1 0-16,3-10-1 16,9-2 1-16,10 2 0 15,7 6-1-15,11 8 1 16,7 11 1-16,0 14 0 16,0 14 0-16,-3 12 1 15,-9 14 0-15,-14 3 0 16,-13 6 1-16,-20 5 0 15,-16-3 0-15,-15 0 0 16,-15-6 0-16,-5-3-1 0,0-13-1 16,1-7 0-16,1-4-3 15,8-16-4-15,41 10-34 16,-40-4-1 0,40 4-2-16,-26-19 1 0</inkml:trace>
  <inkml:trace contextRef="#ctx0" brushRef="#br0" timeOffset="62023.141">16919 5065 71 0,'19'0'27'0,"-34"12"1"16,9 39-2-16,-34 0-8 0,9 51-3 15,-36 2-4-15,3 37-3 16,-28 7-2-16,1 10-1 15,-16-4-2-15,2-11-1 16,3-21-1-16,15-34-5 16,24-6-9-16,15-46-25 15,23-27 0-15,19-30-3 16,25-18 0-16</inkml:trace>
  <inkml:trace contextRef="#ctx0" brushRef="#br0" timeOffset="62883.0216">22965 4912 42 0,'35'-27'35'0,"1"-1"2"16,-9 6 0-16,5 13-12 16,-24-21-12-16,24 28-4 15,-32 2-1-15,0 0-2 16,-6 43-1-16,-32 10-1 16,-15 16 0-16,-12 21 0 15,-12 10-1-15,-2 14 0 16,-6 0-1-16,10-2-1 15,4-12 0-15,17-12-3 16,13-5-5-16,-12-20-33 16,25-10-1-16,2-18-1 15,1-10 1-15</inkml:trace>
  <inkml:trace contextRef="#ctx0" brushRef="#br0" timeOffset="66291.5361">15084 8816 40 0,'0'0'32'16,"-11"-38"2"-16,11 38 0 15,5-17-18-15,-5 17-3 16,0 0-3-16,2 29 1 0,22 36-3 16,-16 6 0-16,12 44-2 15,-8 9 0 1,3 29-1-16,-3-2-1 16,2 8-1-16,-6-12-1 0,2-17 1 15,-8-26-2-15,4-26 0 16,-2-25 0-16,-2-31-1 15,-2-22-1-15,14-45 1 16,-3-14-1-16,3-22 0 16,6-15 1-16,2-16-1 15,7-3 0-15,5 7 1 16,-1 17 0-16,5 19 0 16,1 23 1-16,-1 33 0 15,-3 28 1-15,3 33-1 16,-10 18 0-16,-3 17 1 15,-7 9-1-15,-4 3 0 16,-6 4 1-16,-8-14-2 0,0-9-1 16,-8-20 0-16,4-6-3 15,4-47-7-15,4 22-29 16,-4-22-2-16,8-28 1 16,0-7-2-16</inkml:trace>
  <inkml:trace contextRef="#ctx0" brushRef="#br0" timeOffset="66592.3979">16342 9426 86 0,'6'18'38'0,"8"-1"0"16,12-9-1-16,21-4-34 15,10-4-5-15,1-22-20 16,7 3-14-16,-4-1-1 15,-2-5-1-15,-8 1 0 0</inkml:trace>
  <inkml:trace contextRef="#ctx0" brushRef="#br0" timeOffset="66752.1191">16518 9652 94 0,'0'23'40'0,"18"-15"-2"15,11-8 0-15,17-4-42 16,5-6-32-16,26-9-1 16,14-5-1-16,10-9 0 15</inkml:trace>
  <inkml:trace contextRef="#ctx0" brushRef="#br0" timeOffset="67982.9611">18982 8333 38 0,'22'-37'34'15,"-2"-3"1"-15,-1 9 2 16,-1 19-15-16,-18 12-8 16,20 12-2-16,-26 15-2 15,8 36-2-15,-12 10-3 16,0 21-1-16,-4 2 0 16,2 8-2-16,3-8 0 15,3-7-3-15,6-11-1 16,2-19-3-16,15-6-4 0,-17-24-29 15,26-13-1-15,2-20-1 16,3-8 1-16</inkml:trace>
  <inkml:trace contextRef="#ctx0" brushRef="#br0" timeOffset="68200.6848">19677 8714 73 0,'6'33'38'16,"-20"14"1"-16,-6 20-1 16,-13 7-21-16,1 19-10 15,-17-7-2-15,8 10-1 0,-5-4-3 16,5-7-2-16,5-3-4 16,1-25-7-1,25-6-25-15,-6-16-2 16,10-11 1-16,6-24-2 0</inkml:trace>
  <inkml:trace contextRef="#ctx0" brushRef="#br0" timeOffset="68567.4154">19488 9336 70 0,'31'-20'36'0,"9"-3"1"16,17 1 0-16,-18-8-28 0,34 21-1 15,-13-7-1 1,5 22-2-16,-14 0-1 16,-11 19-1-16,-19 9 0 15,-15 11-1-15,-25 6-1 0,-9 4 1 16,-17 6-1-16,-5-5 1 16,-5 3-1-16,-2-8 0 15,3-5-1-15,9-9 1 16,5-8-1-16,15-3 1 15,3-7-2-15,22-19 1 16,-16 24 1-16,16-24-1 16,36 6 0-16,-3-10 0 0,13-4 0 15,7-4-1 1,6-1 0-16,1-7-3 16,11 10-5-16,-24-11-29 15,12 1-2-15,-13-6 0 16,-3 3 1-16</inkml:trace>
  <inkml:trace contextRef="#ctx0" brushRef="#br0" timeOffset="68906.9214">20362 9175 85 0,'0'0'40'16,"0"0"0"-16,20 23 0 15,-8 22-31-15,-10-11-1 16,12 17-1-16,-2 0-2 16,3 12-1-16,1-4-2 0,-2-5-1 15,6-6 0-15,-6-7 0 16,3-8-1-16,-3-11 1 16,-14-22-1-16,28-2 0 15,-20-18 0-15,3-13 0 16,-5-12 0-16,0-12-1 15,2-10 0-15,-2-2-1 16,0-1 0-16,-4-5-3 16,8 14-2-16,-14-3-6 15,22 18-27-15,-10 5-1 16,-2 14 1-16,0 1 0 16</inkml:trace>
  <inkml:trace contextRef="#ctx0" brushRef="#br0" timeOffset="69291.1819">20911 8717 70 0,'22'-27'36'0,"12"1"1"15,5 5 0-15,-1-9-29 16,19 27 1-16,-22-3-2 15,5 17-1-15,-15 9-1 16,-7 15-3-16,-24 3 0 16,-8 11-1-16,-17 2 1 0,-7 4-1 15,-3-2 1-15,1-4-2 16,3-14 0-16,9-5 2 16,5-7-1-1,23-23 1-15,-4 24 0 0,19-24-1 16,11-8 1-16,12-2-1 15,9-8 0-15,4 1 0 16,11-3-2-16,1-2 0 16,4 7-1-16,-10-1-3 15,2 16-4-15,-31-8-31 16,10 18 0-16,-38-10 0 16,19 37-1-16</inkml:trace>
  <inkml:trace contextRef="#ctx0" brushRef="#br0" timeOffset="69695.4814">18990 10739 80 0,'0'0'39'0,"28"-14"1"0,29-1 0 16,14-31-29-16,53 15-2 15,21-22 0-15,36 4-3 16,11-8 0-16,29 4-3 16,-4-6 0-16,4 10-2 15,-15 6 0-15,-27 6-3 16,-29 13 0-16,-41 6-4 16,-20 26-5-16,-56-2-30 0,-13 10-1 15,-40 0 0 1,-11 11 0-16</inkml:trace>
  <inkml:trace contextRef="#ctx0" brushRef="#br0" timeOffset="71459.2745">20264 11078 53 0,'0'0'36'0,"0"0"-1"16,0 0-8-16,0 0-8 15,0 0-4-15,0 0-4 16,0 0-2-16,0 0-2 15,0 0-1-15,7-19-1 16,-7 19-1-16,8-20-1 16,-8 20-1-16,12-25 0 15,-4 7-1-15,-2-2 1 16,2-5-2-16,-2-3 0 16,0-1 1-16,-6 0-1 15,0 1 0-15,-8 5 1 16,8 23-1-16,-34-24 0 15,-1 38 1-15,-7 13-1 0,-9 16 1 16,-2 14-1-16,-5 10 1 16,5 4 0-16,12 3-1 15,5-3 0-15,20-10-1 16,18-10 1-16,16-16-1 16,16-17 1-16,11-16-1 15,8-12 1-15,-1-16 0 16,1-11 0-16,-4-8 0 15,-7-6 0-15,-11 6 1 16,-5 2-1-16,-16 9 1 16,0 7-1-16,-4 9 0 15,-6 18 1-15,0 0-1 16,14 32 2-16,1 9-2 0,3 8 1 16,10 14-1-16,-3 7 0 15,9 11 0-15,-4-1 0 16,-3 7 1-1,-7-7-1-15,-14-3 1 0,-6-7-1 16,-14-3 1-16,-12-8-1 16,-7-10 1-16,-11-8 0 15,-3-10 0-15,-4-9-1 16,3-12-1-16,-3 0 1 16,6-12-2-16,11 4-2 15,2-18-6-15,32 16-32 16,-33-18-1-16,33 18 0 15,-20-8 0-15</inkml:trace>
  <inkml:trace contextRef="#ctx0" brushRef="#br0" timeOffset="74023.4537">22305 9911 70 0,'6'21'34'15,"16"-27"2"-15,15 1-2 16,25-3-30-16,-11-8-4 16,6-8-9-16,2-1-23 15,-5 9-2-15,-17-5 0 16,-5 11-1-16</inkml:trace>
  <inkml:trace contextRef="#ctx0" brushRef="#br0" timeOffset="74176.1403">22240 10160 71 0,'-14'27'35'16,"14"-27"-1"-16,42 16-1 15,1-20-31-15,10-15-14 16,-1 1-20-16,13 4 0 16,-10-15-3-16,3 3 1 15</inkml:trace>
  <inkml:trace contextRef="#ctx0" brushRef="#br0" timeOffset="75107.5655">23782 8977 61 0,'0'-20'36'16,"0"20"1"-16,0-28 0 16,0 28-26-16,0 0 0 15,0 24-3-15,8 17-1 16,-10 6-2-16,4 12-2 16,-2 0 0-16,6 10-2 15,-6-8-1-15,6-10-1 16,2-6-2-16,-6-26-5 0,21-1-23 15,-23-18-8-15,32-22 0 16,-12-15 0-16</inkml:trace>
  <inkml:trace contextRef="#ctx0" brushRef="#br0" timeOffset="75303.7987">24215 8977 86 0,'-14'51'40'15,"-12"15"0"-15,-11 3 0 16,3 17-32-16,-11-7-3 16,3 5-1-16,3-7-3 15,-1-11-3-15,11-3-5 0,-3-29-7 16,22 1-25-16,10-35-1 16,-12 24 1-16,12-24-1 15</inkml:trace>
  <inkml:trace contextRef="#ctx0" brushRef="#br0" timeOffset="75623.3015">24096 9448 47 0,'42'-28'35'16,"9"1"0"-16,8 1 1 16,-8-9-23-16,26 31 0 15,-33-10-3-15,13 32-2 16,-29 5-2-16,-4 22-2 0,-30 6-1 15,-12 14 0-15,-18 4-1 16,-9 4 0-16,-12-1-1 16,1-7 0-1,1-8 0-15,10-10 0 0,9-10 1 16,10-5-1-16,9-13 0 16,17-1 0-16,0-18 1 15,35 12-2-15,-7-14 0 16,11-4-1-16,3-2 0 15,7-4-3-15,10 6-4 16,-25-15-31-16,23-1-1 16,-9-5-1-16,-1-5 1 15</inkml:trace>
  <inkml:trace contextRef="#ctx0" brushRef="#br0" timeOffset="75895.1737">25393 8763 78 0,'-25'35'39'16,"-11"10"-1"-16,-3 18 2 15,-7 6-34-15,15 31 0 0,-9-8-1 16,15 10-1-16,5-2-2 15,18-4-1 1,10-6-3-16,6-19-1 16,19-2-11-16,5-30-25 15,-5-9 0-15,5-21-1 0,1-11 0 16</inkml:trace>
  <inkml:trace contextRef="#ctx0" brushRef="#br0" timeOffset="76383.1616">25915 8716 68 0,'-40'3'38'0,"-5"11"-2"15,-3 4 1-15,5 13-31 16,-3-7 0-16,21 7-5 16,9 3 2-16,18 3-2 15,18-2-1-15,17 2 1 16,15 3-1-16,9 5 0 16,6 2 1-16,2 6 0 15,-4 0-1-15,-6 4 2 16,-19 0-1-16,-14-4 1 15,-18-4-1-15,-20-4 0 16,-18-12 1-16,-13-9-1 16,-11-14 1-16,-5-18-2 0,6-14 1 15,9-17-1-15,7-16 1 16,21-20-1-16,12-7 0 16,22-10-1-16,7-8 1 15,15 2 1-15,7 7-2 16,5 11 1-16,-5 11-1 15,-5 10-2-15,-1 20-2 16,-23-6-11-16,-2 27-22 16,-16 18-1-16,19-19 1 15,-19 19-1-15</inkml:trace>
  <inkml:trace contextRef="#ctx0" brushRef="#br0" timeOffset="77015.4769">26347 8829 77 0,'20'2'38'15,"-20"-2"1"-15,12 24-1 16,-12-24-31-16,2 43-2 16,-4-15-2-16,4 5 0 0,-4 0-2 15,2-1 1-15,0-7-2 16,0-5 0-16,0-20-1 16,0 0 1-16,0 0-1 15,0 0 0-15,25-28 0 16,-17 1 0-16,4-7 0 15,2-1 0-15,6 4 1 16,-1-1 0-16,1 9 0 16,0 3 0-16,0 10 1 15,-3 8 0-15,-17 2 0 16,28 22 1-16,-20-2-1 16,2 3 0-16,-8 3 0 15,0 1 0-15,-2-5 0 0,-2-3-1 16,2-19 0-1,-2 22 0-15,2-22 0 16,0 0-1-16,10-24 1 0,2 3 0 16,5-5-1-16,3-9 1 15,2 2-1-15,1 9 1 16,-3 2 0-16,0 13 1 16,-20 9-1-16,28 9 1 15,-17 11-1-15,-9 17 1 16,-2 5 0-16,4-3 0 15,-4 2-2-15,-4-8 0 16,8 3-3-16,-4-36-7 0,2 33-29 16,-2-33 1-1,20 2-1-15,-20-2 0 16</inkml:trace>
  <inkml:trace contextRef="#ctx0" brushRef="#br0" timeOffset="77231.5896">27125 8753 82 0,'0'27'42'16,"-6"18"-1"-16,-10 4 0 15,18 20-33-15,-29 2 0 16,1 13-3-16,-6-5-2 16,5 1-1-16,-3-3-2 15,4-7-1-15,7-7-1 16,3-18-3-16,10-2-5 15,6-43-30-15,-6 22-1 16,6-22 0-16,34-45 0 0</inkml:trace>
  <inkml:trace contextRef="#ctx0" brushRef="#br0" timeOffset="77530.5007">27313 9118 70 0,'0'0'39'0,"-18"25"-1"15,-8-11 1-15,6 16-30 16,-5-17-3-16,17 5-3 16,8-18-1-16,0 23 0 15,0-23-1-15,45 24-1 16,-17-12 1-16,9 5-1 16,-1 1 1-16,0 8 0 0,-9-1 1 15,-5 7-1-15,-10-1 1 16,-6 4 0-16,-20-1 0 15,-4-3-1-15,-10-5 1 16,1-5-2-16,-11-3-1 16,-1-16-1-16,7 4-5 15,-9-26-23-15,21 8-9 16,2-19-3-16,12-2 2 16</inkml:trace>
  <inkml:trace contextRef="#ctx0" brushRef="#br0" timeOffset="78119.4611">27595 8374 70 0,'0'0'39'0,"0"0"0"16,0 0 0-16,20 16-31 15,13 21 0-15,-7 2-1 0,8 28-1 16,3 4-1-16,3 15-2 16,-7 2-1-1,5 14 0-15,-13-5 0 16,-5 5-1-16,-12-4 1 16,-8-8-1-16,-12-8-1 0,-4-7 0 15,-9-10 0-15,-7-16-1 16,4-4-1-16,-3-21-4 15,11 7-11-15,-6-31-24 16,26 0 0-16,-31-26-2 16,23-7 2-16</inkml:trace>
  <inkml:trace contextRef="#ctx0" brushRef="#br0" timeOffset="78502.8404">28014 8474 73 0,'31'-6'38'16,"3"6"1"-16,-7 2 0 15,11 16-29-15,-38-18-3 16,20 37-2-16,-26-7-1 15,-12 13-2-15,-10 4 0 16,-5 2-2-16,-13 0 2 16,7-2-2-16,-1-2 2 15,9-4-2-15,5-5 2 16,20-9-1-16,16-9 1 0,12-4-1 16,11-8-1-16,17-6 1 15,3-2 0-15,8-6-2 16,4 2 1-16,4-4-2 15,-3 6-1-15,-17-6-3 16,6 26-24-16,-35-12-10 16,-20-4-1-16,-18 31 0 15</inkml:trace>
  <inkml:trace contextRef="#ctx0" brushRef="#br0" timeOffset="79011.0301">24169 10617 71 0,'-59'10'40'0,"8"-4"-1"0,15 0 1 15,12-8-26-15,24 2-6 16,46-10-2-16,31 4 0 16,22-13-2-16,53-3 0 15,31-7-1-15,44-7-1 16,30-5 0-16,35-2-1 16,10-8 1-16,18 0-1 15,-12-2-1-15,-16 8-1 16,-33 1 0-16,-40 5-1 15,-49 20-1-15,-63 1-1 0,-50 26-4 16,-57-8-15-16,-53 19-20 16,-42 7 1-16,-18 15 0 15,-25 8 0-15</inkml:trace>
  <inkml:trace contextRef="#ctx0" brushRef="#br0" timeOffset="80102.6615">24815 11224 24 0,'0'0'33'15,"27"-32"1"-15,-7 22-8 16,-18-13-3-16,24 15-2 15,-28-19-6-15,22 17-4 16,-20-12-4-16,0 22 0 16,6-25-3-16,-6 25 0 15,0 0-2-15,5-18 0 0,-5 18-1 16,0 0 1-16,0 0-2 16,0 0 1-16,0 0-1 15,0 0 0-15,0 0 0 16,0 0 0-16,0 0 0 15,0 0 0-15,0 0 1 16,0 0-1-16,0 0 0 16,0 0 1-16,0 0 0 15,0 0-1-15,0 0 1 16,0 0 1-16,20-4-1 16,-20 4 1-16,0 0 0 15,0 0 0-15,2 18 1 16,2-1-1-16,-4 7 0 0,2 19 0 15,-4 2 0-15,4 10-1 16,-2 4 1-16,-2 10-1 16,-2 1-1-16,2-1 0 15,-4-8 0-15,6-8 1 16,-6-10-1-16,6-9-1 16,0-5-1-16,0-29 0 15,6 18-2-15,-6-18-2 16,20-20-4-16,-28-4-32 15,24-9-1-15,-4-14 0 16,8 0 0-16</inkml:trace>
  <inkml:trace contextRef="#ctx0" brushRef="#br0" timeOffset="80402.7128">25235 11228 79 0,'0'31'41'0,"-13"6"0"16,-1 16 2-16,-12-2-33 15,14 18-3-15,-7-10-1 16,11 4-2-16,8-14-2 16,11-10-1-16,11-17 0 15,10-15-1-15,13-12 0 16,3-19 0-16,-1-9 0 16,-4-12 0-16,-3-12 0 15,-14-8 0-15,-13 0 0 16,-7 4 0-16,-14 2 1 0,-11 4-1 15,-7 10-2 1,-6 4 0-16,7 19-2 16,-7-1-3-16,32 23-10 0,-22-2-25 15,22 2 1-15,0 0-1 16,6 25 2-16</inkml:trace>
  <inkml:trace contextRef="#ctx0" brushRef="#br0" timeOffset="80934.8667">25555 11131 76 0,'0'0'40'15,"20"-3"0"-15,-20 3 1 16,0 0-30-16,14 35-4 16,-14-17-1-16,8 7-2 15,-4-3-1-15,4-1-1 0,-2 1-1 16,-6-22-1-16,11 25 1 15,-11-25-2-15,20-2 0 16,-20 2 0-16,28-27 0 16,-10 5 0-16,1-3-1 15,9-3 2-15,-2 1-2 16,-1-3 3-16,1 9-2 16,0 5 1-16,-5 8 0 15,-1 12 1-15,-2 6 0 0,2 10 0 16,-7 1 0-1,1 9 0-15,-2-3 0 16,-4 1 0-16,4-5 0 16,-4-5-1-16,-8-18 0 0,6 17-1 15,-6-17 1-15,0 0-1 16,19-23 0-16,-7 1 1 16,4-3-2-16,8-5 2 15,1 1-1-15,3 1 1 16,4 3-1-16,1 7 1 15,1 7 0-15,-3 9 1 16,-3 9 0-16,-4 9-1 16,1 4 0-16,-9 5 0 15,-2 5 0-15,-2-5-2 16,-4 5-1-16,-8-30-7 16,19 27-31-16,-19-27 1 15,18 2-2-15,-18-2 1 0</inkml:trace>
  <inkml:trace contextRef="#ctx0" brushRef="#br0" timeOffset="81147.0674">26706 10861 86 0,'6'19'42'0,"-14"15"0"16,-7 23 0-16,-13-1-33 15,10 23-3-15,-11 1-2 16,-1-1-2-16,6-1-1 15,3-7-2-15,5-10-1 16,4-14-2-16,18-6-3 0,-6-41-8 16,20 12-27-16,-3-24 0 15,17-7-1-15,0-15 1 16</inkml:trace>
  <inkml:trace contextRef="#ctx0" brushRef="#br0" timeOffset="81463.4774">26969 11182 82 0,'0'0'39'0,"-26"14"2"16,-1-8-1-16,9 16-33 15,-10-9-2-15,9 11-2 16,19-24-1-16,-14 33-1 16,28-15-1-16,11 4 1 0,13-1-2 15,3 1 2-15,11-1-2 16,-1 7 2-16,-6 3 0 15,-3 1 0 1,-11 1 0-16,-11-2 0 0,-14-1 0 16,-18-1 1-16,-8-1-1 15,-11-9 0-15,-3-3 0 16,-5-4-2-16,-1-14 0 16,1-10-2-16,7 0-3 15,1-23-4-15,29 8-27 16,-10-26-5-16,12 0 0 15,0-14 1-15</inkml:trace>
  <inkml:trace contextRef="#ctx0" brushRef="#br0" timeOffset="81798.9679">27137 10853 67 0,'22'-20'38'0,"9"6"2"16,1-5-1-16,19 19-28 15,-15-14-2-15,11 20-3 16,-15-4 1-16,1 19-3 16,-13 5 0-16,-8 9-1 15,-20 7 0-15,-10 5-1 16,-10 4-1-16,-3-2 1 16,-3 2-1-16,1-6-1 0,7-10 1 15,6-1-1-15,12-9 1 16,4-3-1-1,4-22 0-15,26 27 1 16,0-25-2-16,7-8 1 0,11 4 1 16,3-11-1-16,5 3-2 15,1-8 0-15,4 8-5 16,-27-17-35-16,9 13 0 16,-17-6-1-16,-22 20 0 15</inkml:trace>
  <inkml:trace contextRef="#ctx0" brushRef="#br0" timeOffset="82267.9651">28570 9840 70 0,'0'0'37'15,"0"0"2"-15,0 0-1 16,34 8-31-16,-4-16-2 15,11 6-2-15,4 0-2 16,7-4-3-16,3 10-5 16,-23-14-22-16,5 12-8 15,-17 0-2-15,-20-2 2 16</inkml:trace>
  <inkml:trace contextRef="#ctx0" brushRef="#br0" timeOffset="82400.2756">28446 10199 69 0,'-12'32'37'0,"12"-32"0"16,32 23 0-16,7-23-34 16,18 0-9-16,3-12-27 15,-1-7-3-15,0-5-1 16,-7-3 0-16</inkml:trace>
  <inkml:trace contextRef="#ctx0" brushRef="#br0" timeOffset="83459.3843">29714 9489 27 0,'-18'2'35'16,"-4"-2"2"-16,2-4-1 16,20 4-16-16,-29-10-4 15,29 10-5-15,-4-22-3 16,4 22-3-16,29-35-1 15,5 15-1-15,9-5-1 0,11 5 1 16,5 1-1-16,12 9 0 16,-6 4 0-16,0 14 0 15,-5 10 0-15,-13 13-1 16,-17 12 0-16,-17 6 0 16,-20 8-1-16,-19 2 1 15,-14 0-1-15,-11-4 0 16,0-10 1-16,-9-8-2 15,9-5 1-15,6-11 0 16,15-9 0-16,6-6-1 16,24-6 1-16,0 0-1 15,26-24 1-15,14 14 0 0,-1-3 0 16,18 3 0-16,-1 4 0 16,7 8 0-16,-4 8 0 15,-6 6 1-15,-3 7-1 16,-17 8 0-16,-13 3 1 15,-14 7-1-15,-18 2 2 16,-14 0-2-16,-13-1 1 16,-8-7-1-16,-11-4 1 15,-1-9 0-15,-4-4-1 16,10-9 0-16,11-7-1 16,3-9-1-16,15-1-3 15,-4-22-8-15,36 9-28 16,-8-7 1-16,20 7-2 0,4-7 2 15</inkml:trace>
  <inkml:trace contextRef="#ctx0" brushRef="#br0" timeOffset="83648.2836">30462 10076 85 0,'26'21'40'16,"-13"-3"2"-16,5 3-2 15,-18-21-33-15,-6 24-3 16,6-24-3-16,0 0-4 16,0 0-7-16,0 0-30 15,0 0-1-15,-15-39 1 0,18 11 0 16</inkml:trace>
  <inkml:trace contextRef="#ctx0" brushRef="#br0" timeOffset="84075.591">30740 9432 59 0,'26'-22'38'0,"2"3"1"16,15-1 0-16,-3 0-22 15,13 22-7-15,-12-13-2 16,11 20-3-16,-13 3-1 0,-1 12-1 15,-13 7-2 1,-17 12 0-16,-8 8 0 16,-17 8 0-16,-11 4 0 15,-12 2-1-15,-7 1 0 0,-4 3 0 16,-1-12 1-16,11 2-1 16,-3-12 0-16,11-8 0 15,9-7 2-15,10-7-2 16,8-7 2-16,6-18-2 15,12 18 1-15,8-22 0 16,6-6 0-16,7 0-1 16,5-4 1-16,7 4-1 15,1-5 0-15,3 5 0 16,0-4-1-16,-3 0 0 16,-1 13-2-16,-11-13-4 15,11 28-23-15,-19-28-11 16,1 12-2-16,-13-16 1 0</inkml:trace>
  <inkml:trace contextRef="#ctx0" brushRef="#br0" timeOffset="84879.2497">31637 9644 48 0,'0'0'38'0,"-6"-24"1"0,6 24 0 15,-20-29-20-15,20 29-5 16,0 0-3-16,0 0-2 16,20 14-3-16,-8 3-1 15,-4 9-1-15,5 7-1 16,-1 4 0-16,8 9-1 16,-2-3 0-16,-4 4-1 15,-6-2-1-15,3-6 1 0,-5-7 0 16,-4-1-1-16,2-11 1 15,-4-20-1-15,0 0 0 16,0 0 0-16,0 0 0 16,-25-16 0-16,19-12-1 15,2-11 1-15,4-2-1 16,10-6 0-16,-1-6 1 16,9 4 0-16,2 2 0 15,8 6 0-15,3 9 0 16,-5 12 0-16,5 17 1 15,-3 12 0-15,-2 15-1 16,-7 7 0-16,-1 13 1 16,-4 7-1-16,-6 2 1 0,-2 7 0 15,-12-13 0-15,6-1-1 16,-8-13 0-16,8-2 0 16,0-31 1-1,-6 20-1-15,6-20 0 0,14-31 0 16,4 5 0-16,-2-15 0 15,15-6-1-15,1-12 1 16,3 4 0-16,3 4 0 16,1 2 0-16,1 8 0 15,-7 15 0-15,5 12 0 16,-12 20 1-16,-1 16-1 16,1 9 1-16,-4 9-1 15,-5 5 1-15,-3 2-1 0,6 0 0 16,-4-4-1-1,1-6-1-15,-3-13-3 16,18 19-23-16,-32-43-16 16,39 18 0-16,-19-22 0 0,8-6 1 15</inkml:trace>
  <inkml:trace contextRef="#ctx0" brushRef="#br1" timeOffset="92471.5507">26608 1570 25 0,'15'2'25'0,"-16"-20"-1"0,1 18-8 16,19-18-4-16,-21-5-2 15,2 23 1-15,4-28 1 16,-4 28 0-16,4-23 1 16,-4 23 0-16,0 0 2 15,0 0-3-15,0 0-2 16,20 25-2-16,-20 1-2 15,18 19-1-15,-10 2-2 16,11 20 0-16,-5 5-1 16,4 13 1-16,-4-5-2 15,0-1 0-15,-1-9-1 16,-1-17 1-16,-4-7-1 16,0-19 0-16,-2-9-2 0,-6-18-1 15,0 0-3-15,-2-28-14 16,2 9-22-16,-8-19-1 15,2-5 0-15,-8-18 0 16</inkml:trace>
  <inkml:trace contextRef="#ctx0" brushRef="#br1" timeOffset="92818.3244">26177 1110 83 0,'-59'71'42'0,"-6"29"-1"16,8 36 1-16,-3 19-35 15,39 37 0-15,21-7-1 16,45-1-2 0,30-19-1-16,46-24-1 0,23-33-1 15,33-39-1-15,19-46 1 16,7-40-1-16,1-28 0 15,-23-32 1-15,-25-31-1 16,-31-23 1-16,-33-21 0 16,-40-5-1-16,-46-2 0 15,-64 10 0-15,-40 18 0 16,-46 13-1-16,-26 40-2 16,-20 15-3-16,16 37-36 0,-11 9 0 15,21 21-1-15,36 3 0 16</inkml:trace>
  <inkml:trace contextRef="#ctx0" brushRef="#br1" timeOffset="95682.7549">14457 5650 78 0,'7'-20'39'16,"-7"20"0"-16,0 0-2 16,20 45-29-16,-20 12 0 15,8 28-1-15,-8 5 0 16,10 18-2-16,-8 6-2 15,12-4-1-15,-2-12 0 16,7-16-1-16,1-21 0 0,0-20-2 16,0-17 0-16,-1-24-2 15,-1-10 0-15,-14-27-6 16,12 9-10-16,-22-33-22 16,0-7 0-16,-18-15 0 15,3-13 0-15</inkml:trace>
  <inkml:trace contextRef="#ctx0" brushRef="#br1" timeOffset="95990.9016">14097 5177 82 0,'-65'94'41'0,"-14"36"0"16,8 38 0-16,0 9-33 15,31 33 0-15,15-6-3 16,37-6-1-16,33-19 0 15,34-34-1-15,32-39-2 16,23-47 0-16,20-35-1 16,10-48 1-16,-6-35-1 15,-10-33 0-15,-22-28 0 16,-27-23 0-16,-26-20 1 16,-34-4-1-16,-35 0 1 15,-43 22-1-15,-44 20 1 16,-30 25-1-16,-29 27-1 15,-16 24-4-15,14 39-35 0,-14 6-2 16,22 18-1-16,23 6 0 16</inkml:trace>
  <inkml:trace contextRef="#ctx0" brushRef="#br1" timeOffset="99051.7735">31193 10921 66 0,'0'0'38'0,"0"0"2"15,0 0-10-15,0 0-17 16,0 30-3-16,5 19-2 16,-8 2-2-16,12 12-2 15,-9 4-2-15,8 7 0 16,0 1 0-16,4-9-2 15,0-11-1-15,-4-13 0 16,4-19-2-16,-12-23 0 0,19 12-2 16,-19-45-4-16,20 15-8 15,-34-33-23-15,14-8 0 16,-12-18 0 0,-1-9 2-16</inkml:trace>
  <inkml:trace contextRef="#ctx0" brushRef="#br1" timeOffset="99342.4375">30886 10492 81 0,'-84'6'40'16,"-5"43"1"-16,-20 11-13 15,22 66-16-15,-11 6-3 16,28 34-2-16,17 9-3 0,33 10 0 16,36-9-2-1,41-21 0-15,34-25-1 0,32-36 0 16,21-29-1-1,14-40 0-15,6-37 1 0,-8-29-1 16,-18-31 0-16,-14-25 0 16,-33-24 0-16,-32-17 1 15,-27-9 0-15,-42 0 0 16,-35 10 0-16,-34 9 0 16,-28 18 0-16,-21 18-2 15,-1 23-1-15,-11 1-10 16,14 30-31-16,21 3 0 15,22 9-1-15,30 5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BE45-6B63-4827-B8CA-89C12F613D2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113A-0BD1-48A1-8775-29A8B72A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Physics 1/2 </a:t>
            </a:r>
            <a:b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 Review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I-4: Energy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7200" y="135000"/>
              <a:ext cx="9730080" cy="638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880" y="120600"/>
                <a:ext cx="9759240" cy="63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0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48000" y="92520"/>
              <a:ext cx="10497240" cy="6706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040" y="81000"/>
                <a:ext cx="10526040" cy="67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3880" y="123480"/>
              <a:ext cx="10422360" cy="5681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360" y="114480"/>
                <a:ext cx="10450440" cy="57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23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2360" y="449280"/>
              <a:ext cx="10585440" cy="567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240" y="444600"/>
                <a:ext cx="10608480" cy="56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5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9760" y="399600"/>
              <a:ext cx="9951480" cy="5421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920" y="392040"/>
                <a:ext cx="9983160" cy="54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4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9520" y="258480"/>
              <a:ext cx="11165760" cy="6575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400" y="252000"/>
                <a:ext cx="11196720" cy="65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5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1120" y="298080"/>
              <a:ext cx="7313760" cy="4799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080" y="284040"/>
                <a:ext cx="7332480" cy="48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34560" y="228960"/>
              <a:ext cx="6977520" cy="3821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2320" y="214560"/>
                <a:ext cx="7003080" cy="38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5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83720" y="276840"/>
              <a:ext cx="10147320" cy="487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40" y="267840"/>
                <a:ext cx="10165680" cy="48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55160" y="833040"/>
              <a:ext cx="1558440" cy="2973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3640" y="820080"/>
                <a:ext cx="1585080" cy="30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4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04160" y="289440"/>
              <a:ext cx="11048760" cy="4053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040" y="275760"/>
                <a:ext cx="11068560" cy="40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2040" y="231480"/>
              <a:ext cx="10699560" cy="452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00" y="224280"/>
                <a:ext cx="10726200" cy="45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1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4000" y="317160"/>
              <a:ext cx="11717640" cy="598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840" y="303120"/>
                <a:ext cx="11744280" cy="60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11960" y="1345680"/>
              <a:ext cx="9243000" cy="514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2600" y="1330920"/>
                <a:ext cx="9267480" cy="51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5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AP Physics 1/2  Exam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Physics 1/2  Exam Review</dc:title>
  <dc:creator>BETSY HONDORF</dc:creator>
  <cp:lastModifiedBy>BETSY HONDORF</cp:lastModifiedBy>
  <cp:revision>10</cp:revision>
  <dcterms:created xsi:type="dcterms:W3CDTF">2015-03-25T15:32:22Z</dcterms:created>
  <dcterms:modified xsi:type="dcterms:W3CDTF">2016-04-13T17:02:52Z</dcterms:modified>
</cp:coreProperties>
</file>