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4T15:37:48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 1209 28 0,'0'0'32'16,"0"0"2"-16,-10-22-8 0,10 22-1 16,0 0-2-16,19-4-5 15,-19 4-5-15,0 0-4 16,6 28-1-16,-2 15-3 16,-4 8-1-16,-4 27-1 15,2 9 0-15,-2 21-2 16,0 5 0-16,1-1 1 15,1-4-2-15,2-17 1 0,7-17-1 16,-1-25 1-16,0-25 0 16,-6-24-1-1,20-51 0-15,-12-14 0 16,-4-25-1-16,-8-26 1 0,-4-14-1 16,-4-7 0-16,-6 2 1 15,-1 17 1-15,-3 10-1 16,-6 25 1-16,3 17 0 15,5 34 1-15,20 32 0 16,-20 8 0-16,20 33-1 16,10 18 0-16,8 22 1 15,4 11-1-15,7 14 0 16,-1 2-1-16,5-6 1 16,3-10 0-16,-8-23-1 15,-1-14 1-15,5-30-1 16,-7-27 0-16,1-27 0 15,2-26-2-15,-5-22 2 0,-3-19-2 16,2-10 0-16,-4-10 0 16,-4 7 1-16,-5 6-1 15,1 23 0-15,-2 17 3 16,-2 30-3-16,-6 33 3 16,18 33-1-16,-10 26 0 15,-2 20 0-15,2 15 1 16,3 10-1-16,-3 8 0 15,6-6-1-15,0-14-1 16,4-6-1-16,1-27-4 16,15 6-7-16,-2-42-27 15,7-11 0-15,-7-29-1 16,15-9 1-16</inkml:trace>
  <inkml:trace contextRef="#ctx0" brushRef="#br0" timeOffset="347.3322">2321 1352 93 0,'26'-22'41'16,"-4"20"0"-16,-22 2 0 16,31 28-32-16,-25-9-3 15,10 15-1-15,-6-3-2 16,-2 1-1-16,3-9 0 16,3-3-1-16,6-18 0 15,2-12-1-15,9-20 0 16,-5-9 0-16,6-16 0 15,-13-8 0-15,-5 3-1 0,-8 5 0 16,-12 12 1-16,-21 19 0 16,-23 28-1-16,-5 27 2 15,-16 30-1-15,6 35 1 16,-1 20 0-16,25 18-1 16,11 7 1-16,30-6 0 15,32-9 0-15,21-16-1 16,26-28 0-16,24-27-4 15,13-23-4-15,-11-48-33 16,21-10-2-16,-9-29 0 16,7-15-1-16</inkml:trace>
  <inkml:trace contextRef="#ctx0" brushRef="#br0" timeOffset="760.6021">4329 1209 84 0,'0'-28'40'0,"0"28"1"16,0 0-2-16,38 28-30 16,-32 7-2-16,9 24-3 15,-3 10 0-15,2 7-2 16,-2 10 0-16,2-1 0 15,2-9-2-15,-7-3 0 16,7-16-1-16,0-18-2 16,4-7-2-16,-20-32-7 15,39 0-29-15,-25-28 0 0,0-9-1 16,-2-30 0-16</inkml:trace>
  <inkml:trace contextRef="#ctx0" brushRef="#br0" timeOffset="983.8293">4750 1103 87 0,'18'0'42'0,"-18"17"-1"15,5 32 1-15,-10 4-34 16,10 28-2-16,-10 9-1 16,10 18-1-16,1 0-1 15,8 0-2-15,-2-10 0 16,4-10-1-16,8-17-1 15,-3-18-2-15,9-14-1 0,-30-39-8 16,41 6-29 0,-39-41-1-16,2-4-1 15,-18-28 0-15</inkml:trace>
  <inkml:trace contextRef="#ctx0" brushRef="#br0" timeOffset="1195.5076">4276 1597 85 0,'-24'-8'41'0,"24"8"0"16,18-37 0-16,33 10-35 15,1-15-1-15,29 5-1 16,4-16-2-16,13 8 0 16,5 4-3-16,-10 1 0 15,-2 17-4-15,-24-5-5 16,6 30-31-16,-38 0 1 0,-15 22-1 15,-32 7 0-15</inkml:trace>
  <inkml:trace contextRef="#ctx0" brushRef="#br0" timeOffset="1376.5184">4436 1878 85 0,'-16'8'41'15,"16"-8"0"-15,34-14 0 16,19-14-35-16,16-5-1 15,18-4-2-15,6-4-1 16,3-3-1-16,-3 13-3 16,-10-8-5-16,10 11-33 15,-30-5 0-15,-13 13-1 0,-21-1 0 16</inkml:trace>
  <inkml:trace contextRef="#ctx0" brushRef="#br0" timeOffset="1615.7946">5407 1299 91 0,'20'-2'43'0,"-4"16"0"16,-16-14 0-16,20 37-36 16,-9 4-3-16,7 22 0 15,-2 0-2-15,2 9 0 0,0 3-1 16,-5-2-1-16,1-5-1 15,4-13-1-15,2-6-2 16,-6-31-6-16,25-6-31 16,-25-30-1-1,11-9-1-15,-11-42 0 0</inkml:trace>
  <inkml:trace contextRef="#ctx0" brushRef="#br0" timeOffset="1968.0068">5230 143 89 0,'-174'33'42'0,"-30"40"0"0,-13 60 1 15,-22 50-36-15,16 43-1 16,12 27-3-16,47 12 1 16,50 2-1-1,66-16-1-15,60-27-2 0,75-38 0 16,67-39 0-16,57-43 0 15,44-43 0-15,21-43 0 16,17-34-1-16,7-33 1 16,-16-35 0-16,-23-26 0 15,-40-24 0-15,-49-21 0 16,-48-12 0-16,-55-1 0 16,-55-1 1-16,-60 10-1 15,-46 10 0-15,-39 13 0 0,-19 13-1 16,-20 19-3-16,1 35-9 15,-19-4-29 1,16 24-1-16,14 6-1 16,28 19 0-16</inkml:trace>
  <inkml:trace contextRef="#ctx0" brushRef="#br0" timeOffset="6164.0322">7520 1213 36 0,'12'-30'30'0,"-12"30"1"0,0 0 3 15,0 0-25-15,2 41 0 16,-10 8 0-16,14 50-1 16,-20 24 1-16,14 54-2 15,-22 27 0-15,9 43-2 16,-3 16-2-16,16 14 0 15,0-6-2-15,14-14 1 16,7-39 0-16,5-32-1 16,11-43 0-16,-3-39-1 0,0-35 0 15,-5-36-1 1,-7-21-3-16,-16-33-7 16,8-9-26-16,-16-17-1 15,-4-4-1-15,-8-6 0 0</inkml:trace>
  <inkml:trace contextRef="#ctx0" brushRef="#br0" timeOffset="6863.5586">7625 2580 13 0,'0'0'26'16,"-20"4"2"-16,20-4 2 16,0 0-20-16,0 0 0 15,6 18-1-15,-6-18-1 16,45 4 1-16,-11-10-2 16,31 12-2-16,8-12-1 15,30 8-1-15,21-8 0 16,26 4-1-16,20-4 0 15,16 2-1-15,3-1 2 16,20 3-1-16,5-4 2 0,3 2-1 16,-14-6-1-16,-5 2 1 15,-17-2-1-15,-9 4 1 16,-18-1-2-16,-16 3 1 16,-25 0-2-16,-18 4 1 15,-26 2-1-15,-18 5 1 16,-19-3-1-16,-32-4-1 15,20 8 0-15,-20-8-4 16,-20 8-4-16,-14-12-28 16,14 2 1-16,-9-6-2 15,3 4 1-15</inkml:trace>
  <inkml:trace contextRef="#ctx0" brushRef="#br0" timeOffset="7608.3879">7956 3560 7 0,'0'0'26'16,"0"0"-1"-16,0 0 2 0,40 0-16 16,1 10-3-16,5-8-1 15,31 7 0-15,16-9-1 16,31 8 0-16,20-10 1 16,44 8-2-16,23-10 0 15,44 6-1-15,27-10 0 16,42 8 0-16,17-9 0 15,41 9 0-15,20-6 1 0,23 4-1 16,-3-2 0 0,23 4 0-16,-7-2 0 15,-4 4-1-15,-15-4-1 16,-18 2-1-16,-22-4 1 0,-26 4-1 16,-33-4-1-16,-43 2-1 15,-38-2 0-15,-42-2 0 16,-47 2-2-16,-45-6 0 15,-34 5-3-15,-51-21-14 16,-20 26-15-16,-32-37-1 16,-25 11 1-16,-16 1 0 15</inkml:trace>
  <inkml:trace contextRef="#ctx0" brushRef="#br0" timeOffset="8832.1954">11017 2351 1 0,'2'-32'15'0,"-2"32"12"16,14-43 3-16,-16 16-16 16,2 27 0-16,0-38 1 15,0 38-2-15,0-25-1 16,0 25-2-16,-4-18-3 16,4 18-1-16,0 0-1 15,0 0 0-15,0 0-1 16,25 38 0-16,-15-9-1 15,4 16 0-15,-4 8 1 16,8 18 0-16,-6 5-1 16,1 24 0-16,-5-3 0 15,4 7-1-15,0-4 1 16,2-2-2-16,0-2-1 0,-2-19 1 16,1-13 0-1,1-20-1-15,-2-9 0 16,-4-10 1-16,-8-25-1 15,12 22 0-15,-12-22 0 0,0 0 0 16,0 0 0-16,0 0 0 16,0 0 0-16,27-26 0 15,-27 26 0-15,38-29 0 16,-6 7 0-16,11 1 0 16,14-3 0-16,10 3 0 15,16 1 0-15,8 2-1 16,2 3 1-16,12-1 0 15,-1 10 0-15,1-2 0 0,-12 6 0 16,-4 4 0 0,-18 2 0-16,-16 2 0 15,-6 2 0-15,-19 0 0 0,-12 0 0 16,-18-8 0-16,0 0-1 16,0 19 2-16,0-19-1 15,-26-2 0-15,26 2 0 16,-32-25 0-16,17 1 0 15,3-11 1-15,4-10-1 16,4-16 0-16,8-12-1 16,6-19 1-16,7-14-2 15,3-14 1-15,12-13 0 16,-1 1 0-16,5 1-1 16,1 7 1-16,-1 16 0 15,0 18 0-15,-9 23 1 16,-5 20-1-16,-4 24 1 0,-18 23 0 15,0 0 0-15,0 19 0 16,-18-1 0-16,-4 6 0 16,-9 1 0-16,-9 6 0 15,-7-7 1-15,-13-6-1 16,-15-5 0-16,-11-1 0 16,-11-4 0-16,-14-6 0 15,-9-2-1-15,-16-4-2 16,-1 14-4-16,-21-8-30 15,18 10-1-15,-2-1-1 16,6 13 1-16</inkml:trace>
  <inkml:trace contextRef="#ctx0" brushRef="#br0" timeOffset="10219.5694">7984 2435 15 0,'20'-29'30'0,"-20"29"-1"16,25-18-4-16,-30-3-6 15,26 21-4-15,-21 0-2 16,0 0-3-16,0 0-1 16,18 31-1-16,-18-6 0 15,6 25-2-15,-6-1 0 0,12 13-2 16,-10-1 0-16,6 2-2 15,2-8 1 1,-7-10-3-16,9-8 1 16,6-15 0-16,4-14-1 15,9-20 0-15,9-17 0 0,11-18-1 16,8-12 1-16,7-10-1 16,1-6 0-16,2-3 0 15,-8 5 0-15,-4 9 1 16,-5 11-1-16,-17 13 1 15,-1 17 1-15,-11 21 0 16,-5 19 0-16,-2 21 0 16,-4 13 1-16,2 13 0 15,-2 11 1-15,7 4-2 16,-5 1 1-16,12-7-1 16,-1-11 1-16,3-12-2 15,4-19 1-15,1-17-1 0,7-18 0 16,-1-22 0-16,7-13 0 15,-1-14 0-15,1-10-1 16,-1-9 0-16,2 7 0 16,-9 4 0-16,-3 10 0 15,-3 20 1-15,-8 23-2 16,-24 8 3-16,21 39 1 16,-15 10-2-16,-6 10 2 15,0 13-1-15,2 3 1 16,2 0-1-16,4-15 1 15,10-5-2-15,2-19 0 16,9-19 1-16,9-19-1 16,5-19 0-16,5-16 0 0,-3-20 1 15,6-8-2-15,-1-8 1 16,-1 3-2-16,-7 5 2 16,-3 12-2-16,-7 12 2 15,-7 15-1-15,-5 16 1 16,0 22 0-16,-8 18 0 15,-6 13 2-15,-4 12-1 16,-1 4 1-16,3 3-2 16,-2-1 2-16,4-2-2 15,0-12 1-15,2-15 0 16,4-15-1-16,8-17 0 16,-2-17 0-16,7-21 0 15,1-13-1-15,3-17 1 0,3-11-1 16,2-3 0-16,3-1 0 15,-5 9 1-15,-5 11-1 16,-1 22 1-16,-6 21-1 16,-20 20 2-16,22 29-1 15,-19 11 0-15,-1 11 2 16,2 12-1-16,-2-3 1 16,6 1-2-16,2-8 2 15,-2-12-2-15,4-9 0 16,2-9-1-16,0-3-2 15,-14-20-5-15,31 2-32 16,-31-2-1-16,0 0-2 16,10-33 1-16</inkml:trace>
  <inkml:trace contextRef="#ctx0" brushRef="#br0" timeOffset="18767.6809">12855 2728 1 0,'-33'-4'7'15,"33"4"18"-15,-38 12-1 16,38-12-10-16,-18-6-1 15,18 6 0 1,0 0-2-16,0 0-2 0,0 0-1 16,16-20-2-16,12 24-2 15,3-8-1-15,17 8 0 16,5-6 1-16,24 4-1 16,8-4 0-16,22 8 1 15,9-6-1-15,20 6-1 16,10-4 2-16,22 6-2 15,12-6 1-15,25 5-2 0,7-5 1 16,9 2 0-16,8-6-1 16,6-2 1-16,2 0-1 15,-4-3 0 1,-20 1 0-16,-18 0 0 0,-21 0 0 16,-28 4-1-16,-21 0 1 15,-29 4 0-15,-23 2-1 16,-21 0 1-16,-19-4-1 15,-13 2 0-15,-20-2 0 16,0 0-1-16,0 0-1 16,0 0-2-16,-20-6-2 15,-7-6-9-15,27 12-18 16,-40-4 0-16,15-4-2 0,5 2 2 16</inkml:trace>
  <inkml:trace contextRef="#ctx0" brushRef="#br0" timeOffset="19099.429">16447 2580 49 0,'-20'-23'34'0,"20"23"0"15,-26-16 2-15,26 16-26 16,0 0-2-16,0 0-1 16,0 0-2-16,32-10-2 15,7 10-1-15,15 0 0 16,9-4-2-16,10-1 1 15,4 1-2-15,2 2 2 16,-6 0 0-16,-8 6 1 16,-23 2 1-16,-13 11 0 15,-21 1 1-15,-16 17-1 16,-23-3 2-16,-3 5-1 0,-17 2-1 16,5 2 0-16,-5-5-2 15,6-3 0-15,3-5-1 16,9-7-1-16,3 1-2 15,0-20-8-15,30-2-28 16,-17 15-1-16,17-15 0 16,0 0 0-16</inkml:trace>
  <inkml:trace contextRef="#ctx0" brushRef="#br0" timeOffset="19971.821">16585 4276 1 0,'0'0'10'0,"0"0"5"16,0 0-9-16,0-19-4 15,0 19-1-15,12-28-1 16,-6 6 3-16,8-3 1 16,3-3 5-16,-3-11 2 15,8 6 4-15,-10-18 1 16,15 15 2-16,-21-20 0 0,26 26 0 15,-32-19-3-15,20 31-2 16,-20-15-3-16,0 33-2 16,0 0-1-1,0 0-1-15,6 24-1 16,-14 27-1-16,-18 13 0 0,0 23-1 16,-11 9-1-16,3 8 0 15,-5 0 0-15,-1-4-1 16,7-16 0-16,1-15 0 15,14-26 0-15,12-25-1 16,6-18 1-16,18-53-1 16,8-12 1-16,7-23-1 15,7-22 1-15,5-12-1 0,3-11 1 16,1 5-1 0,-3 12 0-16,-7 18 1 15,-5 22-2-15,-9 21 2 0,-5 21 0 16,0 29 0-16,-6 24 0 15,-3 20 0-15,3 13 1 16,6 18-1-16,-2 13 1 16,9 9-1-16,1 6 0 15,4-2-1-15,-1-4 0 16,1-9 1-16,-3-9-2 16,1-13 1-16,-8-12-1 15,-2-15 0-15,-9-11-1 16,-11-23-1-16,0 0-4 0,0 0-10 15,-11-27-25-15,-17 1 1 16,-6 7-2 0,-17-9 1-16</inkml:trace>
  <inkml:trace contextRef="#ctx0" brushRef="#br0" timeOffset="20181.0724">16451 4474 91 0,'-24'14'42'16,"24"-14"0"-16,18 12 0 15,15-38-33-15,27 24-2 16,13-7-2-16,23-3-1 16,5-6-1-16,4 2-2 15,-8-1 1-15,-13 3-2 16,-12 4 0-16,-19 8-1 16,-22 6-1-16,-31-4-6 15,6 26-33-15,-43-7-1 16,-9 9-2-16,-19-7 1 0</inkml:trace>
  <inkml:trace contextRef="#ctx0" brushRef="#br0" timeOffset="22711.5219">17270 2029 62 0,'-2'-45'37'0,"-2"10"0"16,-4 3 1-16,8 32-25 16,-25 0-3-16,31 47-1 15,-18 10-2-15,12 29-1 0,-6 18-1 16,10 16-2 0,-8 8 0-16,4 7-1 15,0-9-1-15,0-10-2 16,6-12-1-16,-8-32-10 15,6 3-28-15,0-26-1 0,2-10-1 16,-6-39 0-16</inkml:trace>
  <inkml:trace contextRef="#ctx0" brushRef="#br0" timeOffset="23499.9981">12048 3120 63 0,'-2'-27'37'0,"2"27"2"16,0 0-1-16,-8 51-28 16,-6 8-2-16,16 39 0 15,-10 4-1-15,8 29-1 16,0 11-2-16,0 3-2 0,8-10 0 15,-2-7-2 1,2-22 0-16,4-22-2 16,1-9-4-16,-21-38-33 15,20-11-1-15,-12-26 1 0,8-18-2 16</inkml:trace>
  <inkml:trace contextRef="#ctx0" brushRef="#br0" timeOffset="24123.3884">11803 5032 68 0,'12'-24'37'15,"-12"24"1"-15,21-39-9 16,-3 43-15-16,-18-4-4 15,20 19-1-15,-18 9-2 16,16 17-1-16,-12 10-1 16,3 10-1-16,-3 7-1 15,6-1 0-15,-4-8-1 16,4-6-1-16,2-16 0 16,5-15 0-16,7-25-1 15,6-22 1-15,1-22-1 0,5-16 0 16,-5-10-1-16,1-15 0 15,-8-3 1-15,-7 3-2 16,-13 7-2-16,-12 5-4 16,12 15-33-16,-23 10 0 15,5 13 0-15,-10 13-2 16</inkml:trace>
  <inkml:trace contextRef="#ctx0" brushRef="#br0" timeOffset="28611.6972">21739 2149 57 0,'3'-36'34'0,"5"3"2"16,-8 33-10-16,6-53-12 16,14 43 0-16,-26-17-3 0,6 27-1 15,0 0-2-15,24 37-2 16,-28 0-1-16,8 24-1 16,-10 12 0-16,0 23-2 15,0 8 1-15,-2 12-2 16,2 3 0-16,6 1 0 15,6-8 0-15,4-8-1 16,8-14 0-16,7-21 0 16,7-20 0-16,8-21 1 15,1-25-2-15,8-20 1 16,-3-26 1-16,-5-24-1 16,-1-19-1-16,-3-20 1 0,-9-12 0 15,0-4 1-15,-5-7-1 16,-9 1 1-16,-6 10-2 15,2 12 2-15,-14 18 0 16,4 23-1-16,-2 22 0 16,2 43 1-16,0 0 0 15,-26 43 0-15,22 28 0 16,-4 29 0-16,12 18 0 16,-2 13 0-16,4 9-1 15,8-7 0-15,8-9 0 16,13-16 0-16,-5-14-1 15,13-25 0-15,-3-22-3 16,-1-40-8-16,9-3-30 0,-13-25 0 16,-1-15 0-1,-14-20-1-15</inkml:trace>
  <inkml:trace contextRef="#ctx0" brushRef="#br0" timeOffset="29287.5288">22945 2989 71 0,'0'0'39'16,"20"-32"1"-16,-20 32 0 15,-10-23-27-15,0 42-3 16,-28-7-2-16,7 23-1 16,-11 5-3-16,3 5-1 15,5 2-2-15,11-4 0 16,11-4 0-16,28-1-1 16,11-5-1-16,15-7 2 15,9-1-2-15,6-3 1 16,-3-1 0-16,-3 3 1 15,-12 3 0-15,-13 3 0 16,-18-3 0-16,-10 1 1 0,-16-9-1 16,-3-1 0-16,-15-2 0 15,0-10-2-15,-1-1-3 16,-10-26-16-16,13 17-22 16,-6-10-1-16,9 2 1 15,-7-1-1-15</inkml:trace>
  <inkml:trace contextRef="#ctx0" brushRef="#br0" timeOffset="29920.456">23685 2669 58 0,'0'0'38'15,"0"0"0"-15,-6 17 1 0,34 1-21 16,-28-18-6-16,51-2-3 16,-17-6-2-16,15 8-3 15,3-6-3-15,1 1-1 16,2 5-4-16,-17-18-12 16,-1 18-24-16,-15-2 0 15,-22 2 0-15,0 0 0 16</inkml:trace>
  <inkml:trace contextRef="#ctx0" brushRef="#br0" timeOffset="30076.8371">23717 2916 81 0,'0'0'39'0,"16"22"-1"0,13-24 0 16,11 6-31-16,-1-10-2 15,17 0-3-15,5 4-6 16,-20-2-32-16,13-4-2 15,-3-6-1-15,-8 3 0 16</inkml:trace>
  <inkml:trace contextRef="#ctx0" brushRef="#br0" timeOffset="30467.4243">24594 2343 51 0,'14'-22'39'15,"-7"-1"0"-15,9 3 2 16,-12-15-13-16,16 39-18 15,-20-4-2-15,24 33-1 16,-11 4-1-16,7 22-2 16,-8 10-1-16,10 13-1 15,-3 11 0-15,5 3-1 0,-4-2 0 16,2-4 0-16,-5-5-1 16,-1-13 0-16,2-9 0 15,-4-14-1-15,0-10-2 16,-14-39-2-16,25 32-7 15,-25-32-29-15,24-47-1 16,-14-12 0-16,8-10 0 16</inkml:trace>
  <inkml:trace contextRef="#ctx0" brushRef="#br0" timeOffset="30743.1802">25182 2404 82 0,'12'-18'39'0,"-12"18"0"16,-18 24 2-16,-9-13-30 0,-5 37-3 15,-19 1-1-15,9 17-1 16,-9-1-2-16,7 6 0 16,9-6-1-16,11-1 0 15,16-7-1-15,10-12-1 16,16-1 0-16,8-5 1 16,13-14 0-16,7 5-2 15,7-11 0-15,-2-1 0 16,3-4 0-16,-3 3 0 15,-4-7 0-15,-7-4 0 16,-3 6 0-16,-17-28-13 16,2 24-31-16,-22-8-1 15,23-4 0-15,-23 4-1 0</inkml:trace>
  <inkml:trace contextRef="#ctx0" brushRef="#br0" timeOffset="34276.63">16792 3905 44 0,'14'-15'32'16,"-2"-11"1"-16,2 4 1 15,4 9-21-15,-22-23-3 16,4 36-1-16,14-47-2 16,-14 47 1-16,0-23-2 0,0 23 0 15,0 0-1-15,-14 31 0 16,0-3-1-16,0 17-1 16,-4 12 1-16,-3 15-2 15,-11 7 1-15,-2 15-2 16,-5 4 1-16,1 0-1 15,-1 2 0-15,-1-9 0 16,7-11-1-16,7-11 0 16,12-16 0-16,2-18 0 15,12-17 0-15,0-18 0 16,0 0 0-16,26-40 1 16,-6-1-1-16,6-20 0 15,-1-11 0-15,9-13 0 0,-3-11 1 16,3 0 0-16,-2 0-1 15,-3 4 0 1,1 1 1-16,-10 11-1 16,-7 11 0-16,1 10 0 0,-6 16 0 15,2 6 0-15,-4 11 0 16,-6 26 1-16,16-17-1 16,-16 17 1-16,19 41 0 15,-7 0 0-15,4 10 0 16,2 18 0-16,6 9 0 15,-3 7-1-15,7 3 2 16,5 0-2-16,5-5 1 0,1-7 0 16,5-3-1-16,-5-14 1 15,-3-8-1 1,-1-10 0-16,-7-4 0 16,-8-11 0-16,-4-5 0 0,-4-3 0 15,-12-18 0-15,13 24-1 16,-13-24 1-16,0 0 0 15,0 0 0-15,0 0 0 16,0 0-1-16,0 0-1 16,0 0-1-16,-25-8 0 15,25 8-2-15,-20-22-6 16,20 22-30-16,0 0-1 16,-22-17 0-16,-3 11 0 15</inkml:trace>
  <inkml:trace contextRef="#ctx0" brushRef="#br0" timeOffset="34764.3778">16512 4596 63 0,'-20'-22'36'15,"20"22"2"-15,6-25 0 16,-6 25-26-16,26-18-3 16,13 8-1-16,3-11-2 15,21 7-1-15,4-4-1 16,18 7-2-16,-2-3 1 16,4 4-2-16,-8 2 0 0,-8 4 0 15,-14 4-1-15,-21 2 1 16,-36-2-1-16,10 20 1 15,-42-6 0-15,-13 3-1 16,-15 1 1-16,-13 0 1 16,-4-3-1-16,-2-1-1 15,8-6 1-15,18-6-1 16,19-6 0-16,34 4 1 16,-6-29-1-16,40 7-1 15,17-2 1-15,14 3 0 16,10-1 0-16,2 10-1 15,-9 3 1-15,-11 7 0 16,-18 8 0-16,-39-6-1 0,6 23 0 16,-39-13-1-16,-13 10-4 15,-33-16-31-15,10 7-4 16,-18-11 0-16,8 0-1 16</inkml:trace>
  <inkml:trace contextRef="#ctx0" brushRef="#br0" timeOffset="36343.1584">16662 5634 26 0,'0'0'31'15,"6"-25"0"-15,-6 7-7 16,0 18 0-16,14-23-4 15,6 23-5-15,-28-26-2 16,8 26-4-16,8-29 0 16,-8 29-2-16,5-34-1 15,1 15-1-15,-6-1-1 16,0 20-1-16,2-31 0 16,-2 31 0-16,10-20-1 15,-10 20 0-15,0 0 0 16,20 14 0-16,-18 5 0 15,0 15-1-15,-4 9 1 0,2 14-1 16,-6 4 0-16,4 9 0 16,-2 3-1-16,2-4 1 15,8-1-1-15,2-7 0 16,10-8 0-16,3-14 0 16,5-9 0-16,8-15 0 15,3-9 0-15,3-12-1 16,-1-11 2-16,3-19-1 15,-3-9 0-15,-1-14 0 16,-7-11 0-16,-3-7 0 16,-2-7 0-16,-7-1 1 15,-1 1-1-15,-8 10 0 16,-4 7 1-16,2 14-1 0,-4 15 1 16,-4 13-1-16,0 25 0 15,0 0 1-15,-12 45-1 16,12 8 1-16,-2 10-1 15,8 15 0-15,-4 11 0 16,10 5 0-16,7-4 0 16,7-9 0-16,4-7 0 15,7-15 0-15,9-12 0 16,-1-13 0-16,6-15 0 16,-5-7 0-16,-5-12 0 15,-3-6 0-15,-5-6 0 16,-7-3 0-16,-6 1 0 0,-20 14 0 15,25-30 0-15,-25 30 0 16,8-23 0-16,-8 23 0 16,0 0 0-16,0-20 0 15,0 20 0 1,0 0 0-16,0 0 0 0,0 0 0 16,0 0 0-16,0 0 0 15,0 0 0-15,0 0 0 16,-17 4 0-16,17-4 0 15,0 0 0-15,0 0 0 16,0 0 0-16,-16 18 0 16,16-18 0-16,0 0 0 15,0 0 0-15,0 0 0 0,0 0 0 16,0 0 0-16,0 0 0 16,0 0 0-16,0 0 0 15,0 0 0 1,0 0 0-16,0 0-2 0,0 0-15 15,-20 4-26-15,20-4-1 16,-43 0-2-16,1 6 2 16</inkml:trace>
  <inkml:trace contextRef="#ctx0" brushRef="#br0" timeOffset="38507.9989">16741 6926 44 0,'0'0'36'16,"6"-24"1"-16,-6 1-1 15,0 23-15-15,2-34-5 16,-2 34-4-16,4-23-3 16,-4 23-2-16,0 0-2 15,0 0-1-15,8 31-1 16,-2 0 0-16,0 11-2 16,5 11 1-16,-1 7-1 0,4 3 0 15,2 2 0-15,-2 2 0 16,0-6-2-16,-1-6 2 15,-1-8-2 1,-4-12 1-16,4-6-3 0,-6-11-1 16,-6-18-6-16,0 0-30 15,0 0 0-15,20-45-2 16,-6 0 2-16</inkml:trace>
  <inkml:trace contextRef="#ctx0" brushRef="#br0" timeOffset="38835.9656">17171 6814 87 0,'0'0'39'16,"-19"37"0"-1,-5-4 1-15,-4 11-31 16,-17-11-2-16,11 14-2 16,-9-6-1-16,9-1-1 0,7-7-2 15,7 2 1-15,8-9-1 16,10 1 0-16,8-1 0 15,4-5 0-15,2 3 0 16,8-3 0-16,-3 3 0 16,5 0 1-16,4-7-2 15,5 5 1-15,-3-1 0 16,4 5-1-16,-5-5 0 16,-1-1 0-16,0 6-1 15,-7-11 0-15,-1 5-1 0,-18-20-4 16,28 24-7-1,-28-24-29-15,17-12 1 16,-15-12-1-16,12-9 1 0</inkml:trace>
  <inkml:trace contextRef="#ctx0" brushRef="#br0" timeOffset="39048.2423">17466 7002 99 0,'0'0'41'0,"25"-12"-1"16,-25 12 2-16,40-5-36 15,-18-7-2-15,15 6-1 16,8-4-3-16,-5-6-2 16,13 16-8-16,-21-11-30 0,1 5-1 15,-13 2 0-15,-20 4 0 16</inkml:trace>
  <inkml:trace contextRef="#ctx0" brushRef="#br0" timeOffset="39233.4594">17454 7214 95 0,'6'22'39'0,"15"-22"1"16,15-8-1-1,11 0-33-15,1-12-2 16,15-1-3-16,-4 3-3 15,-7-19-10-15,1 17-27 16,-6-9-1-16,-3 3 1 0,-9-5-1 16</inkml:trace>
  <inkml:trace contextRef="#ctx0" brushRef="#br0" timeOffset="39495.7848">18175 6835 105 0,'3'26'43'15,"-8"3"0"-15,-1 22 1 16,-10-6-36-16,6 16-1 16,-2 6-2-16,10 6-5 15,8-13 0-15,8-3 0 16,12-17 0-16,15-17 0 0,8-11 0 16,3-14 0-16,-5-16 0 15,-5-19 0-15,-7-8 0 16,-13-18 0-16,-10 2 0 15,-18-3 0-15,-8-5 0 16,-18 0 0-16,5 12-1 16,-25-4-40-16,19 18-3 15,-7 6 0-15,3 11-1 16</inkml:trace>
  <inkml:trace contextRef="#ctx0" brushRef="#br0" timeOffset="40691.7958">11503 6084 67 0,'13'-28'37'0,"5"5"3"16,-4-9-1-16,12 17-27 15,-18-9-2-15,11 22-1 0,-19 2-2 16,18 24-2-16,-18 7-1 15,0 16-1-15,0 10 0 16,6 10-1-16,-2 3 0 16,6 3-1-16,-2-2 0 15,4-7-1-15,7-11 1 16,-5-7-2-16,6-15 0 16,-20-31-3-16,37 25-4 15,-29-52-19-15,12 7-15 16,-6-25 0-16,6-6 0 15,-3-19 0-15</inkml:trace>
  <inkml:trace contextRef="#ctx0" brushRef="#br0" timeOffset="41027.5977">12052 5995 79 0,'0'0'38'0,"25"-6"2"16,-25 6 0-1,-23 42-30-15,-13-13-2 0,2 20-1 16,-21-2-1-16,6 10-2 15,-8-4-1-15,9-2 0 16,5-10-2-16,11-7 0 16,12-7 0-16,14-9 0 15,6-18 0-15,18 18-1 16,2-14 1-16,6 1 0 16,-1-1 2-16,3 0-2 0,4 2 0 15,5 2 0-15,-3 6 0 16,-1 1 0-16,5 3-1 15,-3 6 2-15,3-5-2 16,-3 5 0-16,1-5 0 16,-9-3 0-16,1-4-1 15,-4-6-2-15,-4 6-4 16,-20-12-35-16,0 0-2 16,-12-22 0-16,12 22 0 15</inkml:trace>
  <inkml:trace contextRef="#ctx0" brushRef="#br0" timeOffset="42720.1637">11511 7330 31 0,'0'0'33'16,"17"-30"1"-16,-17 30 0 16,14-19-12-16,-20-13-6 15,6 32-5-15,12-27-2 16,-12 27-3-16,0-26 0 16,0 26-1-16,0-19-1 15,0 19 0-15,0 0-1 16,-18-20 0-16,18 20 0 15,0 0 0-15,-16-21-1 16,16 21 0-16,0 0 0 16,-3-22-1-16,3 22 1 15,0 0-1-15,3-18 0 16,-3 18 0-16,0 0 0 0,0 0 0 16,0 0 0-1,0 0-1-15,0 0 1 16,0 0 0-16,0 0 0 15,0 0 0-15,0 0 0 0,0 0 0 16,0 0 0-16,0 28-1 16,0 7 1-16,0 6-1 15,-3 14 0-15,3 10 1 16,0 6 0-16,9 9-1 16,-5 1-1-16,14-5 1 15,2-7 0-15,4-8 0 16,-1-14 1-16,9-10-1 15,-1-11 0-15,7-15 0 0,1-16 1 16,-5-7-2 0,6-12 1-16,-3-7 0 15,-1-14-1-15,-3-12 2 16,-3-10-2-16,-9-11 1 0,-9 5 0 16,-4-4 0-16,-4 5 0 15,-8 5 1-15,-2 12-2 16,-2 12 1-16,2 19 1 15,6 24-1-15,-19 12 0 16,11 23 1-16,4 16 0 16,2 16-1-16,4 8 1 15,4 7-2-15,6 7 2 16,7-7-1-16,1-9 0 16,6-13 0-16,1-9 0 15,5-19-1-15,0-11-1 16,-3-17 0-16,3-8-3 15,-8-25-4-15,15 5-30 0,-23-21-5 16,2 0 2-16,-11-4-1 16</inkml:trace>
  <inkml:trace contextRef="#ctx0" brushRef="#br0" timeOffset="42928.585">12322 7406 94 0,'0'0'41'0,"0"0"1"16,0 0 0-16,38 12-33 16,-19-27-2-16,21 1-3 15,5-8-1-15,7 5-3 0,1 3-1 16,-6-8-2-16,5 16-5 16,-21-21-14-16,3 19-19 15,-34 8-1-15,25-4 0 16,-25 4 0-16</inkml:trace>
  <inkml:trace contextRef="#ctx0" brushRef="#br0" timeOffset="43096.9506">12496 7485 93 0,'-4'22'41'0,"4"-22"0"16,26 17 1-16,-26-17-34 15,55-14-3-15,-12 3-2 16,3-5-2-16,11 2-3 0,-12-9-8 15,9 7-30-15,-17-6-2 16,-3 7 1-16,-9-5 0 16</inkml:trace>
  <inkml:trace contextRef="#ctx0" brushRef="#br0" timeOffset="43412.1069">13053 7230 110 0,'-6'19'43'0,"-2"19"0"16,-12-1 0-16,8 22-37 15,-2 0-1-15,14 15-3 0,0-1 0 16,18-4-1-16,6-12-1 16,19-16 0-16,15-18 0 15,9-19-1 1,-2-15 1-16,6-23 1 0,-10-19-1 15,-8-10 0-15,-15-5 0 16,-26-7 0-16,-18 1 0 16,-28 5 0-16,-17 2 0 15,-12 8 0-15,-4 16-2 16,-18-6-31-16,18 20-10 16,-4 5-1-16,5 14-1 15,13 4 0-15</inkml:trace>
  <inkml:trace contextRef="#ctx0" brushRef="#br0" timeOffset="49299.8362">13726 6058 38 0,'0'0'21'0,"-22"2"-1"15,22-2 0 1,-23 4 0-16,5-14-8 16,18 10-2-16,0 0-2 0,0 0 0 15,0 0-1-15,0 0-1 16,43-19 0-16,9 15-1 15,15-8 0-15,23 2-1 16,9-8 1-16,24 7-2 16,-5-7-1-16,7 2 0 15,-7 1-2-15,-15 1 0 16,-24 6-1-16,-20 0-3 0,-20 16-4 16,-39-8-27-1,0 0-1-15,-45 20 0 16,-8-9-1-16</inkml:trace>
  <inkml:trace contextRef="#ctx0" brushRef="#br0" timeOffset="49539.9658">13653 6286 58 0,'-32'14'35'0,"15"-9"-1"16,17-5 3-16,0 0-28 15,75-9 0-15,-22-5-3 0,40 10 0 16,-1-8-1-16,17 8-2 16,-4 0 0-1,-1 8-2-15,-11 2-1 16,-16 2-1-16,-10 6-3 0,-41 1-31 16,2-1-2-16,-28-14-1 15,0 0 0-15</inkml:trace>
  <inkml:trace contextRef="#ctx0" brushRef="#br0" timeOffset="59884.1505">21513 4777 26 0,'12'-22'35'0,"-12"22"1"16,8-24 2-16,-6 3-15 15,-2 21-7-15,0 0-3 16,18-4-3-16,-18 4-2 16,2 22-2-16,-8-1-2 15,10 18-1-15,-10 5 0 16,6 7-1-16,0 5 1 15,0 3-2-15,0-2 0 16,0-4-1-16,0-6 0 16,0-13-4-16,12 3-4 15,-12-37-32-15,8 24 0 16,-8-24 0-16,20-22-1 0</inkml:trace>
  <inkml:trace contextRef="#ctx0" brushRef="#br0" timeOffset="60224.1152">21983 4667 60 0,'22'-26'37'0,"-22"26"1"16,0 0-1-16,0 0-26 15,-20 4-1-15,12 29 0 0,-17-5-3 16,11 29 0-16,-18 8-2 16,7 21-2-16,-9 8 1 15,1 8-1-15,-7 12-1 16,3 2-1-16,-1-2 1 16,4-8-1-16,7-10 0 15,1-14-1-15,6-15-2 16,1-18 0-16,15-12-5 15,4-37-8-15,0 0-26 16,0 0 0-16,-10-27 1 16,16-16-2-16</inkml:trace>
  <inkml:trace contextRef="#ctx0" brushRef="#br0" timeOffset="60555.9516">21833 5263 88 0,'28'-15'40'0,"4"9"0"16,-5-2 1-16,5 14-34 16,-7 0 1-16,3 19-3 15,-14 9-1-15,-8 9-1 16,-14 10-2-16,-16 8 0 16,-11 3 0-16,-5 5 0 15,-5-6 0-15,-1-6-1 16,7-10 1-16,13 0 1 15,6-16-2-15,20-7 1 16,0-24 1-16,40 23-2 16,-6-19 1-16,11-2 0 0,6-6-1 15,5-3 0 1,5 1-1-16,-12-4-1 0,6 6-2 16,-21-14-7-16,13 10-30 15,-27-9-2-15,-20 17 1 16,18-36 0-16</inkml:trace>
  <inkml:trace contextRef="#ctx0" brushRef="#br0" timeOffset="60840.414">22359 5189 103 0,'19'-24'42'15,"7"16"0"-15,-26 8 1 0,28 20-35 16,-22 9-3-16,5 22 0 16,-9 10-2-16,-2 16 0 15,-2 5-2-15,-4 5-1 16,-5-3 0-16,3-7 0 16,-4-9 0-16,4-7 0 15,0-14-1-15,2-15-2 16,6-7-4-16,0-25-7 15,0 0-28-15,20-39-1 16,0 0 0-16,-1-22 1 16</inkml:trace>
  <inkml:trace contextRef="#ctx0" brushRef="#br0" timeOffset="61131.2696">22761 5230 87 0,'24'-29'41'15,"0"17"1"-15,-24 12 1 16,0 0-27-16,-14 19-8 15,-10 21-3-15,-11-1-1 16,-9 10-1-16,-7 4-1 16,2 4 0-16,-3-4-2 15,13-6 1-15,7 0-1 16,12-10 0-16,14-3 1 16,12-1-1-16,6-4 0 15,8-5 0-15,8-2 0 16,3-1 0-16,3-3 0 0,-3-4 0 15,1-1 0-15,-8-5 0 16,1 0 0-16,-7-4-1 16,2 10-7-16,-20-14-34 15,0 0-1-15,20-2-1 16,-20 2 0-16</inkml:trace>
  <inkml:trace contextRef="#ctx0" brushRef="#br0" timeOffset="62168.361">23202 5193 39 0,'8'-20'37'15,"-8"20"2"-15,5-31 1 16,-5 31-11-16,-5-30-12 0,5 30-4 15,0 0-2 1,15 22-3-16,-21 7-3 16,2 22 0-16,-3 4-2 15,-7 28 0-15,-4 5-1 0,-2 10 0 16,0 0-2-16,-1-6 2 16,-5-11-2-16,8-12 0 15,5-11 0-15,1-20 0 16,6-19 0-16,6-19 0 15,0 0 0-15,4-51 0 16,8 0 0-16,1-17 0 16,3-13 0-16,8-9-1 15,2-2 1-15,1 5 0 16,1 5 0-16,3 15 0 16,1 16 0-16,4 16 0 15,-5 17 1-15,7 28-1 0,-7 15 0 16,3 21 0-16,-1 14 0 15,5 19 0-15,-10 9 0 16,-3 5 0-16,1 3 0 16,-6-12 0-16,-7-5 0 15,-5-17 0-15,2-11 0 16,-8-23-3-16,0-3-5 16,-24-27-34-16,22 2-1 15,-39-31 0-15,7 0 0 16</inkml:trace>
  <inkml:trace contextRef="#ctx0" brushRef="#br0" timeOffset="62339.8254">23004 5732 106 0,'28'0'41'16,"5"-11"0"-16,25 1 0 15,3-8-38-15,10 0-2 16,0 3-3-16,-8-11-8 15,6 9-30-15,-19-1 0 16,-11 0-1-16,-17-5 0 16</inkml:trace>
  <inkml:trace contextRef="#ctx0" brushRef="#br0" timeOffset="63023.9204">23685 5142 45 0,'-19'-10'34'16,"19"10"3"-16,0 0-2 16,0-41-17-16,31 37-4 15,-23-22-4-15,32 18-1 0,-15-9-3 16,21 13 0-1,-1-8-3-15,1 10 1 16,-7 2-1-16,1 10-1 16,-13 2 2-16,-9 9-2 0,-16 5 0 15,-12 7-1-15,-16 0 2 16,-9 5-2-16,-5-3 0 16,5-4 0-16,-3-5-1 15,11-6 1-15,7-7 0 16,20-13-1-16,0 0 1 15,0 0 0-15,39-2-1 16,-13-4 1-16,8-1-1 16,3 1 0-16,-1 4-2 15,-3-6-3-15,13 26-16 16,-13-20-20-16,-1 2-1 16,-6-6 0-16,-3 6-1 15</inkml:trace>
  <inkml:trace contextRef="#ctx0" brushRef="#br0" timeOffset="63739.9585">24463 5432 66 0,'0'0'37'16,"0"0"2"-16,34 0 0 0,-16-21-25 15,33 22-4-15,-9-18-3 16,23 9-3-16,-2-6-3 15,0 2-3-15,6 10-3 16,-23-11-19-16,1 13-14 16,-21 0-1-16,-26 0 0 15,-14 17 0-15</inkml:trace>
  <inkml:trace contextRef="#ctx0" brushRef="#br0" timeOffset="63905.15">24406 5638 88 0,'0'0'40'16,"4"30"1"-16,16-30-1 0,13 19-32 16,7-29-3-16,11 5-3 15,4 3-6-15,-11-18-23 16,7 18-12-16,-9-10-1 16,-5 8 0-16,-11-6-1 15</inkml:trace>
  <inkml:trace contextRef="#ctx0" brushRef="#br0" timeOffset="64844.3783">25306 5026 63 0,'0'-24'39'0,"6"7"1"16,-4-3 0-16,-2 20-19 16,18 4-10-16,16 19-3 15,-15-1-1-15,13 19-3 16,-10 6 0-16,7 18-2 0,-9 0 0 16,0 2-1-16,-6-7 0 15,-6-5-1-15,0-2-1 16,-5-17-2-1,9-7-2-15,-12-29-33 0,16 0-4 16,-2-27 0-16,6-9-1 16</inkml:trace>
  <inkml:trace contextRef="#ctx0" brushRef="#br0" timeOffset="65068.8703">25940 4928 104 0,'0'23'42'0,"0"22"2"16,-19-11-6-16,9 40-31 16,-14 9-1-1,-2 11-2-15,-5 2-2 16,-3 0 0-16,9-3-2 0,-1-9 0 16,6-6-2-16,6-15-1 15,8-6-5-15,-13-23-34 16,21-3 0-16,-2-31-1 15,4 18 1-15</inkml:trace>
  <inkml:trace contextRef="#ctx0" brushRef="#br0" timeOffset="65608.757">25875 5595 74 0,'-18'-16'38'16,"18"16"1"-16,18-21 1 15,22 13-30-15,-21-14-1 0,27 18-2 16,-7-11-2-16,13 11 0 16,-7 2-3-16,0 4 1 15,-9 6-1-15,-10 11 0 16,-13 9 0-16,-14 11-1 15,-19 4 0-15,-12 2 0 16,-13 2-1-16,-1 2 1 16,-7-1-1-16,8-11 1 15,5-8-1-15,7-7 1 16,13-10 0-16,20-12 0 16,0 0-1-16,0 0 1 15,27 11 0-15,-1-18 0 16,12 1-1-16,5-2 0 0,14 2-2 15,-5-6-2-15,13 10-7 16,-24-10-31-16,11 5 0 16,-15-5-1-16,-3 0 0 15</inkml:trace>
  <inkml:trace contextRef="#ctx0" brushRef="#br0" timeOffset="66487.2144">26361 5314 79 0,'0'0'39'0,"0"0"2"16,20-11 0 0,-20 11-29-16,0 0-2 15,23 17-3-15,-7 19-1 0,-2-5-2 16,4 18-1-16,-6 2-1 16,3 4 0-16,-3 0-1 15,-4-4 0-15,2-8-1 16,-8-11 0-16,4-7 0 15,-6-25 1-15,0 0-2 16,0 0 1-16,-18-27 0 16,10-5-1-16,6-9 0 0,-4-8 1 15,6-2 0-15,0-2-1 16,14 4 1 0,0 8-1-16,10 7 1 15,-3 9 0-15,11 13 0 16,2 18 1-16,-3 10-1 0,3 11 1 15,-1 8-1-15,-1 14 1 16,-12 4 0-16,-1 2-1 16,-5-4 1-16,-10-3 0 15,-8-11-1-15,-4-6 1 16,-4-5-1-16,12-26 0 16,-31 0 0-16,15-18 0 15,6-11 0-15,8-13 0 0,2-11 0 16,8-5-1-1,10-7 1-15,8 2 0 16,-1 6 0-16,5 6-1 16,7 10 1-16,-5 11 0 0,7 19 0 15,-5 13 0-15,3 13 0 16,-3 17 1-16,-8 9 0 16,1 6 0-16,-9 8-1 15,-2 2 0-15,-4 0 0 16,-6-4 1-16,-4-8-2 15,-2-16-1-15,4-1-2 16,-4-28-5-16,19 12-33 16,-19-12-1-16,8-20-1 15,-2-6 1-15</inkml:trace>
  <inkml:trace contextRef="#ctx0" brushRef="#br0" timeOffset="67084.1299">27366 5255 87 0,'0'0'41'15,"16"-17"1"-15,-16 17 0 16,25 0-31-16,-25 0-3 16,32 27-3-16,-12 3-1 15,-1 9-1-15,1 6-1 16,-2 8 0-16,-4 6-1 16,2 0 0-16,-1-4 0 15,-1-6-1-15,2-6 0 0,2-14 1 16,0-9-1-16,-18-20 0 15,33 8 0-15,-13-22 0 16,2-11 0 0,-3-15 0-16,5-7 1 0,-4-6-2 15,0-6 1-15,-1 1 0 16,1-1 0-16,-6 0 0 16,4 8-1-16,-11 10 0 15,5 5-1-15,-10 5-2 16,-2 31-4-16,-2-32-28 15,2 32-7-15,0 0 0 16,-25-9-1-16</inkml:trace>
  <inkml:trace contextRef="#ctx0" brushRef="#br0" timeOffset="67572.7781">27165 5002 85 0,'0'0'41'0,"0"0"-2"16,11-19 2-16,5 1-33 0,28 8-2 16,1-6-2-16,20 5-1 15,14 3 0-15,0-6-2 16,6 8 0-16,0-2 0 16,-6 3-1-16,-8 1 0 15,-20 0 0-15,-15 2 0 16,-12 0-1-16,-24 2 1 15,0 0 0-15,0 0 0 16,-32-14 0-16,-2 6 0 16,1-2 0-16,-5-5-1 15,-1-1 2-15,1-2-2 16,11-1 1-16,1-3-1 16,8 2 0-16,10-5-3 0,14 7-2 15,-6-13-9-15,12 13-25 16,4-1-1-16,8 7 0 15,-5 0 1-15</inkml:trace>
  <inkml:trace contextRef="#ctx0" brushRef="#br0" timeOffset="68128.4104">28152 4518 60 0,'0'0'38'15,"31"-18"1"-15,-11 10 0 16,2-6-22-16,17 14-9 16,-7-8-2-16,13 14 0 15,-1-2-2-15,-5 6-1 16,-5 0-1-16,-7 10 0 16,-7 1 0-16,-14 7-1 0,-18 1 0 15,-13 4 0-15,-11-1 0 16,-1-1 0-16,-3 3-1 15,1-9 1 1,5-3 0-16,10-5 0 0,24-17 0 16,-10 24 0-16,10-24 0 15,28 8 1-15,-8-10 0 16,13 4-1-16,5-6 1 16,9-2 0-16,5 2-1 15,5-2 0-15,2 0-1 16,0 2 1-16,-5 0-1 15,-9 0 0-15,-3 4 0 16,-11-2-2-16,-11 6-1 0,-20-4-10 16,0 0-29-1,-28 12-2-15,3-8 0 0,-13-4-1 16</inkml:trace>
  <inkml:trace contextRef="#ctx0" brushRef="#br0" timeOffset="69623.325">21434 4835 61 0,'-13'-23'37'15,"-3"-5"1"-15,8 7 2 16,-6-11-27-16,14 32-1 16,6-21-3-16,-6 21 0 15,14 19-3-15,0 17 0 16,3 13-2-16,11 18 0 16,12 13 0-16,13 18-1 15,16 6 0-15,6 8-2 16,8 2 1-16,4-2-1 0,-4-6-1 15,-4-10 0-15,-18-8-2 16,-16-19-1-16,-7 0-6 16,-32-26-32-16,8-12-2 15,-14-31 0-15,0 0 0 16</inkml:trace>
  <inkml:trace contextRef="#ctx0" brushRef="#br0" timeOffset="70383.6255">25222 5036 70 0,'-4'-32'39'0,"8"5"1"15,-2-1 1-15,23 18-26 16,-21-7-3-16,24 38-2 16,-10 5-1-16,17 23-4 15,3 12 0-15,9 25-2 16,4 12 0-16,-3 24 0 16,3 4-3-16,-5-1 0 15,-7-1 0-15,-5-10 0 0,-9-6 0 16,-7-16 0-1,-2-20 0-15,-6-15 0 16,0-17 0-16,-5-15 0 16,-5-25 0-16,24 10-6 0,12-20-36 15,-19-13-3-15,-5 1 1 16,-4-15-1-16</inkml:trace>
  <inkml:trace contextRef="#ctx0" brushRef="#br0" timeOffset="76620.1008">20965 8835 62 0,'27'-37'38'0,"-13"11"1"16,6-1 1-16,-8-14-24 16,25 27-2-16,-29-15-4 15,20 27-1-15,-11-8-3 16,9 29-2-16,-6 9 0 16,2 15-2-16,-3 10 1 0,5 14-2 15,-4 7 1-15,1 7-1 16,3-1 0-16,-4-7 0 15,0-12-1-15,-1-6 1 16,3-18 0-16,2-11-1 16,1-21 0-16,3-12 0 15,4-19 0-15,1-17 0 16,-1-10 0-16,3-16 0 16,-3-11 0-16,-6-7 0 15,-7 1 0-15,-5 2 0 16,-8 7 0-16,-6 4 0 15,0 17 0-15,0 3-4 16,6 25-4-16,-8-7-21 0,18 23-13 16,-16 12-2-16,43 2 1 15,-21 10 1 1</inkml:trace>
  <inkml:trace contextRef="#ctx0" brushRef="#br0" timeOffset="76876.6908">22167 8716 99 0,'16'-2'41'16,"4"-8"-2"-1,17 4 1-15,-37 6-37 16,71-24-1-16,-18 20-4 0,-9-13-13 16,-3 13-22-16,-9 0-3 15,-10 6 1-15,-22-2-1 16</inkml:trace>
  <inkml:trace contextRef="#ctx0" brushRef="#br0" timeOffset="77023.7696">22155 8941 97 0,'0'0'41'0,"40"8"-1"0,-1-18 0 16,18-3-35-1,-3-1-2-15,5-4-7 16,12-2-34-16,-18 5-1 16,-9 3-1-16,-15 0 0 0</inkml:trace>
  <inkml:trace contextRef="#ctx0" brushRef="#br0" timeOffset="77716.1116">23083 9018 64 0,'20'-18'40'0,"-20"18"1"16,0 0 0-16,20-2-16 15,-20 2-14-15,2 24-3 16,-2 1-3-16,11 18-1 0,-3 6-1 16,10 14-1-16,2 4-1 15,6 8 1-15,-1-3-2 16,15-1 1-16,-5-8-1 15,3-12 1 1,-1-6-1-16,-3-16 1 0,-6-3-1 16,-3-14 0-16,-5-9 0 15,-20-3 1-15,24-19-1 16,-18-5 1-16,-6-15-1 16,2-14 0-16,-2-20 1 15,2-11-1-15,1-18 1 16,-1-18-1-16,4-7 0 15,6-9 1-15,-4-3-1 0,4-2 0 16,0 3 0-16,-2 5 0 16,2 1 0-16,-1 13 0 15,1 9 0-15,-4 12 0 16,4 11 0-16,-4 13-1 16,4 17 1-16,-4 12-2 15,-1 13 0-15,-1 13-1 16,-6 19-2-16,0 0-4 15,22 9-34-15,-22-9 2 16,-2 36-2-16,-6-17 1 16</inkml:trace>
  <inkml:trace contextRef="#ctx0" brushRef="#br0" timeOffset="78287.3344">23593 7719 29 0,'-26'-2'33'0,"26"2"3"16,-18-14 1-16,8-10-13 0,10 24-5 16,-12-19-4-16,12 19-3 15,-5-18-3-15,5 18-2 16,5-18-2-16,-5 18-2 15,26-13 0-15,-4 9-1 16,11-4-1-16,17-2 1 16,9 4-2-16,26 0 3 15,20-2-3-15,33 4 2 16,32-3-2-16,27 3 1 16,30-2 0-16,30 6 0 15,21-2-2-15,12 4 0 16,9-4 2-16,-5 2-1 15,-12 0 0-15,-5-2 0 0,-17 0 0 16,-25-4-1-16,-25 0 1 16,-29 2 0-16,-35 0-1 15,-35 0 0-15,-30 6-2 16,-40-6-4-16,-17 20-28 16,-40-8-8-16,-23 6 1 15,-21-3-1-15</inkml:trace>
  <inkml:trace contextRef="#ctx0" brushRef="#br0" timeOffset="78984.0224">24842 8172 73 0,'6'-22'37'0,"2"3"2"16,-2-13-11-16,12 30-13 16,-28-17-4-16,10 19-2 15,0 0-3-15,24 39-1 16,-28-4-1-16,8 14-1 16,-8 6-1-16,2 10 0 15,-4 2-1-15,0-2 0 16,-2-7-1-16,2-5 0 0,0-9-2 15,6-15-2-15,8-2-4 16,-8-27-32 0,0 0 0-16,30-9-2 15,-3-15 1-15</inkml:trace>
  <inkml:trace contextRef="#ctx0" brushRef="#br0" timeOffset="79324.02">25269 8111 85 0,'0'0'39'16,"0"0"0"-16,-28-8-7 16,9 42-23-16,-25-3-2 15,9 14-1-15,-17-4-2 0,11 10-1 16,-3-9-1 0,7-7 0-16,7-4 0 15,12-3-1-15,5-7 0 16,13 1-1-16,0-4 1 0,6-1 1 15,1 3-1-15,5-2-1 16,2 3 1-16,-14-21 0 16,38 33 0-16,-17-19 0 15,5 0 0-15,0-2-1 16,-1-2 0-16,3-1 0 16,0 1-1-16,-5-6-2 15,-3 6-4-15,-20-10-17 16,22-10-17-16,-22 10-2 15,14-21 2-15,-10-1-2 16</inkml:trace>
  <inkml:trace contextRef="#ctx0" brushRef="#br0" timeOffset="79768.1419">25457 8192 88 0,'19'-12'41'15,"1"16"1"-15,-20-4-1 16,16 41-32-16,-26-6-1 16,4 14-3-16,-8 8-2 15,-4 2 0-15,-3 2-2 16,1-6 1-16,0-8-2 16,2-8 1-16,7-9-1 15,3-11 0-15,8-19 0 0,0 0-1 16,0 0 1-16,0-21-1 15,8-13 1-15,5-11 0 16,5-8-1-16,8-4 0 16,0-8 1-16,5 1-1 15,3 3 0-15,1 8 1 16,9 8 0-16,-5 17 0 16,1 15 1-16,-3 16-1 15,-3 17 0-15,-7 15 1 16,-7 9 0-16,-6 9-1 15,-4 7 0-15,-8-3 0 16,-8 2 0-16,-2-10-1 16,2-6-1-16,-8-11-1 0,8-1-5 15,-21-11-33-15,27-20 0 16,-32 12-2-16,14-20 2 16</inkml:trace>
  <inkml:trace contextRef="#ctx0" brushRef="#br0" timeOffset="79916.0997">25476 8541 91 0,'0'0'39'15,"36"-24"1"-15,-5 7-1 16,15-1-36-16,1 4-7 16,-3-11-33-16,13-3-1 15,-4-5-2-15,1-2 0 0</inkml:trace>
  <inkml:trace contextRef="#ctx0" brushRef="#br0" timeOffset="80283.9457">26158 8023 69 0,'37'-18'40'0,"4"4"0"16,5 3 0-16,1 11-27 15,-17-8-2-15,15 18-4 16,-25 1-3-16,-4 13-1 16,-16 7-2-16,-16 8 0 0,-14 3 0 15,-11 3-1-15,-6 0 1 16,-5 2-1 0,1-8 1-16,9-5-1 15,5-7 1-15,11-5 0 0,26-22 0 16,-14 23 0-16,14-23 0 15,40 4 0-15,-6-6 0 16,5-2 0-16,8-2-1 16,9 3 0-16,-1-1-2 15,0-2 0-15,-1 8-3 16,-15-14-8-16,3 20-28 16,-17-6-2-16,-1 8 2 15,-24-10-2-15</inkml:trace>
  <inkml:trace contextRef="#ctx0" brushRef="#br0" timeOffset="80632.2299">24783 9102 78 0,'-19'-2'41'15,"19"2"0"-15,0 0 0 16,0 0-26-16,39-10-7 16,12 1-3-16,22 5-1 15,20-6-1-15,26 2-1 0,17-4 0 16,20 2-1-16,8-1-1 15,4-1 0-15,-14 6-1 16,-14-4-2-16,-22 10-3 16,-39-14-16-16,-20 16-21 15,-39-2 1-15,-20 0-2 16,-45 8 2-16</inkml:trace>
  <inkml:trace contextRef="#ctx0" brushRef="#br0" timeOffset="81711.5399">25156 9603 50 0,'0'0'37'0,"6"-26"3"16,-6 26-1-16,0 0-22 16,0-33-3-16,20 39-3 15,-20-6-2-15,8 27-3 16,-4 1-2-16,-2 13-1 16,0 6-1-16,2 8 0 0,-4 4 0 15,0-4-1-15,-4-4 0 16,2-6 0-1,2-14 0-15,-2-1 0 16,2-30-1-16,0 0 1 0,0 0-1 16,0 0 0-16,8-34-1 15,4-5 1-15,2-2 0 16,1-10 0-16,9 4-1 16,4 4 1-16,-3 1 0 15,7 11 0-15,-4 7 0 16,-3 20 0-16,1 16 0 15,-6 12 0-15,-7 13 0 0,-7 6 1 16,0 8-1 0,-6 6 0-16,-6 0 1 15,4-8-1-15,-9-6 1 16,5-9-1-16,0-17 1 16,6-17-1-16,0 0-1 0,0 0 0 15,19-45 0-15,-1 4 2 16,10-10-2-16,0-4 1 15,15-2 0-15,-4-2 0 16,7 8 1-16,-1 12-1 16,3 8 0-16,-5 15 0 15,-7 18 1-15,-3 17 0 16,-9 15-1-16,-4 9 1 16,-14 8 0-16,-4 8-1 15,-4-4 0-15,-4 0-1 16,-2-6-1-16,-8-20-7 15,26 5-33-15,-20-17-1 0,10-17-2 16,0 0 1-16</inkml:trace>
  <inkml:trace contextRef="#ctx0" brushRef="#br0" timeOffset="83420.2864">21598 11614 79 0,'-4'20'38'0,"4"-20"1"0,18 12-1 16,-18-12-31-16,53 6-1 15,-7-8-4-15,13-4-1 16,12 2-5-16,-4-18-7 16,18 8-27-16,-22 1 0 15,-3 1-1-15,-27 10 0 16</inkml:trace>
  <inkml:trace contextRef="#ctx0" brushRef="#br0" timeOffset="83568.4402">21632 11979 91 0,'-14'18'38'16,"14"-18"0"-16,32 16-1 0,15-26-38 15,4-8-5-15,28 6-29 16,-6-9-2-16,-5-3 0 15,-5 9-1-15</inkml:trace>
  <inkml:trace contextRef="#ctx0" brushRef="#br0" timeOffset="84736.3596">23089 11618 31 0,'10'-17'34'0,"-10"17"0"0,6-20 3 16,-6 20-17-16,-10-18-5 16,10 18-4-16,0 0-2 15,0 0-1-15,0 0-1 16,-16 30-2-16,2 9 0 16,5 26-1-16,-15 15-1 15,-2 20 1-15,-1 14-2 16,1 10 0-16,-2-3 0 15,3-7-1-15,7-10 0 0,4-17 0 16,6-21 0-16,8-19-1 16,0-21 0-16,0-26 0 15,0 0-1 1,14-41 1-16,0-14-2 0,-2-22 1 16,7-21-1-16,1-16 1 15,6-5 0-15,-1-1 0 16,-3 8 0-16,4 8 1 15,1 18 0-15,-3 25 0 16,2 22 1-16,-1 27 0 16,-1 22 0-16,6 25 1 15,-3 22-1-15,7 23 0 0,0 14 0 16,1 12 0-16,-7 8 1 16,3 0-1-1,1-4 0-15,-8-16-1 16,-5-15 0-16,-1-20-2 0,-4-16 0 15,-8-24-4-15,12-1-8 16,-18-18-27-16,-12-27-1 16,-14-7 0-16,0-3 1 15</inkml:trace>
  <inkml:trace contextRef="#ctx0" brushRef="#br0" timeOffset="84876.4121">22947 12309 81 0,'0'0'37'15,"0"0"2"-15,14-27-3 16,29 15-32-16,12 0-3 16,15-4-5-16,20 3-31 15,-11 5-2-15,-6 2 1 0,-7 8-3 16</inkml:trace>
  <inkml:trace contextRef="#ctx0" brushRef="#br0" timeOffset="85523.303">24167 12548 87 0,'16'-15'41'0,"4"5"0"0,-20 10 1 15,31-12-35-15,-31 12-1 16,20 16-2-16,-14 7 0 16,6 11-1-16,-4-3-2 15,-2 8 1-15,2 1-2 16,-1-5 1-16,-1-6-1 16,0-5 1-16,-6-24-1 15,18 24 1-15,-18-24 0 16,22-16-1-16,-10-10 0 15,-1-17 1-15,-3-10-1 16,6-17 0-16,-8-15-1 16,-4-19 1-16,-4-6 0 15,-6-10 0-15,-10 1-1 0,-1 3 1 16,-3 6 0-16,-8 6 0 16,-3 8 1-16,1 13-1 15,1 11 0-15,3 7 0 16,6 12 1-16,3 4-1 15,1 6 0-15,6 8 1 16,10 7-1-16,2 4 0 16,2 7 0-16,-2 17 0 15,37-18-1-15,-9 12 2 16,16 2-1-16,17-2 0 16,16 4 0-16,25 2 0 15,17 0 1-15,19 2-1 16,20-2 0-16,4 4 0 0,2 0 1 15,-6-2-1 1,-14 2 0-16,-16-2-1 0,-23 2-1 16,-30-4 0-1,-18 6-4-15,-39-16-10 0,-18 10-26 16,0 0-1-16,-43 20 1 16,-11-14-2-16</inkml:trace>
  <inkml:trace contextRef="#ctx0" brushRef="#br0" timeOffset="85996.6184">24815 11618 48 0,'2'-27'38'16,"-2"27"1"-16,0-20 1 0,2-2-13 15,16 36-18-15,-18-14-2 16,23 39-1-16,-15-5-2 16,8 13 0-16,-4 4-2 15,2 10 0-15,-3 2-2 16,-5-6 1-16,0-3-1 15,-4-10 0-15,4-7-2 16,-6-15-3-16,12 1-6 16,-12-23-29-16,12-18-1 0,-4-7 0 15,12-8 0 1</inkml:trace>
  <inkml:trace contextRef="#ctx0" brushRef="#br0" timeOffset="86303.6327">25216 11585 62 0,'0'0'38'16,"0"0"2"-16,0 0-1 16,-28-4-28-16,8 35-1 15,-23-7-3-15,7 19 0 16,-13-4-3-16,7-1-1 16,3-1-1-16,7-2 0 15,13-7-1-15,13-7-1 16,6-21 1-16,19 26 0 15,5-20-1-15,6 5 1 16,7-11 0-16,3 4-1 16,1 0 0-16,3-2 0 0,-3 0 0 15,-1-4 0-15,-3 6-2 16,-5-4-1-16,-1 16-4 16,-31-16-22-16,36 6-12 15,-36-6-1-15,20 21 1 16,-20-21 0-16</inkml:trace>
  <inkml:trace contextRef="#ctx0" brushRef="#br0" timeOffset="86612.6859">24653 12474 79 0,'0'0'38'0,"32"4"1"15,7-8-2-15,32-6-31 16,2-6-4-16,20 1 1 15,4-1-3-15,1-2 0 16,1 10-6-16,-26-7-32 0,2 7 0 16,-27 6-1-16,-17 6 0 15</inkml:trace>
  <inkml:trace contextRef="#ctx0" brushRef="#br0" timeOffset="87399.3573">24775 12825 55 0,'0'0'38'0,"0"0"1"16,10-21 1-16,-10 21-20 15,0 0-9-15,20 11-2 16,-20-11-3-16,18 38-1 0,-6-11-1 16,-3 14-1-16,3 3-1 15,0 1-1 1,-4 0 0-16,4-4-1 16,-6-8 1-16,0-3-1 0,-4-11 0 15,-2-19-1-15,0 0 1 16,0 0 0-16,19-29 0 15,-13-2-1-15,8-9 0 16,4-5 1-16,2-4 0 16,-1 6 0-16,7 0 0 15,0 0-1-15,1 13 2 16,-1 11 0-16,2 13 0 16,-1 14-1-16,-1 9 2 15,-2 17-2-15,-3 7 1 16,-1 12 0-16,-2 4 0 15,-6 2 0-15,-8-5-1 16,2-6 1-16,-2-7-2 0,-4-12 2 16,0-29 0-16,0 0-1 15,0 0 0-15,25-33 0 16,-9-10 0-16,10-10 0 16,5-8 0-16,3-2 0 15,5 4 0-15,1 6 0 16,-1 14 1-16,5 17-1 15,-9 22 1-15,1 24-1 16,-8 17 1-16,-7 14-1 16,-1 10 0-16,-2 5 0 15,-4 7-2-15,-8-10-5 16,21-1-35-16,-23-18-1 16,2-5 0-16,-10-20-1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7:47:30.81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5591 3994 4 0,'0'0'29'16,"0"0"0"-16,-8-32-9 15,8 32-3-15,-10-29 0 16,10 29-2-16,-2-36-2 15,2 36-4-15,2-43-1 16,8 26-1-16,-14-13-2 16,10 12-1-16,-12-5 1 15,6 23-1-15,-6-33 0 16,6 33 0-16,-22-4 0 0,3 21-1 16,-7 5 0-16,-8 17 0 15,-5 6 0-15,-1 16 0 16,-5 4-1-16,8 7 0 15,1-1 0-15,10 2 1 16,9-5-1-16,19-3-1 16,13-8-1-16,13-14 0 15,13-11 1-15,15-15-1 16,5-13 0-16,18-23-1 16,-2-9 2-16,-6-9-1 15,0-14 1-15,-6 4 0 16,-11-10 0-16,-13 0-1 15,-7 4 1-15,-15 2-1 0,-7-2 1 16,-4 0-1-16,-10 2 1 16,-6 4 0-16,-4 6-1 15,-7 7 1-15,-15 7-1 16,-5 15 1-16,-5 6 0 16,-7 14-1-16,1 10 0 15,-5 9 0-15,0 12 0 16,-2 14 0-16,3 10 0 15,7 12 1-15,3 3-1 16,17 5 1-16,7 1-2 16,14-6 1-16,14-9 0 15,18-14 0-15,17-16 0 0,10-21-1 16,7-16 1-16,-1-12 0 16,6-21 1-16,-6-8-1 15,-5-18 0-15,-9-10 0 16,-7-2 1-16,-11-3-1 15,-15-1 0-15,-12 0 0 16,-12 5 0-16,-8 13 1 16,-7 12-1-16,-13 17 0 15,-11 18 0-15,-2 20 0 16,-3 17 0-16,9 22 0 16,0 14 0-16,9 12 0 15,10 3 0-15,17 3 0 16,5-7-1-16,18-9 1 0,7-10-2 15,1-20-2 17,12-4-2-32,-11-36-8 0,13 1-29 0,-10-28 0 0,1-13-1 31,-11-26-1-31</inkml:trace>
  <inkml:trace contextRef="#ctx0" brushRef="#br0" timeOffset="959.5056">5474 1864 25 0,'0'0'27'0,"10"-18"-5"15,-14 1-5-15,4 17-2 16,0 0-1-16,0 0-3 16,0 0-1-16,4 19-1 15,-14 3-2-15,16 25 0 16,-14 6-1-16,14 28 0 16,-12 9 0-16,14 33-3 15,-8 17 1-15,6 19-2 16,-4 10 0-16,8 7 0 15,-8 5-1-15,6-9 0 16,-2-15 1-16,0-17-1 16,0-28 0-16,-4-24 0 15,4-21 1-15,0-18-1 0,0-24 0 16,-6-25 0-16,0 0-1 16,0 0 1-16,7-47-1 15,-7 0 0-15,-2-12 0 16,-3-15 0-16,-1-13 0 15,0-5 0-15,0-10-1 16,-2-6 1-16,2-4-1 16,-2-2 1-16,2-7 0 15,-2 7-1-15,0 4 0 16,-4 6 1-16,7 10-2 16,-9 7 0-16,8 13-1 15,-2 13-1-15,2 20-3 0,-6-6-5 16,24 27-24-16,-12 20-3 15,-10-18 2-15,10 18-1 16</inkml:trace>
  <inkml:trace contextRef="#ctx0" brushRef="#br0" timeOffset="1650.9028">5403 2037 25 0,'0'0'32'0,"-4"-22"2"15,4 22-5-15,0 0-13 16,-17-10-2 0,19 44-3-16,-18-9-2 0,10 26-2 15,-8-2-1-15,8 18-1 16,-8-6-1-16,4 2 0 16,3-8 0-16,-1-8-2 15,4-18-1-15,8-9 0 16,-4-20-1-16,0 0 1 15,27-32-1-15,-13-3-1 16,4-14 1-16,-4-10 0 16,3-6-1-16,-3-3 1 0,-2-3 0 15,-2 4 1-15,2 10 0 16,-6 12 0 0,0 8 0-16,0 13 1 15,-6 24 0-15,0 0 0 0,19 30 0 16,-11 7 0-16,4 8-1 15,-2 2 1-15,6 8-2 16,-2 0 1-16,-1-2-2 16,-1-9-1-16,2-3-3 15,-8-22-6-15,10 13-29 16,-10-11-2-16,0 3 0 16,-4-1 0-16</inkml:trace>
  <inkml:trace contextRef="#ctx0" brushRef="#br0" timeOffset="2698.3124">5547 4678 12 0,'0'0'23'16,"4"-23"-4"-16,-4 23-4 16,0 0 0-16,-11-33-1 15,11 33-1-15,0 0-2 16,0 0 1-16,-8-24-1 15,8 24-1-15,0 0-3 16,8 18 0-16,-8-18-2 0,0 41-1 16,-2 4 0-16,2 20 1 15,0 15-1 1,0 22 0-16,0 12 0 16,2 20-1-16,-2-1 1 0,6 6-2 15,-1-13 1-15,1-4-1 16,-6-14-1-16,8-12 0 15,-2-22 0-15,0-11 0 16,0-14-1-16,0-10 1 16,-4-9-2-16,4-10 1 15,-6-20 0-15,0 0-1 16,0 0 0-16,0 0-1 16,0 0-1-16,0 0-2 0,0 0-1 15,-26-30-7 1,26 30-18-16,0 0-9 15,-24-14 1-15,24 14 0 16</inkml:trace>
  <inkml:trace contextRef="#ctx0" brushRef="#br0" timeOffset="3116.1423">5390 6119 32 0,'0'0'36'16,"0"-20"0"-16,0 20 0 15,0 0-18-15,3-25-4 16,-3 25-2-16,0 0-4 0,14 19-1 16,-14-19-2-16,12 44 0 15,-8-15-1-15,12 10 0 16,-8 3 0-16,8 7-2 15,-5-4 0-15,7-4 0 16,-4-10 0-16,4-7-1 16,-18-24 0-16,33 0-1 15,-13-22 0-15,0-15 1 16,0-12-2-16,-7-4 2 16,-1-2-1-16,-2-6 0 15,-4 6 0-15,-2 6 1 16,-4 6-2-16,0 6 0 15,0 9-1-15,-4-3-3 0,4 31-9 16,14-26-29-16,-14 26 1 16,-2-19-1-16,2 19 0 15</inkml:trace>
  <inkml:trace contextRef="#ctx0" brushRef="#br0" timeOffset="15215.0021">17302 1430 32 0,'6'-19'33'0,"-6"19"-3"16,-18-24-6-16,18 50-3 16,-45-3-2 15,25 50-4-31,-39 7-4 0,13 50-2 0,-15 15-2 0,4 30-2 31,5-4 0-31,27-3-2 16,25-22-1-16,39-23 0 0,30-38-1 0,26-40 0 15,27-41 0-15,23-38 1 16,5-27-1-16,-6-19 1 16,-18-24 1-16,-21-16-1 15,-28-5 1-15,-20-5 0 16,-35 3-1-16,-28 5 0 0,-30 12-1 16,-21 14 0-1,-16 13-1-15,-12 17 0 16,-8 15-2-16,-7 4-8 15,31 13-33-15,5 5 1 0,23 1-2 16,9-1 0-16</inkml:trace>
  <inkml:trace contextRef="#ctx0" brushRef="#br0" timeOffset="16742.545">19041 1315 42 0,'-23'13'30'0,"23"-13"-4"15,-16 0-3-15,-4-11-3 16,20 11-5-16,0 0-4 15,-6-18-3-15,12-4-3 16,20 5-1-16,1-9-1 16,19 5 0-16,5-7-1 15,10 8 1-15,-3 7-2 16,1 19 2-16,-12 11 1 16,-9 23-2-16,-24 16 1 15,-16 25-1-15,-22 7 0 16,-16 10-1-16,-11 4 0 15,-8-2 0-15,0-7-1 0,-1-11 0 16,7-17 0-16,10-18 0 16,9-10 0-16,14-11 0 15,20-26 0-15,0 0 0 16,0 0 1-16,28-8-1 16,4-16 1-16,7-1 0 15,10-1 0-15,1-3 0 16,5 0-1-16,-2-3 0 15,3 9-3-15,-11-3-3 16,12 22-9-16,-25-12-24 16,2 9 0-16,-13-5-2 15,-21 12 2-15</inkml:trace>
  <inkml:trace contextRef="#ctx0" brushRef="#br0" timeOffset="17154.1407">19596 1446 65 0,'14'-18'37'0,"-14"18"2"16,30-23-1-16,-30 5-27 15,17 26-1-15,-17-8-3 16,24 33-1-16,-22-11-1 16,12 13-1-16,-10 1-1 15,4 1 0-15,-6-2-2 16,8-3 0-16,-8-11 0 15,-2-21-1-15,0 0 0 0,0 0-1 16,0 0 1-16,-8-31 0 16,2 7-1-16,-2-1 1 15,4-5-1-15,2 3 0 16,4 1 1-16,16-1 0 16,1 5 0-16,21 3-1 15,-1 3 2-15,13 0-2 16,-3 10 1-16,6 8 0 15,-5 8 0-15,-7 8 0 16,-9 7 0-16,-11 3-1 16,-9 7-1-16,-8-3-2 15,2 3-3-15,-8-35-7 16,2 31-21-16,-2-31-5 0,0 0-1 16,0-25 2-16</inkml:trace>
  <inkml:trace contextRef="#ctx0" brushRef="#br0" timeOffset="17530.6236">20252 1264 62 0,'0'0'38'16,"0"0"1"-16,0 0 0 15,14 29-23-15,-54-9-5 16,20 25-3-16,-7-4-3 16,3 16 0-16,4-6-3 15,18-4 0-15,8-14-2 16,16-15 0-16,17-16-1 0,9-24 0 15,7-17 0-15,-2-20 0 16,1-15 0 0,-9-13 0-16,-13-7 0 15,-11-4 1-15,-15 6 1 0,-14 19 1 16,-3 8-1-16,-5 20 1 16,-10 12 1-16,8 19 0 15,-7 26-1-15,13 31 0 16,-2 8 0-16,14 12-1 15,6 8 1-15,6 7-1 16,8 5 0-16,-1-3-1 16,7-9 0-16,0-16-2 15,1-8-1-15,-9-24-5 0,16 7-27 16,-34-30-7 0,27-2-2-16,-15-22 1 15</inkml:trace>
  <inkml:trace contextRef="#ctx0" brushRef="#br0" timeOffset="18214.9557">21004 922 72 0,'12'-23'39'15,"-4"1"1"-15,-2-8-6 16,13 42-21-16,-19-12-1 31,6 38-4-31,-6 1-1 0,8 20-3 0,-6 7 1 16,2 15-2 15,-4 5 0-31,-4 5-1 0,2-3 0 0,-4-4-1 0,4-7 0 16,2-14 0-16,2-14-2 15,10-14 2-15,8-17-1 16,12-14 0-16,3-12 1 16,8-10-1-16,3-7 1 15,1-5-1-15,1 1 0 0,1-1 0 16,-4 9-1-16,-3 1-1 16,1 6 0-16,-9-1-2 15,7 9-3-15,-15-16-4 16,23 26-20-16,-27-22-11 15,4 3-1-15,-12-13 1 16,3-5 1-16</inkml:trace>
  <inkml:trace contextRef="#ctx0" brushRef="#br0" timeOffset="18927.6243">21835 1173 75 0,'0'0'40'0,"0"0"0"15,0 0 1-15,-14 47-28 0,-19-23-4 16,13 27-1-16,-9-4-3 15,9 6-1-15,0 4-1 16,12-10-2 0,6-8 0-16,10-17-1 15,12-10 0-15,5-16-1 0,1-10 1 16,8-11 0-16,-7-15-2 16,5-7 2-16,-6-4-1 15,-1 2 0-15,-11 8 0 16,0 7 1-16,-10 9 0 15,-2 7 0-15,-2 18 2 16,0 0 0-16,-14 26-1 16,10 3 0-16,0 1 1 0,4 5-1 15,2 0 0-15,4 1 0 16,6-1 0-16,2-13-2 16,5-7 1-1,7-13 0-15,2-10-1 0,3-15 0 16,3-12 0-16,-8-15 0 15,1-4-1-15,-1-3 1 16,-8 2 0-16,-8 13 2 16,-5 3-2-16,-1 22 2 15,-4 17 0-15,0 0 0 16,-11 43 2-16,9 2-2 16,4 2 1-16,5 0-2 15,5 6 1-15,8-12 0 0,8-9 0 16,7-13-1-1,1-19 0-15,7-17 0 16,-7-13-1-16,1-15 1 16,-3-8 0-16,-7 6-1 0,-3 2 1 15,-10 11 0-15,-6 5 0 16,-8 29 0-16,0 0 1 16,0 27-1-16,4 11 1 15,4 1-1-15,6 2 1 16,11-5-1-16,9-7 1 15,11-13 0-15,7-18-1 16,5-14 0-16,-10-9 0 16,-5-17 0-16,-7-3 0 0,-15-8 0 15,-18 0 0 1,-14 2-1-16,-10 12-2 16,-11-8-4-16,13 10-35 15,-17-1-2-15,-1 7 0 0,8-1-1 16</inkml:trace>
  <inkml:trace contextRef="#ctx0" brushRef="#br0" timeOffset="19866.2583">25996 1032 38 0,'25'-8'38'16,"7"2"0"-16,-6 2 2 15,-26-21-19-15,31 35-6 16,-31-28-4-16,0 18-3 15,0 0-1-15,-37 22-3 16,-15-3 0-16,-9 5-1 0,-16 5 0 16,-4 6-2-16,-14 3 2 15,8 1-3-15,8-6 2 16,14-3-2 0,14-9 1-16,17-1-2 0,15-2 1 15,19-18-1-15,11 21 0 16,17-11 0-1,18-4 1-15,7 2 0 0,18-2-1 16,10 0 1-16,8 1-1 16,-4 5 2-16,-12 6-1 15,-14 4 1-15,-20 9-1 16,-21 8 0-16,-32 8 0 16,-25 6 1-16,-18 2-1 0,-14 4 1 15,-2-6-1-15,-6 0 0 16,2-4 0-1,11-6 0-15,13-7 1 16,25-5-1-16,11-5 0 0,17-26 1 16,6 31-1-16,15-29 0 15,19-2 0-15,17-4 0 16,8-4 1-16,12-6-1 16,-2-1 1-16,8 1 0 15,-6-2-1-15,-10 8 1 16,-7 1-1-16,-15 1-1 15,-11 0-1-15,-34 6-3 16,33 6-4-16,-33-6-33 16,-14-26 0-16,8 3-1 15,6-5 0-15</inkml:trace>
  <inkml:trace contextRef="#ctx0" brushRef="#br0" timeOffset="20271.5138">26554 1073 73 0,'14'-19'42'0,"-14"19"-2"0,28-12-5 16,-34-8-20-16,26 32-5 15,-20-12-2-15,13 43-3 16,-9-4 1-16,8 20-4 16,-8 6 2-16,8 12-3 15,-6 1 2-15,2 4-2 16,4-7 1-16,-6-8-2 15,8-12 0-15,-7-10 0 16,3-12-1-16,-2-15 0 16,-8-18-2-16,0 0-4 15,20-28-4-15,-28-17-32 16,4-8-1-16,-16-19 0 16,5-9 1-16</inkml:trace>
  <inkml:trace contextRef="#ctx0" brushRef="#br0" timeOffset="20451.2839">26412 1073 63 0,'-18'-10'39'16,"36"6"2"-16,14-3-1 15,23 7-28-15,6-24-4 16,20 14-2-16,-4-5-2 16,10 1-3-16,2-2-2 15,-14 2-3-15,2 14-4 16,-39-17-20-16,-9 27-12 15,-29-10-1-15,-8 39 1 0</inkml:trace>
  <inkml:trace contextRef="#ctx0" brushRef="#br0" timeOffset="20595.6638">26485 1430 62 0,'-14'24'38'0,"14"-24"0"15,48 2 0-15,3-6-29 16,12-20-7-16,10-9-7 15,12-4-31-15,-2 9 0 16,-10-3-3-16,-2 9 2 16</inkml:trace>
  <inkml:trace contextRef="#ctx0" brushRef="#br0" timeOffset="21007.3771">27249 1385 67 0,'-2'18'41'0,"2"-18"-2"16,26 2 2-16,22 4-30 15,-15-18-5-15,12 4-3 16,7-2-2-16,-1-3-3 16,4 7-6-16,-23-8-30 15,6 4-3-15,-19 4 1 16,-19 6 0-16</inkml:trace>
  <inkml:trace contextRef="#ctx0" brushRef="#br0" timeOffset="21159.9682">27257 1552 82 0,'26'8'39'16,"12"-18"-1"-16,15-15-13 15,4 7-23-15,4 10-19 16,-3 0-19-16,-19-6-1 16,-1 11-1-16,-17-5-1 15</inkml:trace>
  <inkml:trace contextRef="#ctx0" brushRef="#br0" timeOffset="22051.2489">27915 1305 43 0,'0'0'36'16,"14"-22"-4"-16,-20-1-5 15,6 23-5-15,0 0-4 16,0 0-5-16,19-6-4 16,-13 27-2-16,-6-1-2 15,12 19 0-15,-10 8-1 16,10 14-1-16,-4 6 0 15,12 9-1-15,-14 1 0 16,13-4-1-16,-5-11 0 16,4-15-1-16,-4-11 0 15,-14-36 0-15,27 12 0 0,-15-32 0 16,-6-11 0-16,-6-15-1 16,-4-9 1-16,0-11 0 15,-2-1-1-15,-3 4 1 16,1 2 0-16,0 12 0 15,4 8 0-15,8 14 0 16,4 7 0-16,-8 20 0 16,37 0 1-16,-9 18-1 15,3 9 1-15,9 5 0 16,-1 9-1-16,1 6 1 16,-7 0 1-16,1 8-1 15,-8-8-1-15,-3-10 1 16,-9-7 0-16,-2-7 0 0,-12-23-1 15,0 0 1 1,0 0-1-16,-6-33 0 0,-4-2 1 16,6-13-1-1,0-8 0-15,10-13 0 0,2 2-1 16,10 2 0-16,8 7 0 16,7 8 1-16,7 13-2 15,-1 14 3-15,7 17-2 16,-1 19 1-16,-4 13 1 15,3 9-1-15,-3 14 1 16,-5 8-2-16,-3 6 2 16,-5 4-1-16,-8-10-1 15,-2-6 1-15,-5-4-2 0,-7-12-2 16,4-3-2 0,-10-32-13-16,0 0-24 15,-16-22-1-15,16 22 0 16,-31-37 0-16</inkml:trace>
  <inkml:trace contextRef="#ctx0" brushRef="#br0" timeOffset="22435.1121">28803 1495 57 0,'16'-29'39'16,"16"-5"2"-16,7 7-1 16,-7-20-25-16,35 25-4 15,-20-7-3-15,22 23-2 16,-13 6-1-16,7 14-1 15,-12 3-1-15,3 15 0 16,-15 5-2-16,-5 6 0 16,-5 0-1-16,-15-1 1 15,-6-5 0-15,-8-2 0 0,-8-3-1 16,-12-7 0-16,-5-5 0 16,-13-7 1-16,-3-1-1 15,-9-2 0-15,1-2 1 16,-2 4-1-16,5-3 0 15,3 3 0-15,7 2 0 16,11 4 0-16,25-18 0 16,-12 35-1-16,26-17 1 15,15-1 0-15,5-3-2 16,11-6 1-16,8-4-3 16,1-16-4-16,19 18-19 15,-14-34-17-15,4-5 0 16,-6-16 0-16,3 8 0 0</inkml:trace>
  <inkml:trace contextRef="#ctx0" brushRef="#br0" timeOffset="22727.4199">29866 1315 63 0,'0'0'39'0,"6"19"1"16,15-17-1-16,5-12-32 16,31 4-2-16,0-11-3 15,15 3 2-15,1-2-5 16,2-1 1-16,2 5-4 15,-26-14-14-15,-4 13-21 16,-21 9-1-16,-26 4 1 16,0 0-1-16</inkml:trace>
  <inkml:trace contextRef="#ctx0" brushRef="#br0" timeOffset="22895.7205">29958 1474 62 0,'0'0'39'15,"44"11"2"-15,1-19-2 16,-3-13-30 0,21 7-4-16,-4-3-5 0,-5-15-14 15,-9 14-25-15,0-1 0 16,-7 1-1-16,-5 8 0 16</inkml:trace>
  <inkml:trace contextRef="#ctx0" brushRef="#br0" timeOffset="24156.2792">30839 1059 21 0,'0'0'35'0,"0"0"0"16,0 0-5-16,0 0-10 15,20 14-4-15,-20-14-4 16,0 0-3-16,12 28-3 0,2 1 0 16,-14 3 0-16,13 21-1 15,-13-2 0-15,6 7-2 16,-4 3 1-16,10 6-3 16,-6-12 2-16,2 0-2 15,4-20 0-15,6-7-1 16,-18-28 0-16,29 25 1 15,-29-25-1-15,24-16 0 16,-18-3 0-16,-4-14 1 16,-4-1-1-16,-2-3 0 15,-4-2 0-15,2-5 0 16,0 7 0-16,4 0 0 16,2 2-1-16,8 5 1 0,10 3-1 15,3-1 2-15,17 5-2 16,1 3 2-16,7 10-1 15,3 6 0-15,1 16 2 16,-5 15-1-16,-9 13 1 16,-7 19-1-16,-13 7 1 15,-4 7-1-15,-10 0 0 16,-4-3 0-16,-6-9-1 16,-2-12 0-16,0-14 1 15,4-11-1-15,6-24 0 16,0 0 1-16,-12-29-1 15,18-7 0-15,0-15 0 16,8-10-1-16,0-3 1 0,6-9-1 16,5 14 0-16,1 0 1 15,0 6 0 1,7 10 1-16,-1 10-2 16,-1 17 2-16,-3 10-1 0,4 14 0 15,-5 4 1-15,1 7-1 16,2 13 1-16,-9 9 0 15,-3 6 0-15,-2 6-1 16,-4 0 1-16,-6-2-1 31,-4-2-1-31,-4-10-1 0,2 1-3 0,0-40-4 16,11 41-35-16,-11-41 1 16,0 0-1-1,16-24 0-15</inkml:trace>
  <inkml:trace contextRef="#ctx0" brushRef="#br0" timeOffset="25118.0363">32304 1499 53 0,'0'0'39'16,"18"-12"1"-1,-18 12-7-15,-18-13-15 16,18 13-5-16,-31 13-4 16,15 5-2-16,-14-2-3 0,14 9-1 15,-9-1-1-15,7 1 0 16,10 5-1-16,6-5 1 15,6-5-1-15,12 1 0 16,-16-21 1-16,33 24 0 16,-13-18-1-16,0-2 0 15,-20-4 0-15,31 0-1 16,-31 0 1-16,22-16-1 16,-22 16 0-16,0 0 1 15,20-27-1-15,-20 27 0 16,8-22 0-1,-8 22 0-15,6-26 0 0,0 7 0 16,-6 19 0-16,8-39 0 0,-4 15 0 16,1-3-1-16,-3-7 2 15,2-1-2-15,-2 0 2 16,-8-1-2-16,6 3 1 16,-7-2 0-16,7 5-1 15,-12 1 2-15,4 5-2 16,-4 5 2-16,-2-5-1 15,14 24 1-15,-39-29-1 16,15 17 1-16,-4 6-1 16,-3 8 0-16,1 2 0 15,-2 8 0-15,-1 15 1 16,-3 4-1-16,9 9 0 0,1 13 0 16,6 0 1-16,6 4-1 15,3 3 0-15,11-1 0 16,6-4 0-16,11-8 0 15,3-13 0-15,14-13 1 16,-1-7-2-16,11-10 2 16,-3-12-1-16,3-14 0 15,-5-11 0-15,1-4 0 16,-7-2 0-16,-11-7 0 16,-2 1 1-16,-11-2-1 15,-7 0 0-15,-8 6 0 16,-1 9 0-16,-11 7-1 15,-2 7 2-15,-2 14-1 0,-3 10 0 16,-1 12 0-16,6 13 1 16,3 13-1-16,7 3 1 15,10 10-1-15,10-1 0 16,13-1 1-16,9-8-1 16,9-5 0-16,11-13 0 15,7-9 1-15,-2-10-1 16,-4-16-1-16,5-6 0 15,-17-10-2-15,5 7-3 16,-27-23-6-16,13 17-33 16,-26-7 1-16,-2 11-1 15,-6-3 0-15</inkml:trace>
  <inkml:trace contextRef="#ctx0" brushRef="#br0" timeOffset="25454.1584">32835 1733 73 0,'20'-34'42'0,"-20"34"1"15,0-23 0-15,0 23-30 0,0 0-5 16,-22 0-2-16,22 0-2 16,-25 29-2-1,17-3-1-15,14 3 0 16,4-1 0-16,13 1-1 0,11-5-1 16,11-17 2-16,13-1-2 15,-5-10-2-15,18 0-7 16,-6-19-33-16,-6-5 0 15,-17-5 0-15,-5 0-2 16</inkml:trace>
  <inkml:trace contextRef="#ctx0" brushRef="#br0" timeOffset="30839.2519">9260 2033 9 0,'-18'-12'31'15,"18"12"2"-15,-22-18 1 16,22 18-18-16,-20-15-3 16,20 15-1-16,0 0-2 15,-19-12-2-15,19 12-2 16,0 0-1-16,-20-14-1 16,20 14-1-16,0 0 0 15,26 6 0-15,-1-2 0 16,15 2-1-16,7-6 0 15,24 0 0-15,8-8 0 16,14 0 0-16,4 0-1 0,-6-7 0 16,-5 1 0-16,-9 4 1 15,-15 2-1-15,-13 6 0 16,-15 0 1-16,-15 6-1 16,-19-4 0-16,18 12 1 15,-18-12-2-15,0 0 1 16,0 0 0-16,0 0-1 15,0 0 1-15,0 0-1 16,-12-25 1-16,12 25-1 16,0 0 1-16,-25-18-2 15,25 18 1-15,-20-10 0 16,20 10 0-16,0 0-2 16,-20-8 1-16,20 8-2 0,0 0-2 15,-4-23 0-15,4 23-3 16,6-20-7-16,18 22-17 15,-24-2-8-15,0 0 0 16,0 0 1-16</inkml:trace>
  <inkml:trace contextRef="#ctx0" brushRef="#br0" timeOffset="31566.3282">9978 1719 14 0,'0'0'33'16,"0"0"2"-16,-23-24-4 16,7 1-12-16,16 23-2 15,-12-26-2-15,12 26-4 16,-14-19-2-16,14 19-3 16,0 0-1-16,0 0-1 0,0 0-1 15,0 0-1-15,0 0 0 16,26 4 0-16,1-1-2 15,11 3 2 17,1 2-2-32,7 4 2 0,-1-4-2 0,-3 6 1 0,1 1 0 15,-9-1-1-15,-9 2 1 16,-9 5 0-16,-4 1-1 16,-6 1 1-16,-6 7 0 15,-12 3 0-15,-2 3-1 16,-5 3 1-16,-3 0-1 15,-2-2 1-15,-3-7-1 0,-3 1 1 16,6-7-1 0,1-1 1-16,3-5-1 0,-2-2 0 15,2-3 0 1,20-13 1-16,-35 24-1 0,35-24 0 16,-20 8 0-16,20-8 1 15,-16-22-1-15,10 1 1 16,2-13-1-16,2-5 0 15,0-6 1-15,-7 0-1 16,3-4 1-16,2 2-1 16,-2 1 0-16,-4 7 0 15,4 8 1-15,2 7-1 16,-2 7-1-16,6 17-1 0,-10-20-1 16,10 20-4-1,0 0-10-15,0 0-25 16,12 18-1-16,-12-18 0 15,0 0-1-15</inkml:trace>
  <inkml:trace contextRef="#ctx0" brushRef="#br0" timeOffset="36143.339">12758 6305 24 0,'0'0'30'16,"2"-29"2"-16,-2 29-3 15,0 0-8-15,-15-25-6 0,15 25-3 16,0 0-3-16,-4 17-2 16,4-17 1-1,-30 57-3-15,-2-4 1 16,-1 33-1-16,-20 18 1 0,-5 34-2 16,-5 13 0-16,16 16 0 15,5-2-1-15,26-2-1 16,28-18 0-16,28-18 0 15,37-34-1-15,24-31 0 16,27-28 0-16,18-32 0 16,14-20-1-16,0-27 2 15,-2-22 0-15,-10-21-1 16,-18-10 0-16,-23-8 1 0,-22-16 0 16,-28 2-1-1,-35-5 0-15,-32 1 0 16,-36 12 0-16,-25 8 0 15,-19 14 0-15,-17 15-1 0,-10 18-1 16,-7 16 0-16,6 18-1 16,-1 13-4-16,24 24-5 15,8-3-31-15,22 13-2 16,12 3 0-16,10 5 1 16</inkml:trace>
  <inkml:trace contextRef="#ctx0" brushRef="#br0" timeOffset="45310.7134">23678 8258 30 0,'-12'-33'35'0,"12"5"-1"15,-6 9-8-15,-20-15-3 16,26 34-5-16,-53-29-5 15,25 37-3-15,-29-2-3 16,0 31 0-16,-18 18-1 16,0 37-2-16,-12 24 1 0,2 43-1 15,0 14 0-15,24 17-2 16,17-7 0-16,42-15-1 16,30-20 0-16,49-39-1 15,35-38 0-15,33-47 1 16,22-48-1-16,11-31-1 15,0-27 1-15,-16-22 0 16,-18-14 0-16,-34-17 2 16,-31 3-2-16,-31 2 1 15,-30 15 0-15,-44 9 1 16,-25 17-1-16,-26 21-1 16,-10 19-4-16,-20 7-6 15,10 23-32-15,5 9-1 0,16 8 0 16,35 4 0-16</inkml:trace>
  <inkml:trace contextRef="#ctx0" brushRef="#br0" timeOffset="46062.9156">25680 8205 30 0,'0'-27'38'15,"-6"-1"1"-15,-2 9 1 16,8 19-16-16,-65 13-6 15,31 38-4-15,-31 4-4 16,12 40-3-16,-13 9-1 0,15 27-2 16,2 16-1-1,25 6 0-15,20-7-2 16,38-11 0-16,29-23 0 16,36-24 0-16,25-27-1 0,28-30 0 15,22-36 0-15,9-31 0 16,1-21 1-16,-14-19-1 15,-20-15 1-15,-30-22 0 16,-31-3-1-16,-35-2 2 16,-43 0-1-16,-36 16 0 15,-33 2 0-15,-26 12-1 16,-23 13 0-16,-15 22-1 16,-5 22-4-16,-9-6-9 0,19 31-30 15,27 0-2 1,22 16 1-16,23 11 0 15</inkml:trace>
  <inkml:trace contextRef="#ctx0" brushRef="#br0" timeOffset="47022.6234">27131 7534 40 0,'12'-45'25'0,"-2"8"1"16,-10-14 1-16,12 21-3 16,-24-27-4-16,29 40-5 15,-24-21-4-15,7 38-2 0,13-17-2 16,1 34-1-16,-8 7-1 15,10 27 0-15,-6 10-1 16,10 19-1-16,-5 10-1 16,15 12-1-16,4-5 0 15,11-11 0-15,2-13 0 16,5-20-1-16,5-22 0 16,-8-23 1-16,3-30 0 15,-9-25-1-15,-13-23 1 16,-11-25-1-16,-9-15 0 15,-4-17 0-15,-12-5 0 16,-8-3-2-16,-3 13 0 16,-9 6-1-16,6 22-2 0,-17 6-7 15,21 31-29-15,-10 18-1 16,3 23 0-16,7 16 0 16</inkml:trace>
  <inkml:trace contextRef="#ctx0" brushRef="#br0" timeOffset="47571.3461">27883 7261 63 0,'0'0'38'15,"14"-21"2"-15,-14 21 0 16,20 13-27-16,-20-13-3 16,24 34-3-16,-17-1 0 15,13 20-3-15,-2 4 0 16,4 8-2-16,-9-2 1 15,5-3-3-15,-4-7 1 16,-6-11-1-16,4-15 1 16,-12-27-1-16,0 0 0 15,0 0-1-15,6-33 1 16,-6-8 0-16,-4-12 0 16,4-6 0-16,0 4-1 15,4-2 1-15,-2 6 0 0,10 8 0 16,1 9 1-16,7 13-1 15,6 11 0-15,7 12 1 16,5 4 0-16,-5 13 0 16,5 11 0-16,-8 7-1 15,-1 4 1-15,-9 10-1 16,-6-4 0-16,-8 2-1 16,2-9-1-16,-8-15-3 15,5 5-5-15,-5-30-31 16,0 0-2-16,-17-20 0 15,21-11 0-15</inkml:trace>
  <inkml:trace contextRef="#ctx0" brushRef="#br0" timeOffset="47771.6402">28667 7116 79 0,'14'35'43'0,"-6"18"-2"16,4 12 0-16,-12-4-31 15,17 10-4-15,-9-7-1 16,6-5-3-16,6-10-3 16,-2-19-4-16,9-17-1 15,-13-40-9-15,20-4-25 16,-22-18-2-16,-1-10 1 16,-15-14 0-16</inkml:trace>
  <inkml:trace contextRef="#ctx0" brushRef="#br0" timeOffset="47891.2853">28758 6924 48 0,'-30'-42'35'16,"15"23"0"-16,-11-5-1 16,6 11-26-16,20 13-22 15,-31-8-18-15,31 8-2 16,0 0-2-16,19 29 1 16</inkml:trace>
  <inkml:trace contextRef="#ctx0" brushRef="#br0" timeOffset="48208.1034">29094 6570 76 0,'25'-23'41'0,"-25"23"2"0,18 18-1 15,12 15-31-15,-26-4-3 16,15 26-2-16,-5 2-1 15,8 16-2-15,2 7-1 16,1 3-1-16,3-5 0 16,4-3 0-16,-1-7-1 15,-3-7 0-15,-7-14-1 16,3-11-1-16,-8-15-1 16,-16-21-1-16,24 6-4 0,-36-35-5 15,20-5-29-15,-30-11 0 16,-4 4 0-16,-13-8 0 15</inkml:trace>
  <inkml:trace contextRef="#ctx0" brushRef="#br0" timeOffset="48374.2158">28989 7077 70 0,'-51'2'40'0,"25"4"1"16,26-6 0-16,26-2-27 16,11-28-5-16,42 3-3 15,4-11-1-15,22 3-1 16,1 0-2-16,-1-1-2 15,-8 7-1-15,-16 2-2 16,-10 17-4-16,-32-4-13 0,-13 28-22 16,-28 13-1-1,-18 22 0-15,-23 20 1 16</inkml:trace>
  <inkml:trace contextRef="#ctx0" brushRef="#br0" timeOffset="49034.2626">28857 8576 80 0,'0'-21'41'15,"0"1"-1"-15,0 20-12 16,0 0-16-16,0 0-3 16,8 27-2-16,9 22-2 15,-3 6-1-15,6 18-2 16,6 8 1-16,1 15-2 15,5 0 0-15,-5-2 1 16,1-12-3-16,-4-9 2 16,-2-14-1-16,-11-18-1 15,1-15 0-15,-12-26-2 16,0 0-1-16,-27-36-2 0,9-7-3 16,-26-39-10-16,23 13-11 15,-37-45-2-15,19 20 5 16,-28-30 9-16,33 24 6 15,-15-8 7-15,23 14 4 16,12 20 12 0,4-5 12-16,34 32 5 0,2-2-6 15,43 31-5-15,-22-7-5 16,36 29-2-16,-18 2-2 16,10 29-1-16,-17 6 0 15,-7 28-2-15,-23 1 1 16,-11 11-2-16,-22-1 0 15,-13-1-2-15,-18-8 0 0,-7-11-2 16,-3-13 1-16,-1-21-3 16,7-16-1-16,-3-20-2 15,17-6-4-15,-3-37-16 16,17 6-17-16,6-14-1 16,12 4 0-16,6-5 1 15</inkml:trace>
  <inkml:trace contextRef="#ctx0" brushRef="#br0" timeOffset="49547.2158">29388 8262 75 0,'25'10'43'16,"-25"-10"-1"-16,22 53 0 0,-38-22-29 16,12 30-5-16,-11-2-1 15,3 12-4-15,0-5 1 16,6-3-4-1,10-4 1-15,8-12-2 0,10-11 1 16,9-27 0-16,11-9 0 16,3-15 1-16,-2-15-2 15,-7-15 1-15,-4-4 0 16,-7-4 2-16,-13-6-3 16,-12 8 2-16,-12 2-1 15,-7 0-1-15,-1 18 0 16,-2 3-1-16,0 10-2 15,1-1-3-15,21 19-1 0,-26-30-2 16,26 30-3-16,12-21-5 16,21 25 1-1,-25-26 4-15,30 16 5 16,-11-11 5-16,5 3 4 0,8 4 5 16,-27-10 5-16,31 32 5 15,-44-12 2-15,39 22-3 16,-39-22-3-16,36 59-2 15,-24-20-3-15,11 16-1 16,-7-2-3-16,2 4-1 16,-2-14-1-16,0-2-1 15,-9-11-1-15,-7-30-2 16,20 17-2-16,-24-36-7 16,14-5-30-16,-22-21-2 15,0-2 0-15,-9-28 1 16</inkml:trace>
  <inkml:trace contextRef="#ctx0" brushRef="#br0" timeOffset="50054.6231">29793 7946 60 0,'21'-6'36'16,"-21"6"0"-16,40-6-1 15,-3 10-31-15,-17-6-1 16,4 6-3-16,-3 4-1 0,-1 0 1 15,0 6 0 1,6 5 2-16,-9 1 1 16,7 15 2-16,-8-9 1 15,10 15 1-15,-13-4 0 0,15 14 1 16,-16-6-1-16,10 10-1 16,-9-11-1-16,5-5-2 15,-10-6 0-15,-2-5-1 16,-2-11-1-16,-4-17 0 15,0 0-1-15,-20-6 0 16,8-21 0-16,1-10-1 16,3-10 0-16,2-8 0 15,8-4 1-15,8 0-1 16,3-2 1-16,9 4-1 16,8 12 1-16,3 8 0 15,3 15 1-15,7 16 0 16,3 14 0-16,1 16 0 0,-3 15 0 15,-5 18 1-15,-5 8-1 16,-3 9 1-16,-9-3-1 16,-8-2-1-16,-4-7 0 15,-8-11 0-15,0-11-1 16,-4-19-2-16,2-21-2 16,0 0-5-16,0 0-30 15,0-49-3-15,-6 2-1 16,-2-26 0-16</inkml:trace>
  <inkml:trace contextRef="#ctx0" brushRef="#br0" timeOffset="50283.8837">30766 7565 82 0,'16'4'44'0,"8"26"0"16,-3 7 0-16,11 47-29 15,-12-21-7-15,17 22-2 16,-7 3-1-16,9-2-2 15,3 1-2-15,-7-13 0 16,-3-9-1-16,-7-18-1 16,-3-13-1-16,-22-34-1 15,30 15-4-15,-46-38-6 16,8-3-31-16,-25-17-1 16,-7 4 1-16,-13-8 0 15</inkml:trace>
  <inkml:trace contextRef="#ctx0" brushRef="#br0" timeOffset="50456.1456">30652 8062 78 0,'-28'-8'43'16,"28"8"0"-16,-8-18 0 16,53 7-30-1,-9-25-4-15,27 7-3 0,2-16-1 16,10 7-2-16,6 1-1 16,-8 2-1-16,-2 9-1 15,-17 1-5-15,-1 25-24 16,-29-14-15-16,-24 14-1 15,0 0 0-15,-26-20 0 16</inkml:trace>
  <inkml:trace contextRef="#ctx0" brushRef="#br0" timeOffset="73034.4656">7109 13286 44 0,'-19'-21'36'0,"-7"3"1"16,0 0-11-16,5 38-10 0,-25 0-4 15,18 52-1-15,-21 24-1 16,16 56-3-16,-7 24-1 15,20 34-2-15,12 0 0 16,30 4-1-16,31-22 0 16,38-31-2-16,26-47-1 15,27-51 1-15,14-47-1 16,16-48 1-16,3-32-1 16,-7-36 2-16,-26-22-2 15,-21-18 1-15,-30-17 0 16,-32-5 0-16,-30-9 0 15,-33 14 1-15,-37 6 0 16,-36 17-1-16,-24 16 0 0,-15 20 0 16,-15 24-1-16,-13 15-2 15,2 24-2-15,10 5-5 16,33 16-33-16,6 18-2 16,24 12 1-16,23 13-1 15</inkml:trace>
  <inkml:trace contextRef="#ctx0" brushRef="#br0" timeOffset="82835.1077">5826 11426 10 0,'0'0'26'0,"0"0"-6"16,0 0-2-16,0 0-4 15,0 0-2-15,-6-18-1 16,-2 1-3-16,8 17-1 16,2-40 0-16,4 21-1 0,-8-13-1 15,10 7 0 1,-2-11-2-16,4 7 0 15,0-6-1-15,3 5 1 16,1-5-2-16,6 3 1 0,-6-3 0 16,4 6 1-16,-3-1-1 15,5 5 1-15,-8 1 0 16,6 7-1-16,-18 17 1 16,14-22-2-16,-14 22 1 15,0 0 0-15,0 0-1 16,19-4 1-16,-19 4 0 15,20 12-1-15,-20-12 0 16,26 15 1-16,-26-15-1 16,33 20 0-16,-13-10 0 15,0 2 0-15,-1 1 0 16,-1-1 0-16,2-4 0 16,-4 2 0-16,-16-10 0 0,31 14 0 15,-31-14 0-15,32 7 0 16,-32-7 0-16,28-13 0 15,-11-1 0-15,3-4-1 16,-4 3 1-16,2-5 0 16,-6-2-1-16,1-5 0 15,1-2 0-15,-6 1 0 16,2-1 0-16,-8-3 0 16,4-1 0-16,0 1 0 15,-4-1 1-15,2 2-1 16,-2-1 1-16,2 3-1 15,-2 5 0-15,-2 24 1 16,6-27-1-16,-6 27 0 0,5-20 1 16,-5 20-1-16,0 0 0 15,0 0 1-15,0 0-1 16,0 0 0-16,2 18 1 16,4 3 0-16,-6 9 0 15,4 9-1-15,0 2 1 16,8 6 0-16,6-5-1 15,-2-3 1-15,1 0-1 16,9-11 0-16,0-11 0 16,1-11 0-16,5-10 0 15,-4-13 0-15,3-7 0 16,-3-11 0-16,3-8 1 0,-5-5-1 16,2 1 1-16,-10 0-1 15,1 2 1-15,-3 6-1 16,0 5 0-16,0 9 0 15,1 7 0-15,5 7 0 16,10 1 1-16,7 8-1 16,7 8 0-16,5 9 0 15,-4 11 1-15,1 3-1 16,-3 5 1-16,-7 5 0 16,-5 4-2-16,-15-2 1 15,-4 2-1-15,-12-17-3 16,12 9-6-16,-14-35-32 15,-2 28 0-15,2-28-2 0,0 0 1 16</inkml:trace>
  <inkml:trace contextRef="#ctx0" brushRef="#br0" timeOffset="85078.8791">6448 9656 8 0,'0'-28'32'0,"0"28"1"16,0-18 1-16,-12-1-19 0,12 19-1 15,4-24 0-15,-4 24-2 16,0 0-3 0,0 0-1-16,6-17-2 15,-6 17-1-15,0 0-1 0,0 0-1 16,0 0-1-16,-16 17-1 15,16-17 1-15,-22 41 0 16,9-11-1-16,-5 7 1 16,2 4-1-16,-2 5 1 15,6-1-1-15,4 0 0 16,6-4-1-16,4-6 0 16,10-3-1-16,8-5-1 15,8 1-1-15,-1-24-7 16,23-2-29-16,-9-10-2 15,-3-12 1-15,-3-5-1 16</inkml:trace>
  <inkml:trace contextRef="#ctx0" brushRef="#br0" timeOffset="85643.1354">6716 9567 50 0,'0'0'38'0,"4"20"0"15,-8 3-1-15,-15-5-24 16,17 21-4-16,-16-9-2 16,12 7-3-16,-2-9-1 15,8-1-1-15,0-5-2 16,0-22 0-16,0 0-1 16,0 0 0-16,26-8 0 15,-18-14 0-15,4-3 0 0,-5-11 0 16,5 3 0-16,-4-4 0 15,0 1 1-15,2 5 0 16,-2 3 0-16,6 5 1 16,-1 5-1-16,-13 18 2 15,36-10-2-15,-14 18 2 16,-5 4-1 0,5 10 1-16,-2 1-1 0,0 11 1 15,-3-5 0-15,-3 0-1 16,-6-1 0-1,4-6 0-15,-12-22 0 0,12 23-1 16,-12-23 1-16,0 0-1 0,0 0 0 16,-16-20 0-16,14 3 0 15,0-5 0-15,4-1-1 16,4-5 1-16,6-3 0 16,4 1-1-16,1 1 1 15,5 7 0-15,2 5 0 16,-4 11 0-16,-1 8 1 15,-19-2-1-15,26 27-1 16,-18-9-1-16,4 9-2 16,-12-27-3-16,20 45-12 15,-20-45-21-15,0 0 0 16,0 0 0-16,0 0 0 16</inkml:trace>
  <inkml:trace contextRef="#ctx0" brushRef="#br0" timeOffset="85963.0154">7378 9241 45 0,'0'0'36'15,"-10"30"1"-15,-8-8 1 16,-3-3-26-16,9 18-5 16,-14-15-1-16,20 4-2 15,-2-9-3-15,8-17 1 16,28 10-2-16,-3-18 0 15,13-6-1-15,-2 1 1 16,1-1 1-16,-1 6-1 0,-7 6 2 16,-9 12-1-16,-20-10 1 15,6 43 1 1,-20-13-1-16,-4 3 0 16,-13-2 1-16,3 3-2 0,-4-7-1 15,1-11-1-15,5-6-5 16,-9-30-8-16,23-2-25 15,-8-7 0-15,12-14-2 16,2-14 1-16</inkml:trace>
  <inkml:trace contextRef="#ctx0" brushRef="#br0" timeOffset="86150.9466">7508 8998 56 0,'24'12'39'16,"-10"11"1"-16,0 7 0 15,7 17-26-15,-17-16-4 16,14 16-4-16,-10-7-3 0,8-3-2 16,1 0-3-16,-5-19-4 15,8 13-8-15,-20-31-25 16,0 0-1-16,0 0-1 16,0 0 1-16</inkml:trace>
  <inkml:trace contextRef="#ctx0" brushRef="#br0" timeOffset="86737.8168">7402 9228 1 0,'35'-22'16'15,"-9"-17"14"-15,23 11-1 16,-1 1-15-16,-17-12-1 15,15 15-2-15,-13-7-1 16,5 13-5-16,-11 2-3 16,-1 3-2-16,2 1 1 15,-1 4-1-15,-3-2 1 16,4 8 2-16,-28 2 3 16,43-10 0-16,-43 10 2 15,28-5 0-15,-28 5 1 16,0 0 1-16,0 0-2 15,-18 27-1-15,-4-11-2 0,2 13-1 16,-5 1-1-16,5 7 0 16,-6 2-1-16,9-2-1 15,3 3 0-15,12-5 0 16,10-9-1-16,9-7 0 16,3-13 0-16,6-16-2 15,3-5 1-15,-3-13-1 16,4-5 1-16,-14-7-1 15,-3 3 1-15,-3 2 0 16,-4 3 0-16,-6 11 2 16,0 21-1-16,-6-18 1 15,6 18 0-15,0 0 1 16,0 24 0-16,6-7 0 0,2 5-1 16,0 9 0-16,4-7 0 15,0 5 0-15,-4-3-1 16,5-8-1-16,-13-18-2 15,14 17-2-15,-14-17-6 16,0 0-30-16,18-21 0 16,-18-9 0-16,6-1-1 15</inkml:trace>
  <inkml:trace contextRef="#ctx0" brushRef="#br0" timeOffset="87045.9282">8091 8953 50 0,'0'0'38'0,"19"16"1"15,-7 1 0-15,-12-17-24 0,26 36-4 16,-24-17-2-16,16 17-2 16,-16-7-2-16,9 2-1 15,-5-5-1-15,0-2-1 16,-6-24-1-16,6 17-1 16,-6-17 0-16,12-21 0 15,-4-3 0-15,-2-3 0 16,2-3 0-16,6-3-1 15,-2 9 2-15,7 3-1 16,1 3 1-16,0 8-1 16,5 10 1-16,1 2 0 15,0 8-1-15,-1 0-1 16,-3 11-2-16,-22-21-6 0,46 36-33 16,-33-15 0-16,-5 3-1 15,-4-1 0 1</inkml:trace>
  <inkml:trace contextRef="#ctx0" brushRef="#br0" timeOffset="88406.1665">8083 10162 1 0,'-6'-31'21'15,"6"31"7"-15,18-30 0 16,-12 3-13-16,-6 27-2 15,21-44-2-15,-1 31-2 16,-8-21 0-16,14 21-2 16,-13-19-1-16,19 11 0 15,-10-7-2-15,9 9 0 16,-5-7-1-16,7 8 0 16,-7-1 0-16,6 9 1 15,-16-2 0-15,7 12 0 16,-23 0 0-16,28 10 0 0,-28-10 1 15,20 25-1-15,-20-25-1 16,25 34 0-16,-11-15-1 16,6 3 1-1,0-2-1-15,-1-1-1 0,5-7 1 16,4-6-2-16,-1-6 1 16,5-6 0-16,1-10 0 15,5-3-1-15,-4-5 0 16,-3-5 0-16,1 3 0 15,-5-3 0-15,-7 1 0 16,0-1-1-16,-2 3 1 16,-3-1 0-16,-3-1 1 15,-4 5-2-15,4-3 1 0,-6 9 0 16,-6 17 1-16,10-28-1 16,-10 28 2-1,0 0-2-15,0 0 1 16,0 0 1-16,0 0 0 0,0 0-1 15,-2 28 0-15,2-5 0 16,2 7-1-16,8 1 1 16,2 2 0-16,7 1 0 15,5-9-1-15,12-3 0 16,-1-10 0-16,16-14 1 16,1-10-1-16,1-8 0 15,0-7 0-15,-1-10-1 16,-5-3 1-16,-3 3 0 15,-5 0 0-15,-13 3 0 16,-7 7 1-16,7 9-1 16,-6-1 1-16,8 13 0 15,3 2 0-15,15 6-1 0,7 10 1 16,12 7 0-16,2 5 0 16,4 3 0-16,0 10 0 15,-6 5 0-15,-11 5 0 16,-11 2 0-16,-15-4 0 15,-2-4-1-15,-15-5 1 16,-3-7-1-16,-8-11 0 16,0-18-1-16,0 0-1 0,-25 4-2 15,25-4-6-15,-38-14-34 16,22 0 0 0,-13-2-1-16,5 3 1 15</inkml:trace>
  <inkml:trace contextRef="#ctx0" brushRef="#br0" timeOffset="89035.3771">9072 9143 39 0,'-4'18'37'0,"4"-18"1"16,0 0 0-16,30 14-21 15,-24-36-7-15,25 14-3 16,-5-15-2-16,13 5-1 16,-5-7-2-16,5 3-1 0,-5 0-1 15,-2 1-3-15,-1 13-3 16,-31 8-22-16,20-20-11 16,-20 20 0-16,0 0 0 15</inkml:trace>
  <inkml:trace contextRef="#ctx0" brushRef="#br0" timeOffset="89211.049">9240 9277 66 0,'20'-2'38'0,"5"-10"1"16,9-4-2-1,-9-19-29-15,21 4-6 0,-1-1-4 0,-17-9-16 16,4 12-20 15,1 7 0-31,-13 4-1 0,-20 18 1 0</inkml:trace>
  <inkml:trace contextRef="#ctx0" brushRef="#br0" timeOffset="89750.6288">9645 8876 35 0,'0'0'36'16,"11"-27"0"-16,9 15 1 16,24-4-21-16,-27-23-4 15,29 20-1-15,-19-15-3 16,25 17 0-16,-15-9-3 16,3 22 0-16,-9 2 0 0,-3 18-2 15,-14 4 2 1,-12 11-4-16,-6 6 1 15,-8 4-1-15,-12 5 0 16,3-5 0-16,-3-6 0 0,4 0 0 16,4-5-1-16,3-7 1 15,13-23 1-15,-6 22-1 16,6-22 0-16,31-8 1 16,-11-2-1-16,8-1 1 15,3-3-1-15,5 0 0 16,3 0 0-16,-1 1-1 15,1 3 0-15,-1-2-1 16,-5 6-2-16,-11-8-6 16,16 9-27-16,-38 5-7 15,25-6-2-15,-25 6 1 16</inkml:trace>
  <inkml:trace contextRef="#ctx0" brushRef="#br0" timeOffset="100730.2602">20345 14158 1 0,'0'0'26'16,"0"0"3"-16,7-30 0 15,-7 30-11-15,0 0-2 16,0 0-1-16,4-17 0 0,-4 17-2 16,20 8-4-16,6 5-1 15,-6-11-3-15,19 10-1 16,14-10-2-16,20-2 1 16,30-10-1-16,23-6 0 15,19-5 0-15,24 1 0 16,17-5 0-16,17 7 0 15,13-2 0-15,9 9-1 16,8 3 0-16,4 4 0 16,11 0-1-16,19-4 1 15,9-2-1-15,1-1 0 16,3-7 0-16,-5 0 0 16,-9-3 0-16,-15-1 0 0,-24 2 0 15,-29-1-1-15,-25 3 0 16,-35 0-3-16,-25 9-1 15,-42-15-9-15,-14 18-25 16,-35 2 1-16,-22 4-2 16,-39-4 2-16</inkml:trace>
  <inkml:trace contextRef="#ctx0" brushRef="#br0" timeOffset="101346.9456">21569 14279 38 0,'21'12'33'0,"1"-14"2"16,10 0-8-16,15 12-12 0,-3-24-1 16,31 18-4-16,4-19-2 15,35 9-2-15,11-14-2 16,27 6 0-16,25-11-2 16,31-1 0-16,17-3 0 15,21-1 0-15,11 1-1 16,4 3 1-16,-1 1 0 15,3 3-1-15,-16 5 1 16,-16 5-1-16,-24 0 1 16,-17 6 0-16,-32 2-1 15,-16 2 1-15,-30 2-1 16,-27 4 0-16,-19-2 0 16,-19 4 0-16,-12-2-1 0,-13 0 0 15,-22-4 0-15,22 4-3 16,-22-4-2-16,0 0-21 15,0 0-15-15,-2-22-1 16,2 22 0-16,-42-23 0 16</inkml:trace>
  <inkml:trace contextRef="#ctx0" brushRef="#br0" timeOffset="112954.1425">13244 14996 32 0,'-2'-30'35'0,"2"30"2"16,-2-29-2-16,-14 11-18 0,26 36-3 15,-10-18-2-15,0 51-4 16,-6-12-2-16,18 12-2 16,-10 6-1-16,4 8 0 15,0 2 0-15,4-1-1 16,0-5-2-16,-2-12 1 16,4-6-2-16,-5-11-2 15,5-7-2-15,-12-25-6 16,28 2-23-16,-22-25-5 15,-6-11 0-15,-6-15 0 16</inkml:trace>
  <inkml:trace contextRef="#ctx0" brushRef="#br0" timeOffset="113218.1523">12510 14843 67 0,'-67'70'36'0,"21"25"2"0,22 28-2 15,36 19-29-15,22-3-2 16,45 0-1-16,23-21-1 16,45-26 0-16,16-35 1 15,19-37-1-15,-6-46 0 16,-14-29 0-16,-24-29 1 16,-25-16-1-16,-42-22 0 15,-38 0-1-15,-53-7-1 16,-33 5-2-16,-30 7-4 0,-23-7-27 15,-5 16-9-15,-2 14-1 16,5 13 0-16</inkml:trace>
  <inkml:trace contextRef="#ctx0" brushRef="#br0" timeOffset="118334.8572">14048 12910 35 0,'0'0'34'16,"0"0"0"-16,0 0-12 16,0 0-3-16,0 0-4 0,0 0-5 15,33 0-4-15,-7-10-1 16,23 2-1-16,11-8 0 15,32 0 0-15,13-7 0 16,27 1-1-16,5-5 0 16,19 1-1-16,0 3 0 15,2-3 0-15,-8 3-1 16,-8 1-1-16,-18 3 0 16,-15-1-1-16,-7 4-1 15,-23-1-3-15,-2 15-3 16,-41-20-11-16,1 20-19 15,-37 2 0-15,0 0 0 16,0 0 0-16</inkml:trace>
  <inkml:trace contextRef="#ctx0" brushRef="#br0" timeOffset="118762.5857">14360 12982 20 0,'-32'12'33'0,"-1"-12"2"0,33 0 1 16,0 0-17-16,-20-22-3 15,46 22-4-15,-15-21-2 16,23 15-2-1,0-14-2-15,19 12-2 0,10-5 0 16,16 1-1-16,8-4 0 16,18-1 1-16,17-5-2 15,10 0 1-15,10-3 0 16,16-3-1-16,-6 3 0 16,8 3 1-16,-8-5-2 15,-7 5 0-15,-15 1-1 16,-14 3 1-16,-21 6-1 15,-24 2 0-15,-18 1 0 0,-15 3-1 16,-18 4 0 0,-20 2-5-16,0 0-5 15,0 0-29-15,-20 6-3 0,0-4 2 16,1 3-2-16</inkml:trace>
  <inkml:trace contextRef="#ctx0" brushRef="#br0" timeOffset="120310.7655">15505 16748 13 0,'0'0'31'0,"-8"26"1"31,8-26 1-31,0 0-13 0,12-22-8 0,-16-11-1 0,18 7-2 16,-8-23-1-16,8 0-3 46,-3-17 1-46,3-3-2 0,-2-14 0 0,4-5 0 0,0-10-1 0,-3-2 0 16,3-4-1-16,4 4 0 16,-2 0-1-16,2 6 0 15,-1 9 0-15,-1 13-1 16,-4 9 1-16,-2 12-1 16,-4 7 1-16,-2 11-1 15,-1 4 0-15,-3 3 0 16,0 5 1-16,-2 21 0 0,0-30 0 15,0 30 0-15,0-18 1 16,0 18-1-16,0 0 1 16,0 0-1-1,0 0 0-15,0 0 0 0,0 0 0 16,0 0-1-16,0 0 1 16,0 0 0-16,0 0 0 15,0 0 0-15,-21 24 0 16,9-4 1-16,-2 1-1 15,-6 7-1-15,-5 5 1 16,-1 4 0-16,-2 5-1 16,3-7 1-16,3-4-1 15,2-3 1-15,2-9-1 0,18-19 1 16,-13 20-1 0,13-20 0-16,13-31 0 15,1 1 0-15,4-7 1 16,-4-8-2-16,6-2 2 0,-3-4-1 15,-1-6 0-15,-2 10 0 16,0-2 0-16,4 5 0 16,-7 11 1-16,3 4 0 15,0 7-1-15,-14 22 1 16,28-20-1-16,-28 20 1 16,31 10-1-16,-13 10 1 15,4 3-1-15,1 5-1 16,3-3 1-16,-4 7 0 15,4-5 0-15,-7-5 0 16,1-1 0-16,0-3 0 16,-20-18 0-16,19 20 1 15,-19-20-1-15,0 0 0 0,-7 17 0 16,7-17 1-16,-38 10-1 16,10-8 0-16,-9 0 1 15,-9 4 0-15,-5 2-1 16,-4-2 0-16,-8 4 1 15,3-1 0-15,-1 1-1 16,10 0 0-16,5 0 1 16,9-6 0-16,9 0-1 15,28-4 0-15,-21 4-1 16,21-4 0-16,19-10-2 16,-19 10-2-16,42-14-6 15,-42 14-32-15,37-16 0 16,-37 16-1-16,28-11 0 0</inkml:trace>
  <inkml:trace contextRef="#ctx0" brushRef="#br0" timeOffset="136110.7974">15618 14941 29 0,'23'-20'28'16,"-23"20"-1"-16,0 0 4 15,0 0-13-15,0-19-6 16,0 19-3-16,0 0-2 16,0 0-1-16,8-18-1 15,-8 18 0-15,0 0-2 16,0 0 2-16,0 0-1 0,0 0-2 16,-8 25 2-16,2-7-2 15,6-18 2-15,-19 45-3 16,5-17 1-16,-4 5-1 15,-4 0 1-15,4 5 0 16,-3-3-1-16,-3 4 0 16,2-3 0-16,3-9 0 15,1-1 0-15,-2-3 0 16,0-1-1-16,1-5 0 16,1 1 0-16,18-18 0 15,-28 24 0-15,28-24 0 16,-25 27 0-16,25-27 0 15,-14 22 0-15,14-22 0 0,0 0 0 16,0 0 0-16,-14 19 0 16,14-19 0-1,0 0 0-15,0 0 0 16,0 0 0-16,0 0 0 0,0 0 0 16,0 0 0-16,0 0 0 15,0 0-1-15,0 0 1 16,26 2 0-16,-26-2 0 15,35-6 0-15,-11 2 0 16,1-3 1-16,3 1-1 16,4 0 0-16,1-4 0 15,-1 4 0-15,1 0 0 16,-1 0 0-16,2 4 0 16,-1 2-1-16,-1-2 2 15,1 0-1-15,-1 2 0 16,1-3 1-16,-1-1-1 15,2-2-1-15,-7 0 1 0,-1 0 1 16,0-2-2-16,-7 4 1 16,-1 2 0-16,-18 2 0 15,20-6 1-15,-20 6-1 16,0 0 1-16,0 0-2 16,0 0 2-16,0 0-1 15,16-4-1-15,-16 4 2 16,0 0-1-16,0 0 0 15,0 0 0-15,0 0 0 16,0 0 0-16,-20-19 0 16,20 19 0-16,-28-10 1 15,9 4-1-15,-1 0 0 0,-4 0 0 16,2-3 0-16,1-3 0 16,-3 0 0-16,2-4 0 15,-1-1 0-15,3-1-1 16,0 2 1-16,0-3 0 15,3 3 0-15,1-6 0 16,4 1 0-16,12 21 1 16,-20-36-1-16,20 36 0 15,-8-27 0-15,8 27 1 16,-12-20-1-16,12 20 0 16,0 0 0-16,-25 0 0 15,25 0 0-15,0 0 0 16,-20 12 1-16,20-12-2 0,0 0 1 15,0 0 0-15,-8 24 0 16,8-24 0-16,2 27 0 16,-2-27-1-16,4 33 1 15,-8-11 0-15,4-2 1 16,0 5-1-16,-2 1 1 16,2-5-2-16,0-21 1 15,0 28 1-15,0-28-2 16,0 0 1-16,0 0 0 15,8-26 0-15,-4 3 0 16,0-11 0-16,0-1 0 16,2 2 0-16,2-1 0 15,-2 9 0-15,-4 3 0 0,-2 22 1 16,5-21-1-16,-5 21 0 16,-7 31 1-16,-1-7-1 15,-4 3 0-15,-2 1 0 16,2 1 1-16,-6-2-2 15,3 1 0-15,3-7-6 16,-10-11-31-16,22-10-2 16,-32 18-1-16,15-10 0 15</inkml:trace>
  <inkml:trace contextRef="#ctx0" brushRef="#br0" timeOffset="192054.711">28551 16483 57 0,'-46'-3'37'15,"21"-29"1"-15,38-35 2 16,13-50-33-16,85-31 0 15,45-48 0-15,79-33-1 16,47-48 0-16,58-20-1 16,39-15-2-16,21 6-1 15,11 18-1-15,-12 21-1 16,-28 31-2-16,-57 30-2 0,-49 55-5 16,-84 22-20-16,-48 44-10 15,-68 34-2-15,-65 51 0 16</inkml:trace>
  <inkml:trace contextRef="#ctx0" brushRef="#br0" timeOffset="192493.1796">30191 15469 57 0,'0'0'38'16,"-13"-24"1"-16,13 24-1 15,-4 22-28-15,21 39-2 0,-9 9-1 16,16 30-2-16,-8 10 1 16,15 16-3-16,-3 3-1 15,4 1 0 1,-7-14-2-16,7-26-1 0,1-25 0 15,-7-30-3-15,6-17-3 16,-18-40-6-16,19-9-26 16,-15-22-1-16,-8-14 1 15,-6-19 0-15</inkml:trace>
  <inkml:trace contextRef="#ctx0" brushRef="#br0" timeOffset="192877.3748">30571 15508 55 0,'0'0'38'0,"0"0"0"0,-12 20 1 16,-2 1-26 0,14 20-5-16,-12-9-2 15,18 3-1-15,0-9-3 0,14-7 1 16,5-13-2-16,17-8 0 16,15-10 0-16,8-5 0 15,8-1 0-15,12 2 0 16,0 7 0-16,-2 9 1 15,-8 9-1-15,-10 19 1 16,-13 7 0-16,-15 10 1 16,-23 6-1-16,-14 4 1 15,-14 0-1-15,-10-2-1 0,-9 0 1 16,-13-4-1 0,-5-7 1-16,2-5-2 15,-7-4 0-15,1-9 0 16,4-3 0-16,-3-3 0 0,9-6-2 15,2-10-2-15,7-2-1 16,-1-16-3-16,37 16-18 16,-46-37-16-16,30-4 0 15,-3-18 0-15,1-4 0 16</inkml:trace>
  <inkml:trace contextRef="#ctx0" brushRef="#br0" timeOffset="193125.1804">30420 15467 72 0,'-19'-36'40'16,"13"3"1"-16,12-10 1 16,21 6-31-16,17-34-3 15,41-4 0-15,27-15-2 0,30-4-2 16,16-8 0-16,18-2-1 16,2 4-2-16,-8 4 1 15,-20 19-1-15,-20 14-1 16,-37 14 1-16,-28 14-1 15,-26 11-1-15,-39 24 0 16,0 0-2-16,-25 2-3 16,-3 26-28-16,-21-7-9 15,-1 9-1-15,-13 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4T15:39:31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 1550 49 0,'-4'-23'35'0,"2"5"1"16,2 18 1-16,0 0-25 15,-24-20 0-15,28 50-1 16,-10-7-3-16,6 26-1 16,-2 2-2-16,-2 22-1 15,8 2-1-15,-4 11 0 16,0 0-2-16,0-1 1 15,0-9-2-15,0-5 1 16,2-12-1-16,-2-12 0 0,-2-10-1 16,-3-15-2-16,-1-1-2 15,6-21-3-15,-26-4-6 16,0-25-23-16,12-10-1 16,1-24-2-16,3-10 2 15</inkml:trace>
  <inkml:trace contextRef="#ctx0" brushRef="#br0" timeOffset="420.2602">949 1678 52 0,'0'-51'35'0,"-6"13"2"16,10 17 1-16,-16-11-19 15,30 42-6-15,-18-10-4 16,14 36-1-16,-6-5-2 16,11 28-1-16,1 4-2 0,12 11 0 15,1 7 0-15,5-3-2 16,7-3 0-16,-5-14 0 15,1-10-1-15,-3-22 1 16,-3-19-1-16,-3-18-1 16,-7-19 1-16,-3-25-1 15,-2-8 1-15,-2-19-1 16,-1-9 1-16,-1 0 0 16,-4 3 0-16,2 7 1 15,-2 13-1-15,-6 16 1 16,1 13 0-16,-7 36 0 15,0 0 1-15,20 14-2 16,-14 20 1-16,0 15-1 0,2 9 0 16,4 21-1-16,-6 3 0 15,4 3 0-15,0 1 0 16,-3-7 1-16,-1-5-3 16,2-13 1-16,4-6-1 15,-4-29-4-15,18 7-11 16,-26-33-23-16,43-18 0 15,-15-19 0-15,5-12 0 16</inkml:trace>
  <inkml:trace contextRef="#ctx0" brushRef="#br0" timeOffset="775.5281">2163 1591 79 0,'28'-25'40'0,"-3"13"0"15,-25 12 1 1,32-12-32-16,-32 12-1 0,22 16-1 15,-22-16-3 1,18 33-1-16,-18-33-1 0,13 34 0 16,-13-34-1-16,22 21-1 15,-22-21 0-15,26-8 0 16,-26 8 0-16,14-33-1 16,-18 13 1-16,-8 3-1 15,-12 7 0-15,-11 14 1 16,-15 8-1-16,-5 17 1 15,-10 18 0-15,0 22 0 16,7 11 0-16,11 11 1 16,9 3-1-16,25-6 2 15,19-5-1-15,27-7-1 16,18-21 0-16,22-24-1 16,12-9-3-16,-2-36-20 0,12 3-16 15,-10-15-2-15,-8-3 0 16,-18-15-1-16</inkml:trace>
  <inkml:trace contextRef="#ctx0" brushRef="#br0" timeOffset="1205.0364">3200 1684 54 0,'18'-26'37'0,"1"12"0"16,-7-5 2-16,16 25-25 16,-28-6-3-16,18 19-1 15,-18 7-3-15,5 29-1 16,-14 6-2-16,3 15-1 0,-2 3-1 16,-6 5 0-16,0-6-1 15,2-9-1-15,-2-10 0 16,7-22-2-16,3-13-1 15,4-24-5-15,0 0-13 16,17-45-19-16,-3-8 0 16,6-24-1-16,12-9 0 15</inkml:trace>
  <inkml:trace contextRef="#ctx0" brushRef="#br0" timeOffset="1413.0223">3577 1415 61 0,'26'-30'39'16,"-1"24"1"-16,-25 6 1 15,20 61-17-15,-32-22-17 0,14 32-1 16,-10 8-1-16,6 11-1 16,-16 8-1-16,11 0-1 15,-5-4-1-15,4-9-1 16,2-19-1-16,4-13 0 16,4-13-2-16,-8-23-5 15,20 7-17-15,-14-24-17 16,-10-26 1-16,-14-9 0 15,3-2 0-15</inkml:trace>
  <inkml:trace contextRef="#ctx0" brushRef="#br0" timeOffset="1600.0526">3079 1976 80 0,'-19'2'39'16,"19"-2"1"-16,0 0-1 15,53-16-33 1,-6 3-2-16,28 1 0 0,4-12-1 15,14 3-1-15,-2 3-1 16,2-4-3-16,-2 16-2 16,-26-17-9-16,-4 25-26 15,-31 0 0-15,-17 15 0 16,-26 7-1-16</inkml:trace>
  <inkml:trace contextRef="#ctx0" brushRef="#br0" timeOffset="1752.983">3263 2231 60 0,'-45'30'37'0,"25"-11"1"16,20-19 0-16,33 18-15 16,11-36-19-1,21 1-3-15,14-7-3 16,0-23-10-16,8 15-24 0,-2-3-2 16,-2 0 0-16,-22-6 0 15</inkml:trace>
  <inkml:trace contextRef="#ctx0" brushRef="#br0" timeOffset="1991.7628">4059 1727 89 0,'0'0'41'0,"0"0"1"16,21 21-1-1,-19 3-33-15,8 27-2 16,-8 10-2-16,2 15 0 15,-4 3-2-15,0 11 0 0,-4-2-1 16,2-5-2-16,4-11-1 16,-2-15 0-16,6-12-2 15,8-27-7-15,20-6-30 16,-11-26-2-16,11-11 1 16,-7-22-1-16</inkml:trace>
  <inkml:trace contextRef="#ctx0" brushRef="#br0" timeOffset="2383.9463">4602 1585 83 0,'-32'16'39'0,"1"17"0"16,-11-1 0-16,18 5-35 15,-1 2-1-15,23 12 0 16,10-11-1-16,23-1-1 15,15-6 0-15,19 5-1 16,6 1 1-16,10 6-1 16,-4 6 1-16,-4-2-1 15,-20 8 1-15,-13 2-1 16,-23 0 1-16,-30-4 0 16,-19-12 0-16,-19-8-1 15,-7-19 1-15,-3-18 0 16,2-24 0-16,14-25 0 0,17-27 1 15,34-18-1-15,21-22 1 16,33-12 0-16,5-11 0 16,22 2-2-16,10 1 1 15,-1 15-1-15,-9 19-2 16,-22 6-5-16,0 27-34 16,-45 10-2-16,-18 28 0 15,-24 9 0-15</inkml:trace>
  <inkml:trace contextRef="#ctx0" brushRef="#br0" timeOffset="46432.104">6493 2206 17 0,'-17'-36'32'0,"17"36"0"16,-22-35 1-16,-2 2-20 16,24 33-2-1,-28-36-1-15,28 36-3 0,-5-25 0 16,24 21-2-16,5-4 0 16,29 14-2-16,18-6 0 15,42 12 0-15,29-14-1 16,42 2 1-16,37-12-1 15,49-6-1-15,44-11 1 16,34-16 0-16,31-10 0 16,20-10-1-16,6 2 1 15,-7 4 0-15,-13 6-1 16,-37 10 0-16,-30 6 0 0,-48 11-1 16,-54 13 0-1,-54 3-2-15,-48 14-2 16,-57-6-4-16,-31 29-15 15,-46-9-15-15,-37 7 0 0,-24 5-1 16,-24 3 1-16</inkml:trace>
  <inkml:trace contextRef="#ctx0" brushRef="#br0" timeOffset="48204.2325">9068 1837 1 0,'0'0'17'0,"0"0"11"16,0 0 0-16,0 0-13 16,0 0-3-16,0 0-2 15,0 0-1-15,0 0-2 0,0 0-1 16,0 0-1-16,0 0 0 16,22 6-1-16,-22-6 1 15,0 0 0 1,8 19-1-16,-4-1 1 0,-8-1-1 15,8 13-1-15,-10-1 1 16,12 11-2-16,-10 1 1 16,8 10 0-16,-14-4-1 15,20 8 0-15,-20-4-1 16,8 2 1-16,-10 6 0 16,10 0 0-16,-10 2 1 15,4 9-2-15,4 3 1 16,-4 7 0-16,6 3 0 0,-2 5-1 15,2 4 1 1,-3 4-2-16,-1-1 1 16,4-5 0-16,-4 2-1 15,2-2 1-15,2 1-1 0,-4 1 1 16,4-2 0-16,-2 0 0 16,2 1 0-16,-2-1 0 15,2 2 0-15,-4-1 0 16,4-3 0-16,-2 0 0 15,2-3-1-15,-4 1 1 16,2-6 0-16,2-1-1 16,2 3 0-16,-2-5 2 15,2-1-1-15,0-5 1 16,2-2-1-16,-2-2 0 16,6-3 1-16,-4-1-1 15,-2-6 1-15,4-2-1 16,-4-2-1-16,-4-6 0 0,4-6 1 15,-2-3-1-15,2-9 0 16,-4-4 1-16,4-25-1 16,0 32 0-16,0-32 0 15,0 0 0-15,0 18 1 16,0-18-1-16,0 0 0 16,0 0 0-16,0 0 0 15,0 0 0-15,0 0 0 16,0 0 0-16,0 0 0 15,0 0 0-15,0 0-1 16,0 0 2-16,0 0-1 16,0 0 0-16,0 0 0 15,0 0 0-15,0 0 0 0,0 0 0 16,0 0 0-16,0 17-1 16,0-17 1-16,0 0 0 15,0 0 0-15,0 0 0 16,0 0 0-16,0 0-1 15,0 0 2-15,0 0-1 16,0 0 0-16,0 0 0 16,0 0 0-16,0 0 0 15,0 0 0-15,0 0 0 16,0 0 0-16,0 0 0 16,0 0 0-16,0 0 0 15,0 0 0-15,0 0-1 0,0 0 1 16,0 0-2-16,0 0 1 15,18-17-4-15,-18 17-3 16,0 0-32-16,12-24-1 16,-10 0-1-16,-2 24 0 15</inkml:trace>
  <inkml:trace contextRef="#ctx0" brushRef="#br0" timeOffset="49623.8472">8835 5487 7 0,'0'0'7'0,"26"-22"2"0,-26 22 3 15,39-21 1-15,-13 13 0 16,-4-4 2-16,13 10 0 15,-13-15 1-15,11 19-1 16,-15-20-1-16,4 30-3 16,-22-12-1-16,0 19-2 15,-28-1-2-15,-9 25 0 16,-24 0-1-16,-11 18-1 16,-20 4-2-16,-7 10-1 15,-6-3 0-15,9-5 0 16,13-6-1-16,21-12 1 15,23-8-2-15,33-14 1 16,34-11-1-16,29-14 1 0,28-6 0 16,14 0 0-16,7 2 0 15,9 6 1-15,-11 4 0 16,-5 8 2-16,-34 11 0 16,-23 16 0-16,-32 1 0 15,-34 9 1-15,-29 2-1 16,-19 7 0-16,-26 1 1 15,-5 2-3-15,8-10 1 16,12-8-2-16,30-6 0 16,27-4 0-16,26-11-1 15,34-8 0-15,25-7 1 16,18 1 0-16,6 10 0 16,-10 11 0-16,-8 12 1 0,-25 10 0 15,-24 10 0-15,-18 17 1 16,-32 1-2-16,-9 1 2 15,-5-9-1 1,3-6 0-16,13-16-1 0,24-10 1 16,20-16-2-16,22-21 1 15,23-4-3-15,-2-22-6 16,28 16-30-16,-35-5-2 16,-11-1 1-16,-37 10-2 15</inkml:trace>
  <inkml:trace contextRef="#ctx0" brushRef="#br0" timeOffset="50776.3393">9449 7732 44 0,'22'-6'35'0,"-22"6"-1"16,0 0 1-16,-30 4-23 16,-39-6-3-16,2 24-1 0,-38-12-2 15,-11 13-1-15,-28-1-2 16,-12 3 0-16,-10-1 0 15,8 3-1-15,-2-5 0 16,20-2 0-16,15-7-1 16,29-3 0-16,23-6 0 15,29 0 0-15,24-12 0 16,20 8-1-16,20-25-1 16,14 7 1-16,5 0 1 15,5 5 0-15,1-3 0 16,0 4 0-16,-9 4 2 15,0 12-1-15,-15 4 1 0,-3 18 0 16,-10 3 0-16,-6 18-1 16,-4 14 0-16,2 14 1 15,-2 7-2-15,-2 12 0 16,4 12 0-16,6 4-1 16,-4 0 1-16,8-12-1 15,0-6 1-15,5-9 0 16,-1-11-1-16,0-13 0 15,0-21 1-15,-2-13-1 16,-12-25 1-16,25 18-1 16,-9-22 0-16,-16 4 0 15,38-39 0-15,-11 11 0 16,7-1 0-16,9-5 0 0,17-1 0 16,5 4 0-16,14-1 0 15,14 9 1-15,15 5-1 16,3 8 0-16,9 6 0 15,3 8 0-15,-5 10 0 16,-5 3 0-16,-11 7 0 16,-11 2 0-16,-16 1 0 15,-12-3 1-15,-17-5-2 16,-15-1 2-16,-11-6-1 16,-20-12 0-16,22 4 0 15,-22-4-1-15,0-24 1 16,-8-1 0-16,0-9-1 15,-4-13 2-15,-6-10-2 0,-1-15 2 16,-1-15-2-16,-8-13 2 16,3-6-1-16,-9-4 0 15,2 8 0-15,-5 6-1 16,1 12 0-16,-3 17-2 16,7 26-6-16,-15 13-32 15,17 18-1-15,3 8-1 16,7 12 0-16</inkml:trace>
  <inkml:trace contextRef="#ctx0" brushRef="#br0" timeOffset="51572.0068">8515 8417 55 0,'26'-25'37'15,"-26"25"1"-15,24-14-9 16,-24 14-11-16,0 0-4 16,13 25-4-16,-3 23-2 15,-6-1-2-15,8 10-3 0,-10-1 1 16,10 1-3 0,-6-4 1-16,2-11-2 15,0-13 1-15,-8-29-1 16,29-16 1-16,-9-15 0 0,2-16-2 15,-3-8 2-15,7-8-1 16,-4-2 1-16,3 1-1 16,-1-1 0-16,-2 18-1 15,2 7 1-15,3 19 1 16,-1 15-1-16,2 12 1 16,3 15 0-16,-5 11 0 15,-1 11 0-15,-5 4-1 16,-4 6 1-16,-6-4-1 15,-4-12 1-15,-6-3-1 16,-4-13 1-16,4-21-2 16,0 0 0-16,18-19 1 15,1-18-1-15,15-9 1 0,-2-3-1 16,7 0 0-16,1 2 0 16,-1 14 1-16,-1 15 0 15,-11 24 0-15,-13 20 0 16,-2 19 0-16,-6 14-2 15,2 15-5-15,-14-11-33 16,14 2-1-16,-4-10-1 16,1-4 0-16</inkml:trace>
  <inkml:trace contextRef="#ctx0" brushRef="#br0" timeOffset="52315.6103">8971 9261 18 0,'0'0'34'0,"0"-37"1"16,0 15 1-16,0 22-12 16,0-29-4-16,0 29-5 15,0 0-2-15,22-10-3 16,-22 10-2-16,12 20-2 0,-12 5-1 15,8 22 0-15,-4 10-1 16,2 26-2 0,-4 17 0-16,4 27 0 15,1 15 0-15,5 20 0 0,2 9-1 16,4 10 0-16,-2-7 0 16,7-7 1-16,-3-12-1 15,0-11 1-15,-6-25-2 16,-1-19 1-16,-1-21-1 15,-4-18 1-15,0-22-1 16,2-8 0-16,-10-31 0 16,0 0 0-16,0 0 0 0,2-17 0 15,-4-3 1-15,-4-7-1 16,6 5-1 0,-8-5 1-16,8 3-2 15,-12 2 0-15,12 22-2 16,-6-21-1-16,6 21-4 0,0 0-6 15,0 0-27-15,-19 6-1 16,7 13 0-16,-10-1 2 16</inkml:trace>
  <inkml:trace contextRef="#ctx0" brushRef="#br0" timeOffset="52659.7455">8920 11302 78 0,'-26'-8'42'0,"26"8"0"16,-16-7 0-16,16 7-29 16,0 0-4-16,8 25-3 0,4-3 0 15,2 9-3-15,6 0 0 16,11 18-1-16,-7 2-1 16,8 4 1-16,-1 0-2 15,-3 2 1-15,4-6-1 16,-7-9 0-16,-5-11 1 15,-6-13-1-15,4-12 0 16,-18-6 0-16,27-26 0 16,-15-5 1-16,2-11-1 15,-6-1 0-15,4-4-1 16,-5-6 0-16,5 10-1 16,-12-10-1-16,6 12-3 15,-12-18-15-15,14 22-23 0,-2-5 1 16,8 9-1-16,4-2 2 15</inkml:trace>
  <inkml:trace contextRef="#ctx0" brushRef="#br0" timeOffset="53359.6533">10411 10307 54 0,'25'2'39'0,"-5"-6"1"15,0 4 0-15,-20 0-11 16,28 10-18-16,-28-10-3 16,11 26-2-16,-11-26-2 15,8 35-1-15,-4-17-1 16,4 1 0-16,-8-19-1 16,0 0-1-16,0 0 1 15,20 0 0-15,-20 0-1 0,12-41 0 16,-12 13 0-1,-4-1 1-15,-4 0-1 16,-12 9 0-16,-8 8 0 16,-17 12 0-16,-8 16 0 0,-12 25 1 15,-12 14-1-15,4 18 0 16,7 11 1-16,13 8 0 16,10-1-1-16,25-7 1 15,24-9-1-15,19-22 0 16,27-18 0-16,13-33 0 15,8-20 0-15,4-27-1 16,0-18 1-16,-8-23 0 0,-4-22 0 16,-9-27-1-1,-21-5 1-15,-5 7 0 16,-14 9 1-16,-9 16-1 16,-3 16 1-16,-10 25-1 15,1 38 1-15,-3 50 1 0,0 28-1 16,-4 28 0-16,0 15-1 15,4 24 1-15,2 13-1 16,6 5-1-16,2-5-1 16,4-21-4-16,20 10-21 15,-14-35-17-15,3-9 1 16,-3-25-2-16,0-13 2 16</inkml:trace>
  <inkml:trace contextRef="#ctx0" brushRef="#br0" timeOffset="60187.4386">13394 5332 1 0,'36'-10'13'15,"-28"-19"12"-15,23 17 2 16,-3 0-10-16,-16-11-1 0,9 29 0 16,-21-6-1-1,-2 29-1-15,-29 0-1 16,5 34-3-16,-27-2-2 15,8 25-1-15,-19-9-3 0,11 1 0 16,0-9-1-16,13-12 0 16,1-16-1-16,19-15 0 15,20-26-1-15,0 0 1 16,-8-49-1-16,24 6-1 16,4-16 1-16,11-14-1 15,3-9 1-15,5 1-1 16,-1 3 0-16,1 9 0 0,-5 12 1 15,-3 10-1 1,-3 16 1-16,-2 19 1 16,-5 16 0-16,3 13-1 15,-2 7 0-15,7 9 1 16,-3 7-1-16,8 1 0 0,-1 4 0 16,5-4-1-16,-3 0 0 15,3-5-1-15,-5-5-1 16,-1-13-3-16,4 3-5 15,-36-21-28-15,31 6-2 16,-31-6 1-16,0 0 0 16</inkml:trace>
  <inkml:trace contextRef="#ctx0" brushRef="#br0" timeOffset="61688.8507">13426 8239 1 0,'0'0'5'0,"0"0"3"16,0 0 0-16,24 17 0 16,-24-17 2-16,0 0 2 15,23 18 1-15,-23-18 1 16,0 0 2-16,0 0-1 16,0 0-1-16,0 0-2 15,0 0-1-15,0 0-1 16,10 29 0-16,-10-29-2 15,0 40 0-15,-12-9-1 16,18 24 0-16,-18 12 0 16,18 31-1-16,-12 14-1 0,10 29-1 15,-8 18 0-15,10 18-1 16,-8 11 0-16,4 8-1 16,-2-11-1-16,6-7 1 15,-6-11-1-15,6-20 0 16,2-17 0-16,0-16 0 15,4-26-1-15,0-13 1 16,1-16-2-16,-7-14 2 16,0-16-1-16,2-9 0 15,-8-20 0-15,0 0 0 16,0 0 0-16,0 0-1 16,0 0 1-16,0 0-2 15,0 0-1-15,0 0-1 0,0 0-4 16,-20-8-3-16,26 27-15 15,-25-11-15-15,5 12 0 16,-16-2 1-16,2 7 2 16</inkml:trace>
  <inkml:trace contextRef="#ctx0" brushRef="#br0" timeOffset="62103.7396">13015 11100 61 0,'0'0'37'15,"0"0"0"-15,0 0 1 16,0 0-26-16,18 26-3 16,-18-26-1-16,39 51-2 15,-13-14-1-15,12 16-1 16,-3 6-1-16,11 6-1 15,-7-3 0-15,0 1 0 16,1-6-2-16,-2-10 1 16,-11-13 0-16,5-15 0 15,-11-19-1-15,3-16 0 16,-6-13 1-16,-2-10 0 16,-2-14-1-16,-3-4 1 15,1-8-1-15,-4 2 1 0,4-3 0 16,-2 3 0-1,2 6-2-15,5 0 1 0,3 14-2 16,0 0-2 0,8 19-3-16,-17-19-8 0,11 25-26 15,-22 18 0-15,18-21 1 16,-18 21-1-16</inkml:trace>
  <inkml:trace contextRef="#ctx0" brushRef="#br0" timeOffset="66523.8495">13430 6037 4 0,'10'-32'29'16,"-10"32"1"-16,17-21 0 15,-17 21-11 1,0 0-1-16,2-30-3 16,-2 30-2-16,0 0-3 0,0 0-2 15,0 0-1-15,12 18-2 16,-20-1 0-16,16 19-1 15,-10 7 0-15,2 20 0 16,-12 9 0-16,6 21-1 16,-7 9 1-16,1 19-2 15,-4 9 1-15,4 7-1 16,-2 7-1-16,8-1 0 0,6-8 0 16,14-3-1-1,0-9 0-15,6-11 1 16,0-10-1-16,3-9-1 15,-9-13 2-15,0-3 0 16,-8-11-1-16,-12-7 1 0,0-8-1 16,-6-8 1-16,-2-11-1 15,0-7 1-15,14-25-1 16,-25 22-1-16,25-22-2 16,-16-12-4-16,16 12-32 15,8-27-2-15,-6 3 0 16,-4-11-1-16</inkml:trace>
  <inkml:trace contextRef="#ctx0" brushRef="#br0" timeOffset="67340.4162">14589 8386 46 0,'14'-20'36'0,"-14"20"1"15,11-19 1-15,-14-3-20 16,3 22-3-16,0 0-4 16,11 31-2-16,-11-31-2 15,-2 44-2-15,-4-21-1 16,8 7-1-16,-2-5-2 0,4-5 0 16,-4-20 0-16,0 0 0 15,0 0 0-15,14-28 0 16,-6-5 0-16,-4-3-1 15,-8-9 1-15,-4 2-1 16,-4 2 0-16,-9 10 0 16,-17 15 0-16,-1 18 1 15,-13 19-1-15,5 25 1 16,-2 10-1-16,7 25 1 16,9 3 1-16,13 5-1 15,14-11 0-15,18-7 0 16,13-20 0-16,15-16 0 15,5-17-1-15,11-24 1 0,1-20-1 16,2-13 0-16,-6-10 0 16,-7-4 0-16,-13 0-1 15,-3 4 2 1,-14 8 0-16,-4 13-1 0,-12 28 1 16,0 0 0-16,-4 38 0 15,14 9-1-15,3 6 2 16,13 8-2-16,14 1 1 15,7-5-1-15,16 0-1 16,10-23-3-16,10 7-3 16,-16-27-35-16,14-1-1 15,-18-13-1-15,-5 0-1 16</inkml:trace>
  <inkml:trace contextRef="#ctx0" brushRef="#br0" timeOffset="72744.1377">7619 8301 15 0,'20'-5'29'0,"-17"-13"1"0,-3 18-1 16,22-8-15-1,-22 8-3-15,8-18-1 16,-8 18-1-16,12-17-1 0,-12 17-1 16,0 0-1-16,-2-28 0 15,2 28-1-15,-6-17-1 16,6 17 0-16,0 0-1 16,0 0-1-16,-20-24 0 15,20 24 0-15,0 0-1 16,0 0 1-16,0 0-1 15,-17-18 1-15,17 18-1 16,0 0 1-16,0 0 0 16,0 0-1-16,0 0 0 15,0 0 1-15,-16-13-1 16,16 13 0-16,0 0 0 16,-30-2 0-16,30 2-1 0,-32 7 1 15,11-3 0-15,-7 4-1 16,-9 0 1-16,-3 6-1 15,-7 0 1-15,-5 3 0 16,1 1-1-16,-6 2 1 16,2 3-1-16,3-1 1 15,1 3-1-15,3 1 0 16,9-1 1-16,-4 3-1 16,9 3 0-16,6 0 0 15,9 5 0-15,1 3 0 16,4 0 0-16,8 4-1 15,0 1 2-15,10 1-2 16,2-2 2-16,2 2-1 0,4-4 1 16,9-3-2-16,1-1 2 15,10 2-1-15,7 0 0 16,7 1 0-16,5 1 0 16,8-2 0-16,0 0 0 15,-1 3 1-15,-5-5-2 16,-8 2 2-16,-7-2-1 15,-16 3 1-15,-20-1-1 16,-18 2 1-16,-18 4-1 16,-23-2 1-16,-8 3 0 15,-12-3-1-15,2-4 0 16,6-6 0-16,10-3 0 16,23-5 0-16,18-3 0 0,18-22 0 15,48 29-1-15,9-15 1 16,10 4 0-16,10 3 0 15,0 11 0 1,-10 15 1-16,-14 16-1 0,-23 19 1 16,-28 20 1-16,-28 18-1 15,-21 19 0-15,-20 16 0 16,-18 10 1-16,-6 0-1 16,6-2 0-16,10-2-1 15,16-18 1-15,23-13-1 16,11-17 1-16,25-12-1 15,14-23 0-15,17-19 0 0,17-20 0 16,17-29 1-16,14-12-2 16,12-16 0-1,11-7-2-15,-9-30-13 0,-2 22-26 16,-20 1 0-16,-24 16-2 16,-47 16 0-16</inkml:trace>
  <inkml:trace contextRef="#ctx0" brushRef="#br0" timeOffset="74943.3799">4768 13094 3 0,'0'0'28'16,"0"0"3"-16,0 0 1 0,0 0-13 16,0-37-1-1,0 37-1-15,0 0-1 16,0 0-3-16,4 31-2 15,5 20-2-15,-11 0-2 0,10 28-1 16,-2 7-1-16,12 18-2 16,-8 4 0-16,8 4-2 15,1-4 0-15,-5-8 0 16,4-12 0-16,-4-9-1 16,0-16 0-16,-8-16 1 15,-1-10-2-15,-5-17 0 16,0-20-1-16,0 0-3 15,0 0-5-15,-23-57-21 16,17 15-9-16,-10-14-1 16,4-5 1-16</inkml:trace>
  <inkml:trace contextRef="#ctx0" brushRef="#br0" timeOffset="75144.9049">4710 13449 63 0,'4'-19'37'15,"-4"19"1"-15,26-18-1 16,2 18-27-16,-3-16-2 16,27 12-1-16,1-7-2 15,6 3-3-15,0-4-1 16,-5 2-4-16,11 8-4 16,-26-15-15-16,7 20-15 15,-21-1-3-15,-25-2 1 16,12 30 0-16</inkml:trace>
  <inkml:trace contextRef="#ctx0" brushRef="#br0" timeOffset="75304.6621">4833 13803 53 0,'0'25'36'0,"6"-7"0"16,19-8 1-16,9-18-22 15,5-14-12-15,21 2 0 16,-3 3-8-16,-10-7-28 15,5-5-2-15,1-1-1 16,-8 3-1-16</inkml:trace>
  <inkml:trace contextRef="#ctx0" brushRef="#br0" timeOffset="75521.086">5636 13618 68 0,'26'-10'36'15,"2"0"-1"-15,3-1 0 16,5-3-32-16,5-2-2 16,-7-3-7-16,13 1-26 15,-15 12-3-15,-16-2 0 16,-16 8 0-16</inkml:trace>
  <inkml:trace contextRef="#ctx0" brushRef="#br0" timeOffset="75708.3244">5617 13889 65 0,'0'0'37'0,"41"14"0"15,-5-22 0-15,11-6-31 16,0-13-2-16,11 7-1 15,-7-2-4-15,-15-9-10 16,7 9-24-16,-9 7-2 16,-13 1 0-16,-21 14 0 15</inkml:trace>
  <inkml:trace contextRef="#ctx0" brushRef="#br0" timeOffset="76692.3523">6434 13520 57 0,'-4'-33'36'16,"4"33"-1"-16,-2-26 3 15,-4 4-27-15,6 22-3 0,0 0-2 16,0 0 1-16,12 18-1 15,-6 15-1-15,-6 3-1 16,8 17-1-16,-2 4 0 16,2 9-1-16,4-1 0 15,-7 0-1-15,7-6 1 16,-2-10-2-16,0-8 1 16,-6-11-1-16,2-11 0 15,-6-19 1-15,0 0-1 16,0 0 0-16,6-21 0 15,-14-9 1-15,4-13-1 16,0-8 1-16,0-2-2 16,-4-10 1-16,10 2-1 0,8 4 2 15,6 4-2-15,2 6 1 16,9 12 0 0,5 13 0-16,7 11 0 0,3 11 0 15,3 11 0-15,1 13 1 16,-1 11 0-16,-7 14-1 15,-5 8 1-15,-5 6 0 16,-10 0 1-16,-13 4-2 16,-5-10 1-16,-9-6 0 15,-5-10 0-15,0-16-1 16,14-25 0-16,-28 6-1 16,18-31 1-16,8-17 0 15,8-9-1-15,8-11 1 0,6-15-1 16,8-3 2-16,9-1-1 15,9 9 0 1,5 13-1-16,2 15 2 0,-1 19-1 16,1 23 1-16,-12 22-1 15,1 19 0-15,-15 12 1 16,-11 14-1-16,-6 5 1 16,-8 5-2-16,-2-6 1 15,-6-11-2-15,4-7-2 16,-4-17-2-16,14-1-4 15,-8-33-14-15,0 0-17 16,18-21 0-16,4-5-1 16,1-13 2-16</inkml:trace>
  <inkml:trace contextRef="#ctx0" brushRef="#br0" timeOffset="77099.9828">7644 13604 70 0,'0'0'38'0,"0"0"3"16,0 0-1-16,6 34-27 15,-33-5-2-15,3 18-4 16,-8-4-1-16,5 12-3 16,1-2 0-16,12-2-2 15,8-11 1-15,14-15-2 16,18-15 0-16,11-12-1 16,11-12 1-16,9-19-1 0,0-8 0 15,-1-8 2 1,-5-4-2-16,-6 4 1 15,-13 1 0-15,-10 15 1 16,-8 8-1-16,-14 25 1 16,0 0 1-16,9 45-2 0,-7 4 1 15,4 18-1-15,8 9 1 16,6 16 0-16,6 1 0 16,-1 11-1-16,1 0 0 15,-6-6 1-15,-7-8 0 16,-13-12 0-16,-13-7-1 15,-17-18 0-15,-11-10-1 16,-17-23-1-16,3-14-3 16,-22-36-23-16,12 1-14 15,-8-20-1-15,8-6 0 16,-1-10-1-16</inkml:trace>
  <inkml:trace contextRef="#ctx0" brushRef="#br0" timeOffset="80808.7746">7672 13644 16 0,'0'0'28'16,"4"-18"-3"-16,-4 18-6 15,8-18-2-15,10 20-1 16,-18-2-2-16,25-4-2 16,-25 4-3-16,42 2-2 15,-22-2-1-15,7 10-3 16,-3-4-2-16,-4-4-5 15,7 2-27-15,-9 4-3 0,-18-8 0 16,0 0-1-16</inkml:trace>
  <inkml:trace contextRef="#ctx0" brushRef="#br0" timeOffset="81627.9988">8646 13526 40 0,'0'0'30'0,"0"0"-1"16,0 0-8-16,0 0-3 0,19-8-4 15,21 4-4-15,-9-14-1 16,23 9-3-16,-3-9-1 16,10 6-3-1,-4 0-1-15,-5 1-3 0,1 14-6 16,-35-1-27-16,2 8 0 16,-20-10-1-16,-12 36 0 15</inkml:trace>
  <inkml:trace contextRef="#ctx0" brushRef="#br0" timeOffset="81776.5064">8821 13826 65 0,'26'14'36'0,"0"-4"-1"16,13-10 0 0,8-8-31-16,-1 6-7 15,-1-10-29-15,-13-6-2 16,1 3-1-16,-15-1 0 0</inkml:trace>
  <inkml:trace contextRef="#ctx0" brushRef="#br0" timeOffset="82999.935">9927 7403 62 0,'-6'21'36'0,"4"-3"0"15,-2-1-7-15,4-17-17 16,0 0-1-16,-22-37-3 16,34 10-1-16,-16-26-2 15,16-8-1-15,-4-20-1 0,6-7-1 16,2-14 1-16,-3 2-2 15,-3-6 1-15,-4 8-1 16,-2 4-2 0,-4 5 2-16,-6 13-2 15,0 5 2-15,0 12-2 0,-1 2 1 16,1 6-1-16,6 6 1 16,2 4 1-16,2 6-1 15,3 3 1-15,1 9-1 16,2 1 1-16,-10 22-1 15,14-27 1-15,-14 27 0 16,0 0 0-16,0 0 0 16,0 0 0-16,-6 19 1 0,-14 13-1 15,-1 13 0-15,-11 12 1 16,0 9-1 0,-5 3 1-16,3 2-1 15,1-8 0-15,7-12 0 0,4-12 0 16,11-16 0-16,11-23-1 15,0 0 1-15,6-23-2 16,5-16 1-16,3-10-1 16,0-10 1-16,6-8-1 15,-1-4 1-15,7 3 0 16,-4 1-1-16,2 4 2 16,-9 14-1-16,5 8 0 15,-6 13 0-15,-14 28 1 16,26-17-1-16,-26 17 0 15,15 27 0-15,-7 1 0 16,0 5 0-16,4 2 0 16,2 1 0-16,0-5-1 0,-2-6 0 15,5-3-3-15,-17-22-5 16,34 12-30-16,-34-12-3 16,0 0 0-16,20-32-1 15</inkml:trace>
  <inkml:trace contextRef="#ctx0" brushRef="#br0" timeOffset="83305.5186">10389 5801 83 0,'0'0'39'15,"28"-22"1"-15,-28 22 0 16,0 0-33-16,13 20-1 16,-5 17 0-16,-10 7-2 15,2 12 0-15,-4 7-2 16,2 0-1-16,2 0-1 16,2-6 0-16,2-8 0 15,-2-12-2-15,10-9-2 16,-12-28-4-16,28 9-30 15,-22-30-3-15,6-11 1 16,-12-19-2-16</inkml:trace>
  <inkml:trace contextRef="#ctx0" brushRef="#br0" timeOffset="83476.9144">10385 5660 80 0,'0'0'39'16,"0"0"0"-16,40-18 0 15,-23 2-31-15,37 7-3 16,5-7-1-16,4 8-4 16,4 12-5-16,-14-10-29 15,11 10-5-15,-17-4 0 16,-13 12-1-16</inkml:trace>
  <inkml:trace contextRef="#ctx0" brushRef="#br0" timeOffset="83632.0831">10397 5974 60 0,'0'0'36'0,"20"15"-1"15,17-18 0-15,16-9-24 16,1-12-29-16,17 5-15 16,4 5-1-16,-10 0-1 15,-6 4-1-15</inkml:trace>
  <inkml:trace contextRef="#ctx0" brushRef="#br0" timeOffset="83956.3416">10985 6095 87 0,'-31'22'39'0,"-9"6"2"16,-5-9-3-16,7 9-31 15,9-9-3-15,15 9-2 16,14-7 0-16,20 1-2 16,21-1 1-16,16 3-1 15,8 0 1-15,3 1 0 16,-3 5-1-16,-6-1 2 16,-14 4 0-16,-19 1 0 0,-24-1 0 15,-16 0-1 1,-19-1 1-16,-13-3-1 15,-7-5 0-15,-6-10-2 16,7 7-7-16,-13-19-32 0,20 2-2 16,-1-8 0-16,13 0 0 15</inkml:trace>
  <inkml:trace contextRef="#ctx0" brushRef="#br0" timeOffset="87183.8918">5303 14360 9 0,'19'-8'28'0,"-19"8"0"16,14-33-7-16,-14 33 0 16,12-20-1-16,-12 20-2 15,0 0-3-15,0 0-3 16,-20 4-3-16,20-4-3 16,-45 31 0-16,19-7-2 15,-7 1-2-15,9 3 0 0,2-1-1 16,10 3-1-16,12-5 1 15,18-3-1-15,10-8 0 16,11 1 0 0,7-3 0-16,5 2 0 0,-4 0 1 15,-1-1 1-15,-15-5 0 16,-11 10 0-16,-20-18 0 16,-6 31 0-16,-21-15 0 15,-11-4 0-15,-1-2-2 16,-7-10-4-16,9 17-11 15,-3-29-24-15,13 3-1 16,-1-11 0-16,16 2 0 16</inkml:trace>
  <inkml:trace contextRef="#ctx0" brushRef="#br0" timeOffset="87952.3297">3713 13838 57 0,'0'0'36'16,"6"23"0"-16,-6-23 1 15,59 18-27-15,-31-24-3 16,25 0-3-16,5-4-2 15,3-7-5-15,14 15-14 16,-22-16-18-16,-7 3-2 16,-13 3 1-16,-33 12-2 15</inkml:trace>
  <inkml:trace contextRef="#ctx0" brushRef="#br0" timeOffset="88108.6424">3741 14117 78 0,'-8'25'38'15,"10"-7"0"-15,22-5-1 16,-3-13-32-16,27 0-2 16,1-5-3-16,-4-9-5 15,9 12-23-15,-15-14-10 16,-13 2-1-16,-26 14 1 16</inkml:trace>
  <inkml:trace contextRef="#ctx0" brushRef="#br0" timeOffset="89268.0184">1875 13235 40 0,'16'-37'33'0,"-16"37"2"15,0 0 1-15,23-8-18 16,-3 44-6-16,-26-7-2 15,20 40 0-15,-20-5-2 0,14 29-3 16,-10-3 0-16,2 10-3 16,0-8 0-16,-2-3-2 15,4-17 0-15,-4-19-1 16,4-8-3-16,-2-45-4 16,12 34-21-16,-12-34-10 15,8-42 0-15,-6-7 0 16</inkml:trace>
  <inkml:trace contextRef="#ctx0" brushRef="#br0" timeOffset="89628.3901">2418 13282 67 0,'-18'44'36'0,"-15"13"2"15,-13 5-1-15,13 21-26 0,-39-16-2 16,27 15-2-16,-14-21-2 16,13-2-2-16,3-16-1 15,19-10-1-15,5-11 0 16,19-22 0-16,0 0 0 16,0 0 0-16,0 0 0 15,33 12-1-15,-7-12 2 16,1 5 0-16,5 5-1 15,0 6 1-15,-5 2-1 16,5 5 1-16,-5 3-2 16,-5 1 2-16,-4 3-2 15,-4-7-1-15,4 3-3 16,-18-26-4-16,29 31-21 0,-29-31-12 16,26-6 0-16,-26 6-1 15</inkml:trace>
  <inkml:trace contextRef="#ctx0" brushRef="#br0" timeOffset="90176.7107">2890 13797 59 0,'25'-22'35'0,"-9"-1"2"15,2 13-7-15,-26-20-16 16,36 22-4-16,-42-15-1 16,14 23-1-16,0 0-1 15,-30-16-3-15,-5 16 1 16,-9 14-1-16,-3 2 1 15,-6 19-1-15,-13 6-1 16,3 12-1-16,4 4 1 16,6 6-1-16,19 4-1 15,14-3-1-15,13-3-1 0,14-12 1 16,21-15 0-16,10-15 0 16,3-11-1-16,18-22-1 15,-1-9 1-15,-1-26-1 16,-10-18 0-16,-7-17 0 15,-3-15 0-15,-9-8 1 16,-6-3 0-16,-16 8 1 16,-3 9 0-16,-3 19 2 15,-3 21-1-15,1 29 1 16,2 24-1-16,-8 45 1 16,2 12 0-16,6 26-1 15,0 7-1-15,-4 8-2 16,14 10-7-16,-8-16-33 0,15-5 0 15,-3-21-2-15,6-9 1 16</inkml:trace>
  <inkml:trace contextRef="#ctx0" brushRef="#br0" timeOffset="91983.9102">4080 15771 73 0,'0'0'39'0,"18"43"1"16,-22-9-2-16,16 42-30 16,-10 3 0-16,16 27-2 15,-4 0-1-15,3 5-3 16,-3-1 0-16,6-4-1 15,-6-10 0-15,-2-17-1 16,-4-12-1-16,-8-24-1 16,5-14-2-16,-5-29-6 15,20-4-29-15,-14-31-1 16,8-10 0-16,-2-16-1 16</inkml:trace>
  <inkml:trace contextRef="#ctx0" brushRef="#br0" timeOffset="92320.2358">4612 16083 67 0,'0'0'38'0,"23"10"1"0,-29 15 0 15,-2 32-28-15,-35-8-1 16,4 24-3-16,-15-10-2 16,3 5-2-16,5-9 0 15,5-8-2-15,3-11 0 16,13-15-1-16,25-25 1 15,-20 22 0-15,20-22-1 16,0 0 1-16,24 8 0 16,-3-3 1-16,1 5-1 0,16 8 1 15,-5 4-1 1,5 9 1-16,1 4-1 16,1 3 1-16,-7-3-2 15,1 0 0-15,-8-5 0 0,-9-9-1 16,-17-21-2-16,26 18-4 15,-10-6-20-15,-16-12-15 16,18-22-1-16,-16-3 0 16,9 1 0-16</inkml:trace>
  <inkml:trace contextRef="#ctx0" brushRef="#br0" timeOffset="92756.4858">5107 16360 68 0,'-20'4'37'16,"20"-4"2"-16,0 0-2 15,22 11-27-15,8 7-3 16,-3-16-2-16,19 8-2 16,-7-10-2-16,5 2 0 15,-3-6-3-15,-3-4-2 16,1 2-4-16,-25-17-19 16,8 13-10-16,-16-8-1 15,-6 18-1-15</inkml:trace>
  <inkml:trace contextRef="#ctx0" brushRef="#br0" timeOffset="92892.0634">5243 16497 66 0,'-11'22'36'0,"11"-22"-1"16,5 21-2-16,15-17-32 16,2-10-23-16,10 2-12 15,5 2 0-15,-3-5-2 16</inkml:trace>
  <inkml:trace contextRef="#ctx0" brushRef="#br0" timeOffset="94020.2512">6049 15840 46 0,'0'0'34'0,"0"-26"2"16,0 26 0-16,0 0-23 15,0 0-2-15,26 43-1 16,-24-21-2-16,21 21-2 15,-11 4 0-15,10 12-2 16,-10 2 0-16,4 4-2 16,-5-4 0-16,7 1-2 15,-10-9 1-15,-2-11-1 16,0-9-1-16,-6-33 1 16,0 0-1-16,0 0 1 0,22-30-2 15,-16-15 2-15,5-10 0 16,-1-2-1-16,6-9 2 15,-2 11-2-15,2-4 0 16,1 8 2-16,1 6-1 16,4 7 1-16,2 11-1 15,3 13 1-15,-1 14-1 16,8 16 0-16,-13 11 1 16,5 17-1-16,-2 9 2 15,-5 9-2-15,-5 3 2 16,-6-4-2-16,2-6 1 15,-8-6 0-15,-2-16-1 0,0-15 0 16,0-18 0-16,0 0 0 16,14-35-1-16,-6-3 2 15,3-11-2-15,1-13 1 16,14 1 0-16,-6-2 0 16,1 4 0-16,5 12 0 15,0 8 1-15,5 19-2 16,3 16 2-16,-2 18-1 15,1 15 0-15,1 16 0 16,-9 12 1-16,-5 4-1 16,0 4 0-16,-8-2 0 15,0-8-1-15,-8-6-2 16,5-6-1-16,-13-25-5 0,22 7-6 16,-18-25-24-16,20-18-1 15,-6-13 0-15,11-2 1 16</inkml:trace>
  <inkml:trace contextRef="#ctx0" brushRef="#br0" timeOffset="94603.9264">7396 15895 24 0,'21'-24'33'16,"-3"4"3"-16,-18 20 1 16,18-7-14-16,-34-13-5 15,16 20-4-15,-16 10-2 16,16-10-4-16,-39 23-2 15,13-5-1-15,-7 0-2 0,1 3-1 16,-6 7 0-16,5 1-1 16,1 7 0-16,5 3-1 15,7 2 1 1,0 0-1-16,14-2 1 0,6-3-2 16,8-7 2-16,16-9-2 15,3-10 2-15,13-10-1 16,3-14-2-16,3-6 3 15,-5-13-2-15,3-4 2 16,-5-5-2-16,-11-1 2 16,-6 0-2-16,-11 4 1 15,-3 3 1-15,-4 9-1 16,-4 5 0-16,0 22 1 0,0 0-1 16,0 0 1-1,2 24-1-15,10 5 1 16,2 13-1-16,10 5 0 0,3 12 0 15,11 7 1-15,-3 5-1 16,5 7-1-16,-3 1 2 16,-3 5-1-16,-6-1 0 15,-5-3 0-15,-11-7 1 16,-10-12-1-16,-10-8 0 16,-12-18 1-16,-5-13 0 15,-13-14-1-15,-3-14 1 16,-11-12-1-16,-1-10 0 15,-4-5 0-15,4-4-1 0,7 0-1 16,13 9-1-16,1-3-2 16,32 31-4-1,-28-32-31-15,28 32-2 16,0 0 0-16,30 16 1 0</inkml:trace>
  <inkml:trace contextRef="#ctx0" brushRef="#br0" timeOffset="95015.8045">6171 17011 39 0,'0'0'36'0,"-31"-15"1"16,31 15 2-16,-8-24-19 15,36 28-6-15,-3-24-3 16,42 15-3-16,12-21-3 15,38 1-1-15,19-9-1 16,28 1-1-16,6-5-1 16,0 9 0-16,-12 0-1 15,-14 9 0-15,-26 10-1 0,-27 4-2 16,-20 16-5-16,-49-14-14 16,-4 20-18-16,-18-16 0 15,-24 41 0-15,-10-19-1 16</inkml:trace>
  <inkml:trace contextRef="#ctx0" brushRef="#br0" timeOffset="100155.9684">17551 4920 52 0,'0'0'22'16,"-30"-22"2"-16,8 3-3 15,22 19-3-15,-37-22-5 16,37 22-4-16,-22-18-2 16,22 18-2-16,0 0-1 15,6-19-1-15,-6 19 0 16,39-16 0-16,-13 12 0 16,14 4 0-16,1-4 1 15,22 8 0-15,2-2 0 0,20 6-1 16,0 2 1-16,20 5-1 15,-6 7-1-15,1 9 1 16,-11 5-1-16,-16 9 0 16,-19 14 0-16,-25 11 1 15,-33 15-1-15,-27 17 0 16,-23 4 0-16,-19 14 0 16,-12 9-1-16,-13 10 1 15,-7 7 0-15,-4 3 1 16,3-4-1-16,3 6 0 15,2 2 0-15,5 4 0 16,15-2 1-16,15 2-1 16,21-6-2-16,27 1 0 0,36-5 0 15,33-12 0-15,30-9 0 16,32-10 0-16,17-12-1 16,12-18 2-1,3-6-1-15,-15-3 0 0,-26-2-1 16,-25-3 2-16,-39 5-1 15,-40 9 0-15,-40 10 0 16,-37 12 0-16,-21 2 0 16,-15 4 0-16,1-2 0 15,11 9 0-15,28-3 0 16,33-2 0-16,40-4 0 16,40-2 0-16,31 13 0 15,20 5 0-15,8 11 0 0,-9 14 0 16,-11 4 0-16,-25 4 0 15,-27 4 0-15,-35-2 0 16,-39-8 0 0,-24-14 0-16,-28-21 0 0,-29-31 0 15,-18-27 0-15,-12-20 0 16,-4-29 0-16,-6-19 0 16,14-13 0-16,4-22-9 15,39 1-33-15,7-9-2 16,35 8 0-16,19-10-1 15</inkml:trace>
  <inkml:trace contextRef="#ctx0" brushRef="#br0" timeOffset="101771.9902">19586 7650 48 0,'-8'19'34'0,"8"-19"0"16,0 0-8-16,0 0-9 0,-19-17-2 16,19 17-1-16,0 0-4 15,0 0-1-15,0 0-3 16,0 0 0-16,-14-24-2 16,14 24 0-16,14-45-3 15,3 8 1-15,11-8-1 16,12-6 0-16,13-2-1 15,4 0 1-15,8 2 0 16,0 13 0-16,-3 17 1 0,-3 21 0 16,-8 21-1-1,-3 19 0-15,-5 13 1 16,2 13 0-16,1 7-1 0,7 0-1 16,4-7 1-16,13-11 0 15,7-21 0-15,13-21-1 16,1-11 0-16,4-15 1 15,-4-17-1-15,-6-5 1 16,-10-14-1-16,-14-2 0 16,-14 2 0-16,-17 3 0 15,-16 3-2-15,-18 8 0 16,-6 11-3-16,-24-1-4 16,11 39-14-16,-25-5-19 15,3 11 1-15,-14 6-1 16,1 9 1-16</inkml:trace>
  <inkml:trace contextRef="#ctx0" brushRef="#br0" timeOffset="102148.2384">20560 7615 100 0,'-8'-36'41'16,"8"36"0"-16,0 0 1 15,0 0-35-15,-18 45-1 16,36 8-3-16,2 12 0 16,7 23-2-16,1 11 1 15,9 10-1-15,-3 5-1 16,-2 0 1-16,-11 2 0 0,-9-6-1 16,-12-12 2-16,-8-16-2 15,-15-9 2-15,-7-10-1 16,-8-14 0-16,-3-8-1 15,-3-19 0-15,-3-7 0 16,2-9 0-16,-1-6 0 16,3-2 0-16,3-4 0 15,5-1 0-15,-3-5 0 16,11 4 0-16,-3-6-5 16,30 14-10-16,0 0-28 15,-4-23-1-15,14-9 0 16,20 1 1-16</inkml:trace>
  <inkml:trace contextRef="#ctx0" brushRef="#br0" timeOffset="102381.5581">21275 7903 105 0,'17'-14'41'0,"7"-5"0"16,10 5 0-16,-13-2-38 15,29 6-3-15,5 6-3 16,-10-13-15-16,7 19-22 0,-15 4 0 16,-15 7-1-16,-16 5 0 15</inkml:trace>
  <inkml:trace contextRef="#ctx0" brushRef="#br0" timeOffset="102520.6356">21205 8268 98 0,'0'0'40'0,"0"0"0"16,0 0 0-16,40-18-36 16,5 1-4-16,-3-11-35 15,9 1-3-15,2-3-2 16,-1 5 0-16</inkml:trace>
  <inkml:trace contextRef="#ctx0" brushRef="#br0" timeOffset="102996.4277">22076 7667 81 0,'32'-27'39'0,"3"-2"1"0,17 5 0 16,-5-5-31 0,22 21 2-16,-16-6-3 15,13 28-3-15,-27 1 0 16,-1 23-2-16,-25 9-2 0,-20 20 0 15,-23 9 0-15,-12 12 0 16,-21 5-1-16,-8 1 1 16,-2-4-1-16,0-5 1 15,4-9-1-15,14-19 1 16,11-14-1-16,15-11 0 16,9-11 1-16,20-21 0 15,0 0 0-15,0 0 0 16,39 10-1-16,-5-16 2 15,7-2-1-15,19 0-1 16,9 1 0-16,4-1 0 16,6-2 0-16,-8-2 0 15,0 4-1-15,-10-6-6 0,4 14-25 16,-31-13-12-16,-8-3 2 16,-17-6-2-16</inkml:trace>
  <inkml:trace contextRef="#ctx0" brushRef="#br0" timeOffset="103432.2911">22990 7809 90 0,'0'0'41'15,"-4"-32"1"-15,4 32 0 16,0 0-32-16,6 34-2 16,-6 1-2-16,6 14-2 15,-4 10-2-15,4 6 1 0,4 5-3 16,-2-1 1-16,0-8-1 16,-2-10-1-16,0-10 0 15,2-13-3 1,-1-5-4-16,-7-23-14 0,4-17-19 15,2-11-1-15,2-7 0 16,-2-22 0-16</inkml:trace>
  <inkml:trace contextRef="#ctx0" brushRef="#br0" timeOffset="103640.3273">23229 7681 95 0,'12'-17'42'15,"-12"17"0"-15,20 29 1 0,8 24-33 16,-28 0-2-16,11 22-2 15,-3 5-2-15,8 10 0 16,-2 1-3-16,0-9-1 16,5-7 0-16,-5-17 0 15,4-7 0-15,-4-17-2 16,-2-9-4-16,-12-25-10 16,0 0-26-16,-32-31-2 15,6 2 1-15,-25-19 0 16</inkml:trace>
  <inkml:trace contextRef="#ctx0" brushRef="#br0" timeOffset="103860.8201">22704 7889 103 0,'-12'-17'42'16,"12"17"0"0,30-26 1-16,9 20-36 15,9-6-1-15,23 5-1 0,4-3-2 16,14 4-1-16,3 2-1 15,-3 0 0-15,-8 0-2 16,-14 0 1-16,-9 6-1 16,-21 0-2-16,-9 8-2 15,-28-10-31-15,-14 18-6 16,-10-11-1-16,-3 7-1 16</inkml:trace>
  <inkml:trace contextRef="#ctx0" brushRef="#br0" timeOffset="107068.6262">7121 17659 68 0,'6'-22'37'16,"-6"22"1"-16,0 0-7 15,0 0-21-15,0 0-2 16,0 0-2-16,0 0-1 15,0 0-1-15,0 0-2 16,0 0 1-16,-8-23-1 0,-4 5 0 16,1-1 0-16,-15-1 0 15,-2 4-1-15,-11 8 1 16,-5 12-1-16,-5 10 0 16,-8 17 0-16,-1 13 0 15,5 16 0-15,6 9-1 16,9 6 0-16,16-1-1 15,17-1 2-15,10-14-1 16,19-14-1-16,20-16 1 16,9-23-1-16,16-16 1 15,-2-19 0-15,-2-14 0 16,0-18-1-16,-5-8 1 16,-15-13-1-16,-9-10 1 0,-13-8 0 15,-15-6-1-15,-8 6 2 16,-8-1-1-1,-5 17 1-15,-7 9-1 16,0 19 2-16,-4 18-1 0,5 26 1 16,19 12-1-16,-16 51 0 15,18 6 1-15,6 16-1 16,7 13 1-16,7 11-2 16,6 5 1-16,9 0-1 15,1-8 2-15,-5-16-3 16,1-13-1-16,-6-16-3 15,9 6-13-15,-23-35-24 0,6-8-2 16,-20-12 0 0,0 0-1-16</inkml:trace>
  <inkml:trace contextRef="#ctx0" brushRef="#br0" timeOffset="111304.0873">24084 8659 69 0,'12'-22'40'0,"-12"22"-2"16,8-26 3-16,-28 3-29 16,20 23-2-16,0 0-2 15,32 33-3-15,-20-3 1 16,11 17-3-16,1 6 1 16,10 14-2-16,-3 1 0 15,9 9-1-15,-7-5 0 16,1-9 0-16,-3-12-1 15,-5-17 1-15,0-11-1 16,-6-17 1-16,-1-16-1 16,-5-21 0-16,-2-14 1 15,-2-16-1-15,-6-20 0 16,-2-15 1-16,-8-14-1 0,-4-17 1 16,-8-13 0-16,-2-9-1 15,-11-6 1-15,-3-4 0 16,-5-4 0-16,-7 8 0 15,5 2-1-15,-3 10 1 16,3 8-1-16,4 7 1 16,9 16-1-16,-2 10 0 15,14 20 0-15,5 15 0 16,-1 10 0-16,8 16 0 16,0 11 0-16,4 30 0 15,-2-25 0-15,2 25 0 16,16-4 0-16,3 2 0 15,15 2 0-15,21 4 0 0,20-4 0 16,36 0 0-16,37 0 0 16,30 0 0-16,25-4 0 15,26 4 0 1,20-6 0-16,-2-6 0 0,-10 2 0 16,-28-1 0-16,-33 1-1 15,-40-8-3-15,-31 16-4 16,-54-19-22-16,-29 25-14 15,-42-2 1-15,-20 5-1 16,-25 5 0-16</inkml:trace>
  <inkml:trace contextRef="#ctx0" brushRef="#br0" timeOffset="112160.6026">24880 7493 61 0,'8'-26'38'16,"4"3"1"-16,-2-3 0 16,9 22-22-16,-13-21-6 15,28 25-3-15,-16 0-1 0,7 21-2 16,-11 7-1 0,6 17 0-16,-12 2-1 15,4 12-2-15,-6 0 1 16,1 0-1-16,3-12-1 0,-2-6 1 15,0-10-1-15,-8-31 0 16,26 16 0-16,-26-16 0 16,25-39 0-16,-11 0-1 15,-2-10 0-15,2-12 1 16,4-6 0-16,-4-2 0 16,5 5 0-16,1 3 1 15,0 6-1-15,7 14 1 16,3 5-1-16,0 19 1 15,1 9-1-15,-5 16 1 16,-4 13-1-16,-3 16 1 16,-7 7 0-16,-8 5-1 15,-10 4 2-15,2 0-3 0,-4-6 3 16,0-8-3-16,-1-13 2 16,9-26-2-16,0 0 2 15,0 0 0-15,25-30-2 16,-7-11 2-16,10-8-1 15,1-4 0-15,11-2 0 16,-5 6 0-16,5 6 0 16,-1 11 0-16,1 22 0 15,-3 16 0-15,-5 18 0 16,0 15-1-16,-11 14 0 16,-1 2-2-16,-6 14-3 15,-14-16-8-15,12 12-29 16,-20-11 0-16,-4-3 0 0,-14-13-1 15</inkml:trace>
  <inkml:trace contextRef="#ctx0" brushRef="#br0" timeOffset="112416.8503">24945 8274 97 0,'36'-2'41'16,"15"-14"0"-16,34-3 0 0,26-11-36 15,15 3-2-15,16-5-1 16,8 3-1-16,-6 1-1 16,-13 3-2-1,-11 11-4-15,-35-11-11 0,-22 25-24 16,-37 9 0-16,-30 9-1 15,-30 4 0-15</inkml:trace>
  <inkml:trace contextRef="#ctx0" brushRef="#br0" timeOffset="113031.5436">25334 8564 82 0,'12'-21'40'0,"8"3"1"16,-20 18 0-16,33-14-32 15,-33 14-1-15,34 32-3 16,-22-1 0-16,2 22-2 16,-9 2 0-16,1 14-2 0,-4 0 1 15,2 1-2-15,-4-7 1 16,2-10-2 0,2-8 0-16,-2-17-2 15,6-7-1-15,-8-21-3 0,24 2-4 16,-22-37-12-16,29 9-14 15,-19-35 4-15,28 22 12 16,-25-28 10-16,23 9 6 16,-6-1 5-16,-7-4 7 15,15 28 13-15,-26-13 16 16,11 37-4-16,-29-21-10 16,4 32-8-16,0 0-5 15,-15 43-2-15,-17-11-2 0,-2 11-1 16,-5 2-1-1,1 2-1-15,5 0 1 16,13 1-2-16,6-9 0 16,20-6 0-16,8-3 0 0,12-5-1 15,7-5 0-15,13-5 1 16,-1-1-2-16,6-4 0 16,-3 2-2-16,-7-12-4 15,22 4-36-15,-31-6-1 16,-4 4-1-16,-28-2 0 15</inkml:trace>
  <inkml:trace contextRef="#ctx0" brushRef="#br0" timeOffset="114293.0324">20479 11869 53 0,'0'0'38'16,"0"0"0"-16,0 0 1 16,10-21-18-16,21 19-11 0,-5-16-1 15,27 12-2-15,-5-7-2 16,15 7-2 0,-2-2-2-16,-6 2-2 15,-5 10-2-15,-25-12-18 0,5 18-18 16,-30-10-1-16,-10 33 0 15,-20-9 0-15</inkml:trace>
  <inkml:trace contextRef="#ctx0" brushRef="#br0" timeOffset="114428.4061">20591 12254 83 0,'20'24'36'15,"6"-15"1"-15,7-3-1 0,9-23-39 16,23 5-30-1,0 0-2-15,0-9 0 16,4 1-2-16</inkml:trace>
  <inkml:trace contextRef="#ctx0" brushRef="#br0" timeOffset="115019.5053">21533 11816 61 0,'0'0'35'16,"-18"-21"2"-16,24 3-1 15,12 16-26-15,8-23-2 16,23 17-1-16,-3-12 0 15,17 18-2-15,-4 2 0 16,0 16-2-16,-5 4 0 0,-11 19 0 16,-21 6-1-16,-14 16-1 15,-22 6 0-15,-16 5 1 16,-21 5-1-16,-6 1 0 16,-11-3 0-16,5-7 0 15,4-9 0-15,8-10 0 16,11-15 0-16,24-9 0 15,16-25-1-15,0 0 0 16,28 12 1-16,4-24 0 16,13-1-2-16,2-9 2 15,13 10-2-15,-3-5 1 16,4 5-1-16,-4-2-4 16,5 18-13-16,-17-14-23 0,-2 4 0 15,-9-4-1-15,-6 5 1 16</inkml:trace>
  <inkml:trace contextRef="#ctx0" brushRef="#br0" timeOffset="115296.5602">22449 12032 93 0,'0'0'42'0,"6"-21"0"16,-6 21 0-16,0 29-35 0,6 8-1 16,-4 5-2-16,6 15 0 15,-4 1-1 1,2 9-2-16,0-4 0 0,-4-8 0 16,-2-12-2-16,2-10-3 15,2-13-3-15,-4-20-16 16,2-18-19-16,2-7-1 15,4-8 1-15,-2-15-1 16</inkml:trace>
  <inkml:trace contextRef="#ctx0" brushRef="#br0" timeOffset="115508.7502">22718 11909 95 0,'20'13'42'15,"-3"23"1"1,-7 5-2-16,8 18-33 15,-12 4-1-15,8 9-2 16,-2-1-2-16,-1-4-1 0,-3-7 0 16,4-9-2-16,-4-9-1 15,-6-15-2-15,4-3-3 16,-6-24-10-16,0 0-26 16,-28-32-1-16,9 9 0 15,-21-18-1-15</inkml:trace>
  <inkml:trace contextRef="#ctx0" brushRef="#br0" timeOffset="115681.1355">22199 12005 91 0,'-12'-22'41'16,"26"1"0"-16,11 1 0 16,46 4-36-16,-11-5 0 0,19 7-2 15,1 6-2-15,3-4-4 16,10 24-11-16,-10-14-26 15,-10 4-1-15,-16-2-1 16,-9 0 1-16</inkml:trace>
  <inkml:trace contextRef="#ctx0" brushRef="#br0" timeOffset="116740.0095">23417 12778 80 0,'0'0'39'16,"20"8"2"-16,-7 15-1 15,-13 5-30-15,18 27-1 16,-12 4-3-16,8 25 0 16,-6 10-1-16,10 12-1 15,-10 4 0-15,13 6-2 16,-3-4 0-16,10-4-1 16,3-6 0-16,9-12-1 15,5-9 0-15,1-7 1 16,5-9-2-16,-6-12 2 15,3-10-1-15,-9-15 0 0,-1-11 0 16,-11-13 1-16,-7-16-1 16,-6-15-1-16,-2-14 2 15,-10-24-1-15,2-14 0 16,-2-17 0-16,4-27 1 16,0-23-2-16,-1-18 1 15,-3-19 1-15,4-13-4 16,-2-10 3-16,-8-12 0 15,-2 0-1-15,-3 8 1 16,-7 12 0-16,0 6-1 16,-4 7 2-16,-3 14 1 15,3 14-2-15,0 22 1 16,6 7 0-16,0 18-1 0,1 8 0 16,7 20 2-16,0 15-3 15,4 10 2 1,2 14-2-16,0 8 1 0,2 13 0 15,-2 3 0-15,0 19 0 16,0-26 0-16,0 26-1 16,0 0 1-16,0 0 0 15,0-18 0-15,0 18-1 16,0 0 1-16,0 0 0 16,0 0 0-16,-18-17 0 15,18 17-1-15,0 0 1 16,0 0 0-16,-2-24 0 15,2 24 0-15,26-10 0 0,1 2 0 16,19 3 0 0,19-3 0-16,28-2 0 0,29-2 0 15,28-2 0 1,34-1 0-16,19-7 0 0,26 2 0 16,24-7 0-16,10 0 0 15,3 1 0-15,-9-1 0 16,-14 3-1-16,-16-3 1 15,-30 7-1-15,-29 6 0 16,-48 2-1-16,-35 6 0 16,-45-3-3-16,-40 9-2 15,-20-12-12-15,-31 26-25 16,-28-7 1-16,-8 11-1 0,-12 8 2 16</inkml:trace>
  <inkml:trace contextRef="#ctx0" brushRef="#br0" timeOffset="117692.6749">24837 11214 56 0,'0'0'38'0,"25"-32"-1"16,-13 15 2-16,10 17-27 15,-22 0-2-15,25-10-1 16,-25 10-2-16,28 24-2 16,-16 7-1-16,6 8-1 15,-8 6 0-15,7 8-1 16,-11-2 0-16,2 4-1 15,-2-8-1-15,-4-5 1 16,2-15-1-16,-2-9 0 16,-2-18 0-16,0 0 1 15,0 0-1-15,18-43-1 0,-12 1 1 16,2-5-1-16,3-4 2 16,3-2-1-16,4 2 0 15,-2 0-1 1,8 14 1-16,-3 2 1 0,5 17-1 15,2 14 1-15,1 12 0 16,-7 17-1-16,4 13 0 16,-9 11 1-16,-3 6 0 15,-6 6-1-15,-2-5 1 16,-6-1-1-16,-2-9 0 16,-2-15 1-16,4-31-1 15,-2 18 1-15,2-18-1 16,6-36 0-16,2-5 0 0,6-10-1 15,3-6 1 1,3-10 0-16,4 7 0 0,6 1 0 16,-3 8 0-1,5 11 1-15,1 19-1 0,-1 15 1 16,3 12-1-16,-3 25 0 16,0 12 0-16,-5 10-1 15,-1 4 1-15,-8 6-2 16,-2 8-2-16,-16-10-3 15,9 23-13-15,-26-29-21 16,-3 0-1-16,-14-10-1 16,-3 0 0-16</inkml:trace>
  <inkml:trace contextRef="#ctx0" brushRef="#br0" timeOffset="118032.5114">24325 12240 80 0,'0'0'41'0,"8"-25"-1"15,18 13 2-15,7-8-34 0,36 15-1 16,18-15-1-1,32 6-1-15,31-9-1 16,26 3-1-16,19-8-1 16,16 7-1-16,5-7 0 0,-9 5-1 15,-24 3 1-15,-23 1-1 16,-31 7-1-16,-36 0-2 16,-24 12-1-16,-42-10-5 15,1 12-33-15,-44 0-1 16,-15 8 0-16,-21 0-1 15</inkml:trace>
  <inkml:trace contextRef="#ctx0" brushRef="#br0" timeOffset="119040.6294">24651 12794 42 0,'-32'-12'37'15,"32"12"0"-15,0 0 1 0,-31-33-19 16,31 33-4-16,0 0-5 15,20 13-2-15,-20-13-3 16,13 32 0-16,-7-3-2 16,0 14 1-16,0 3-2 15,6 3 1-15,-8 2-2 16,6-4 0-16,-2-8 0 16,4-6 0-16,-3-13-1 15,-9-20 0-15,30-2 0 16,-16-16-1-16,0-9 2 15,-2-12-1-15,-5-1-1 16,-1-11 1-16,2 4 0 16,2 2 0-16,-6 2-1 0,6 4 1 15,0 7 0-15,8 11 0 16,1 5-1 0,7 14 2-16,2 6-1 15,3 8 1-15,3 9-1 0,-3 9 0 16,-3 5 0-16,-4 10 1 15,-10 0-1-15,-9-1 1 16,-8-3-1-16,-5-6-1 16,-8-2 1-16,-2-15 1 15,-2-6-2-15,1-8 2 16,19-4-1-16,-26-26-1 16,20-1 1-16,12-1 0 0,2-7 0 15,12 0 0 1,3-1 0-16,9-1-1 15,1 10 1-15,7 5 1 16,-1 8-1-16,1 12 0 0,-1 6 0 16,-5 14 1-16,-3 1-1 15,-11 11 0-15,-2 3 0 16,-10 1-1-16,-6 5-1 16,-8-14-1-16,4 9-3 15,-22-26-18-15,14 9-17 16,10-17-1-16,-23 14 0 15,23-14 1-15</inkml:trace>
  <inkml:trace contextRef="#ctx0" brushRef="#br0" timeOffset="119736.1307">25642 12819 25 0,'18'-17'36'0,"0"5"1"16,3-2 1-16,-19-13-15 15,28 27-4-15,-34-24-5 16,4 24-3-16,0 0-3 16,0 0-2-16,-22-2-2 15,-9 20 0-15,-15-1 0 16,-1 11-2-16,-2 3 0 15,1 9 0-15,9 1-2 16,5-4 1-16,10-4-1 16,20-7 0-16,18-6-1 15,14-15 1-15,9-10-1 16,9-9 0-16,1-8 0 16,5-11 0-16,-5-2 0 0,-9-3 1 15,-9 3 0-15,-5 4 0 16,-10 3 0-16,-8 6 1 15,-6 22-1-15,6-23 0 16,-6 23 1-16,0 0-1 16,21 25 0-16,-3 3 0 15,2 3 0-15,1 5 1 16,11 11-1-16,-6 2 1 16,-1 0-2-16,1 4 1 15,-10-4 0-15,-10 0 1 16,-8-10-1-16,-18-1 0 15,-12-11 0-15,-7-7 0 16,-12-9 0-16,-5-13-1 0,-1-1-2 16,-2-21-3-16,15 24-18 15,-1-26-17-15,17 3-1 16,3-3 0-16,17 9 0 16</inkml:trace>
  <inkml:trace contextRef="#ctx0" brushRef="#br0" timeOffset="120060.2773">26509 12776 89 0,'0'0'43'0,"0"0"0"15,8 39 0-15,-61-1-37 16,13 22 0-16,-23 13-1 0,2 21-1 16,-24 14-1-16,0 8 0 15,-6 4-1-15,6-1 0 16,2-3-1-16,10-10-1 16,16-15 0-16,9-19-1 15,15-17 0-15,13-22-4 16,14-7-2-16,6-26-7 15,20-16-29-15,-2-9 0 16,9-9-1-16,-1-11 2 0</inkml:trace>
  <inkml:trace contextRef="#ctx0" brushRef="#br0" timeOffset="120436.3359">26485 13418 89 0,'20'-16'41'16,"-20"16"3"-16,0 0-2 16,-28 12-34-16,-19 10-1 15,-2 13-2-15,-11 2-1 16,7 6-2-16,2 2 1 16,15-1-3-16,13-5 1 15,21-12-1-15,23-7 0 16,17-16-1-16,15-8 0 15,6-12 0-15,6-11-1 0,1-7 1 16,-7-3-1-16,-14 4 3 16,-5-1-1-16,-15 11 1 15,-11 5 1-15,-14 18 0 16,0 0 0-16,0 39 0 16,-18-3 1-16,3 11-2 15,-5 8-1-15,-4 4-2 16,5 13-2-16,-9-21-21 15,10 28-18-15,-4-8-1 16,5 9-1-16,-11 4 1 16</inkml:trace>
  <inkml:trace contextRef="#ctx0" brushRef="#br0" timeOffset="121344.3608">20246 16474 83 0,'-20'-6'38'0,"20"6"1"15,0 0-10-15,0 0-20 16,32-28-2-16,9 18-3 0,8-3 0 15,7 3-3-15,9-2 0 16,-2 2-5-16,10 20-7 16,-20-12-28-16,-1 14-1 15,-27 2 0-15,-17 3-1 16</inkml:trace>
  <inkml:trace contextRef="#ctx0" brushRef="#br0" timeOffset="121488.4114">20356 16701 74 0,'20'8'36'16,"14"-16"-1"-16,5-5-1 15,13-9-38-15,21 2-28 0,-2 3-3 16,-4-7-1-16,-2 8 1 16</inkml:trace>
  <inkml:trace contextRef="#ctx0" brushRef="#br0" timeOffset="122207.5233">21782 16289 40 0,'0'0'35'16,"-14"-19"2"-16,14 19-1 15,0-30-20 1,34 26-3-16,-15-19-4 0,29 9-2 15,3-6-2-15,20 6 0 16,0 3-2-16,10 11-1 16,-4 6 0-16,-12 15 0 15,-7 11 0-15,-25 13-1 16,-25 10 0-16,-22 7-1 16,-19 7 0-16,-19 4 1 15,-13-5-1-15,0-1 1 0,-8-8 0 16,8-10-1-16,14-14 1 15,9-1 1-15,11-13-2 16,31-21 1-16,-24 12 0 16,24-12 0-16,29-14 0 15,1 7 0-15,10-3-1 16,5 2 1-16,4-2 0 16,5 2-1-16,-7 6 1 15,2-2-1-15,-9 4 0 16,-10 2-1-16,-7 2-1 15,-23-4-2-15,26 8-2 16,-26-8-9-16,0 0-25 16,0 0-2-16,0 0 1 0,0 0 0 15</inkml:trace>
  <inkml:trace contextRef="#ctx0" brushRef="#br0" timeOffset="124011.6244">22704 16368 29 0,'0'0'37'0,"6"-28"-1"15,-6 28 2-15,0 0-15 16,-6-19-8-16,6 19-5 16,14 25-2-16,-6 1-3 15,-4 3-1-15,2 14 0 16,-4 6-2-16,2 8 1 15,-4 0-2-15,0 4 1 16,0-8-1-16,-4-4 0 16,4-6-2-16,0-15 0 15,4-7-1-15,-4-21-2 16,0 0-4-16,0 0-10 16,4-29-22-16,-1-1 0 0,5-9 1 15,0-8 0-15</inkml:trace>
  <inkml:trace contextRef="#ctx0" brushRef="#br0" timeOffset="124228.9371">22905 16315 70 0,'16'-24'39'15,"10"18"0"-15,-26 6-6 16,37 10-21-16,-37 14-3 16,14 23-2-16,-20 0-2 15,8 14-1-15,-6 1-2 16,0 9 0-16,-1-6-1 15,3-6-1-15,2-12-1 0,-4-10-1 16,8-7-2-16,-4-30-3 16,0 19-11-16,0-19-22 15,-12-33-1-15,-4-3 1 16,-4-1 0-16</inkml:trace>
  <inkml:trace contextRef="#ctx0" brushRef="#br0" timeOffset="124493.0718">22390 16252 76 0,'-20'-4'40'0,"20"4"-1"15,26-4 2-15,19-2-35 16,5 0-1-16,31 4 0 0,8-4 0 16,19 2-2-16,-1-3-1 15,1 1 0 1,-9-2-1-16,-14 4-1 0,-8 0 1 15,-22 2-1-15,-17-2 0 16,-38 4-1-16,20 0-1 16,-20 0-1-16,-26 8-3 15,-8-18-8-15,17 16-27 16,-17-4 1-16,8 4-2 16,-5-2 2-16</inkml:trace>
  <inkml:trace contextRef="#ctx0" brushRef="#br0" timeOffset="131904.6191">23624 16795 53 0,'8'-23'36'16,"0"5"0"-16,-2-1 1 16,20 21-24-16,-26-2-4 15,33 13-2-15,-13 3-1 16,13 27-1-16,-1 12-2 15,0 16 1-15,1 5-2 16,-1 13 1-16,-5-3-1 16,1 0 0-16,-4-3-1 15,1-18 0-15,-3-16 1 16,4-18-2-16,-2-17 1 16,-3-24-1-16,-1-19 0 15,4-22 1-15,-8-22-1 0,3-19 0 16,-7-22 0-16,-6-14 0 15,-6-15 0-15,0-6 0 16,-4-6 1 0,-4-8-1-16,2-2 1 0,-2 6-1 15,2 8 0-15,-1 14 1 16,-5 9-1-16,6 14 0 16,-6 14 0-16,4 18 0 15,-4 23 1-15,4 12-1 16,0 11 0-16,2 9 0 15,6 9 1-15,0 18-2 16,-4-19 1-16,4 19 0 0,0 0 0 16,0 0 0-16,18-4 0 15,-18 4 0-15,20 2 0 16,-20-2-1 0,32-8 1-16,-1 6 1 15,5-6 0-15,21 4 0 0,20-8 0 16,30-5-1-16,23-7 2 15,32-1 0-15,21-1-2 16,21-9 1-16,19 3 0 16,4-3 0-16,-4 6-1 15,-23 5 1-15,-21 6-2 16,-29 7 1-16,-25 5-2 16,-38 4-2-16,-20 8-4 0,-38-10-27 15,-3 11-5-15,-26-7-3 16,0 0 1-1</inkml:trace>
  <inkml:trace contextRef="#ctx0" brushRef="#br0" timeOffset="134803.7543">26647 13118 25 0,'0'0'21'15,"0"0"-2"1,12-24-3-16,-12 24-4 0,0 0 0 16,0 0-1-16,-6-20-1 15,6 20-1-15,0 0-1 16,0 0 0-16,0 0-2 15,0 0-2-15,2-19 0 16,-2 19-1-16,0 0 0 16,0 0-1-16,0 0 0 15,0 0 0-15,0 0-1 0,0 0 1 16,4-18-1-16,-4 18 1 16,0 0-1-16,0 0 0 15,0 0 1-15,0 0-1 16,0 0 0-1,0 0 0-15,0 0 0 0,0 0 0 16,0 0 0-16,-6 18 0 16,6-18 0-16,0 0-1 15,0 0 1-15,-6 17 0 16,6-17-1-16,0 0 1 16,0 0-1-16,0 18 0 15,0-18 1-15,0 0-1 16,0 0 0-16,0 0 1 0,0 0 0 15,0 22-1-15,0-22 1 16,0 0-1 0,-14 23 1-16,14-23 0 15,-10 28 0-15,10-28 0 0,-9 27-1 16,9-27 1-16,-10 24-1 16,10-24 1-16,-8 19-1 15,8-19 0-15,-12 20 0 16,12-20 1-16,-8 22-1 15,8-22 0-15,-14 27 0 16,14-27 0-16,-6 30 1 16,6-30-1-16,0 29 0 15,0-29 1-15,0 29-1 16,0-29 1-16,0 28 0 16,0-28-1-16,-8 29 1 15,8-29-1-15,-5 28 1 16,5-28 0-16,-6 31-1 0,6-31 0 15,0 34 1-15,0-17-1 16,0-1 0-16,0 6 0 16,0-5 1-16,-6 3-1 15,0-1 0-15,-2 1 1 16,-4 0-1-16,2-3 0 16,-6 3 2-16,6 0-2 15,-1 1 2-15,-3 5-2 16,8-1 1-16,0 1-1 15,-2-5 1-15,4-1-1 16,2-2 0-16,2-18 0 16,0 25-1-16,0-25 1 15,0 0 0-15,0 0 0 0,0 0 1 16,0 0-1-16,0 0 0 16,0 0 1-16,0 0-1 15,0 0 0-15,0 0 1 16,0 0-1-16,0 0 1 15,0 0-1-15,0-29 0 16,2 11 1-16,2-6-2 16,2 1 2-16,2-7-1 15,-2 1 0-15,2 2-1 16,4-9 1-16,-5 5 0 16,1-5 0-16,-2-3 0 15,0 0 0-15,0-6 0 16,0 0 0-16,0-4-1 0,0-2 2 15,-2-2-1-15,6-2 0 16,-2 6 0-16,3 0 0 16,-3 7 0-16,0 5-1 15,4 6 2-15,-6 7-1 16,0 4 0-16,-6 20 0 16,12-19-1-16,-12 19 0 15,0 0-2-15,0 0-2 16,0 0-6-16,2 18-29 15,-2-18 0-15,-6 37-1 16,-2 2 1-16</inkml:trace>
  <inkml:trace contextRef="#ctx0" brushRef="#br0" timeOffset="135748.3045">24961 15975 45 0,'6'-25'36'0,"0"1"0"16,2 4 0-16,-16-7-21 16,8 27-4-1,0 0-2-15,16-6-2 0,-16 6-2 16,0 0-2-16,9 26 0 15,-9-26 0-15,14 23-1 16,-14-23 0-16,0 0-1 16,20 6-1-16,-20-6 1 15,0 0 0-15,8-29 0 16,-8 29-1-16,-8-32 0 16,0 15 1-16,8 17-1 15,-37-20 0-15,5 24 0 16,-2 4 1-16,-5 13-1 0,-6 13 1 15,-1 9-1 1,5 8 0-16,1 0 0 16,9 4 0-16,11-4 1 0,14-4-2 15,12-8 2-15,10-13-2 16,9-7 1-16,13-11 0 16,1-12 0-16,7-9 2 15,-1-15-3-15,1-9 2 16,-7-14-1-16,-3-12 0 15,-7-12 0-15,-3-9 1 16,-12-2-2-16,-2 1 2 16,-8 7-1-16,-4 9 0 0,0 8 0 15,-2 16 1 1,0 16-1-16,2 29 0 16,0 0 1-16,0 0 0 15,-12 39-1-15,12 0 1 0,2 8 0 16,4 8 0-16,-6 4 0 15,6 0-1-15,-1-6 0 16,1-6 0-16,2-6-1 16,-6-9-1-16,4-1-1 15,-6-13-2-15,10 7-5 16,-10-25-21-16,-6 22-8 16,6-22-2-16,6 25 2 15</inkml:trace>
  <inkml:trace contextRef="#ctx0" brushRef="#br0" timeOffset="136156.508">25628 15698 48 0,'26'-31'36'16,"0"2"1"-16,-7 9 1 16,-19-13-23-16,22 31-4 15,-22 2-1-15,0 0-3 16,-22 31-1-16,9 20-2 16,-19 12 0-16,-2 17-1 0,-11 15 0 15,0 20-1-15,-9 7 0 16,3 6 0-16,0-3-1 15,3-7 0 1,3-8 0-16,11-6 0 0,3-14-1 16,5-17-1-16,10-16 1 15,4-14-2-15,4-12 0 16,8-31-3-16,0 0-1 16,0 0-4-16,16-25-7 15,-10-22-22-15,16 5-1 16,2-13 0-16,7 4 2 15</inkml:trace>
  <inkml:trace contextRef="#ctx0" brushRef="#br0" timeOffset="136772.4111">25701 16436 38 0,'26'-13'34'15,"-6"1"3"-15,0 6 0 16,-20-14-18-16,23 28-4 15,-23-8-4-15,0 0-3 16,16-18-2-16,-16 18-2 16,0 0 0-16,20-11-1 15,-20 11-2-15,0 0 1 16,10-24-1-16,-10 24 1 16,0 0-1-16,-14-18 0 0,-4 17 1 15,-8 10-1-15,-5 9 0 16,-5 13 0-1,-13 9 0-15,2 11 0 16,-5 4-1-16,7 5 1 0,11 1-1 16,14 0 1-16,13-12-1 15,18-11 0-15,13-15-1 16,20-19 1-16,7-10-1 16,2-17 1-16,6-11-1 15,-5-11 1-15,-3-8-1 16,-11 2 1-16,-15 2 1 15,-5 10-1-15,-12 3 1 16,-8 17 0-16,0 19 0 0,0 0 0 16,-26 27-1-1,22 16 2-15,0 14-2 16,10 16 1-16,2 11 0 16,10 14 0-16,2 5-1 0,-1 1 0 15,3 0 1-15,-10-10-1 16,0-4 1-16,-12-11-1 15,-12-13 1-15,-8-11 0 16,-13-14 0-16,-13-5 0 16,-7-13 0-16,2-7-1 15,-15-6-1-15,3-10-1 16,8 0 0-16,2-10-5 16,13 24-12-16,-5-24-23 15,9 12-1-15,1 2 0 16,3 10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4T15:43:45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1600 1138 59 0,'0'0'39'0,"-9"-35"-1"16,9 35 1-16,-8-38-24 16,8 38-6-16,0 0 1 15,13 44-3-15,-9-11-2 0,10 20-1 16,-6 14 0-16,6 17-2 16,4 10 1-16,-2 14-2 15,1 2 0-15,5 4 1 16,-4-6-2-16,0-12 1 15,-5-10 0-15,7-17-1 16,-8-8-1-16,-4-22-1 16,0-15-1-16,-8-24-2 15,0 0-5-15,-8-51-21 16,4 6-10-16,-12-22 0 16,4-6 0-16</inkml:trace>
  <inkml:trace contextRef="#ctx0" brushRef="#br0" timeOffset="208.4977">1385 1279 71 0,'-45'-39'39'16,"13"12"0"-16,5 1 1 15,27 26-22-15,-10-24-9 16,41 24-2-16,15-11-3 16,27 7-2-16,16-4 0 15,31 0-2-15,20 0 0 16,12-2-1-16,-2 3-2 15,-11-5-2-15,-3 20-7 16,-32-12-27-16,-19 15 1 16,-51-3-3-16,-28 10 1 0</inkml:trace>
  <inkml:trace contextRef="#ctx0" brushRef="#br0" timeOffset="396.5523">1571 1654 89 0,'43'-4'37'0,"22"-6"-1"15,8-15 0-15,18 3-36 16,14-3-2-16,0-11-15 16,7 13-17-16,-15 7-2 15,-16 6-1-15,-18 8 0 0</inkml:trace>
  <inkml:trace contextRef="#ctx0" brushRef="#br0" timeOffset="1081.1063">2712 1244 88 0,'0'0'40'0,"14"-22"1"0,-14 22 0 15,0 0-33-15,14 45-4 16,-14 1 2 0,19 20-3-16,-13 5 0 15,16 19-2-15,2 4-1 0,3 5 0 16,-1-7-1-16,-12-4 2 15,12-13-3-15,-15-14 2 16,9-10-3-16,-20-24 0 16,6-7-1-16,-6-20-4 15,0 0-2-15,-49-65-2 16,39 24-2-16,-41-40 1 16,17 13 2-16,-23-29 3 15,17 9 3-15,-3-6 5 0,9-2 5 16,32 17 2-1,-16-9 5-15,46 29-1 16,4-8-2-16,33 34 0 16,-6-8-1-16,24 27-2 0,2 4-1 15,8 22-2-15,-8 6 1 16,0 13-2-16,-22 6 2 16,-14 12-1-16,-25 4-1 15,-22 4 0-15,-24 0 0 16,-21 0 0-16,-11-4-1 15,-11 0 0-15,6-8 0 16,0-7-1-16,13-5 1 0,19-6 0 16,15-5-1-16,18 2 1 15,15-3 0 1,13 7 0-16,9-5-1 16,17 9 1-16,-1 1 0 0,6 0 0 15,0 1-1-15,-6-9 0 16,-7 1-2-16,-7-13-3 15,-3 19-7-15,-25-30-31 16,9 2-1-16,-26-4 0 16,20-20 0-16</inkml:trace>
  <inkml:trace contextRef="#ctx0" brushRef="#br0" timeOffset="1621.1042">4519 1415 69 0,'-20'-36'40'0,"20"13"0"15,-14-5 1-15,14 28-28 16,0-19-3-16,0 19-2 16,8 31-1-16,0 4-2 15,8 9-2-15,-6 14 0 16,9 7-1-16,-7 14 0 16,8 1 0-16,0 3-1 15,-8-3 0-15,7-3 0 16,-11-9-1-16,4-9 1 15,-6-10-1-15,6-9-1 16,-10-9 0-16,4-13-1 0,-6-18-2 16,0 0-3-16,21 25-10 15,-15-45-26-15,12 11 0 16,-10-15-1 0,12 3 2-16</inkml:trace>
  <inkml:trace contextRef="#ctx0" brushRef="#br0" timeOffset="1869.1966">5212 1829 98 0,'31'4'43'0,"-5"-12"-1"0,16 8 0 15,1-12-36 1,18 4-1-16,2-2-2 15,3-1-2-15,3-3 0 16,0 8 0-16,-14 2-2 0,0 2 1 16,-15 8-3-16,-24-8-4 15,7 18-33-15,-23-16-3 16,-23 17-1-16,-7-7 0 16</inkml:trace>
  <inkml:trace contextRef="#ctx0" brushRef="#br0" timeOffset="4820.5015">9520 3564 12 0,'0'0'21'0,"0"0"-8"16,0 0 0-16,0 0-2 16,0 0 1-16,0 0-3 15,14-18-1-15,-14 18-1 16,26-10-1-16,-7 2-2 16,15 6 0-16,0-5-1 15,17 7 0-15,0-6 0 0,14 8-1 16,8-6 0-1,6 6 0-15,6-2 0 0,8 2-1 16,2-2 0 0,6 2 0-16,9 0 0 0,7 0 0 15,7 0 1-15,14 1-1 16,6-1 0-16,12 0 0 16,14 0 0-16,12 2 0 15,11-4 1-15,17 2-1 16,11-8 0-16,6 4 0 15,16-4 0-15,12 5 0 16,1-3 0-16,17 0 0 16,-5 0-1-16,15 2 1 0,3-2 0 15,2 4-1-15,6-4 1 16,1 2 0 0,-1 0 0-16,6 0 0 15,-10 0 0-15,8 0 0 0,-2 4 0 16,11-2 0-16,1 0 0 15,11 2 0-15,9-2 0 16,10 0-1-16,9 0 1 16,13-2 0-16,1 0-1 15,4 0 2-15,9-2-2 16,-9 0 1-16,2-2 0 16,-8 4 0-16,-5 0-1 15,-20 2 1-15,-15 4 0 16,-28 0-2-16,-33 8-4 15,-54-4-27-15,-40 0-1 16,-52 0-1-16,-53-8 0 16</inkml:trace>
  <inkml:trace contextRef="#ctx0" brushRef="#br0" timeOffset="6336.7894">10750 2219 24 0,'0'0'27'15,"-6"-31"-4"-15,-1 2-3 16,7 29-3-16,0-44-3 15,0 44-3-15,7-37-1 16,-7 37-2-16,0 0-2 0,26 22 0 16,-26 11-1-1,6 26 0-15,-6 4 1 16,8 27-2-16,-8 6 0 16,8 18-1-16,2 0 1 0,0 4-2 15,7-9 0-15,3-3-1 16,0-5 0-16,0-13-1 15,-3-14 0-15,3-15 1 16,-10-8-2-16,2-13 2 16,-6-11-1-16,0-7 1 15,-6-20-1-15,0 0 1 16,0 0-1-16,0 0 1 16,0 0-1-16,19-8 1 15,-19 8-1-15,0 0 0 16,20-16 0-16,0 14 0 15,8 0 0-15,15-2 0 16,12 0 0-16,20-3 0 0,18-3 0 16,18-4 0-16,15 2 1 15,18-4-1-15,10 3 0 16,4 1 0-16,6 2 1 16,-8 4-1-16,-6 2 1 15,-18 4-2-15,-15 4 0 16,-24-2 0-16,-20 6-2 15,-30-8-2-15,-7 10-5 16,-36-10-27-16,6-20 0 16,-20-9-1-16,2-10 0 15</inkml:trace>
  <inkml:trace contextRef="#ctx0" brushRef="#br0" timeOffset="7012.1825">10968 1896 26 0,'-16'-26'30'0,"10"0"2"15,14 1 0 1,-2-18-17-16,45 27-4 0,-4-9-3 16,38 11-1-16,14-6-1 15,37 14-1-15,8-2-1 16,32 10-1-16,8 0-1 15,5 8 0-15,1-6-1 16,-14 4 0-16,-13-2-1 16,-22-4 0-16,-19-2 1 15,-31-4-1-15,-20-4 1 16,-12-6-1-16,-19 1 0 0,-7 1 1 16,-9 0-1-16,-8 6 1 15,-16 6 0-15,20 14 0 16,-20 7 1-16,3 27 0 15,-8 12 0-15,-1 25 1 16,0 11-1-16,0 14 1 16,-2 4 1-16,8 3-2 15,-6 3 2-15,8-10-3 16,2-12 2-16,2-7-2 16,2-15 1-16,0-5-1 15,3-14 0-15,1-6-1 16,-4-6 0-16,0-8 1 15,-2-7-1-15,-2-9 0 0,-2-1 1 16,-2-20-2-16,-2 27 1 16,2-27 0-1,0 0-2-15,-18 10-2 16,18-10-3-16,-25-12-32 0,25 12 0 16,-22-47-1-16,10 16-1 15</inkml:trace>
  <inkml:trace contextRef="#ctx0" brushRef="#br0" timeOffset="7644.0307">11129 2514 23 0,'0'0'29'15,"34"-22"-2"-15,-14 8-7 16,-8-9-5-16,27 13-2 0,-17-14-2 16,23 17-1-16,-13-11-3 15,7 20-1-15,-13-2 0 16,6 16-2-16,-32-16 0 15,21 43 0-15,-27-10 0 16,-7 14-1-16,-15 4 0 16,-12 8-1-16,-5 0 2 15,-2 2-3-15,-9 0 2 16,9-8-2-16,2-8 0 16,11-8 0-16,8-11 0 15,12-3 0-15,14-23 0 16,0 0 0-16,34 18 0 0,-2-16 0 15,7-4 0-15,7-2-1 16,5 0 1-16,-2-2-1 16,3-4 0-16,-1 8-2 15,-6 2-1-15,-3-7-3 16,9 22-10-16,-19-21-21 16,-5 6-1-16,-9-9 1 15,-18 9-2-15</inkml:trace>
  <inkml:trace contextRef="#ctx0" brushRef="#br0" timeOffset="8416.6868">11791 2665 28 0,'18'-22'31'16,"-18"22"-1"-16,6-29-6 15,-6 29-3-15,4-24-4 16,-4 24-3-16,0 0-4 0,0 0-2 15,4-19-1-15,-4 19-2 16,0 0-1-16,-6 35 0 16,-2-10-1-1,8 7 0-15,-4 3-1 0,4 10 0 16,0-3 0-16,4 1-1 16,-2-4 0-16,4-6-1 15,0-9 1-15,-6-24-1 16,7 22 1-16,-7-22 0 15,12-26-1-15,-6-1 1 16,-6-9-1-16,0-11 1 16,0-6-2-16,0-4 1 15,-4 0-2-15,2 0 2 0,2 10-1 16,0 6 0 0,2 10 0-16,-2 31 1 15,18-20 0-15,-18 20 1 16,32 33 1-16,-13 5-1 0,1 3 1 15,0 8-1-15,2-2 1 16,1 0-1-16,-7-6 1 16,2-5-1-16,-4-9-1 15,-3-7 1-15,-11-20-1 16,0 0 0-16,22-18 1 16,-12-13-1-16,4-9-1 15,0-9 1-15,5 0-2 16,1-4 2-16,6 6-2 15,2 8 2-15,-1 12-2 16,5 13 1-16,-7 12 2 16,3 16-1-16,-4 13 1 15,-8 10-1-15,-5 7 2 0,-1 5-2 16,-8 2 1-16,-2 2-2 16,-2-2-1-16,-8-10-4 15,16 10-33-15,-18-20-1 16,12-1-1-16,0-30-1 15</inkml:trace>
  <inkml:trace contextRef="#ctx0" brushRef="#br0" timeOffset="9212.7003">13165 2728 24 0,'0'0'30'0,"0"0"3"16,0 0-1-16,-8-26-12 15,32 30-6-15,-22-24-2 16,24 22-3-16,-7-15 0 15,21 13-2-15,-1-6-2 16,23 4-1-16,13-8 0 16,19 4 0-16,21-4-2 0,17 2 1 15,6-1-1 1,16 3 0-16,-9 0-1 16,-13 6 0-16,-16-2-1 15,-17 4 1-15,-34 4-2 0,-19-2-1 16,-27 4 0-16,-19-8-3 15,0 0-2-15,-33-8-5 16,33 8-21-16,-40-8-5 16,15-2 1-16,-7-8 0 15</inkml:trace>
  <inkml:trace contextRef="#ctx0" brushRef="#br0" timeOffset="9504.3515">14354 2504 58 0,'0'0'36'15,"0"0"-1"-15,0 0 1 16,0 0-21-16,27-8-7 16,9 2-2-16,17 12-1 0,3-8-2 15,19 8-2-15,-2-2 1 16,6 2-2-16,-8 0 1 16,-12 2-1-16,-8 1 1 15,-17 3 0-15,-34-12 0 16,14 32 0-16,-32-15 1 15,-10 5-1-15,-5-3 1 16,-5 3-1-16,-1-2 0 0,3-1-1 16,5 3-3-1,-3-8-2-15,20 23-19 16,-11-23-13-16,25-14-2 16,-38 21 0-16,38-21 0 15</inkml:trace>
  <inkml:trace contextRef="#ctx0" brushRef="#br0" timeOffset="10176.0377">15531 2533 33 0,'-6'-23'35'0,"4"5"-1"16,2 18 3-16,0-43-14 0,16 41-9 15,-16-16-2-15,19 24-3 16,-19-6-1-16,24 20-3 15,-10-1-1-15,4 11-1 16,-3-1 0-16,-1 9-1 16,4-1 0-16,-4 2 0 15,0 0 0-15,-1-3-1 16,3-5 0-16,0-5 0 16,-4-3 0-16,2-5 0 15,-14-18-1-15,25 14 1 16,-25-14 0-16,20-24-1 15,-6-1 1-15,-2-9 0 16,2-9-1-16,3-8 0 0,3-6 0 16,0-2 0-16,2 2-1 15,1 0 1-15,-1 8-2 16,-2 8 1 0,-1 12-1-16,-5 5-2 0,-14 24-1 15,20-16-4-15,-2 36-22 16,-18-20-10-16,-8 35 1 15,-10-13 0-15</inkml:trace>
  <inkml:trace contextRef="#ctx0" brushRef="#br0" timeOffset="10520.4072">16062 2734 74 0,'31'0'37'0,"-31"0"1"0,34 5-1 16,-34-5-26-16,-2 20-3 15,-10 0-4-15,4 13 0 16,-10 2-2-16,7 9-1 16,7-5 0-16,0 0-1 15,12-10 0-15,9-3 0 16,9-8 0-16,8-14 1 15,-1-10-1-15,3-10 0 16,-7-6 1-16,1-7-1 16,-10-2 1-16,-10-3 0 15,-6 1-1-15,-10-1-2 16,2 15-2-16,-18-11-23 16,22 30-12-16,-34-27 0 0,34 27-1 15,-31-12 1-15</inkml:trace>
  <inkml:trace contextRef="#ctx0" brushRef="#br0" timeOffset="12589.1818">19166 2245 32 0,'8'-18'31'0,"-8"18"0"15,19-6-4-15,-25-11-10 16,6 17-3-16,0 0-2 16,24 7-2-16,-24-7-2 15,6 28 0-15,-10-8-2 16,18 19 0-16,-10 4 0 16,10 24-2-16,-8 5 0 0,7 30-2 15,-1 2 2-15,2 18-2 16,2-4 1-16,4 7-2 15,3-5 1-15,3-12-1 16,-4-8 0-16,3-17 0 16,-1-17 0-16,-2-17 0 15,-4-13 0-15,-3-11-1 16,-15-25 1-16,24 22-1 16,-24-22 0-16,0 0 0 15,20-30 0-15,-20 30 0 16,14-35-1-16,-14 35 2 15,17-31-1-15,-17 31 0 16,28-28 0-16,-6 16 0 0,15 3 0 16,15-5 0-16,13 8 0 15,10-2-1-15,16 4 1 16,7 2 1 0,11 4-1-16,-2 4 1 0,1 0-1 15,-1 4 1-15,-3-2-1 16,-1 0 0-16,-10-3 1 15,-8-1-1-15,-12-2 0 16,-8 0 0-16,-14-4 0 16,-13 0 0-16,-16 0 1 15,-22 2-1-15,0 0 0 16,0 0 0-16,0 0 0 16,-34-25 0-16,10 13 0 0,3-6 0 15,1-5 0 1,0-7 0-16,6-13 0 15,-1-6 0-15,13-10 1 16,0-17-2-16,4-9 1 0,9-19-1 16,1-4 0-16,8-9 0 15,2 1 1-15,5 0-1 16,5 0 0-16,2 12 0 16,3 8 0-16,-3 16 2 15,-1 9-2-15,-3 14 1 16,-8 14-1-16,-3 12 1 15,-7 11-1-15,-12 20 1 16,0 0 0-16,0 0 0 16,-24 23 0-16,-1-1-1 15,-11 2 2-15,-15 3-1 16,-8-3 0-16,-20-5 0 16,-12-5 1-16,-14-4-1 0,-11-6 0 15,-5-4 1-15,-7-4-2 16,-4-6 1-16,1 8-2 15,7-6-2-15,19 22-7 16,7-16-29-16,28 10 0 16,15-8-1-16,26 8 0 15</inkml:trace>
  <inkml:trace contextRef="#ctx0" brushRef="#br0" timeOffset="13555.9332">19794 2773 40 0,'0'0'28'0,"13"-26"-2"0,-13 26-2 16,0-17-2-16,0 17-3 16,0 0-4-16,0 0-3 15,0 0-3-15,0 0-1 16,0 0-2-16,-5 51-1 16,3-18-1-16,7 14-1 15,-3 2 0-15,4 10-1 16,-4 0-1-16,2-4 0 15,2-4 0-15,-4-14-1 16,0-5 1-16,2-9-1 16,-4-23 0-16,0 0 0 15,0 0 0-15,-4-27 0 16,4-13 0-16,0-9 0 0,-2-10 0 16,2-7-1-16,0 1 1 15,2 2 1-15,2 6-1 16,2 10 0-1,2 10 1-15,0 17 0 0,-8 20 0 16,31-2 0-16,-13 20 1 16,2 15-1-16,0 10 1 15,-1 7-1-15,1 5 0 16,0-2-1-16,0-2 1 16,-5-6 0-16,3-12-1 15,0-17 0-15,2-16 0 16,1-14 1-16,7-21-1 15,2-16 0-15,1-12 0 0,-3-10-1 16,0-1 2 0,-3 9-1-16,-5 8 0 15,-6 18 0-15,-14 39 0 16,0 0 0-16,12 35 1 0,-12 22-1 16,2 16-1-16,4 3 1 15,5 10-2-15,7-5-4 16,16-3-35-16,-7-28 0 15,7-13-2-15,2-18 1 16</inkml:trace>
  <inkml:trace contextRef="#ctx0" brushRef="#br0" timeOffset="15744.2084">21148 2853 34 0,'0'0'29'0,"-26"16"0"16,26-16-8-16,-19 2-4 16,-1-14-2-16,20 12-2 0,0 0-3 15,0 0-2-15,-20-2-1 16,20 2-2-16,0 0 0 16,0 0-1-16,0 0-1 15,20-21 0-15,-20 21-1 16,26-18-1-16,-26 18 1 15,25-18 0-15,-25 18-1 16,32-13 1-16,-32 13 1 16,28 7 0-16,-28-7 0 15,25 42 0-15,-13-9-1 16,2 4 1-16,6 1-1 16,-1 7 0-16,7-8-1 15,4-6 0-15,7-13 0 0,9-10 0 16,5-16 0-16,4-4 0 15,6-13-1-15,1-13 0 16,-3-7 0-16,-2-8 0 16,-6 2 1-16,-9 0-1 15,-8 0 0-15,-5 8 0 16,-13 10 1-16,-2 11 0 16,-14 22 0-16,18-4 0 15,-13 24-1-15,3 13 1 16,4 6-1-16,2 7 1 15,12 3-1-15,1-2 0 16,11-4 0-16,9-10 1 16,10-13-1-16,3-10 0 0,7-14 0 15,2-18 0-15,-2-5 0 16,-4-16 0-16,-3-5 1 16,-11-3-1-16,-4 0 0 15,-7 6 0-15,-13 8 0 16,-5 13 0-16,-20 24 0 15,22-9 0-15,-22 9 0 16,10 41 0-16,-8-10 1 16,6 7-2-16,2 1 1 15,5 0 1-15,5-6-2 16,6-5 2-16,3-9-1 16,5-7 0-16,0-6 0 15,5-10-1-15,1-6 1 0,-1-9 0 16,4-13 0-16,-1-3 0 15,-3-8-1-15,5-4 0 16,-9 2 1-16,3 1 0 16,-7 5-1-16,-9 12 1 15,2 13 0-15,-24 14-1 16,28 22 2-16,-15 9-1 16,1 4 1-16,10 8-1 15,4 7 1-15,9-7-1 16,5-10 1-16,9-7-1 15,4-9 1-15,2-11-1 16,3-6 0-16,-7-14 0 16,-2-3 0-16,-7-9 0 0,-5-3 0 15,-5-3-1-15,-9 5 0 16,-5 1 1-16,-6 7-1 16,-14 19 1-1,20-8 0-15,-20 8-1 0,20 31 1 16,-9-3 0-16,9 5 0 15,6 1 0-15,13-5 0 16,1-5-1-16,13-9-1 16,-2-11-3-16,9 6-5 15,-19-22-31-15,3-4-2 16,-23-11 0-16,-3 0 0 16</inkml:trace>
  <inkml:trace contextRef="#ctx0" brushRef="#br0" timeOffset="16360.5845">24613 2076 54 0,'0'0'36'16,"-4"-27"2"-16,3 5-1 15,1 22-22-15,1-24-3 16,-1 24-2-16,0 0-2 15,0 0-1-15,0 0-1 16,18 32-1-16,-18 3-1 0,6 16-1 16,-6 8 1-16,8 14-2 15,-2 9 1-15,6 4-1 16,2 7-1-16,-2-1 0 16,1-4 0-16,1-5 0 15,0-5 0-15,-2-9 0 16,0-10-1-16,-6-4 1 15,-2-18-2-15,0-8 1 16,-3-5-1-16,-1-24-2 16,4 20-3-16,-4-20-29 15,0 0-8-15,-23-30-1 16,21 11 0-16</inkml:trace>
  <inkml:trace contextRef="#ctx0" brushRef="#br0" timeOffset="17516.6096">22594 3652 27 0,'0'0'28'15,"0"0"1"-15,-18-6-7 16,18 6-2-16,0 0-3 15,0 0-2-15,0 0-5 16,0 0-3-16,0 0-1 16,18-10-1-16,-18 10-1 15,31-6-1-15,-5 3 0 16,21 3 0-16,1-4 0 0,21 4 0 16,6-6-1-16,25 4 1 15,7-2 0-15,23 4 1 16,12-2-2-16,18 6 1 15,10-4-1-15,14 4 0 16,3-2-1-16,3 0 0 16,-6 0-2-16,-22-4 0 15,-24-2-1-15,-34-2-1 16,-23 14-11-16,-43-14-27 16,-38 6 1-16,-20-16-1 15,-33 6 0-15</inkml:trace>
  <inkml:trace contextRef="#ctx0" brushRef="#br0" timeOffset="20444.7005">10077 6676 27 0,'0'0'15'0,"0"0"-1"16,0 0-2-16,0 0-5 15,0 0-1-15,0 0 0 16,0 0-1-16,0 0 1 15,0 0 1-15,0 0 1 16,0 0-1-16,0 0 1 16,18 4-1-16,-18-4-2 15,22 6-1-15,-22-6-1 16,45 6-1-16,-6-6 0 0,13 2-1 16,9-6 0-16,16 2 1 15,14-4-1-15,8 2 0 16,13-4 0-16,12 3 0 15,5-1 0-15,3 2 0 16,12-2 0-16,12-2 0 16,2-2 0-16,18 2-1 15,6-3 0-15,7 3 1 16,9-6 0-16,9 6 0 16,2-2 0-16,8 6 0 15,1 1 0-15,-1 3 1 16,2 0-1-16,4 3 1 15,6-1-1-15,6 4 1 0,2-4-1 16,4 2 0-16,2-4 0 16,10 0 0-16,-5 0 0 15,1-2 0-15,0 2 0 16,-6-4-1-16,-2 0 1 16,7 2-1-16,-5-2 1 15,4 1-1-15,2-1 1 16,8 0 0-16,3-2 0 15,3 4-1-15,-1-4 1 16,5-2 0-16,-6 2 0 16,1-2 0-16,-1 1 0 15,-6 3-1-15,-7-4 1 16,1 2 0-16,0-2-1 0,0 4 0 16,-6-2 1-16,9 0-1 15,3-2 0-15,10 1 0 16,9-1 0-1,12 6 0-15,15 0 0 0,7 4 0 16,17 4 0-16,5 2 0 16,4 3-1-16,-4-1 1 15,-14 0-1-15,-16 0 1 16,-20 0-1-16,-17-3 1 16,-34-1 0-16,-20 2 0 15,-33-2 0-15,-26 4-1 16,-32 2-2-16,-45-14-20 15,-19 11-13-15,-54-9 0 0,0 0-1 16,-56 12 1 0</inkml:trace>
  <inkml:trace contextRef="#ctx0" brushRef="#br0" timeOffset="23228.5048">18721 5409 17 0,'0'0'31'0,"12"-20"-2"16,-12 20-2-16,14-18-6 15,-18-3-5-15,4 21-4 0,12-20-3 16,-12 20-1-16,0 0-2 16,24-16-1-16,-24 16 0 15,0 0 0-15,0 0-1 16,0 0 0-16,0 0-1 15,16 20 0-15,-16 2 0 16,5 9-1-16,-5 6 1 16,6 12-1-16,0 6-1 15,0 12 1-15,-4 2 0 16,4 7 0-16,-6-5-1 16,2 0 1-16,-2-9-2 15,0-5 2-15,0-8-2 0,4-11 1 16,-4-9-1-16,0-7 1 15,0-22-1-15,2 27 1 16,-2-27-1 0,0 18 1-16,0-18-1 15,0 0 0-15,-2 19 0 0,2-19 0 16,0 0-1-16,0 0 1 16,0 0 0-16,0 0-1 15,0 0 1-15,0 0 1 16,22 8-1-16,-4-14 0 15,9 4 0-15,5-3 0 16,15-1 1-16,12-4-1 16,16 2 0-16,14 0 0 0,14 2 1 15,2 4-1-15,5 2 0 16,3 6 0 0,-11 4 0-16,-7 6 1 15,-14-3-2-15,-16 3 1 0,-17-2 0 16,-13-2 0-16,-9-5-2 15,-8-3 0-15,-18-4-1 16,21-17-2-16,-21 17-6 16,18-24-30-16,-10 1 1 15,-4-13-1-15,2-1 2 16</inkml:trace>
  <inkml:trace contextRef="#ctx0" brushRef="#br0" timeOffset="24400.9106">19101 5177 51 0,'0'25'34'0,"0"-25"-1"16,19 12 1-16,3-4-27 15,-22-8 0-15,49 10 0 0,-21-10-1 16,23 12-1-16,3-10-1 15,23 4 0-15,8-4-1 16,21-1 0-16,11-4 0 16,15-1-1-16,4-8-1 15,2 0 1-15,-9-6-1 16,-11 5 0-16,-11-1 0 16,-18 2-1-16,-20 0 1 15,-18 6-1-15,-11 1 1 16,-11 3 0-16,-13 0 0 15,-16 2 0-15,26-2-1 16,-26 2 1-16,20 0 0 16,-20 0-1-16,25 2 1 0,-25-2-1 15,32 13 1-15,-32-13 0 16,27 34 1-16,-15-5-1 16,-6 10 1-16,0 16 1 15,-6 16-2-15,-4 15 2 16,-4 15-2-16,2 8 1 15,-7 7 0-15,7 4 0 16,0-6 1-16,-2-8-1 16,4-18 0-16,4-13-1 15,0-18 1-15,4-18-1 16,-4-10 0-16,0-11 0 16,0-18-1-16,0 0 0 0,0 0 1 15,0 0-1-15,0 0 1 16,0 0 0-16,0 0-1 15,6-18 0-15,-6 18 1 16,0 0-1-16,0 0 0 16,0 0 0-16,-10-17-1 15,10 17 2-15,0 0-1 16,0 0-1-16,0 0 1 16,0 0 0-16,0 0 0 15,4 19 0-15,-4-19 0 16,0 0 0-16,-18 8 0 15,18-8 1-15,-22 8-1 16,5-2 0-16,-5 0 0 0,-8-2 0 16,1 0 0-16,-11-4 0 15,-9-6 0-15,-12-2 0 16,-15-2 0 0,-8 2 0-16,-11-4 0 0,-10 3 0 15,-5 1 0-15,-1 0 0 16,4 4 0-16,11 0 0 15,7 0 0-15,8 2 0 16,16 0 0-16,5 2 0 16,9 2 0-16,6 2 0 15,5 4 0-15,7 2 0 16,7-2 0-16,0 1 0 16,7-1 0-16,19-8 0 0,-22 14 0 15,22-14 0 1,0 0 0-16,0 0 0 15,-18 8 0-15,18-8 0 16,0 0 0-16,0 0 0 0,-6-18 0 16,6 18-1-16,0 0-1 15,4-31-1-15,-4 31-3 16,2-32-2-16,-2 32-16 16,14-17-19-16,-10-1 0 15,-10-8 0-15,6 3 0 16</inkml:trace>
  <inkml:trace contextRef="#ctx0" brushRef="#br0" timeOffset="25280.5059">19318 5836 32 0,'0'0'33'0,"-28"6"2"16,28-6 1-16,0 0-20 16,-26-6-2-16,46 8-3 15,-8-21-1-15,28 11-4 16,-5-10-1-16,22 6-2 15,-5-1-1-15,1 9 1 0,-2 2-1 16,-11 14 0-16,-7 5 0 16,-15 11 0-16,-18 7 0 15,-16 6 0 1,-13 4-1-16,-3 1 1 0,-11-3-1 16,1-4 0-16,-3-4 0 15,7-5 0-15,11-9-1 16,11-3 1-16,16-18 0 15,2 24 0-15,16-19-1 16,9-1 1-16,7-4 0 16,5 0-1-16,-1-2 0 15,-3 0 0-15,-3-1-1 16,-6 1-1-16,-7 2-2 0,-19 0-5 16,0 0-29-16,6-20-3 15,-6 20 2 1,-25-22-2-16</inkml:trace>
  <inkml:trace contextRef="#ctx0" brushRef="#br0" timeOffset="25828.46">19766 5878 79 0,'0'0'40'15,"24"2"0"-15,-24-2 0 16,15 31-29-16,-1 4-3 15,-8 7-2-15,4 9-1 0,2-8-2 16,0 4-1-16,0-10-1 16,1-2-1-1,-5-7 0-15,-2-10 0 16,-6-18-1-16,0 0 0 0,0 0 0 16,14-32 0-16,-14 7 0 15,-6-11 0-15,4-1 1 16,2-4-2-16,2 4 2 15,6 3 0-15,8 1 1 16,4 11-1-16,1 7 0 16,7 11 1-16,2 9 0 15,-3 15 1-15,-3 8-1 16,-8 5 0-16,-4 4 0 16,-6 8 0-16,-6-7 0 15,-4-1-1-15,-2-13 0 16,6-24 1-16,-8 19-1 15,8-19 0-15,6-27 0 0,7-7-1 16,5-5 1-16,8-10 0 16,2 0 0-16,11-4-1 15,1 4 2-15,3 10-1 16,-2 15 1-16,5 14-1 16,-7 20 1-16,-1 14 0 15,-10 11-1-15,-7 8 1 16,-3 6-1-16,-10-4-3 15,4 6-5-15,-18-15-33 16,14-13 0-16,-8-23-1 16,16 20 0-16</inkml:trace>
  <inkml:trace contextRef="#ctx0" brushRef="#br0" timeOffset="27061.0072">20939 5440 28 0,'0'0'33'15,"0"0"2"-15,0 0 0 16,0-35-11-16,0 35-8 16,0 0-3-16,0 0-4 15,14-20-1-15,-14 20-1 0,0 0-2 16,0 0 0-16,12 29-1 16,-7-1-1-1,1 5 0-15,2 16-1 16,-6 8 1-16,10 12-1 0,-6 2 0 15,8 1 0-15,-8 3-1 16,2-3 0-16,4-5 0 16,-7-6 0-16,1-12-1 15,2-4 0-15,-8-8 0 16,0-5 1-16,-6-11-2 16,4-1 2-16,2-20 1 15,-6 18-1-15,6-18-1 16,0 0 0-16,0 0 1 15,0 0-2-15,0 0 1 16,6-18 0-16,-6 18-1 16,0 0 0-16,20-18 1 15,0 16-1-15,0-1 1 0,7-1 0 16,13 4 1-16,5-2-2 16,14 2 1-16,12-4 1 15,8 2-1-15,12-2 0 16,8 0 1-16,6 0-1 15,5 0 0-15,-3 2 1 16,-10 2-1-16,-7 0 0 16,-19 4 0-16,-9 0 1 0,-17 4-1 15,-13 0 1 1,-15-2-2-16,-17-6 1 16,0 0 0-16,0 0-1 15,0 0-1-15,0 0-4 16,0 0-7-16,-35-2-30 0,13-6 3 15,-11-8-3-15,1-2 0 16</inkml:trace>
  <inkml:trace contextRef="#ctx0" brushRef="#br0" timeOffset="27751.8744">21071 5240 71 0,'0'0'35'16,"0"0"2"-16,0 0-8 15,0 0-18-15,20 12-2 16,-20-12-2-16,55 5-1 16,-15-3-2-16,21 6 0 15,12-8-1-15,22 0 0 0,9-4 0 16,17 0-1-16,7-3-1 15,10 3 0-15,-5-6 0 16,-5 4 0-16,-17 0 0 16,-19 4 0-16,-19 0 0 15,-21 2-1-15,-19-2 1 16,-13 2 0-16,-20 0 0 16,0 0 0-16,0 0-1 15,14 22 1-15,-10-3 0 16,2 13 0-16,-4 11-1 15,6 10 2-15,2 12-2 16,-3 11 2-16,1 5-1 16,4 5 0-16,-6 0 0 0,6-1 0 15,-4-7 0-15,0-3-1 16,0-10 1 0,-2-6-1-16,-1-10 0 0,1-12 0 15,0-6 0-15,-6-7 0 16,0-24 0-16,2 23 0 15,-2-23 0-15,0 0-1 16,0 0-1-16,-8-17 0 16,8 17-3-16,-13-38-3 15,13 38-6-15,-20-25-29 16,0 9 2-16,-11-1-1 16,3-1 1-16</inkml:trace>
  <inkml:trace contextRef="#ctx0" brushRef="#br0" timeOffset="28680.3268">21369 5795 63 0,'0'0'37'0,"28"-27"1"16,-28 27-9-16,12-22-12 15,10 28-5-15,-22-6-2 16,19 8-2-16,-9 10-3 16,4 11 0-16,-6 6-2 15,4 10 0-15,-4 1 0 16,-1 3-1-16,-1-2-1 15,0-8 0-15,-6-8-1 16,4-7 1-16,-4-6-1 16,0-18 0-16,0 0 0 15,0 0-1-15,-4-30 1 16,4 7 0-16,0-9 0 16,4 3 0-16,-2-7 0 0,6 3-1 15,4 6 1-15,8 3 0 16,0 12 1-16,7 8-1 15,5 10 0-15,1 8 1 16,5 11-1-16,-7 7 1 16,3 1 1-16,-12 5-1 15,-5-1-1-15,-3-4 1 16,-8-7 0-16,-6-9-1 16,0-17 1-16,0 0-1 15,0 0 0-15,-6-23-1 16,10-9 2-16,4-3-2 15,6-10 1-15,4-2 0 16,3 2 0-16,5 7-1 0,0 13 1 16,5 13 0-16,-3 14 1 15,4 16 0 1,-7 13-1-16,-1 10 1 16,-2 6-1-16,-7 3 0 0,-1-1-2 15,-2-10-1-15,0 8-7 16,-10-23-32-16,2-3 0 15,-4-21-1-15,0 0 1 16</inkml:trace>
  <inkml:trace contextRef="#ctx0" brushRef="#br0" timeOffset="30176.5316">24509 5146 53 0,'0'0'32'0,"20"-30"3"16,-20 9-8-16,19 19-6 16,-27-22-7-1,24 26-4-15,-16-2-1 16,0 0-3-16,20 24 0 0,-6 15-2 16,-10 14 1-16,2 15-2 15,-6 13 1-15,2 21 0 16,-4 6-2-16,2 12 1 15,-4 1-2-15,8-1 2 16,2-10-2-16,7-8 1 16,7-16-1-16,0-15 0 15,6-14-1-15,-1-18 1 0,3-15-1 16,-6-11 0 0,-3-13-2-16,-19 0 0 15,24-27-3-15,-24-8-3 16,14 7-27-16,-22-3-8 15,-6 5 1-15,-16-3-1 0</inkml:trace>
  <inkml:trace contextRef="#ctx0" brushRef="#br0" timeOffset="31092.4777">22821 5856 37 0,'19'-25'34'15,"-13"7"3"-15,-2-2 0 16,-4 20-19-16,4-33 0 16,-4 33-5-16,6-20-1 15,-6 20-4-15,0 0-1 16,28 30-2-16,-16-5-1 16,7 9-1-16,1 7 0 15,6 8 0-15,-1 0-2 16,1-2 1-16,2-4-2 15,-1-6 2-15,-1-7-2 16,2-10 0-16,1-13 1 16,-1-11-1-16,0-11 0 15,3-11 0-15,3-9 0 0,3-6 0 16,-5-8 1-16,-5 2-1 16,-1-1-1-16,-6 7 1 15,0 8 1-15,-7 13-1 16,-13 20 0-16,26 2 0 15,-14 18 1-15,2 13-1 16,4 4 1-16,3 7 0 16,5 3-1-16,6-4 1 15,-5-6-1-15,7-7 0 16,-3-9 0-16,7-13 0 16,-3-12 0-16,3-10 0 15,-5-11 0-15,1-8 0 16,0-9-1-16,1-1 1 0,-1-4 0 15,-9 6 0-15,-3 7 0 16,-2 7 0-16,-20 27 0 16,26-14 1-1,-26 14-2-15,17 41 2 0,-13-7-1 16,12 5 0-16,-2 0 0 16,8 3 0-16,3-9 0 15,1-8 0-15,0-5-1 16,5-12 1-16,-3-6-1 15,-8-6-2-15,-1-2-1 16,-13-16-8-16,-6 22-29 16,6-19-2-16,-6 19 1 15,-31-10-1-15</inkml:trace>
  <inkml:trace contextRef="#ctx0" brushRef="#br0" timeOffset="33517.0585">20945 3473 48 0,'0'0'25'0,"0"0"-2"16,0 0 1-16,-14-31-7 15,14 31-3-15,8-22-2 16,-8 22-1-16,12-21-1 16,-12 21-2-16,0 0-1 15,0 0-1-15,0 0-1 16,0 0-2-16,8 27 1 15,-8 3-2-15,0 5 1 16,0 16-1-16,-6 12 1 16,4 15-1-16,-4 15 0 15,0 13-1-15,-2 7 0 16,8 5 0-16,-6-2 1 0,8-6-2 16,2-12 0-16,4-10 1 15,4-13-1-15,-2-14 1 16,-1-10 0-16,-1-8-1 15,-2-8 1-15,-6-3-1 16,0-5 1-16,-2-5-1 16,-2-5 0-16,4-17 0 15,-6 20 0-15,6-20-2 16,0 0-4-16,0 0-26 16,0 0-8-16,20-33-3 15,-2 7 1-15</inkml:trace>
  <inkml:trace contextRef="#ctx0" brushRef="#br0" timeOffset="34184.8288">22412 3793 33 0,'20'-21'33'15,"5"3"1"-15,1-2 2 16,-14-9-18-16,21 25-3 15,-27-16-4-15,14 19-2 0,-20 1-1 16,0 0-3 0,0 0 0-16,0 0-2 15,-26 27 1-15,20 2-1 16,0 5 0-16,5 11-1 0,1 4 1 16,5 14-1-16,-3 4 1 15,4 11-2-15,-6 2 1 16,0 7 0-16,0 1-1 15,4 2 1-15,-4-1-1 16,4-7 0-16,6-5-1 16,4-14 1-16,0-7-1 15,6-12 1-15,-3-11 0 0,-1-9-1 16,-16-24 0 0,26 21 0-16,-26-21-1 15,0 0-2-15,0 0-4 16,-8-33-21-16,8 33-13 15,-40-28-1-15,15 13 0 0,-9-7 0 16</inkml:trace>
  <inkml:trace contextRef="#ctx0" brushRef="#br0" timeOffset="36204.5445">21318 4255 14 0,'0'0'25'0,"14"-26"0"16,-14 26-2-16,25-12-3 16,-19-7-2-16,20 23-3 15,-24-24-2-15,24 26-1 0,-26-6-3 16,0 0-1-16,0 0-1 15,8 23-1-15,-8-23-3 16,-30 44 1-16,4-17-2 16,1 8 0-16,-7-3 0 15,4 3 0-15,-3-4-1 16,5 3 0-16,-2-7 0 16,9-1 0-16,-1-3 0 15,2-3-1-15,2-2 1 16,16-18-1-16,-29 23 0 15,29-23 1-15,-22 16-1 16,22-16 0-16,0 0 0 16,-18 12 1-16,18-12-1 0,0 0 0 15,24 10 1 1,-24-10-1-16,34 5 0 0,-13-1 0 16,9-2 0-1,-2 0 0-15,-1 2-1 0,5-2 0 16,-7 2-1-16,-3-2-3 15,10 12-4-15,-32-14-29 16,25 14 0-16,-25-14-1 16,20 3 1-16</inkml:trace>
  <inkml:trace contextRef="#ctx0" brushRef="#br0" timeOffset="36528.825">21456 4368 59 0,'0'0'36'15,"24"-15"1"-15,-24 15-1 16,47 6-24-16,-47-6-3 15,46 21-2-15,-27-1-2 16,13 13-2-16,-10 2-1 16,3 5-1-16,-1-1-1 15,-8-2 1-15,2-3-1 16,-5-5-2-16,1 1-2 16,-14-30-9-16,12 17-24 0,-12-17 0 15,0 0-1-15,0 0 0 16</inkml:trace>
  <inkml:trace contextRef="#ctx0" brushRef="#br0" timeOffset="36732.708">21796 4388 72 0,'0'0'36'15,"-20"20"0"-15,0 17-8 16,-19-15-18-16,17 23-3 15,-19-10-2-15,13 6-1 16,0-2-4-16,3-5-2 0,13 3-7 16,-10-13-26-16,22-24-1 15,10 21-1-15,8-21 1 16</inkml:trace>
  <inkml:trace contextRef="#ctx0" brushRef="#br0" timeOffset="37048.816">21829 4555 45 0,'-15'4'36'0,"15"-4"0"16,0 0 0-16,0 0-18 16,0 0-7-16,35 12-4 15,-15-12-2-15,15 5-2 16,-1-3-1-16,5 2-2 16,7 0-1-16,-7-6-3 15,9 14-6-15,-15-14-27 16,1-2 1-16,-10-2 0 15,-5-2-1-15</inkml:trace>
  <inkml:trace contextRef="#ctx0" brushRef="#br0" timeOffset="37427.9032">22076 4331 47 0,'0'0'33'16,"-8"-20"0"-16,8 20 0 0,30 4-19 16,-30-4-5-16,37 4-1 15,-11 0-3-15,14 14-1 16,-7-4-1-1,7 5-1-15,-3 1-1 16,-3 3 1-16,-9-1-1 0,-5 4 0 16,-14-5 1-16,-6 3 0 15,-10-5 0-15,0 3 0 16,10-22 0-16,-29 33 0 16,13-21 0-16,16-12-2 15,-24 22-1-15,24-22-4 16,0 0-30-16,0 0-3 15,-22 11 0-15,22-11-1 0</inkml:trace>
  <inkml:trace contextRef="#ctx0" brushRef="#br0" timeOffset="47584.8016">1766 8407 36 0,'12'-31'34'0,"-6"13"2"16,-6 1 1-16,2-9-25 16,-2 26 1-16,0 0 1 15,0 0-1-15,-2 22-3 16,2 1-4-16,0-23-1 15,-12 40-1-15,12-40-2 16,-2 31 0-16,2-31-1 16,0 0 0-16,16-4 0 0,-16 4-1 15,24-31 1-15,-16 11-1 16,-6-4 1-16,-4 1-1 16,-12 1 0-16,14 22 0 15,-38-23 0-15,5 27 0 16,-7 7 2-16,-5 13 0 15,5 13 1-15,1 10-1 16,7 12 1-16,5 6-1 16,9 2 1-16,12-4-1 15,12-10-2-15,12-8-2 16,7-14 2-16,5-11-2 16,0-16 1-16,5-12 1 15,-3-14-2-15,-1-1 1 0,-11-11 0 16,-2 1 2-16,-10 0-2 15,-8 3 2-15,2 5-1 16,-8 5 0 0,6 20 1-16,0 0 0 0,0 0 0 15,0 0-1-15,17 37 0 16,3-3 1-16,6-1 0 16,7 6-2-16,7 1 3 15,5-5-3-15,-1 0 2 16,-1-9-3-16,1-7 0 15,-11-13-4-15,11 14-9 16,-23-30-26-16,-21 10-2 0,8-41 1 16,-10-4-1-16</inkml:trace>
  <inkml:trace contextRef="#ctx0" brushRef="#br0" timeOffset="47772.5423">2074 8125 92 0,'20'14'41'0,"18"21"2"16,-5 10-2-16,5 24-33 16,9 13-2-16,-2 18-1 15,-5-4-1-15,-6 6-3 16,-11-1-1-16,-13-17-7 16,8 10-34-16,-36-23-2 0,-4-10 1 15,-23-8-1 1</inkml:trace>
  <inkml:trace contextRef="#ctx0" brushRef="#br0" timeOffset="55560.7144">4199 8592 39 0,'8'-30'30'16,"4"-1"2"-16,5 13-6 15,-17-13-6-15,20 35-2 16,-20-4-6-16,6 21-3 15,-10 7-1-15,16 27-3 16,-6 8 0-16,10 23-2 16,-4 14 1-16,1 8-4 15,5 4 2-15,-2-8-1 16,6-8-1-16,-7-13 0 16,5-17-1-16,-6-17 0 15,4-21-2-15,-18-28-1 0,22 4-4 16,-30-45-20-16,2-3-10 15,-6-16-1-15,-10-15 0 16</inkml:trace>
  <inkml:trace contextRef="#ctx0" brushRef="#br0" timeOffset="55812.2499">3905 8403 77 0,'8'-27'36'16,"21"3"0"-16,23 11-1 15,21 15-33-15,19 6 0 16,19 15-1-16,0 16 1 16,-5 18 0-16,-21 2 2 0,-12 16-1 15,-29-7 1-15,-23 5-2 16,-29-10 2-16,-23-6-2 16,-23-20 0-16,-5-11-1 15,-12-5-2-15,0-19-3 16,18 2-6-16,-3-18-28 15,19-1-2-15,13-9 0 16,22 2 0-16</inkml:trace>
  <inkml:trace contextRef="#ctx0" brushRef="#br0" timeOffset="57857.1723">5036 8821 43 0,'6'-21'36'0,"-6"21"0"15,0-18 0-15,0 18-23 16,0 0-2-16,0 0 0 15,12 18-4-15,-12 2 0 16,8 17-4-16,-2 2 1 0,6 12-1 16,-5 0-1-1,5 2 1-15,-4-4-2 16,4-6 0-16,-2-5 0 16,0-15 0-16,-10-23-2 0,14 18 2 15,-14-18-2-15,13-34 0 16,-9 7 1-16,-2-10-1 15,4-3 0-15,2-1-1 16,10 2 1-16,2 4 0 16,5 7 0-16,3 11 0 15,11 9 1-15,1 14 0 16,5 7 0-16,-3 9 1 16,-5 7 0-16,-5 7 0 0,-12 3 0 15,-6 4 0 1,-14-6 0-16,-12 1 1 15,-8-11-1-15,-6 1 0 16,-3-15 0-16,-3-3 1 0,0-8-2 16,5-4 1-16,3-4 0 15,24 6-1-15,-22-15 0 16,22 15 1-16,0 0-1 16,20-16 0-16,2 18 0 15,9 0 0-15,7-2 0 16,1-2 0-16,9 2 0 15,-3-4 0-15,1 0 1 16,-5-4-1-16,-5-6 0 16,-9-1-1-16,-7-5 2 15,-8-1-2-15,-12 1 1 16,-10-4 0-16,-6 7 0 16,-9 1 0-16,-3 6 1 0,-4 12-1 15,1 8 1-15,3 8-1 16,4 5 0-16,11 11 0 15,11-1 1-15,10 0-2 16,13-3 1-16,11-11-1 16,11-5 0-16,9-14-3 15,9-6-1-15,-8-21-3 16,24 3-4-16,-26-33-4 16,24 14-1-16,-29-30 4 15,17 13 2-15,-23-15 7 16,-3 12 3-16,-9 6 7 15,-26-4 3-15,10 36 7 0,-32-8-1 16,20 33 0-16,-40 2-4 16,27 31-3-16,-17-4-2 15,16 26-4-15,0 2 2 16,12 14-3-16,8 1 2 16,4 13-2-16,10-3 0 15,5 1 0-15,7-5 0 16,-4-5-1-16,3-6 0 15,-5-12 0-15,-8-4-1 16,-10-18 1-16,-8-6-2 16,-12-9 0-16,-8-6-1 15,-14-18-2-15,-3 4-1 16,-14-24-3-16,15 7-3 0,-23-32-1 16,21 21 0-16,-13-29 1 15,29 20 2 1,-5-16 3-16,15 12 3 0,12 6 5 15,8-2 3-15,19 15 2 16,3-11 0-16,17 13 2 16,-3-9 0-16,11 13-1 15,-4-7 0-15,9 5-2 16,-15-4 2-16,6 11-1 16,-17-3 0-16,-2 16 0 15,-32 0-1-15,19 14-1 16,-25 5-1-16,-7 15 0 15,-13 5 0-15,8 4-1 0,-2 2-1 16,7 4 0-16,7-6 0 16,12-9-1-16,7-13 0 15,13-11 0 1,12-16-2-16,1-7 1 0,6-11-1 16,-3-15-1-16,3-6 2 15,1-8-1-15,-3 4 1 16,-3 0 0-16,-13 7 1 15,-1 9 0-15,-6 3 1 16,-20 30 0-16,25-19 0 16,-25 19 1-16,-9 29 0 15,-1 1-1-15,-2 3 0 16,4 10 1-16,-4 0-2 0,10 5 1 16,-2-9-1-1,12-8 0-15,8-7 0 16,4-14-1-16,5-8 0 15,3-18 0-15,11-10 0 0,-1-15 0 16,1-4 0-16,-5-4 0 16,0 0 1-16,-3 4-1 15,-9 3 2-15,-4 9 0 16,-7 14 0-16,-11 19 0 16,0 0 0-16,-3 27 1 15,1 6-1-15,-4 16 1 16,6 0-1-16,6 10 0 15,1 2-1-15,13-8-1 16,6 0-1-16,-6-16-4 16,13 14-8-16,-5-33-28 15,-5-2-1-15,-23-16 0 16,32-18 0-16</inkml:trace>
  <inkml:trace contextRef="#ctx0" brushRef="#br0" timeOffset="58452.2646">7846 8798 64 0,'0'0'39'16,"25"14"-1"-16,-9-18 1 16,22 10-31-16,-11-12 0 15,25 4-2-15,-7-6-4 16,3 2-1-16,5 6-6 0,-18-22-15 15,-1 19-18-15,-14 5 0 16,-20-2-2-16,0 0 1 16</inkml:trace>
  <inkml:trace contextRef="#ctx0" brushRef="#br0" timeOffset="58573.3621">7945 8986 68 0,'0'0'36'16,"21"32"0"-16,5-28-6 15,25-2-60-15,1 4-3 16,1-10-1-16,0 4 0 16</inkml:trace>
  <inkml:trace contextRef="#ctx0" brushRef="#br0" timeOffset="59216.4542">8880 8704 61 0,'6'-28'37'15,"-6"7"2"-15,0 21-2 0,0 0-26 16,0 0-2-16,0 57-2 16,-6-16 0-16,14 20-4 15,-2 3 2-15,12 15-4 16,2 3 2-16,7-7-3 15,5-2 1-15,2-7 0 16,-1-5-1-16,-1-12 1 16,-11-10-2-16,1-13-2 15,-22-26 0-15,0 0-2 16,0 0-2-16,-31-49-3 16,11 10-3-16,-29-32 0 15,19 8 1-15,-25-21 3 0,19 13 2 16,-3-19 1-16,19 7 2 15,10 11 6-15,16 5 3 16,27 22 2-16,9 6 0 16,25 27 1-16,4 8-1 15,20 37 1-15,-18 1 2 16,8 27-3-16,-26-5 1 16,-7 17-2-16,-29-6 0 15,-19 0-3-15,-23-16 1 16,-19-4-1-16,-21-12-3 15,-4-13-1-15,2-7-4 16,-12-28-17-16,21 3-18 16,13-12 0-16,15-5-2 0,22-9 1 15</inkml:trace>
  <inkml:trace contextRef="#ctx0" brushRef="#br0" timeOffset="59728.7475">9953 9002 39 0,'0'0'35'0,"13"-22"3"16,-13 22-4-16,-11-25-18 15,11 25-1-15,-28-6-2 16,6 20-4-16,-21-6-3 16,3 17-1-16,-5 5-1 15,5 7-1-15,1 2-1 16,13 6 0-16,12-2-1 16,14-3-1-16,18-5 1 15,6-9-1-15,11-11-1 16,7-9 1-16,3-10-1 15,-5-13 0-15,-1-7 1 16,-7-2-1-16,-6-3 0 16,-7 2 1-16,-11 3 1 0,-4 4-1 15,-4 20 1-15,0 0 0 16,-29 0 0-16,29 0 1 16,-22 38 0-1,16-13-1-15,0 7 0 0,8 3 0 16,8-4-1-16,4-7 0 15,11-4-2-15,-5-13-3 16,14 1-2-16,-9-27-7 16,23-1-25-16,-13-21-2 15,5-4 0-15,-5-16 1 16</inkml:trace>
  <inkml:trace contextRef="#ctx0" brushRef="#br0" timeOffset="60000.5482">10405 8655 79 0,'-8'-18'39'0,"8"18"2"16,-40 31 0-16,34 11-32 16,-27-3-2-16,15 22-3 0,-2 2 0 15,14 11-2-15,6 5 0 16,10-1-1-16,6 3 0 16,8 1 0-16,-2-2 0 15,-3-3 0-15,1-6-1 16,-8-7 1-16,-6-9-1 15,-6-11 0-15,-6-7-1 16,-14-18-1-16,-4-7 0 0,-11-16-3 16,3-2-4-1,-25-33-18-15,10 0-14 16,-11-14 0-16,11-8 0 16,-6-8 0-16</inkml:trace>
  <inkml:trace contextRef="#ctx0" brushRef="#br0" timeOffset="60141.213">9953 9116 74 0,'39'-22'38'16,"9"5"0"-16,9-1-1 16,2-6-29-16,14 11-4 15,-4-5-3-15,-2 0-4 16,4 10-6-16,-23-9-27 16,5-7-1-16,-7-1-2 15,-9-5 2-15</inkml:trace>
  <inkml:trace contextRef="#ctx0" brushRef="#br0" timeOffset="60756.423">10742 8761 71 0,'0'0'40'0,"16"0"1"16,-10 21-1-16,-26-3-24 15,32 35-8-15,-12-10 2 16,14 26-5-16,-2-6 0 16,8 7-2-16,1-3-1 15,11 2 0-15,2-10-1 16,9-6 0-16,-4-14-1 15,3-16 0-15,7-13-1 16,-5-16 1-16,5-9-1 16,-3-25-1-16,1-7 0 15,-4-12 0-15,-3-4 0 16,-13 1 0-16,-7 3 2 16,-6 2-1-16,-10 8 0 0,-14 14 1 15,-6 11 1-15,-9 8 0 16,-9 14 0-16,-1 12 0 15,-1 12-1-15,2 13 1 16,3 4 0-16,11 8 1 16,10-1-1-16,14 1-1 15,14-8 0-15,6-8 0 16,13-11 0-16,3-10-1 16,7-14 0-16,2-14-1 15,5-9 2-15,-7-11-1 16,-1-3 1-16,-7-2-1 15,-7 0 2-15,-5 5-1 16,-9 7 1-16,-6 10 0 0,-12 21 0 16,0 0 1-16,0 0-1 15,2 49 1-15,2-10-1 16,0 10 0 0,8 2 1-16,11 2-1 0,5-4-1 15,9 0 1-15,3-16-1 16,7-7 1-16,-1-10-1 15,-1-10 0-15,1-6 0 16,-7-4-1-16,-11-6 0 16,-5-8-1-16,-23 18-2 15,14-35-2-15,-14 35-6 16,-23-32-30-16,1 9-1 16,-16-7 1-16,-3-1-1 0</inkml:trace>
  <inkml:trace contextRef="#ctx0" brushRef="#br0" timeOffset="60968.9823">10896 8704 96 0,'58'-14'41'0,"19"-2"1"16,8-3-2-16,13 9-37 15,-5 2-2-15,-2-2-4 16,-4 26-15-16,-28-18-22 0,-15 2 0 16,-25 2-2-1,-19-2 1-15</inkml:trace>
  <inkml:trace contextRef="#ctx0" brushRef="#br0" timeOffset="63389.1764">3302 11008 33 0,'0'0'33'16,"-27"-2"1"-16,27 2-6 15,0 0-9-15,-20-26-3 16,42 22-3-16,-16-17-4 16,33 9-3-16,1-12-2 15,17 11-1-15,-2-7 0 0,14 14 0 16,-3 4 0 0,-7 18 1-16,-14 9-1 15,-11 21 0-15,-26 11 1 16,-10 19-1-16,-24-1 0 0,-8 11-1 15,-15-6-1-15,2-3 0 16,-13-6-1-16,9-14 0 16,0-14-1-16,15-12 2 15,5-9-1-15,11-8 1 16,2-7-1-16,18-7 1 16,0 0 0-16,0 0-1 15,18-13 1-15,13 3-1 16,9-2 1-16,11-4 0 15,11 1 0-15,9-1 0 16,2 0 0-16,0 6 0 16,-2 3 0-16,-6 1-2 15,-14 2 0-15,-11 0-3 0,-3 14-4 16,-37-10-25-16,0 0-9 16,0 0 1-16,0 0-2 15</inkml:trace>
  <inkml:trace contextRef="#ctx0" brushRef="#br0" timeOffset="64280.0716">4183 11045 64 0,'0'0'37'16,"0"0"3"-16,0 0-2 15,14 33-27-15,-20-7 0 16,14 27-3-16,-8-6-1 15,12 16-3-15,-12 0 0 16,8 1-2-16,-2-3 0 16,-1-10 0-16,-3-9-3 15,4-11 1-15,0-11 0 16,-6-20-1-16,0 0 0 16,0 0-1-16,-6-46 0 15,-2 3-1-15,-5-10 0 0,-5-13 1 16,4-1-1-16,-6-8 2 15,7 8 0-15,1 3 2 16,4 9-1 0,8 14 2-16,0 11 0 0,0 30 0 15,25-6 0-15,-5 32 1 16,2 17 1-16,4 14-2 16,-1 10 1-16,3 3-1 15,1 3 0-15,-1-3-1 16,-6-11 0-16,4-10 0 15,-3-17-1-15,-1-20 0 16,4-18 0-16,-1-20-1 16,-3-13-1-16,-4-16 2 0,2-14 0 15,-1-9 0-15,-7-5 0 16,0 11-1-16,-4 5 1 16,-2 12 1-1,-4 22 1-15,-2 33-1 0,18-8 0 16,-5 37 0-16,-5 16 1 15,6 16-1-15,-2 10 0 16,0 11 0-16,2-3 0 16,-7-3-2-16,5-11 1 15,-6-2 0-15,0-10-2 16,0-16-1-16,2-3-2 16,-8-34-5-16,20 35-31 15,-20-35-2-15,0 0 0 0,0 0 0 16</inkml:trace>
  <inkml:trace contextRef="#ctx0" brushRef="#br0" timeOffset="65025.1343">4989 11234 57 0,'0'-36'38'16,"0"19"0"-16,0 17 0 15,-12-34-24-15,12 34-2 16,0 0-2-16,27 32-3 16,-23-9-2-16,10 18-1 15,-2 3 0-15,2 7-2 16,0 3 0-16,0 1-2 16,3-4 2-16,-3-3-1 0,0-15-1 15,0-6 1-15,-14-27-1 16,29 20 0-16,-29-20 0 15,20-24 0-15,-10-1 0 16,2-12-1-16,-4-3 0 16,8-5-1-16,-3-2-1 15,1-2 0-15,4 12-2 16,-8-2-1-16,16 15-5 16,-26-1-26-16,17 15-3 15,-17 10 0-15,28 0 1 16</inkml:trace>
  <inkml:trace contextRef="#ctx0" brushRef="#br0" timeOffset="65308.4646">5447 11518 68 0,'0'33'39'16,"-6"1"1"-16,0 5 0 15,-6-8-29-15,16 17-2 16,-10-15-3-16,12-2-2 15,0-9-1-15,14-6-2 16,5-10 0-16,9-12 0 16,0-14-1-16,3-6 1 15,-3-7 0-15,-7 0-1 16,-7-5 1-16,-8-1-2 16,-18 6 1-16,-8 1-1 0,-6 9-1 15,-11-3-3 1,11 22-9-16,-2-9-26 0,3 3-1 15,1 2 1 1,18 8-1-16</inkml:trace>
  <inkml:trace contextRef="#ctx0" brushRef="#br0" timeOffset="65785.5827">6414 11124 56 0,'0'0'36'0,"0"0"0"16,20-2 0-16,0-12-29 15,19 10-1-15,-1-6-3 16,3 0-3-16,5 8-4 16,-21-13-16-16,9 13-16 15,-10 10 0-15,-24-8 1 16,2 19-2-16</inkml:trace>
  <inkml:trace contextRef="#ctx0" brushRef="#br0" timeOffset="65923.6164">6479 11288 61 0,'0'0'36'0,"20"18"0"0,2-20-1 16,-22 2-33-16,49-4-30 15,-15-2-5-15,11 0 0 16,-11-5-3-16</inkml:trace>
  <inkml:trace contextRef="#ctx0" brushRef="#br0" timeOffset="66660.2153">7119 11047 43 0,'0'0'33'0,"0"0"3"15,0 0-1-15,42-14-20 16,-23-7-5-16,33 13-2 16,-7-10-2-16,16 12-1 15,-3 0 0-15,1 10-2 16,-8 6 0-16,-9 12-1 16,-13 1-1-16,-19 13 1 15,-16 1-1-15,-15 8-1 16,-13-4 1-16,-11-1-1 15,-3-9 0-15,-3-4-1 0,7-5 1 16,15-8-1-16,11-6 0 16,18-8 1-1,18 0-1-15,11-4 1 16,21 2-1-16,9 2 1 0,6 6 0 16,8 3 0-16,4 9 1 15,-8 6 0-15,-6 5 0 16,-9 10 1-16,-17 3 0 15,-11 3 0-15,-24 2 0 16,-16-2 1-16,-17-6-2 16,-9-4 1-16,-11-13-1 15,-5-4-1-15,-7-10 1 0,4-10-2 16,6-6-2-16,1-14-3 16,19 16-16-1,-1-21-17-15,5 3-2 16,9-7 0-16,10 3 1 15</inkml:trace>
  <inkml:trace contextRef="#ctx0" brushRef="#br0" timeOffset="67700.0277">7958 11135 51 0,'0'0'37'16,"12"-19"-1"-16,-12 19 2 15,0 0-24-15,0 0-2 0,0 0-2 16,36 51-3-16,-24-16-1 16,1 18-2-16,-3-2 0 15,0 10-1-15,-4 0-1 16,0-4-1-16,-6-8 0 15,0-8 0-15,-6-12-1 16,0-9 0-16,6-20 1 16,0 0-1-16,0 0-1 15,-20-35 1-15,18-1 0 16,-1-13-1-16,-1-8-1 16,0-3 2-16,-2 1-1 15,4 2 1-15,-2 8 0 16,4 11 1-16,0 15 0 0,0 23 0 15,0 0 1-15,18 31-1 16,-5 11 0-16,5 7 0 16,2 6 0-16,2 3 0 15,7-5 0-15,-1-4-1 16,-1-11 1-16,5-15-1 16,0-13 1-16,-5-12-1 15,-1-16 0-15,-6-13 0 16,-1-10-2-16,-1-14 2 15,-4-2 0-15,-4-2 0 16,0 2-1-16,4 4 2 16,-6 8-1-16,5 12 1 15,-1 15 1-15,6 16-2 0,2 18 1 16,1 15 0 0,-1 8-1-16,0 11 0 15,6 4 0-15,-9 1-1 16,3 0-1-16,-4-8-2 0,2 1-5 15,-18-21-31-15,14 1-3 16,-14-28 1-16,13 19 0 16</inkml:trace>
  <inkml:trace contextRef="#ctx0" brushRef="#br0" timeOffset="68188.6882">8894 11249 47 0,'0'0'37'16,"12"-23"1"-16,-12 23 2 0,6-28-22 15,14 46-5 1,-20-18-3-16,16 33-2 16,-12-7-1-16,11 13-2 15,-5 2-1-15,10 8-2 0,-4-6 0 16,2 1 0-16,1-11-1 15,1-9 0-15,0-5 0 16,1-13-1-16,1-8 1 16,-2-16-1-16,0-7 1 15,-6-7-1-15,-1-9 0 16,-1-2 0-16,-4-2 0 16,-2 2-1-16,2 2-1 15,-8 5 0-15,6 13-4 16,-6-11-4-16,26 28-31 15,-26 6-1-15,15-9 2 16,-15 9-2-16</inkml:trace>
  <inkml:trace contextRef="#ctx0" brushRef="#br0" timeOffset="68576.4678">9830 11302 69 0,'18'-14'39'0,"-18"14"0"16,20-25 1-16,-20 25-30 16,0 0-1-16,-32 0-2 15,-1 14-2-15,-1 13-1 0,-5 7-1 16,7 11-1-16,-2 0 0 15,15 14 0-15,5 3-1 16,16 9 0-16,10-8 0 16,7 8 0-16,7-1-1 15,2 3 1-15,-1-2-1 16,-1-7 1-16,-2-3-1 16,-14-8 1-16,-5-2-1 15,-10-17 0-15,-5-9-2 16,-8-19 0-16,-4 4-4 15,-15-30-5-15,17 0-29 16,-20-9-3-16,1 0 1 16,-6-11 0-16</inkml:trace>
  <inkml:trace contextRef="#ctx0" brushRef="#br0" timeOffset="68728.5251">9483 11928 86 0,'25'-8'41'0,"21"4"0"16,-7-1 0-16,15 10-32 15,-5-12-4-15,-2-1-3 16,-1 8-4-16,-19-18-11 16,5 16-28-16,-32 2 0 15,20-8-1-15,-20 8-1 16</inkml:trace>
  <inkml:trace contextRef="#ctx0" brushRef="#br0" timeOffset="69716.3184">11465 11416 43 0,'0'0'35'0,"0"0"0"15,0 0 2-15,0 0-25 16,-2-25-2-16,30 23-1 16,-3-18-1-16,27 10-3 15,-1-8-2-15,22 5-2 16,4-1 0-16,4-2-2 15,2 12-2-15,-16-9-3 16,4 26-6-16,-37-5-24 16,-8 4-1-16,-26 6 0 0,-22 3 0 15</inkml:trace>
  <inkml:trace contextRef="#ctx0" brushRef="#br0" timeOffset="69889.3833">11511 11571 66 0,'0'0'36'0,"0"0"2"16,19 0-1-16,1-12-31 16,37 6 0-16,3-5-3 15,11-1-3-15,6 6-3 16,-10-10-8-16,10 10-25 16,-18 2-1-16,-6 1-1 0,-11 1 1 15</inkml:trace>
  <inkml:trace contextRef="#ctx0" brushRef="#br0" timeOffset="70308.7519">12142 11114 45 0,'-45'6'35'0,"13"2"-1"15,5-1 3-15,27-7-21 16,-12 26-9 0,12-26 1-16,45 29-3 0,1-13-2 15,13 6-1-15,12-1 0 16,4 7-2-16,6-5 2 15,-8 3-1-15,-8-1 1 16,-13 7 0-16,-25-3 1 16,-11 6 0-16,-20-3 0 15,-16 1 1-15,-19-1-1 16,-5-1-1-16,-9-5 0 16,8-1 0-16,-1-5-1 0,7-5-3 15,15 3-1-15,2-20-9 16,22 2-28-16,0 0 0 15,32-2-1 1,-4-8 0-16</inkml:trace>
  <inkml:trace contextRef="#ctx0" brushRef="#br0" timeOffset="70956.6724">13842 11234 48 0,'0'0'37'15,"0"0"2"-15,-17-24 1 16,17 24-19-16,-20 0-7 0,34 20-4 16,-14-20-1-16,19 49-3 15,-5-14-2-15,12 18-1 16,0 4-1-16,7 6-1 16,3-2 0-16,-3-5 0 15,-1-3-1-15,-2-11 0 16,-7-9 0-16,-1-9 1 15,-22-24-1-15,32 19 1 16,-32-19-1-16,7-23 0 16,-3-5 0-16,-4-5 1 15,0-10-1-15,6-8 0 16,-2-6 0-16,6-4 0 16,4 6 0-16,0 2 0 0,11 8 0 15,-5 6-2-15,6 13 0 16,-4 0-3-16,15 26-5 15,-37 0-19-15,46-1-12 16,-15 8 0-16,3 9-1 16,-1 0 2-16</inkml:trace>
  <inkml:trace contextRef="#ctx0" brushRef="#br0" timeOffset="71257.0955">14855 11341 74 0,'0'0'39'0,"0"0"-1"16,0 0 1-16,-31 40-29 16,1-13-3-16,14 14-2 15,-3 1-1-15,13 11 0 16,4-4-3-16,10 6 1 16,11 2-1-16,7 5 0 15,0 3-1-15,1 2 1 16,-1-4-1-16,-8-1 0 15,-4-5 1-15,-12-8-1 16,-4-5 0-16,-16-11 0 16,-2-9-1-16,-13-11-1 15,-1-1-2-15,-17-26-5 16,19 3-30-16,-15-9-1 0,-5-6-1 16,1-7 0-16</inkml:trace>
  <inkml:trace contextRef="#ctx0" brushRef="#br0" timeOffset="71401.1358">14512 11940 77 0,'51'-12'38'15,"6"-1"0"-15,3-3-2 16,7 4-34-16,-2 6-8 16,-2-10-29-16,-15-3-1 15,-3 7 0-15,-13-8-2 16</inkml:trace>
  <inkml:trace contextRef="#ctx0" brushRef="#br0" timeOffset="71761.5091">15754 11273 76 0,'0'0'37'16,"0"0"-2"-16,27-12 0 16,11 12-30-16,-5-8-2 15,17 2-3-15,3 6-6 16,-13-10-18-16,5 7-13 16,-5 3 2-16,-15 1-2 15</inkml:trace>
  <inkml:trace contextRef="#ctx0" brushRef="#br0" timeOffset="71916.5677">15738 11461 64 0,'14'22'33'0,"11"-32"-1"16,17 6-2-16,1-18-41 15,-1 1-20-15,17 3 0 16,-12-13-1-16,9 13 1 15</inkml:trace>
  <inkml:trace contextRef="#ctx0" brushRef="#br0" timeOffset="72532.7249">16733 10808 65 0,'-6'-30'35'0,"8"13"1"0,-2 17-2 16,16-46-23-16,18 35-3 16,-7-13 0-16,25 18-1 15,-11-4-2-15,10 16 0 16,-5 2-1-16,-1 12-1 15,-11 9 0-15,-15 14 0 16,-15 2-2-16,-19 7 0 16,-13 0-1-16,-12 0 1 15,-7-1-1-15,-10-6 0 16,6-4 0-16,-1-8 0 16,11-5 1-16,9-7-2 15,10-7 1-15,22-14 1 16,-25 14-1-16,25-14 0 0,0 0 0 15,19-2 0-15,1-4 0 16,2 2 1-16,4 0-1 16,5 2 1-1,3-2-2-15,-1 4 1 0,5 2-2 16,-11-4-1-16,9 12-3 16,-20-20-15-16,11 14-18 15,-5-4-2-15,0 0 1 16,-2-10-1-16</inkml:trace>
  <inkml:trace contextRef="#ctx0" brushRef="#br0" timeOffset="72820.0432">17547 10859 89 0,'0'0'40'16,"19"9"1"-16,-23 13-1 0,-7 15-32 15,-19 10-1-15,2 24-2 16,-13 4 0-16,-5 15-3 16,-5 0 0-16,6 2-1 15,-1-1 0-15,7-5-1 16,1-5 0-16,11-19-1 16,7-7 0-16,6-17-1 15,8-7-1-15,-2-13-2 16,8-18-3-16,0 0-7 0,0 0-26 15,16-32 1 1,-4 13-1-16,0-7 0 16</inkml:trace>
  <inkml:trace contextRef="#ctx0" brushRef="#br0" timeOffset="73384.23">17543 11392 72 0,'-4'-27'38'16,"4"27"0"-16,-8-26 2 16,8 26-30-16,8-21-3 15,-8 21-1-15,19-28-2 16,5 19-1-16,6-3-2 0,9 4 0 15,17 2 0-15,-1 4-1 16,2 6 1-16,-4 10 0 16,-9 5 0-16,-11 11 0 15,-19 5-1-15,-14 4 2 16,-21 1-3-16,-17 3 2 16,-5-4-1-16,-5-7 0 15,1-5 0-15,1-3 0 16,9-11 0-16,9-3 0 15,28-10 0-15,-18 2 0 16,18-2-1-16,26-12 0 16,-6 8 1-16,8-2 0 0,7 8-1 15,5 6 1-15,-1 6 1 16,1 6-1-16,-7 7 0 16,-1 6 1-16,-11 1 1 15,-3 3-1-15,-10 0 0 16,-14-3 1-16,-14-7-2 15,-7-3 1-15,-7-7 0 16,-9-1 1-16,-3-12-2 16,-3-6-1-16,-2-4-1 15,-1-13-5-15,19 19-9 16,-5-26-24-16,11 5-1 16,-5-15 0-16,12 11 0 15</inkml:trace>
  <inkml:trace contextRef="#ctx0" brushRef="#br0" timeOffset="80136.1245">18139 11402 59 0,'28'-37'35'16,"-20"17"5"-16,3 3-2 15,-17-15-22-15,24 28-4 16,-18-19-1-16,0 23-2 16,20-8-2-16,-20 8-1 0,26 20-2 15,-1 5-1-15,-3 5-1 16,6 15 0-16,1 8-1 15,-1 9 1-15,-2 3-2 16,1 8 2-16,-1-10-3 16,0-6 2-16,-3-8-1 15,1-14 1-15,0-9-1 16,1-15 1-16,1-15-1 16,0-15 0-16,-5-11 1 15,3-11 0-15,-4-6-1 16,-4-8 0-16,7-14 0 15,-7-5 0-15,2 1 1 16,-2 1-1-16,1 3 0 0,-5 6 0 16,4 8-1-16,-4 14-1 15,-6 17-3-15,-6 24-4 16,0 0-33-16,0 0-1 16,-6 42 0-16,-14 3 0 15</inkml:trace>
  <inkml:trace contextRef="#ctx0" brushRef="#br0" timeOffset="80547.9433">18925 11840 59 0,'0'0'39'16,"20"-8"1"-16,-20 8 0 16,0 20-12-16,0-20-19 15,-12 31-2-15,2-5-1 16,4 9-3-16,0-2 0 15,6 5-1-15,6-5-1 0,2-4 0 16,12-9 0-16,5-14 0 16,3-10-1-16,5-12 1 15,-3-7 0 1,-2-5 0-16,-14-5 0 0,-3-4-1 16,-9 1 0-16,-10-1-2 15,1 10-2-15,-21-7-29 16,6 18-9-16,-11 1-1 15,5 9 1-15</inkml:trace>
  <inkml:trace contextRef="#ctx0" brushRef="#br0" timeOffset="85064.625">1255 14431 47 0,'6'-30'36'0,"-6"30"0"16,2-19 1-16,-2 19-19 16,0 0-4-16,0 0-4 15,0 0-1-15,23 43-3 16,-21-10-2-16,4 18 0 0,0 0-1 16,0 12 0-16,-4 2-2 15,4-4 0-15,-6-5 0 16,6-10 1-16,2-9-2 15,-2-12 0-15,-6-25 1 16,0 0-2-16,28-2 1 16,-15-17 1-16,5-5-1 15,4-9-1-15,0-4 2 16,1 1-2-16,9 7-1 16,5 7 1-16,-3 7 0 15,5 9 0-15,1 8 0 16,3 11 0-16,-9 13 0 15,-1 7 2-15,-13 6 0 0,-2 14 0 16,-16-5 0-16,-10 7 1 16,-4-3-1-16,-13 1 0 15,-7-5 3 1,-4-9-2-16,-1-6 0 0,-5-11 0 16,5 1-1-16,-1-17-2 15,5-4 0-15,-1-10-3 16,13 10-7-16,-17-10-30 15,38 8-1-15,-26-25 0 16,26 25 0-16</inkml:trace>
  <inkml:trace contextRef="#ctx0" brushRef="#br0" timeOffset="85460.0567">1837 14242 69 0,'6'-29'39'15,"2"1"-1"1,10 16 2-16,-16-5-30 16,43 34-1-16,-7 3-1 15,23 23-2-15,-2 14-2 0,12 26 1 16,-13 11-2-16,-3 22-1 16,-12 9 0-16,-21 3 0 15,-12-5-1-15,-22-3 0 16,-14-10 0-16,-11-16-2 15,1-11 0-15,-9-24-5 16,19-1-34-16,-17-24-2 16,13-7-1-16,-9-13-1 15</inkml:trace>
  <inkml:trace contextRef="#ctx0" brushRef="#br0" timeOffset="87964.6367">3095 14509 31 0,'0'-31'35'0,"-2"-1"0"15,2 7 3-15,-2-13-17 16,2 38-5-16,0 0-5 16,22 8-2-16,-16 14-3 15,14 23-1-15,-3 8-1 16,5 18-1-16,-2 11-1 0,2 14 0 16,-7 2 0-16,-5 1-1 15,-4-7-1-15,0-12-1 16,0-13 0-16,-6-18-3 15,14-8-2-15,-14-41-10 16,31 4-24-16,-11-23 1 16,14-9-2-16,-9-21 1 15</inkml:trace>
  <inkml:trace contextRef="#ctx0" brushRef="#br0" timeOffset="88324.9393">3695 14611 69 0,'18'-18'38'0,"-18"18"0"16,-26 28 0-16,-7-3-30 16,7 21-1-16,-19-7-1 15,11 12 0-15,-15-2-1 16,13 0-2-16,-3-10-1 16,9 2-1-16,3-15 0 15,13-1 0-15,14-25-1 16,-12 26 1-16,12-26-1 15,20 16 1-15,-1-5 1 16,1-1-1-16,6 6 0 16,1 0 1-16,5 5 0 15,2 3-1-15,-3 7 0 16,-5-3 0-16,0-5-1 0,-1 5 1 16,-3-7-1-16,-4-3-1 15,-18-18-1-15,25 24-2 16,-25-24-3-16,0 0-10 15,26-16-25-15,-24-2 0 16,6 1 0-16,-4-9 0 16</inkml:trace>
  <inkml:trace contextRef="#ctx0" brushRef="#br0" timeOffset="88677.5637">4106 14886 59 0,'-20'4'36'15,"20"-4"2"-15,0 0 0 16,0 0-28-16,0 0-1 16,0 0-3-16,26-20 0 15,8 12-3-15,-1-7 0 16,13 3-1-16,-1 0-1 0,0 0-2 16,1 6-1-1,-13 1-3-15,1 20-6 16,-34-15-27-16,4 28-1 15,-22-7 0-15,-4 9 0 0</inkml:trace>
  <inkml:trace contextRef="#ctx0" brushRef="#br0" timeOffset="88820.6182">4092 15147 64 0,'0'0'36'0,"0"0"-2"15,36-10 1-15,-5-8-34 16,9 11-6-16,-3-5-27 0,-3-8-2 15,0 4 0-15,-3-1-2 16</inkml:trace>
  <inkml:trace contextRef="#ctx0" brushRef="#br0" timeOffset="89428.8763">4872 14562 59 0,'14'-22'38'16,"-2"5"-1"-16,-12 17 2 15,0 0-25-15,6 17-4 16,-18 15-3-16,10 29 0 16,-12 13-2-16,8 19-1 15,-6 3-1-15,6 10 0 16,8-10-1-16,10-6-1 15,8-13 0-15,12-18-1 16,7-28 0-16,8-21 0 16,11-14 1-16,-1-24-2 15,-2-9 0-15,-3-22 1 0,-7-11-1 16,-5-7 0-16,-13-3 1 16,-9-1-1-16,-6 1 1 15,-12 5 0-15,-4 6 0 16,2 20 1-16,-4 8 0 15,4 19-1-15,2 22 2 16,0 0-2-16,2 28 1 16,10 17 0-16,-4 14 0 15,0 12 0-15,3 7 0 16,-5 5-1-16,8-5 0 16,-8-3 0-16,2-11-1 15,-2-15-3-15,8-1-3 16,-14-48-26-16,14 31-9 0,-14-31 0 15,23-8 0-15</inkml:trace>
  <inkml:trace contextRef="#ctx0" brushRef="#br0" timeOffset="89820.0371">5826 14974 74 0,'6'22'38'15,"-24"-5"2"-15,-4 7 1 0,-13-4-32 16,11 13-2-16,-8-7-1 16,7 5-2-1,5-6-2-15,14-5 1 16,8 0-3-16,22-3 1 0,9-3-1 15,11 2 2-15,3-2-2 16,5 3 1-16,-5 5 1 16,-2-1 0-16,-17-1-1 15,-10-2 1-15,-16-1-1 16,-2-17 0-16,-30 24 0 16,-5-18 0-16,-1-8-2 15,-7-2 0-15,9-2-2 0,-7-2-4 16,21 16-9-1,-12-16-26-15,32 8-1 16,-31-6 0-16,31 6 1 16</inkml:trace>
  <inkml:trace contextRef="#ctx0" brushRef="#br0" timeOffset="90376.1704">6132 15149 72 0,'0'0'39'0,"0"0"1"0,0 0 1 16,16 6-31-16,-16-6-2 15,12 33-1-15,-5-5-2 16,11 13-1-16,-4 4-1 16,0 8-1-16,-2 0-1 15,0 4 0-15,-8-6 0 16,1-8-1-16,-5-6 0 16,-2-11 0-16,2-26 0 15,0 0 0-15,-23 6-2 16,15-34 1-16,2-5-1 15,0-16 0-15,10-4-1 16,-2-12 0-16,10 6 2 16,2-2-1-16,11 8 1 0,3 6 0 15,4 14 1-15,1 13 1 16,-1 12 1-16,1 16-1 16,-3 6 2-16,-10 13-1 15,-12 7 0-15,-3 9 1 16,-14 2-1-16,-5-4 1 15,-8-11-1-15,-4-1-1 16,-7-7-1-16,1-10 0 16,5-8-2-16,-5-16-3 15,32 12-24-15,-45-22-13 16,25 8-2-16,-6-9 1 16,6 3 0-16</inkml:trace>
  <inkml:trace contextRef="#ctx0" brushRef="#br0" timeOffset="92988.1894">14235 12680 45 0,'0'0'32'0,"0"0"0"16,-17-16 0-16,17 16-19 0,23-12-4 15,17 14 0-15,1-15-1 16,34 13-1-1,8-8-1-15,40 8-1 0,19-2-1 16,30 10-1-16,21-4 0 16,20 3-1-16,16-1-1 15,12 0 1-15,6-4-1 16,8-2 0-16,-18-2-1 16,-2-4 1-16,-26-1 0 15,-25-1 0-15,-34-2 1 16,-26 2-1-16,-33 2 0 15,-30 2 1-15,-21 0-1 16,-23 4 0-16,-17 0-1 0,0 0-3 16,0 0-6-16,-39 12-28 15,5-6-2 1,-9-6-1-16,-4-2-2 16</inkml:trace>
  <inkml:trace contextRef="#ctx0" brushRef="#br0" timeOffset="100784.2464">21166 8816 25 0,'-24'-26'30'0,"24"26"3"16,-27-23-1-16,1 3-19 15,26 20 3-15,-26-12-2 16,26 12 0-16,0 0-4 16,0 0-2-16,-19-6-3 15,19 6 1-15,0 0 0 16,31-12-2-16,-31 12 0 16,36-11-1-16,-11 3 0 15,9 2 0-15,7 16 0 0,1 4-1 16,-3 1 1-16,5 9-2 15,-5-1 2 1,-3 1-2-16,-3 5 2 0,5 9-3 16,-12-5 3-16,1 4-3 15,-7 2 1-15,-2 5 1 16,-6 1-1-16,-5 8 0 16,-7 0 1-16,-5 10-2 15,-7-5 0-15,-2 11 0 16,-2 2 0-16,-4-2 0 15,-3 5 0-15,-5 1 0 16,-2 1 0-16,3 5 0 16,-7 3 0-16,6 0 0 0,-1-3 0 15,7 7 0 1,10-5 0-16,4-1 0 16,16-3 0-16,10-9 0 15,10-9 0-15,13-4 0 0,9-6 0 16,3-8 0-16,-2-4 0 15,-3-5 0-15,-11-3 0 16,-15 3 0-16,-16 7 0 16,-20 0 0-16,-20 8 0 15,-15 0 0-15,-4 2 0 16,1 2 0-16,11 0 0 16,13 0 0-16,16 0 0 15,24 10 0-15,18 6 0 16,21 19 0-16,6 20 0 15,3 16 0-15,-7 11 0 16,-10 12 0-16,-21 0 0 16,-28-1 0-16,-15-13 0 0,-29-19 0 15,-17-28 0-15,-24-27 0 16,-13-22 0-16,-9-33 0 16,8-12-6-16,-13-41-37 15,33-6-1-15,6-29 0 16,22-8-1-16</inkml:trace>
  <inkml:trace contextRef="#ctx0" brushRef="#br0" timeOffset="102009.2919">22351 9954 44 0,'8'-26'36'0,"3"1"1"15,1 5 1-15,-24-15-19 16,32 43-1-16,-20-8-6 15,-6 35-1 1,-12 2-3-16,16 26-2 0,-17 4-1 16,13 17-1-16,-6 3-1 15,12 1-2-15,10-10 0 16,10-13 0-16,7-16-2 16,13-21 1-16,11-14 0 15,0-20 0-15,3-20 0 16,-9-15-1-16,2-12 1 15,-9-4 0-15,-4 0 0 16,-15 4 0-16,-7 8 0 0,-4 8 0 16,-8 1 1-16,0 36-1 15,0 0 2-15,-26 2-1 16,18 24 0 0,3 17 0-16,5 6 0 0,0 12-1 15,5 12 1-15,9-7-1 16,4-5 0-16,4-10-1 15,3-10 0-15,7-17-2 16,2-12-1-16,-3-30-3 16,9 2-6-16,-24-43-16 15,15 4-13-15,-11-27 8 16,17 21 15-16,-29-25 8 16,4 13 7-16,-4 8 5 0,-14 1 7 15,18 30 17 1,-18 5 14-16,6 29-7 15,0 0-13-15,0 43-7 16,-6-4-4-16,18 18-1 0,-10 14-4 16,10 19 2-16,-6 0-3 15,6 3 0-15,-5-7 0 16,-1-4-1-16,0-13-1 16,-4-8 0-16,2-18 0 15,-8-25-1-15,4-18-1 16,-12-18 0-16,4-15-2 15,-5-32-2-15,1-2 0 16,-8-25-1-16,12 2 0 16,-4-18 0-16,18 12 1 15,2 0 2-15,18 17 0 16,11 14 3-16,9 16 2 16,19 20 2-16,0 7 1 0,14 38 1 15,-14 2 0-15,2 21-1 16,-21 4 2-16,-13 8-2 15,-27 0 1-15,-18 6-2 16,-27-10 0-16,-16-6-2 16,-16-7 1-16,-6-13-3 15,3-5-1-15,-3-20-6 16,36 4-32-16,-4-20-1 16,19-1-1-16,14-15 0 15</inkml:trace>
  <inkml:trace contextRef="#ctx0" brushRef="#br0" timeOffset="102548.5791">23828 9848 99 0,'0'0'42'0,"-6"22"1"16,-24 23-3-16,-25-8-31 15,-3 24-4-15,-3 0 0 16,4 5-3-16,4-3 0 15,19 0-1-15,14-10-1 16,24-16 0-16,26-15 0 16,21-20-1-16,11-14 0 15,5-17-1-15,4-15 1 16,-2-13 0-16,-4-3 0 0,-12-5 0 16,-7 6 1-16,-11 8 1 15,-5 6-1-15,-8 17 2 16,-3 17-1-16,-1 24 0 15,-4 11 1-15,-8 19-1 16,-4 8 0-16,-4 6 0 16,-2 6 0-16,-2 4-1 15,-2-7 0-15,0-15 1 16,2-11-1-16,0-15 0 16,6-19 0-16,20-11-1 15,-2-13 1-15,8-21-1 16,1-16 0-16,7-8 1 15,5 1-1-15,1-3 0 0,-1 8 2 16,-3 16 0-16,-1 6-1 16,-3 25 1-16,-10 26 0 15,-5 16-1-15,-5 15 1 16,-12 12 0-16,0 8-2 16,-6 0 0-16,0 3-1 15,-2-15-5-15,22 6-33 16,-12-23-4-16,16-5 0 15,4-15 0-15</inkml:trace>
  <inkml:trace contextRef="#ctx0" brushRef="#br0" timeOffset="102889.1869">25380 9828 83 0,'11'30'42'16,"-5"9"1"-16,4 14 0 15,-20-2-32-15,20 14-3 16,-6-2-3-16,10-5-1 16,-2-7-2-16,0-7-2 15,3-17-2-15,-15-27-3 16,32 22-11-16,-32-22-26 0,28-38-1 16,-28-7 0-16,0-10 1 15</inkml:trace>
  <inkml:trace contextRef="#ctx0" brushRef="#br0" timeOffset="103025.2395">25417 9663 84 0,'-14'-25'40'0,"14"25"-1"15,0 0 0-15,-23-10-36 16,23 10-4-16,45 41-14 16,-17-19-24-16,1 3 2 15,-1 3-3-15,3-3 2 16</inkml:trace>
  <inkml:trace contextRef="#ctx0" brushRef="#br0" timeOffset="103573.0317">25705 9852 85 0,'0'0'43'0,"16"33"-1"0,0 8 2 16,-16-5-34-16,14 21-2 15,-6-4-2-15,4 6-3 16,-1-5-1-16,-1-2 0 15,0-9-1-15,-6-16-1 16,0-5 0-16,-4-22-1 16,0 0 0-16,0-34 0 15,0-9 0-15,0-8 0 0,6-10 0 16,4-5 0-16,8 1 0 16,7 6 0-16,1 8 0 15,7 12 2-15,7 17-1 16,-3 20 1-16,3 14-1 15,-1 19 1-15,-3 9 0 16,-6 15 1-16,-11-1-1 16,1 7 0-16,-12-2 0 15,-4-6-1-15,-8-8 0 16,-4-13 1-16,2-15-2 16,6-17 1-16,0 0-1 15,-6-29 1-15,14-10-1 16,8-12 0-16,4-4 0 0,3-8 0 15,7 2 1-15,4 6-1 16,-1 8 1-16,1 12 0 16,1 13 1-16,-7 22 0 15,0 10-1-15,-3 19 1 16,-7 11 0-16,-4 7-1 16,0 2 1-16,-6 0 0 15,1-2-1-15,-7-4-2 16,2-2-1-16,-8-23-6 15,22 0-33-15,-18-18-1 16,0 0-1-16,0 0 1 16</inkml:trace>
  <inkml:trace contextRef="#ctx0" brushRef="#br0" timeOffset="103992.0649">26744 9822 92 0,'2'20'43'15,"10"19"0"-15,-10 3 0 16,16 20-37-16,-7 9 1 16,9 17-3-16,-4-1 0 15,4 7-2-15,-1-12-1 16,5-3-1-16,-8-16 0 16,2-18-1-16,-5-14-1 15,-13-31-1-15,0 0-2 16,-7-29-3-16,-3-11 0 0,-18-32-1 15,2 1 1-15,-15-23 2 16,3 8 0 0,-1-13 2-16,11 11 3 15,16 6 3-15,7 5 2 0,22 22 1 16,11 4-1-16,23 34 1 16,3 7 0-16,17 23-2 15,-4 13 2-15,-2 21-2 16,-14 8 1-16,-11 14-1 15,-20-1 0-15,-20 3-1 16,-18-12 0-16,-18-2-1 16,-9-14-3-16,-20-23-8 15,19-3-32-15,-21-19 0 16,12-2-1-16,5-17 0 16</inkml:trace>
  <inkml:trace contextRef="#ctx0" brushRef="#br0" timeOffset="104464.7729">27117 9701 68 0,'40'-26'40'15,"13"5"1"-15,-2 1-1 16,28 16-29-16,-25-2-3 15,13 20-1-15,-10 9 0 16,2 17-2-16,-7 7-2 16,-9 6-1-16,-9 14 0 0,-13 1 0 15,-7-1-1-15,-4 0 1 16,-8-10-2-16,-2-8 1 16,-8-12 0-16,2-6 0 15,6-31-1-15,0 0 0 16,-4-21 0-16,2-17-1 15,-6-5 0-15,-9-6 1 16,-3-2-1-16,-6-2 1 16,-9 8-1-16,-9 12 2 15,-3 15-2-15,1 10 1 16,-3 18 1-16,13 12-1 16,11 11 1-16,11 6-2 15,22 6 2-15,16 2-2 0,9-1 1 16,14-7-2-16,19-4-2 15,-13-19-4-15,22 11-11 16,-16-27-24-16,2-6 1 16,-9-25-1-16,1-6 0 15</inkml:trace>
  <inkml:trace contextRef="#ctx0" brushRef="#br0" timeOffset="104840.5953">28177 9765 82 0,'-33'-9'42'15,"1"28"1"-15,-13 1-1 16,11 27-32-16,-5-10-1 16,19 18-4-16,8-4-1 0,18-2-2 15,20-5-1-15,13-15-1 16,15-9-1-16,11-26 0 16,0-6-1-16,0-21 1 15,0-18-1-15,-4-20 0 16,3-21-1-16,-11-12 1 15,-6-6 1-15,-5 6 2 16,-15 6 0-16,-1 11 1 16,-12 21 1-16,0 28 0 15,-14 38 0-15,-18 30 1 16,2 25-1-16,2 19-1 16,1 16 0-16,3 13-1 15,4 6 0-15,6-1-1 0,6-8 0 16,6-19-2-1,-1-12-1-15,-5-18-3 16,4-6-5-16,-32-33-26 0,22-12-8 16,-43-24 2-16,15-5-2 15</inkml:trace>
  <inkml:trace contextRef="#ctx0" brushRef="#br0" timeOffset="104976.804">28381 9838 85 0,'4'-29'41'0,"12"-1"1"16,17 9 0-16,-1-3-34 15,39 16-3-15,8-4-3 16,20 3-3-16,17 11-4 16,-11-8-33-16,25 14-3 0,-12-1-1 15,1 5 1 1</inkml:trace>
  <inkml:trace contextRef="#ctx0" brushRef="#br0" timeOffset="105248.9022">29569 10150 91 0,'40'10'43'0,"-4"17"-1"16,-11-1 1-16,11 13-37 0,-34 0-3 16,-8 9-6-16,-8 14-10 15,-20-15-28-15,-11 1-1 16,-14-13-1-16,1 0 0 16</inkml:trace>
  <inkml:trace contextRef="#ctx0" brushRef="#br0" timeOffset="106232.3864">24189 11086 70 0,'-14'-17'38'16,"14"17"2"-16,-20-18-1 16,20 18-26-16,0 27-4 15,14 19-1-15,-14 3-2 16,12 23-1-16,-4 9-2 15,4 13 0-15,2 2-1 16,-1 0-1-16,5-5 0 16,-8-17-1-16,2-13 0 15,0-20 0-15,-6-19 0 16,-6-22 0-16,0 0-2 16,0-36 1-16,0-5 0 0,8-16 0 15,-1-5 0-15,13-5 0 16,10 6 0-16,9 0 0 15,9 16 2 1,5 16-2-16,6 15 1 0,6 20 1 16,-1 13 0-16,-11 15 0 15,-8 11-1-15,-11 12 2 16,-20 4-1-16,-14 1 0 16,-16-3 0-16,-16-2 0 15,-19-8 0-15,-2-8 0 16,-1-15 0-16,1-8-1 15,8-18 0-15,5 4 0 16,9-12 1-16,31 8-1 0,-20-28-1 16,20 28 1-16,14-19 0 15,7 13 0-15,9 0 1 16,11 0-2 0,9 2 1-16,3-2 0 0,8-2-1 15,8-11 0-15,4-3 1 16,-1-11-2-16,-5-5 2 15,-8-9 0-15,-2 0 0 16,-15-2-1-16,-11 4 2 16,-13 6-1-16,-12 7 1 15,-18 15-1-15,-14 13 1 16,-7 14-1-16,-7 15 1 0,-5 16-1 16,0 10 1-1,5 10 0-15,8 2-1 0,19 2 1 16,15-2-1-1,15-16 0-15,21-8-2 16,9-25-1-16,18-3-4 0,-5-36-6 16,27-1-29-16,-18-27-1 15,6-11 0-15,-6-27-1 16</inkml:trace>
  <inkml:trace contextRef="#ctx0" brushRef="#br0" timeOffset="106484.0001">25757 10892 82 0,'-6'-37'41'0,"6"37"1"0,-44 8 0 16,17 31-32 0,-13 14-2-16,16 31-3 15,1 8-2-15,5 14-1 16,6 10-1-16,12 4 0 0,6 2 0 16,6 5-2-16,2-3 1 15,-2-8 0-15,1-5 0 16,-7-12 0-16,-6-13 0 15,-6-19-1-15,-7-16-1 16,-13-24 0-16,-8-13-3 16,-17-30-5-16,19-3-28 15,-27-25-5-15,6-9 1 16,-6-15 0-16</inkml:trace>
  <inkml:trace contextRef="#ctx0" brushRef="#br0" timeOffset="107228.5151">25437 11579 52 0,'73'-35'37'16,"6"-3"2"-16,4 1-1 15,-24-10-23-15,22 33-3 16,-26-17-3-16,-1 23-1 16,-19-12-1-16,-11 22-2 15,-24-2-1-15,-14 34 0 16,-18 1-2-16,-7 6 1 15,-5 12-1-15,3 6-1 16,-2 10 0-16,13-6 0 16,10-7 0-16,14-3-1 15,16-11 0-15,16-15 0 16,11-9-1-16,3-20 1 0,5-10-1 16,7-13 0-16,-5-11 0 15,-2-13 1-15,-5-4-1 16,-7-4 1-16,-3 4-1 15,-6 4 0-15,-1 6 1 16,-5 8 0-16,-2 9 0 16,2 16 0-16,3 8 1 15,3 12 0-15,-4 12 0 16,0 15 0-16,-7 6 0 16,1 14-1-16,-6 2 1 15,-4 2-1-15,-4 2 0 16,-6-10 1-16,2-8-1 15,0-12 0-15,4-33 0 0,0 0 0 16,0 0 0-16,2-23 0 16,10-15 0-1,2-13 0-15,6 0 0 16,5-8 0-16,3 4 0 0,6 1-1 16,3 4 2-16,3 5-1 15,3 8-1-15,4 8 1 16,-1-3 0-16,1 7 0 15,-1-1 0-15,-7 3 0 16,-11 3 0-16,-8 6 0 16,-20 14 0-16,0 0 0 15,-22 12 1-15,-12 15-1 16,-5 11 0-16,1 13 1 0,3 6-1 16,3 6 1-1,12-1-1-15,22 1 2 0,16-8-2 16,18-8 0-1,9-8 0-15,14-11 0 0,10-10-2 16,-3-13-1-16,7 11-11 16,-22-30-29-16,-6-3-1 15,-23-15 0-15,-4-3 0 16</inkml:trace>
  <inkml:trace contextRef="#ctx0" brushRef="#br0" timeOffset="107817.034">28177 11133 58 0,'12'-19'38'0,"-12"19"1"0,20-12 0 15,-20 12-27-15,16 8-3 16,4 4-1-16,-20-12-1 16,19 13-2-16,-19-13-1 15,0 0-1-15,12 28-1 16,-12-28-1-16,0 0 1 16,4 18-2-16,-4-18 1 15,0 0 0-15,0 0 0 16,0 0-1-16,-31-16 1 15,5 20-2-15,-2 8 2 16,-9 11-1-16,-11 12 0 16,-3 16 0-16,0 8 0 15,5 8 1-15,13 2 0 0,7 3 0 16,18-3-2-16,16-8 2 16,18-8-2-16,13-16 0 15,14-3-2-15,5-25-3 16,13 11-6-16,-18-30-29 15,12-8-2-15,-9-17 1 16,1-6-1-16</inkml:trace>
  <inkml:trace contextRef="#ctx0" brushRef="#br0" timeOffset="108544.7434">28636 11383 76 0,'-28'-2'42'16,"-10"17"0"-16,-1 27-1 0,-18-5-32 15,15 22-1-15,-9-2-3 16,11 6-1-16,7-5-1 16,15-3-1-16,18-11-2 15,18-11 0-15,17-15-1 16,15-15 0-16,5-14 0 16,8-17 0-16,-4-11-1 15,1-16 0-15,-3-2 1 16,-6-6 0-16,-9-5 1 15,-11 7-1-15,-3 4 1 16,-8 16 0-16,-3 9 0 16,-17 32 2-16,28-4-1 15,-16 22-1-15,0 17 2 0,-2 10-1 16,-4 10 0-16,-1 10 1 16,-3-2 0-16,2-4-1 15,-10-6-1 1,6-10 1-16,-5-12-1 0,5-31 0 15,-2 18 0-15,2-18-1 16,13-43 1-16,1 6-1 16,6-12 1-16,0-4 0 15,5-6-1-15,3 6 0 16,-2 8 1-16,-1 5 0 16,1 13 0-16,0 13 0 15,-7 16 1-15,1 14 0 0,0 13-1 16,2 10 1-16,-5 5 0 15,3 3-1-15,-6-2 0 16,4-2 1 0,-2-10-2-16,-1-7 1 15,-15-26-1-15,30 10 1 0,-30-10-1 16,36-43 0-16,-17 9-1 16,-3-13 1-16,8 0 0 15,-5-14-1-15,-3 12 2 16,-2 6-1-16,-2 11 1 15,-4 15 0-15,-8 17 1 16,0 0 0-16,6 37-1 16,-6 10 1-16,4-2-1 0,6 8 1 15,1-4 0-15,9-7-1 16,0-5-2 0,6-12 0-16,5-1-6 15,-31-24-19-15,40-10-15 0,-26-8-1 16,5-3 0-16,-7-12 1 15</inkml:trace>
  <inkml:trace contextRef="#ctx0" brushRef="#br0" timeOffset="109384.8571">29929 11338 76 0,'20'39'42'15,"-14"0"1"-15,7 22 0 16,-26-2-35-16,26 35 1 15,-7-4-5-15,8 12 1 16,-12 0-3-16,6-2 0 16,-4-7-1-16,-10-17-1 0,4-11 0 15,-8-24-1-15,2-15-1 16,8-26 0-16,-33-14 0 16,13-29-2-16,0-16 0 15,2-20-1-15,11-13 0 16,1-18 1-16,12-2 0 15,9-11 0-15,17 7 3 16,7 14-1-16,17 18 2 16,3 17 1-16,0 16 2 15,2 37 0-15,-3 14 1 16,-5 29-1-16,-21 11 1 16,-7 15 0-16,-17 2-1 15,-8 9 0-15,-14-3-1 0,-9-8-1 16,-5-8 0-16,-6-8 0 15,7-11 0-15,-3-14-1 16,14-12 0-16,16-2-1 16,-12-22 1-16,20-2-1 15,6 1 1-15,10-5 0 16,4-3-1-16,11 2 0 16,6 3 1-16,1-3-1 15,-1-1 1-15,7-3-1 16,-1-2 1-16,2-9 0 15,1 7 0-15,-9-2 0 16,0 3 1-16,-11 5-1 16,-8 4 2-16,-26 27-1 0,17-20 1 15,-17 20-1-15,-37 31-1 16,5 1 2-16,-1 9-1 16,-1 10 0-1,3 6-1-15,9 8 1 0,4-3-1 16,18-5 1-16,12-4-1 15,10-13 0-15,11-9 0 16,17-15-1-16,3-12 1 16,6-18-1-16,6-14 0 15,0-15 0-15,-5-14 0 16,-3-9 0-16,-16-5 1 16,-7 0 0-16,-16 9 1 15,-10 5-1-15,-16 13 1 0,-12 17-1 16,-6 21 2-16,-7 20-1 15,-1 9-1-15,3 15 0 16,1 3 0 0,10 8 0-16,10-2-2 0,10-10-1 15,8 8-4-15,-8-45-7 16,48 38-28-16,-19-34 0 16,17-2-2-16,-5-22 1 15</inkml:trace>
  <inkml:trace contextRef="#ctx0" brushRef="#br0" timeOffset="109716.9993">31485 11120 86 0,'-26'0'43'16,"-11"2"-3"-16,9 13-1 16,-10-5-32-16,19 10-3 0,5-1-1 15,8 3-1-15,18 0-1 16,9 5-2-16,17-3 0 15,2 3 1-15,5-1 0 16,0-1 0-16,1 5-1 16,-13-1 2-16,-7 6 0 15,-14-3 0-15,-16 3 1 16,-10 2-1-16,-20-3 1 16,-9 1-1-16,-10-11 1 0,-5-3-1 15,3-7 0 1,10-8-2-16,-1-6 0 15,15-14-3-15,31 14-3 16,-28-45-9-16,48 25-26 0,0-13-1 16,19-4-1-16,-1-12 2 15</inkml:trace>
  <inkml:trace contextRef="#ctx0" brushRef="#br0" timeOffset="110032.4296">31807 11024 84 0,'-12'-18'41'0,"-4"10"1"16,-14 6-1-16,9 14-32 16,-11 0-4-16,12 7-1 15,6 7-1-15,16 1-2 16,16 9-1-16,14 5 0 16,7 0 0-16,9 4-1 0,-1-4 1 15,4 8-1-15,-11-2 1 16,-9 1 0-16,-11-3 0 15,-18-2 2-15,-10-10-1 16,-11 1 1-16,-15-11-1 16,-11-7 0-16,-3-8 0 15,3-12-2-15,-1-4 0 16,3-12-2-16,15 5-5 16,-5-29-18-16,29 17-17 15,4-14 0-15,20-6-1 16,3-6 1-16</inkml:trace>
  <inkml:trace contextRef="#ctx0" brushRef="#br0" timeOffset="110204.3333">32095 11122 91 0,'26'47'44'16,"-19"4"-2"-16,7 14 1 16,-24-1-35-16,24 17-3 15,-12-13-2-15,4-5-1 16,-2-12-4-16,-8-17-2 15,16-3-8-15,-12-31-31 16,0 0 0-16,-6-39-1 16,12-2 0-16</inkml:trace>
  <inkml:trace contextRef="#ctx0" brushRef="#br0" timeOffset="110797.2204">32330 10845 82 0,'14'-22'40'15,"-14"22"-1"-15,31-8 0 16,-11 8-34-16,12 10-2 0,-3 4 0 16,9 2-1-16,5 1-1 15,-1 1 1-15,-3-4-1 16,-1 3 1-16,-17-1 1 16,-3 8-1-16,-18 1 1 15,-12 11 0-15,-15 5-1 16,-9 12 1-16,-5 4-1 15,1 5-1-15,1-1 0 0,13 0 0 16,0-6-1-16,14-10 0 16,11-9 0-1,14-15 0-15,13-13-1 16,6-14 1-16,7-8-1 0,1-21 0 16,13-12 1-16,-8-12-1 15,9-6 2-15,-1-1-1 16,-10 1 1-16,-3 2 0 15,-13 14 1-15,5 18-1 16,-12 13 0-16,0 20 1 16,-20-2-1-16,11 41-1 15,-11-6 0-15,2 3 0 16,-2-1 0-16,4-6 0 0,-4-3 0 16,8-10 0-16,12-13 0 15,-2-7 1 1,11-7 0-16,1-3 0 15,4-2-1-15,-3 2 2 0,-3 6-1 16,-8 16 0-16,-3 16-1 16,-1 13 1-16,-2 12-1 15,10 12 1-15,3 6-1 16,11 3 0-16,9-5-1 16,-1-12-1-16,11-4-3 15,-30-37-19-15,5 9-21 16,-32-23-1-16,22-4 0 15,-32-21 0-15</inkml:trace>
  <inkml:trace contextRef="#ctx0" brushRef="#br0" timeOffset="118365.0756">7571 14839 20 0,'0'0'33'16,"0"0"2"-16,0 0-1 16,0 0-10-16,20 0-11 0,31 6-2 15,-9-18-1-15,25 12-3 16,2-12-2-16,12 8-2 15,2-6-1-15,2 3-2 16,-8 1-2-16,-24-4-4 16,-1 22-7-16,-52-12-21 15,0 17-2-15,-32 1-2 16,-17 5 1-16</inkml:trace>
  <inkml:trace contextRef="#ctx0" brushRef="#br0" timeOffset="118513.1209">7698 15049 64 0,'-28'14'36'0,"28"-14"0"16,0 0-9-16,40 5-15 0,-1-26-4 16,28 11-2-16,2-14-4 15,10-7-5 1,12 13-13-16,-12-13-20 16,-6 0 0-16,-14 5-1 0,-13 3-1 15</inkml:trace>
  <inkml:trace contextRef="#ctx0" brushRef="#br0" timeOffset="118812.2507">8049 14591 69 0,'0'0'37'0,"0"0"0"16,32-21 0-1,13 21-29-15,-1-6-3 16,31 16-1-16,4-4-1 15,13 7-2-15,-7 3 0 16,0 12 0-16,-20 7 0 0,-17 6 0 16,-28 4 2-16,-28 8-2 15,-26-2 3-15,-11 12 0 16,-20-8 0-16,-7-2-1 16,-3-12 0-16,0-3-1 15,14-15-2-15,4-9-2 16,17 5-7-16,-1-19-31 15,17 0-3-15,3-9 1 16,21 9 0-16</inkml:trace>
  <inkml:trace contextRef="#ctx0" brushRef="#br0" timeOffset="121352.6757">9546 14299 23 0,'6'-23'33'0,"-6"23"1"16,-4-36-4-16,4 36-5 0,4-29-6 15,12 29-5-15,-16 0-4 16,0 0-1-16,0 0-3 16,25 29 0-16,-25 3-2 15,6 13-1-15,-6 6-1 16,2 4 0-16,2 2-2 15,-10-2-1-15,8-4-2 16,-4-18-5-16,18 12-18 16,-10-23-13-16,-6-22-1 15,26 13 0-15,-9-13 0 16</inkml:trace>
  <inkml:trace contextRef="#ctx0" brushRef="#br0" timeOffset="121593.2162">10174 14346 62 0,'0'0'39'15,"-4"30"1"-15,-10 13 0 16,-14 2-23-16,-5 24-9 16,-17 7-1-16,9 20-1 15,-10-1-2-15,5 3-2 16,1-10-1-16,7-10-2 15,3-9 0-15,3-20-3 16,18-2-4-16,-17-31-30 16,31-16-3-16,0 0 1 0,0 0-1 15</inkml:trace>
  <inkml:trace contextRef="#ctx0" brushRef="#br0" timeOffset="121952.5327">9992 14919 63 0,'32'-17'38'15,"7"1"0"-15,1 0 0 16,7 12-29-16,-21-6-1 16,11 20 0-16,-15 0-1 15,-4 25-3-15,-18 7 0 0,-14 11-2 16,-18 2 0-1,1 3 0-15,-15-3-1 0,1 0 0 16,-2-10 0-16,9-11 0 16,8-9 0-16,11-3 0 15,19-22 0-15,0 0 0 16,0 0 0-16,39 0 0 16,-5-14-1-16,5 0 0 15,1 3 0-15,-1-5 0 16,1 10-3-16,-15-4-3 15,13 24-15-15,-38-14-21 16,35 2 1-16,-35-2-1 0,32 0 0 16</inkml:trace>
  <inkml:trace contextRef="#ctx0" brushRef="#br0" timeOffset="122600.1118">10869 14325 73 0,'0'0'38'0,"0"0"1"15,-12 19 1-15,-8 3-31 16,4 27-1-16,-9 8-2 15,1 27-1-15,-11 3 0 16,5 17-1-16,8-4-1 16,8 0-1-16,8-12-1 15,12-7 0-15,8-13 0 16,14-9 0-16,7-12-2 16,5-13 2-16,-1-13-1 15,-3-3-1-15,-3-10 1 16,-7-1-1-16,-2-8 0 15,-24 1 0-15,0 0-2 16,0-28-3-16,0 28-6 0,-26-18-28 16,26 18-1-16,-26-31 0 15,26 31-1-15</inkml:trace>
  <inkml:trace contextRef="#ctx0" brushRef="#br0" timeOffset="123269.2571">11110 14723 68 0,'0'0'36'0,"0"0"-1"16,0 0-8-16,0 0-19 15,33-18-3-15,-7 3 0 0,19 7-2 16,-5 0 0-16,7 10-1 16,-7 6 0-1,-3 13 1-15,-17 9 0 16,-8 7 0-16,-24 4 0 0,-10 14-1 16,-15-2 1-16,-7 0-1 15,-9-8 0-15,6-1-2 16,-3-15 2-16,15-5-2 15,9-9 1-15,26-15-1 16,0 0 0-16,32-21 1 16,7 7 0-16,12 6-1 15,9-6 0-15,1 14 0 16,4 2 0-16,-12 12 1 0,-1 10-1 16,-15 3 2-16,-17 4-2 15,-12-3 1 1,-16 7 1-16,-12-7 0 15,-17-3 0-15,-5-3-1 0,-13-6 0 16,0-1 0-16,-3-7 0 16,5-6-1-16,2 0-1 15,9-10-2-15,11 2-2 16,-3-17-7-16,34 23-29 16,-6-38 0-16,20 19-2 15,4-5 2-15</inkml:trace>
  <inkml:trace contextRef="#ctx0" brushRef="#br0" timeOffset="124056.7544">11730 14760 86 0,'2'-23'37'0,"-2"23"3"15,0 0-11-15,0 0-20 16,0 0-1-16,8 47-1 15,-4-14-2-15,3 18-1 0,-7 4 0 16,6 10-3-16,-6-4 1 16,2 4 0-16,-4-7-1 15,2-7 0-15,0-9 0 16,0-15-1-16,-4-9 0 16,4-18-1-16,0 0 2 15,-2-26-1-15,0-7 0 16,-3-10 0-16,-1-8-1 15,-2-14 2-15,-4 0-1 16,4 2 0-16,-4 3 0 16,4 3 0-16,-2 11 0 15,8 11 1-15,2 10-1 16,0 25 0-16,0 0 0 0,22 15 0 16,-4 19 2-16,-2 9-2 15,3 6 1-15,5 8-1 16,8 2 0-16,-3-4 0 15,7-6 1-15,-1-12-1 16,-1-9-1-16,3-11 1 16,-3-19 0-16,-2-15 0 15,-5-11 1-15,-3-11-1 16,-8-6 0-16,0-6 0 16,-7-2 0-16,-3 4 1 15,0 11-1-15,0 7 1 16,-6 11-2-16,0 20 1 0,0 0 1 15,12 30-1-15,-6 5 1 16,4 12-1-16,2 8 0 16,5 6 0-16,-3 0 0 15,6 0 0 1,-6-8-1-16,4-6 1 0,-5-10-3 16,-5-15 0-16,-8-22-2 15,0 0-4-15,26 13-22 16,-26-38-11-16,8-3-1 15,-4-21 1-15,4 0 1 16</inkml:trace>
  <inkml:trace contextRef="#ctx0" brushRef="#br0" timeOffset="124373.3682">12446 14397 81 0,'0'0'39'0,"0"0"2"16,18 26 0-16,28 11-32 16,-27-2-3-16,21 28 1 15,-3 6-3-15,11 15 0 16,-9 10-2-16,1 7 0 16,-7-3 0-16,-1 2-1 15,-18-4 0-15,-2-4 0 16,-14-9 1-16,-8-7-1 0,2-21-1 15,-6-12 0-15,0-13 0 16,-4-17-2 0,18-13-1-16,-37-11-4 15,37 11-21-15,-22-36-14 0,10 7-2 16,-7-10 1-16,7 5 0 16</inkml:trace>
  <inkml:trace contextRef="#ctx0" brushRef="#br0" timeOffset="125132.7956">13319 14486 64 0,'16'-4'38'16,"-16"4"1"-16,0 0 1 0,6 37-26 15,-32-23-3-15,10 29-3 16,-21-2-1-16,3 22-2 16,-9 9-1-16,3 15 0 15,1 1-2-15,11 4 0 16,14-5-1-16,22-9-1 16,18-7 1-16,19-6 0 15,17-10-1-15,15-10 0 16,0-12 0-16,-2-7 0 15,-6-9 0-15,-10-1 0 16,-19-6 0-16,-15-4-1 16,-25-6 0-16,0 0-2 0,-27 2-2 15,-11-18-6-15,38 16-29 16,-53-20-1-16,23 7-1 16,1-13 0-16</inkml:trace>
  <inkml:trace contextRef="#ctx0" brushRef="#br0" timeOffset="125648.5608">13499 14741 53 0,'12'-24'35'16,"-12"24"0"-16,19-20-1 16,-13-5-24-16,22 15-2 15,-8-13-1-15,17 15 1 16,-9-10-2-16,9 10-2 15,-3-2 1-15,-2 14-1 16,-13 4 0-16,1 12-1 16,-14 1 0-16,-6 13-1 0,-20 1 0 15,-5 8-1 1,-9-2 0-16,-5 3 0 0,-7-5 0 16,3-6-1-1,1-5 2-15,13-9-3 0,7-5 2 16,22-14-1-16,0 0 1 15,0 0-1-15,28 2 1 16,3-10-2-16,7-2 0 16,-5 1 1-16,9 3-1 15,-5-2-2-15,-5 8 0 16,-10-8-4-16,9 20-11 16,-31-12-22-16,34-6 1 15,-34 6-2-15,17-12 2 16</inkml:trace>
  <inkml:trace contextRef="#ctx0" brushRef="#br0" timeOffset="125896.6507">14119 14595 85 0,'0'0'41'15,"6"30"-1"-15,-14 9 2 16,-30 2-33-16,17 18-3 15,-17 14 0-15,5 9-3 16,-7 3 0-16,3-1-2 16,3-7 0-16,8-9-2 15,1-13 0-15,9-10-1 16,6-9-4-16,10-36-6 16,0 0-28-16,0 0-2 15,0 0 1-15,18-20-1 0</inkml:trace>
  <inkml:trace contextRef="#ctx0" brushRef="#br0" timeOffset="126364.9914">14097 14962 61 0,'0'0'38'15,"20"-21"0"-15,-20 21 0 16,28-4-21-16,-28 4-11 0,41-20-1 16,-11 14-2-16,3 8 1 15,-5 4-2-15,1 8 1 16,-13 4-1-16,-10 13-1 16,-12 6 0-1,-10 3 0-15,-9-5 0 0,-5 0-1 16,3-5 0-16,-1-5 0 15,8-5-1-15,20-20 1 16,0 0 0-16,0 0-1 16,26-6 1-16,3-2 0 15,9 6 0-15,1-2 0 16,5 12 0-16,-3 6 0 16,-7 3 0-16,-1 5 1 0,-9 4 1 15,-12 3 0-15,-16 2-1 16,-10 1 1-16,-7-9 0 15,-17-1-1 1,-1-6 0-16,-9-10-1 0,-1-5-3 16,-5-16-6-16,23 3-31 15,-9-14-1-15,13 3 0 16,1-6-1-16</inkml:trace>
  <inkml:trace contextRef="#ctx0" brushRef="#br0" timeOffset="127052.2415">14543 14809 46 0,'6'-29'37'0,"-6"29"0"15,6-18 2-15,-12-5-16 16,28 33-8-16,-22-10-4 15,24 17-3-15,-10 5-2 16,11 13-2-16,-3 4 0 0,2 18-2 16,-9 2 0-1,3 4-1-15,-4 0 0 16,-2-8-1-16,2-4 1 16,-6-12-1-16,3-10-1 0,-11-29 2 15,22 24-2-15,-22-24 1 16,26-22 0-16,-10-3 1 15,-3-12-1-15,1-13 0 16,0-4-1-16,0-9 2 16,-2-4-1-16,0 4 1 15,-4 0-1-15,-7 8 1 16,3 10-2-16,-4 8 2 16,0 10-3-16,-5 7-2 15,5 20-3-15,0 0-8 16,0 0-26-16,0 0-1 15,-6 18 1-15,6 1-1 0</inkml:trace>
  <inkml:trace contextRef="#ctx0" brushRef="#br0" timeOffset="127602.1212">15075 15168 65 0,'0'0'37'16,"0"0"2"-16,9 34-1 15,-32-26-26-15,15 19-4 0,-12-3-2 16,14 7-2-16,-6-5-1 16,12-3-1-16,6-5-1 15,-6-18 0 1,38 12-1-16,-11-16 1 0,5-8 0 16,0-4-1-16,-9-1 1 15,-3-3-1-15,-8 0 1 16,-6 3 0-16,-6 17-1 15,-14-30 0-15,14 30-3 16,-34-23-3-16,34 23-10 16,-31-10-22-16,11 2-3 15,2-2 2-15,18 10-2 16</inkml:trace>
  <inkml:trace contextRef="#ctx0" brushRef="#br0" timeOffset="128077.1182">15302 14401 63 0,'25'-8'34'0,"3"2"2"16,0-11-11-16,7 19-14 0,-35-2-1 16,34 0 0-16,-34 0-1 15,-6 37-2-15,-20-8-2 16,0 13-2-16,-13-3 1 15,5 8-1-15,-3-8-1 16,9-1 0-16,3-7-1 16,9-6 1-16,12-3-1 15,4-22 1-15,31 18-1 0,3-14-1 16,5-2 1 0,5-4-1-16,-3-4 1 15,-1 0-2-15,-3 0 0 16,-9 4-1-16,-4 6-3 15,-24-4-12-15,0 0-23 0,0 0-1 16,15-12 1-16,-15 12-1 16</inkml:trace>
  <inkml:trace contextRef="#ctx0" brushRef="#br0" timeOffset="128360.6482">15714 14119 69 0,'0'0'40'15,"0"0"0"-15,12 45 1 0,0-14-19 16,12 28-15-16,1 4-2 16,25 19 0-16,-11 10-1 15,9 8-1-15,-11 5 0 16,-9 4-2-16,-10-1 0 15,-17-11-1-15,-6-5 0 16,-15-10-1-16,-8-11-2 16,-21-26-9-16,13 0-30 15,-7-21 0-15,7-9-1 16,-9-9 0-16</inkml:trace>
  <inkml:trace contextRef="#ctx0" brushRef="#br0" timeOffset="135840.5049">16794 14576 63 0,'0'0'34'0,"-27"14"1"15,27-14-6-15,-20-2-18 16,0-6-3-16,20 8-1 16,0 0-1-16,26-6-2 0,-4-4-1 15,21 2-1-15,4 0-1 16,11 2-1-16,3 3-1 15,-2-7-4-15,10 20-5 16,-29-9-24-16,1 5-3 16,-17 0 0-16,-24-6 0 15</inkml:trace>
  <inkml:trace contextRef="#ctx0" brushRef="#br0" timeOffset="136036.5772">16761 14817 70 0,'0'0'36'16,"0"0"1"-16,0 0-1 0,18 10-28 16,-18-10-3-16,47-10 1 15,-15 0-1-15,7 6-2 16,1-3-2-16,-3 1-2 16,-3 8-5-16,-34-2-31 15,25-4 1-15,-25 4-3 16,0 0 1-16</inkml:trace>
  <inkml:trace contextRef="#ctx0" brushRef="#br0" timeOffset="140900.464">17714 14366 24 0,'12'-22'34'0,"-12"22"2"16,4-17-3-16,-14-1-7 0,10 18-5 15,0 0-5-15,8 53-5 16,-16-22-3-16,16 22-2 15,-8 2-2-15,6 14-2 16,6 0 0-16,-2-1-2 16,8-1 1-16,-6-12-1 15,3-2-1-15,-1-22-4 16,10 1-3-16,-24-32-15 16,20-4-16-16,-20 4 0 15,25-41-1-15,-17 7 1 16</inkml:trace>
  <inkml:trace contextRef="#ctx0" brushRef="#br0" timeOffset="141173.5675">18246 14362 74 0,'0'0'38'0,"17"29"1"16,-21 11 1-16,-11-1-30 15,1 22-2-15,-18 1-2 16,7 19-1-16,-9 5-1 16,2 5-2-16,1-9 0 15,3-5-2-15,2-11 1 16,7-11-2-16,5-10-1 16,2-17-1-16,12-9-5 0,0-19-13 15,0 0-19-15,-8-31 0 16,8 31 0-1,14-39 0-15</inkml:trace>
  <inkml:trace contextRef="#ctx0" brushRef="#br0" timeOffset="141576.5393">18214 14886 79 0,'30'-16'37'15,"-11"10"0"-15,7 12-4 16,-4-23-26-16,23 13 0 0,-1-6-1 16,9 14-2-1,-8 2-1-15,3 13 0 16,-15 5 0-16,-9 15-2 16,-18 4 0-16,-22 8 0 0,-12 2 1 15,-11 0 0-15,-14-2-1 16,1-2 0-16,-1-7-1 15,8-13 2-15,13-7-1 16,10-5 0-16,22-17-1 16,0 0 1-16,22 8 0 15,10-14-1-15,7 0 0 16,7-2 0-16,1 5 0 16,4-5 0-16,-5 6 0 15,-7 0-1-15,-1 2-1 16,-17 0-2-16,7 4-3 15,-28-4-14-15,0 0-20 0,20-26 0 16,-20 26 0-16,16-23 1 16</inkml:trace>
  <inkml:trace contextRef="#ctx0" brushRef="#br0" timeOffset="142012.794">19152 14472 64 0,'0'0'38'0,"8"-24"1"15,-8 24 0-15,6-23-24 16,15 38-5-16,-21-15-2 16,32 47-1-16,-18-3-3 15,4 20-1-15,-5 9 0 16,-1 15-1-16,-6 1-1 15,-4 1 0-15,-2-4 0 0,-6-11-2 16,0-12 1-16,-2-16-1 16,6-8-3-16,2-39-3 15,-3 24-2-15,-5-52-8 16,23 10-22-16,-11-21-1 16,8-8 0-16,-2-12 0 15</inkml:trace>
  <inkml:trace contextRef="#ctx0" brushRef="#br0" timeOffset="142320.6989">19446 14735 62 0,'22'-10'37'16,"-22"10"1"-16,20 16 3 15,-20-16-26-15,4 37-4 16,-24-10-1-16,2 13-4 0,-10-5 1 16,-3 14-3-16,-7-4-1 15,5 0-1-15,-1-7 0 16,8-3-2-1,7-10 1-15,7-3-1 0,10-4 1 16,2-18-1-16,28 13 0 16,-9-7 1-16,13 2 0 15,-1-2-1-15,-1 4 1 16,6 4-1-16,-9-3 0 16,-1-1 0-16,-6 2 0 15,-20-12-1-15,27 18-1 16,-27-18-2-16,0 0-4 15,0 0-32-15,0 0-3 16,0 0 1-16,-2-20-1 0</inkml:trace>
  <inkml:trace contextRef="#ctx0" brushRef="#br0" timeOffset="142836.6013">19995 14749 36 0,'0'0'35'0,"-10"-24"0"16,10 24 2-16,-10-28-20 15,10 28-1-15,0 0-2 16,0 0-3-16,0 0-2 15,34 26-2-15,-34-26-1 16,39 37-2-16,-11-7-1 16,4 7-1-16,3 0 1 15,7 10-2-15,-1 6 0 0,4 0-1 16,1 0 0-16,-5-2-1 16,-1-4 1-16,-3-7 0 15,-9-7-1-15,-2-7-1 16,-3-15-1-16,-23-11-2 15,20-2-3-15,-32-31-11 16,18 10-22-16,-12-17 1 16,6-3-1-16,-6-10 1 15</inkml:trace>
  <inkml:trace contextRef="#ctx0" brushRef="#br0" timeOffset="143048.673">20502 14733 94 0,'-15'17'41'0,"-15"5"-1"16,2 27-12-16,-13-17-17 16,3 24-5-16,-13-1-1 15,4 6-1-15,-5-4-1 16,5-2-2-16,2-8-1 16,5-10-1-16,9-3-3 15,-1-26-4-15,32-8-21 16,-16 6-12-16,16-6-1 15,-6-38 1-15</inkml:trace>
  <inkml:trace contextRef="#ctx0" brushRef="#br0" timeOffset="143605.1509">20625 14287 51 0,'0'0'38'16,"22"-10"-1"-16,-22 10 2 0,17-7-18 15,7 18-11-15,-24-11-1 16,36 10-2 0,-36-10-2-16,33 26-1 15,-33-26-1-15,30 41 1 0,-24-17-2 16,-10 5 0-16,-4 6-1 16,-10-1 1-16,-2-1-1 15,1 0 0-15,-7 3 0 16,4-7 0-16,3-3 0 15,1-5 0-15,18-21 0 16,-20 30 0-16,20-30-1 16,0 19 2-16,0-19-1 0,0 0 0 15,26 2 0 1,-26-2 0-16,31 0 0 16,-9 4 1-16,4-6-1 15,5 0 1-15,9-2-2 16,-3 0 0-16,3 2 0 0,-7-1 0 15,1 1 0-15,-12-2-1 16,1 4-3-16,-23 0-9 16,0 0-29-16,0 0-3 15,-23 9 1-15,-7-3 0 16</inkml:trace>
  <inkml:trace contextRef="#ctx0" brushRef="#br0" timeOffset="151193.2923">21750 14798 31 0,'0'0'31'0,"0"0"2"15,18 17 0-15,14-5-18 16,-11-16-3-16,27 16-3 16,-3-14-1-16,20 6-3 0,7-10-2 15,12-2-2-15,1 2-4 16,-12-11-6-1,12 13-16-15,-22-4-10 16,-23 2 1-16,-14 8-1 0</inkml:trace>
  <inkml:trace contextRef="#ctx0" brushRef="#br0" timeOffset="151381.3591">22049 14962 48 0,'-20'0'33'0,"20"0"0"15,0 0 1-15,16-13-26 16,27 7-2-16,-3-6-1 16,13 4-2-16,0 0-3 15,0-3-4-15,13 11-13 16,-9-2-16-16,-18-8 0 16,-1 6-1-16,-16-8 1 0</inkml:trace>
  <inkml:trace contextRef="#ctx0" brushRef="#br0" timeOffset="151720.9878">22438 14627 41 0,'-28'-10'34'16,"8"10"0"-16,20 0 0 15,-12-20-18-15,36 22-9 16,4-4-3-16,25 8-1 0,12-2-2 16,12 6 0-16,16 0-1 15,-2 7 1-15,-12 7 0 16,-12 15 1-16,-24 3 3 16,-17 16-2-16,-32 3 3 15,-12 12-2-15,-27-6 2 16,-5 5-1-16,-13-13-1 15,10-4-2-15,-4-10-4 16,9-21-7-16,23-3-29 16,-1-15-1-16,26-6-1 15,0 0 0-15</inkml:trace>
  <inkml:trace contextRef="#ctx0" brushRef="#br0" timeOffset="152764.5328">23456 14731 30 0,'-13'-18'20'0,"13"18"1"0,0 0 0 16,-20-31-1-16,20 31-2 16,-18-18-2-16,18 18-2 15,0 0-3-15,0 0-2 16,-14-27-1-16,14 27-2 16,0 0 0-16,20 13 0 15,-20-13-2-15,39 40-1 16,-13-7-1-16,14 10-1 15,-1 8 2-15,12 14-3 16,3-2 2-16,-3 3-3 16,-4-5 1-16,-3-8-3 15,-5-6 1-15,-11-15-3 16,4 1-4-16,-32-33-21 0,15-6-10 16,-5-21 0-16,-2-9 1 15</inkml:trace>
  <inkml:trace contextRef="#ctx0" brushRef="#br0" timeOffset="152960.4999">23974 14741 59 0,'-20'-10'38'0,"-8"22"0"16,-9 15 0-16,-17 6-21 16,-3 15-10-16,-16 5 1 15,8 13-4-15,-14 3-1 16,8 2-2-16,10-7 0 0,9-13-4 15,27 2-5-15,-3-19-27 16,30-11-5-16,-2-23 1 16,38 4 0-1</inkml:trace>
  <inkml:trace contextRef="#ctx0" brushRef="#br0" timeOffset="153184.7214">24098 14823 49 0,'0'0'33'16,"32"12"1"-16,-1-12-2 15,3-4-15-15,5-6-22 16,1-8-26-16,5-3-2 15,3 3 0-15,-17-1 1 16</inkml:trace>
  <inkml:trace contextRef="#ctx0" brushRef="#br0" timeOffset="153341.772">24076 14919 66 0,'-29'24'35'0,"27"-5"1"16,2-19-1-16,39-2-30 0,1-7-2 15,11 3-10-15,8-8-25 16,-5-6-3-16,3 3 0 16,-10-3-1-1</inkml:trace>
  <inkml:trace contextRef="#ctx0" brushRef="#br0" timeOffset="154416.4245">25170 15172 63 0,'0'0'38'0,"-19"-9"1"15,19 9-1-15,-22-16-27 16,22 16-2-16,0 0-2 16,-4 20-2-16,4-20 0 15,12 45-2-15,-4-12 0 0,9 6-1 16,-1 3 0-16,4 3-1 16,4-4 0-16,1-6 0 15,3-5 0-15,-2-7 0 16,1-9-1-16,5-2 1 15,-9-10-1-15,5-10 0 16,-2-8 1-16,-6-7-1 16,-7-7 0-16,1-11-1 15,-10-2 2-15,-8-20-2 16,-4 0 3-16,-4-8-2 16,-3-7 0-16,-7-6 1 15,6-11-1-15,-4-7 1 0,7-8-1 16,-1 2 1-16,-2 2-2 15,2 4 1-15,0 8 0 16,0 8 0-16,1 15 0 16,1 12 0-16,-2 12 1 15,2 12-1-15,6-2 0 16,4 5 0-16,-2 3 1 16,4 5-1-16,4 5 1 15,2-3-1-15,-6 22 1 16,8-25-1-16,-8 25 2 15,0 0-2-15,0 0 0 16,0 0 1-16,0 0-1 16,0 0-1-16,0 0 1 0,0 0 0 15,0 0 0-15,0 0 0 16,0 0-2-16,0 0 2 16,0 0 1-16,0 0-2 15,0 0 1-15,0 0 0 16,0 0 0-16,-2-22 0 15,2 22 1-15,0 0 0 16,0 0-1-16,0 0 0 16,16-18-1-16,-16 18 1 15,28-13 0-15,1 9 0 16,7-2 0-16,21 2-1 16,16 0-1-16,36 2 2 15,23 0 0-15,32-2 0 0,31-2-1 16,20 2 0-16,26 0 0 15,14-2 1-15,8 4 0 16,-13 0 0 0,-11 2 0-16,-19 4-1 0,-25 0 2 15,-27 0-2-15,-36 0 1 16,-35 2-1-16,-30 0-2 16,-33-12-5-16,-5 10-20 15,-49-12-14-15,-15 2 0 16,-26-8-1-16,2 5 2 15</inkml:trace>
  <inkml:trace contextRef="#ctx0" brushRef="#br0" timeOffset="155520.3639">25822 14117 24 0,'0'0'33'15,"8"-20"2"-15,-8 20-5 16,19-4-9-16,-24-14-3 16,5 18-5-16,0 0-3 0,25 10-1 15,-25-10-3-15,6 18-1 16,-6-18-1-16,0 41-1 15,-8-12-1-15,-2 9 0 16,-3-1 0-16,-1 4-1 16,-4-3 0-16,2-1 0 15,2-8-1-15,3-9 1 16,11-20 0-16,-6 23-1 16,6-23 0-16,0 0 1 15,37-2-1-15,-9-3 0 16,5-1 0-16,13 4 0 15,-1-2 1-15,6 2-1 16,3 4 0-16,-3 0-1 0,-3 6 1 16,-11-2-1-16,-3 5-2 15,-15-3-1 1,3 6-3-16,-22-14-7 16,0 0-25-16,16-18-1 0,-16 18 0 15,-18-31 1-15</inkml:trace>
  <inkml:trace contextRef="#ctx0" brushRef="#br0" timeOffset="155784.5538">26254 14156 69 0,'0'0'38'0,"0"0"2"16,0 0 0-16,-33 21-31 0,33 11 0 15,-12-1-2-15,14 20-1 16,-8 4-2-1,6 10-1-15,-2 2-2 16,8 1 1-16,0-5-1 0,0-6 0 16,2-10 0-16,-1-13-1 15,5-7 0-15,-12-27-1 16,14 27-2-16,-14-27-3 16,0 0-3-16,0-35-26 15,6 16-6-15,-4-13-1 16,10 5 2-16</inkml:trace>
  <inkml:trace contextRef="#ctx0" brushRef="#br0" timeOffset="156716.9815">26639 14226 31 0,'0'0'34'0,"-19"-23"2"15,19 23 1-15,0 0-15 16,-12-35-7-16,12 35-3 16,0 0-2-16,19-12-2 15,-19 12-1-15,6 17-2 16,-6 5-1-16,2 17 0 0,2 4-2 16,-2 12 0-16,0 2 0 15,2 8-1-15,-4-6-1 16,0-6 1-16,2-8-1 15,-2-12 0-15,4-9 0 16,-4-24 0-16,0 0 0 16,-6-20-1-16,6-17 1 15,0-10-1-15,2-14 1 16,-2-9-1-16,0-1 1 16,0-2-1-16,-2 7 2 15,2 11-1-15,-4 13 0 16,2 9 0-16,2 33 1 15,0 0 0-15,0 20-1 0,8 15 0 16,4 10 1-16,6 12-1 16,2 4 0-16,5 4 1 15,-1-7-2 1,6-6 2-16,1-17 0 0,-3-10-1 16,5-19 0-16,-5-19 0 15,-2-15 0-15,-3-15 0 16,-1-8 0-16,2-16-1 15,-8 2 1-15,-3 3 0 16,-3 9 0-16,-2 11 0 16,-2 11 0-16,-6 11 1 15,0 20-1-15,2 18 0 16,-2 13 1-16,4 9-1 0,-2 7 1 16,8 10-1-16,-2 5 0 15,4 3 0 1,1-8-1-16,-3-8 0 15,6-4-3-15,-14-15-2 0,18 7-10 16,-20-37-26-16,0 0 1 16,18-14-1-16,-11-5 0 15</inkml:trace>
  <inkml:trace contextRef="#ctx0" brushRef="#br0" timeOffset="157075.8669">27267 14248 76 0,'0'0'41'0,"0"0"0"16,16-24 1-16,16 36-31 15,-32-12-1 1,13 28-4-16,-1-7-1 0,2 15-2 16,4-1-1-16,2 10-1 15,-1 2 0-15,1-4-1 16,2-7 0-16,3-1 0 15,3-7 0-15,-4-13 0 16,1-3 0-16,-3-12 0 16,2-10 0-16,-8-7 0 15,1-13 0-15,-3-3 0 16,-6-8 0-16,-2-9-1 0,4 3 0 16,-8-4-1-1,0 6 0-15,-4 2-2 16,4 14-2-16,-10-9-5 0,8 38-17 15,0 0-13-15,0 0-1 16,0 0 1-16,0 0 1 16</inkml:trace>
  <inkml:trace contextRef="#ctx0" brushRef="#br0" timeOffset="157392.131">27875 14505 75 0,'-6'24'40'0,"-5"-5"1"16,-1 7 0-16,-24-14-31 15,24 11-2-15,-5-5-2 0,13 7-3 16,-6-3-1-16,16-4-1 16,-6-18-1-16,31 23 0 15,3-19 1-15,-1-4-1 16,5-8 0-16,-3-2 0 15,-3-7 1-15,-6-3-1 16,-7 0 1-16,-15 3-1 16,-15-3-1-16,-9 3 0 15,-6 1-1-15,-7-4-3 16,7 14-5-16,-14-7-29 16,21 1-2-16,-1-2 0 15,20 14 0-15</inkml:trace>
  <inkml:trace contextRef="#ctx0" brushRef="#br0" timeOffset="157780.0648">28110 14077 48 0,'0'0'36'15,"34"-21"1"-15,-8 7 2 16,9 14-25-16,-15-16-3 16,17 20-3-16,-37-4 0 15,40 14-2-15,-40-14-1 0,0 37-2 16,-20-11 0-16,-6 5 0 16,-7-1-1-16,-7-1-1 15,1-2 1-15,7-7 0 16,7-4-1-16,25-16 0 15,-22 17 0-15,22-17 0 16,28-1 0-16,3-5-1 16,17-4 0-16,3 2 1 15,8 2-2-15,0-2 0 16,1 8-1-16,-15-4-4 16,6 18-5-16,-35-12-30 15,8 8-1-15,-24-10 1 16,-8 21-1-16</inkml:trace>
  <inkml:trace contextRef="#ctx0" brushRef="#br0" timeOffset="158324.7839">26138 15019 69 0,'-20'4'38'15,"20"-4"2"-15,0 0-1 0,0 0-27 16,26-17-2-1,31 5-4-15,36 4 0 16,19-4-2-16,38-2 1 16,26-3-4-16,22 5 3 0,9-6-3 15,8 9 2-15,-15-3-3 16,-11 4 2-16,-25 2-2 16,-36 2 1-16,-31 6-2 15,-36-4 0-15,-29 6-3 16,-32-4-4-16,0 0-10 15,-46-4-25-15,-1 4 1 16,-18-4-1-16,-6 2 2 16</inkml:trace>
  <inkml:trace contextRef="#ctx0" brushRef="#br0" timeOffset="159268.7343">26444 15404 36 0,'-20'-2'36'16,"0"2"1"-16,20 0 0 16,-29-16-16-16,29 16-10 15,0 0-3-15,37-21-2 16,-11 7-1-16,19 4-1 15,9-4 0-15,13 5-2 16,-2-1 0-16,4 6 0 0,-10 6-1 16,-5 10 1-16,-15 5-2 15,-15 9 1-15,-22 7-1 16,-16 3 0 0,-12 3 0-16,-13 0 1 15,-5-4-2-15,3-5 2 0,1-11-1 16,9-3 1-16,11-8-1 15,20-8 0-15,0 0 0 16,32-14 0-16,7 4 1 16,12 5-1-16,9 3 0 15,11 4 0-15,2 7 1 16,-2 9-1-16,-10 6 1 16,-8 5 0-16,-13 4-1 0,-10 7 2 15,-29-1-2-15,-14 0 1 16,-21-4 0-1,-17 3 1-15,-8-11-2 16,-13-3 1-16,-1-11 0 0,-4-5-1 16,10-8-1-16,8-13-1 15,14 1-2-15,1-22-5 16,44 34-11-16,-29-45-21 16,31 16 0-16,5-10-1 15,13 9 2-15</inkml:trace>
  <inkml:trace contextRef="#ctx0" brushRef="#br0" timeOffset="159900.5057">27289 15312 54 0,'0'0'36'15,"6"-20"2"-15,-6 20-11 16,0 0-10-16,0 0-4 16,0 0-3-16,22 0-2 0,-22 0-3 15,19 34-1-15,-9-3-1 16,4 16 0-16,-6 0-1 15,4 20 0-15,-4 0-1 16,3 3 0-16,-3-9 0 16,4-8-1-16,0-10-1 15,-4-17-1-15,10-7-3 16,-10-40-4-16,17 9-5 16,-25-31-25-16,20-2-2 15,-4-16 0-15,10-2 1 16</inkml:trace>
  <inkml:trace contextRef="#ctx0" brushRef="#br0" timeOffset="160132.8482">27727 15292 68 0,'0'0'38'0,"24"-4"1"15,-24 4-10 1,-18 36-16-16,-23-11-3 0,3 22-1 16,-15-4-2-16,7 12-2 15,-5-4-1-15,18 4-1 16,13-12-1-16,26-3 0 15,21-9-1-15,25-5 0 16,15-5 0-16,12-5 1 16,6-4-2-16,-6-4 0 15,-8 5-2-15,-14-13-4 16,-4 14-31-16,-33-14-5 0,-20 0 0 16,0 0-1-16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7:41:17.6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12587 8401 57 0,'2'-17'37'16,"-2"17"3"-16,0 0-1 0,0 0-24 16,-16-18-3-16,16 18-3 15,2 24-2-15,4-1-2 16,2 7-1-1,3 5-1-15,-3 6 0 0,10 10-2 16,-4 8 1-16,6-2-1 16,-6-6 0-16,3-4-1 15,-3-6 1-15,0-3-2 16,-2-9 0-16,-12-29-1 16,20 16-2-16,-20-16-3 15,15-18-5-15,-23-9-26 16,8-15-4-16,-5-10 1 15,-3-15-1-15</inkml:trace>
  <inkml:trace contextRef="#ctx0" brushRef="#br0" timeOffset="324.7068">12352 7903 65 0,'-79'57'39'0,"-4"31"1"16,4 44 0-16,-6 5-26 15,37 42-3-15,3-9-2 16,41 15-2-16,28-24-3 16,49-22-1-16,34-29-1 15,35-47 0-15,20-30-2 16,27-44 1-16,15-37 0 16,1-30 0-16,-12-26 0 15,-29-14 1-15,-33-17-1 16,-33-12 0-16,-38-10 0 15,-53 5 0-15,-48 7 0 0,-38 8-1 16,-39 17 0-16,-31 18-2 16,-20 25-3-16,-37 5-13 15,-1 38-25-15,4 17-1 16,13 13 0-16,14 20-1 16</inkml:trace>
  <inkml:trace contextRef="#ctx0" brushRef="#br0" timeOffset="12732.9172">19420 9870 41 0,'0'-18'33'0,"0"18"2"0,0 0-1 16,0 0-19-16,-19-2-3 15,27 25-2-15,-8-23 0 16,6 50-4-16,-10-17 0 15,13 16-1-15,-9-2 0 16,8 8-2-16,-8-4-1 16,6-4 0-16,0-4-2 15,-4-13 0-15,6-5-2 0,-8-25-2 16,18 28-3 0,-18-28-5-16,24 2-20 15,-24-2-7-15,0 0 0 16,0 0 1-16</inkml:trace>
  <inkml:trace contextRef="#ctx0" brushRef="#br0" timeOffset="14498.4456">18903 9936 50 0,'-29'-10'34'0,"9"40"2"16,-6 15 2-16,-2 6-25 15,23 43 0-15,-11-2-1 16,32 34-2-16,-5-6-2 16,29 11-1-16,7-23-4 0,30-8 1 15,14-25-2-15,14-32 0 16,11-37-1 0,11-37 0-16,-1-24 1 15,2-20 0-15,-17-19 0 0,-12-12-1 16,-26-8 1-16,-24-8-1 15,-33 7 1-15,-28 7-1 16,-24 6 0-16,-21 5-1 16,-24 11 1-16,-16 15-1 15,-19 14 0-15,-4 22-2 16,-9 16-1-16,-3 5-4 16,23 20-23-16,3-2-13 0,15 1 0 15,18 5-1-15,16-8 1 16</inkml:trace>
  <inkml:trace contextRef="#ctx0" brushRef="#br0" timeOffset="33093.0369">4302 13292 21 0,'0'0'34'0,"5"-19"1"16,-5 19-3-16,0 0-10 16,0 0-8-16,0 0-2 15,0 0-3-15,16 39-2 16,-12-14-2-16,10 19 0 15,-8-3-2-15,8 10 1 0,-6 0-1 16,4-2-2 0,-5-8 0-16,5-4-1 15,-4-5-1-15,-8-32-4 16,14 29-4-16,-14-29-26 0,-10-17-5 16,0-5 0-16,-4-5 0 15</inkml:trace>
  <inkml:trace contextRef="#ctx0" brushRef="#br0" timeOffset="33496.1789">4043 12982 34 0,'-20'14'36'15,"-9"8"1"-15,-9 21 1 0,12 33-23 16,-27-13-1-16,29 49-3 16,-17 2-1-16,23 33-3 15,4 6-2-15,28 2-1 16,24-16-2-16,21-19-1 16,24-30 0-16,17-39 0 15,31-43-1-15,11-43-1 16,8-38 1-16,-4-29 1 15,-16-25-1-15,-13-17 0 16,-30-9 1-16,-22 4 1 16,-33 8-1-16,-36 17 1 15,-32 16 0-15,-35 26-1 16,-22 19 0-16,-23 20 0 0,-15 23-1 16,-11 10-2-16,2 18-2 15,-14-8-36-15,34 16-2 16,15 0 0-16,14 1-1 15</inkml:trace>
  <inkml:trace contextRef="#ctx0" brushRef="#br0" timeOffset="54959.8446">18939 15779 40 0,'-2'-22'35'0,"2"22"0"16,0 0 1-16,0 0-18 16,0 0-5-16,-10 28-2 15,0-9-2-15,16 19-3 16,-10-3-1-16,10 12 0 16,-4-2-2-16,4 4-1 15,0-6 0-15,2-3-1 0,-3-5 0 16,1-6-1-1,0-1 0-15,0-6-1 16,-6-22 1-16,6 21-2 16,-6-21-1-16,0 0-2 0,0 0-4 15,0-18-5-15,0 18-25 16,-6-39 0-16,0 14-1 16,-6-5 2-16</inkml:trace>
  <inkml:trace contextRef="#ctx0" brushRef="#br0" timeOffset="55363.9906">18631 15488 70 0,'-52'32'37'0,"-1"21"1"16,0 6-13-16,13 41-14 16,-11 0-2-16,25 25-3 15,6-1-1-15,28 8-2 16,22-9-1-16,23-15-1 16,26-20 1-16,20-21 0 15,23-28-2-15,11-29 1 16,3-25 0-16,4-27 1 15,-12-18 0-15,-17-17 1 16,-24-15-1-16,-16-10 0 16,-32-6 1-16,-25-4-1 0,-20-4 0 15,-21 8 0-15,-19 2-2 16,-13 8-1-16,-6 14-1 16,-20-1-10-16,12 22-29 15,-12 14 0-15,6 16-2 16,8 13 0-16</inkml:trace>
  <inkml:trace contextRef="#ctx0" brushRef="#br0" timeOffset="60679.8989">29609 14293 16 0,'-4'-21'23'0,"4"21"-4"15,16-28 1-15,-20 5-2 16,4 23 0-16,6-32-1 15,-6 32-1-15,0-21-2 0,0 21-3 16,0 0-2-16,0 0-2 16,0 0-2-1,18 39-2-15,-16-10 0 16,3 14 0-16,1 7-2 16,2 10 1-16,-2 1-1 15,-4-2 0-15,4-4-1 0,0-8 1 16,0-4-3-16,-4-13 0 15,8-9-3-15,-10-21-4 16,0 0-9-16,0 0-20 16,8-35-1-16,-14-2 0 15,-2-10 2-15</inkml:trace>
  <inkml:trace contextRef="#ctx0" brushRef="#br0" timeOffset="60992.009">29400 13944 46 0,'-60'39'37'16,"-11"32"0"-16,6 31 1 15,8 41-26-15,-10-4-1 16,33 28-3-16,9-16-2 16,40-1-2-16,29-25-1 15,35-27-2-15,25-43 0 16,35-43-1-16,19-41 0 15,15-40 1-15,-3-29 0 16,-10-24 1-16,-26-23 0 16,-21-8 0-16,-40-6 1 15,-37 6-1-15,-40 9-1 16,-42 21 0-16,-33 19-1 0,-33 15-1 16,-11 29-5-16,-29-1-25 15,-2 23-11-15,2 17 0 16,2 5 2-16</inkml:trace>
  <inkml:trace contextRef="#ctx0" brushRef="#br0" timeOffset="63047.9166">30873 8619 10 0,'-12'-21'33'0,"12"21"-1"16,-8-22 0-16,-12-3-11 15,20 25-3 1,-8-34-5-16,8 34-3 15,6-35-3-15,8 17-1 0,0-11-2 16,17 5-1-16,3-5 1 16,11 3-2-16,9 1 1 15,3 7-1-15,-2 4-1 16,3 12 1-16,-19 6 0 16,-1 14 0-16,-25 10-1 15,-13 15 0-15,-23 8 0 16,-17 14 0-16,-13-1 0 15,-6 5-1-15,-7-6 1 16,-1-4-2-16,4-8 2 16,10-14-1-16,13-8 1 15,13-17-2-15,9-10 2 16,18-2-2-16,0-18 1 0,20-1 0 16,11 1 0-16,5-3 0 15,3-7 0-15,11 5 1 16,5 1-2-16,0 2 1 15,-1 7-3-15,-13-7-3 16,14 22-9-16,-21-12-24 16,-1 6 0-16,-11-2-1 15,-22 6 1-15</inkml:trace>
  <inkml:trace contextRef="#ctx0" brushRef="#br0" timeOffset="63304.0123">31605 8144 73 0,'26'2'40'0,"-26"24"0"15,0 19 1-15,-20 4-32 16,8 37-2-16,-13 9-1 16,-3 20-2-16,-10-1-1 15,3 8-1-15,-3-4-1 16,3-12-2-16,-1-8 2 15,9-22-2-15,1-11-3 16,10-20-2-16,12 2-6 16,4-47-29-16,0 0 1 15,0 0-1-15,8-31-1 0</inkml:trace>
  <inkml:trace contextRef="#ctx0" brushRef="#br0" timeOffset="63724.1611">31645 8794 70 0,'25'-8'38'0,"-7"2"1"16,2-19-6-16,15 15-23 15,-9-8-2-15,18 14-1 16,-9-5-3-16,10 11-1 0,-5 3 1 15,-8 11-3-15,-7 12 2 16,-11 13-2 0,-8 6 0-16,-14 2-1 15,-6 8 1-15,-9 4 0 0,-5 0 0 16,2-3 0-16,-1-9 0 16,3-5 0-16,8-9 0 15,4-8 0-15,6-7 0 16,6-20 1-16,0 0-1 15,34 8 0-15,-8-16 0 16,11-2 1-16,3-5-1 16,7 1 0-16,6-4 0 15,5 6 0-15,7 1-2 0,-6-3-2 16,2 26-6 0,-25-10-32-16,9 15-2 0,-17 5 0 15,-3 13-1-15</inkml:trace>
  <inkml:trace contextRef="#ctx0" brushRef="#br0" timeOffset="64775.9607">31611 13799 15 0,'-20'11'31'15,"20"-11"1"-15,0 0 0 16,0 0-14-16,0 0-6 15,0 0-3-15,22-37-3 16,8 27-1-16,3-15-1 16,7 9 0-16,-1-9-1 15,7 13 0-15,-7 0 0 16,-1 16 0-16,-11 4 1 16,-7 19-1-16,-14 7 0 15,-12 15-1-15,-12 2 0 0,-5 6 0 16,-13-2 0-16,3 0-1 15,-3-8-1-15,4-14 1 16,7-7-1-16,1-9 0 16,24-17 0-16,-16 6 0 15,16-6-1-15,14-22 1 16,4 3 0-16,4-5 0 16,9 3 0-16,5-5 0 15,5 7 0-15,3 5 0 16,-1 4 1-16,-4 10-1 15,-1 6 0-15,-10 10 1 16,-9 5-1-16,-5 3 1 16,-14 7 0-16,-8 3 1 0,-11-3-1 15,-7 6 1-15,-12-5-1 16,-1-1 1-16,-3-7-1 16,-3-3 0-1,2-7 0-15,3-6-2 0,7-2-1 16,-1-20-3-16,34 14-7 15,-40-10-27-15,40 10 0 16,-11-22-1-16,11 22 0 16</inkml:trace>
  <inkml:trace contextRef="#ctx0" brushRef="#br0" timeOffset="65131.749">32579 13695 51 0,'0'0'38'15,"6"19"1"-15,-14 11 1 16,-12-3-25-16,8 30-6 15,-20-4-1-15,5 26-3 16,-13 1 1-16,5 12-3 0,-1 0-1 16,5 1 0-1,-9-9-1-15,1 1 0 16,7-11-1-16,4-13 0 16,9-8-1-16,-7-14-3 15,12-9-2-15,-6-24-6 0,20-6-22 16,0 0-6-16,0 0 0 15,-11-24 0-15</inkml:trace>
  <inkml:trace contextRef="#ctx0" brushRef="#br0" timeOffset="65844.5549">32442 14307 37 0,'0'0'33'15,"0"0"1"-15,12-28-3 16,16 26-17-16,-16-21-3 15,27 11-2-15,-15-9-1 16,19 11-2-16,-7-4-1 16,5 12-1-16,-13 0-1 15,2 16 0-15,-11 0-1 16,-7 11 0-16,-16 1 0 16,-4 7-1-16,-11 0 0 15,-1-3 0-15,-6-3-1 16,3-3 1-16,1-5-1 15,4-7 0-15,18-12 0 16,0 0 0-16,0 0 0 0,0 0 1 16,24-8-1-16,-3 2 0 15,9 1 1-15,4 7 0 16,-3 3 0-16,-1 7 0 16,1 8 1-16,-7 11-1 15,-8 3 1-15,-4 9 0 16,-6 0 0-16,-10 0 0 15,-10-2-1-15,-6-1 0 16,-7-5 0-16,-5-4 0 16,-13-5-1-16,-1-7 0 15,1-3-1-15,-3-10-2 16,9 4-5-16,-20-18-33 16,9 2 0-16,9-8 0 0,1 8-1 15</inkml:trace>
  <inkml:trace contextRef="#ctx0" brushRef="#br0" timeOffset="75015.6043">18633 13408 12 0,'0'0'30'16,"4"-22"0"-16,-4 22 0 15,-6-31-12-15,6 31-1 16,6-27-4-16,-6 27-1 16,11-28-1-16,-11 28-2 15,8-18-1-15,-8 18-1 16,0 26-2-16,2 7 0 0,-4 7-2 15,8 15-1-15,-6 9 0 16,12 13-1-16,-4 3 0 16,12-1 0-16,-1-7-1 31,3-9 1-31,4-12-1 0,0-11 1 0,1-15-1 16,3-15 0-16,-5-12 1 15,1-14-1-15,-2-13 0 16,0-11-1-16,-5-11 2 15,-1-11-1-15,-4-5 0 16,-6-8 0-16,4-7 0 16,-6 3 0-16,-5 5 0 15,-1 5 0 1,2 12 0-16,-2 6 0 0,0 14 1 0,0 15 0 16,0 22 0-16,0 0 0 15,0 0 0-15,16 43 0 16,-14-1 0-16,4 19 1 15,2 1-1-15,4 7 0 16,-4 2 1-16,4-1-2 16,0-9 2-16,1-6-2 15,3-14 0-15,2-9 0 16,0-15 0-16,-18-17-1 16,27 18 0-16,-27-18-1 15,20-14-2-15,-20-5-4 16,0 19-11-16,0 0-22 0,6-28 0 15,-20 11 0-15,14 17 1 16</inkml:trace>
  <inkml:trace contextRef="#ctx0" brushRef="#br0" timeOffset="75795.6069">19533 13602 33 0,'18'-6'36'0,"-18"6"-1"15,0 0-2-15,0 0-10 16,0 0-5-16,0 0-5 15,0 0-3-15,-36 2-3 16,36-2-3-16,-35 26 1 16,15-10-3-16,0-3 0 0,20-13-2 15,-25 30 2 1,25-30-3-16,-8 19 2 16,8-19-1-16,27 8 0 15,-1-10 0-15,8 4 1 0,5-4 0 16,0 2-2-16,-1 0 2 15,-2 2 1-15,-1 4-1 16,-13 0 0-16,-8 12 0 16,-3-1-1-16,-11 9 2 15,-11-3 0-15,-1 3-1 16,-4-6 0-16,-4 1 0 16,-5-3-1-16,-1-8 1 15,0-4-1-15,-1-4 0 16,1-2-1-16,6-4-1 15,0 4-1-15,1-14-5 16,19 14-9-16,0 0-24 16,-6-34-1-16,6 11 1 0,6-1-1 15</inkml:trace>
  <inkml:trace contextRef="#ctx0" brushRef="#br0" timeOffset="76316.823">19971 13436 46 0,'0'0'36'15,"0"0"1"-15,0 0-4 16,14 25-10-16,-14-25-7 16,0 0-5-1,26-18-3-15,0 14-3 0,-5-9-1 16,9 3-1-16,1-4-1 15,-3 4-1-15,0 1-1 16,-3-1-2-16,-5 4-3 16,-20 6-3-16,32-10-23 15,-32 10-10-15,0 0 1 16,0 0 0-16</inkml:trace>
  <inkml:trace contextRef="#ctx0" brushRef="#br0" timeOffset="76504.7875">20062 13622 82 0,'18'22'40'0,"-18"-22"0"0,39-2-1 15,-25-16-29-15,16 14-3 16,-6-10-2-16,1 4-4 16,-3 5-5-16,-8-15-15 15,4 14-20-15,-18 6-2 16,25-10 0-16,-25 10 0 15</inkml:trace>
  <inkml:trace contextRef="#ctx0" brushRef="#br0" timeOffset="81296.1779">27255 16831 1 0,'0'0'18'0,"0"0"8"15,14-20-7-15,-14 20-4 16,-2 20-1-16,2-20-2 15,-6 51 0-15,-6-16-3 16,10 30 0-16,-15-2-1 16,9 21-3-16,-10-7 0 15,10 9-3-15,-6-9 1 16,8-9-1-16,2-13-1 0,8-12 0 16,-2-11 0-1,4-11-1-15,-6-21 0 16,12 18 0-16,-12-18-2 15,2-18-3-15,-2 18-2 0,-14-39-5 16,20 21-10-16,-18-11-10 16,-1-8-2-16,-1 3 2 15</inkml:trace>
  <inkml:trace contextRef="#ctx0" brushRef="#br0" timeOffset="82915.9082">26953 16954 8 0,'0'0'10'0,"-6"-19"0"16,6 19 1-16,-6-30-1 15,6 30 2-15,0-31-1 16,0 31 1-16,0-29-1 16,0 29-1-16,0-18-1 15,0 18-2-15,0-18-1 16,0 18 0-16,2-27 0 16,-2 27-2-16,18-40 0 15,-4 21-1-15,-8-11 1 16,14 7-2-16,-7-9 1 15,7 9-1-15,-2-3 1 0,-2 7-1 16,-4-1 0-16,-12 20 0 16,23-27 1-16,-23 27-1 15,0 0 0-15,22 11 1 16,-22-11-1-16,12 44 0 16,-4-19-1-16,4 9 1 15,-4-1-1-15,3 2-1 16,3 1 1-16,-2-7-1 15,-4 0 1-15,4-7-1 16,-2-4 0-16,-10-18 1 16,15 27-1-16,-15-27 0 15,0 0 1-15,10 18-1 16,-10-18-1-16,0 0 1 0,0 0 1 16,0 0-2-16,0 0 1 15,0 0 0-15,0 0 0 16,0 0 1-16,0 0-1 15,0 0 0-15,-21-2 0 16,3 4 0-16,-10-2 0 16,3 2 0-16,-9 0 0 15,0-2 0-15,1 4 1 16,1-2-1-16,7-2 0 16,1 0 1-16,24 0-1 15,-28-2 0-15,28 2 0 16,0 0 0-16,0 0-1 0,-18-4 2 15,18 4-2-15,0 0 1 16,0 0 0-16,0 0 0 16,0 0 0-16,0 0 0 15,0 0 0 1,0 0-1-16,0 0 1 0,24 6 0 16,-24-6 0-16,20-4 0 15,-20 4 0-15,31 0 1 16,-9 0-1-16,4 0 0 15,5 2 0-15,3-2 0 16,4-2 0-16,1 4 0 16,-3-6 0-16,1 2 0 15,-3-4 0-15,-3 4 0 0,-11-8 0 16,0 4 0-16,-20 6 0 16,21-8 0-16,-21 8 0 15,0 0 0 1,20-6 0-16,-20 6 0 0,0 0 0 15,20-9 0-15,-20 9 0 16,0 0 0-16,20-14 0 16,-20 14 0-16,0 0 0 15,0 0 0-15,0 0 1 16,0 0-1-16,0 0 0 16,0 0 1-16,0 0-1 15,-8-18 0-15,8 18 0 16,-20-12 0-16,20 12 0 0,-34-19-1 15,15 3 2-15,-1-3-1 16,0 1 0 0,1-4 0-16,-1 1 1 15,6-3-2-15,-4 1 1 0,4 1 0 16,6 2 0-16,-3 1 0 16,3 1 0-16,8 18 0 15,-18-25 0-15,18 25 0 16,-20-16 0-16,20 16 0 15,0 0 0-15,-14-18 0 16,14 18 0-16,-6-19 0 16,6 19 1-16,-5-18-1 15,5 18 0-15,0 0 0 16,-8-18 1-16,8 18-1 16,0 0 0-16,0 0 0 15,0 0 0-15,0 0 0 16,0 0 0-16,0 0 0 0,-18 0 0 15,18 0 0-15,0 0 0 16,-14 22 0-16,14-22 0 16,-12 21 0-16,12-21 0 15,-22 28 0-15,22-28-1 16,-19 29 2-16,1-11-1 16,4 2 1-16,-4 1-1 15,3 1 1-15,-3-3-1 16,4 1 1-16,0 0-1 15,-4 1 0-15,18-21 0 16,-25 36 1-16,25-36-1 16,-20 31 0-16,20-31 0 15,-16 27 0-15,16-27 0 0,-4 30 1 16,4-30-1-16,0 0 0 16,4 20 0-16,-4-20 0 15,0 0 0-15,0 0 0 16,0 0 0-16,0 0-2 15,20-10-1-15,-24-8-8 16,4 18-26-16,0 0-1 16,0 0-2-16,0 0 0 15</inkml:trace>
  <inkml:trace contextRef="#ctx0" brushRef="#br0" timeOffset="128100.123">20982 13962 40 0,'-51'-26'27'0,"-12"-15"0"15,4-4-4-15,5-2-9 16,-5-18-8-16,14-2-3 15,-1-15-1-15,1-5-1 16,-1-9-2-16,-5-4 1 16,-4 2 0-16,-14 0 0 0,-12 4 2 15,-16 5-1-15,-20 5 2 16,-9 11-1-16,-18-1 3 16,-12 19 0-16,-22 0-1 15,-9 21 2-15,-19 9 1 16,5 27-2-16,-14 10 0 15,7 37-1-15,-9 21-2 16,12 34 0-16,-5 28-1 16,15 31-1-16,13 25 0 15,13 34 0-15,18 31 1 16,19 30-2-16,28 19 2 16,40 20-1-16,37 4 1 15,52 1-1-15,41-11 0 0,46-13 0 16,44-29 1-16,47-22 0 15,32-31-1-15,34-34 1 16,23-36 0-16,16-31 1 16,8-40-2-16,10-43 1 15,-6-41-1-15,0-53 0 16,-12-37 0-16,-8-45-1 16,-18-38 2-16,-13-41 0 15,-28-27-1-15,-32-24 1 16,-27-13-1-16,-36-25 2 15,-36-7-1-15,-49-2 0 16,-37 6-1-16,-50 22 2 16,-45 13-1-16,-41 30 0 0,-38 31 0 15,-42 39-3-15,-23 50-2 16,-46 19-14-16,-11 43-20 16,-8 33-2-1,-5 28 0-15,17 24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5-04-14T15:46:54.1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04-14T15:46:54.795"/>
    </inkml:context>
  </inkml:definitions>
  <inkml:trace contextRef="#ctx0" brushRef="#br0">6742 9991 0,'0'0'16,"0"0"0</inkml:trace>
  <inkml:trace contextRef="#ctx1" brushRef="#br0">2524 1499 72 0,'-1'-22'40'15,"1"22"0"-15,0 0 0 16,0 32-29-16,-18 11-2 16,18 41 0-16,-14 15-3 15,14 26-1-15,-6 13-2 16,8 11 0-16,2-2-2 15,8-14 0-15,2-17 0 16,5-29-2-16,1-25 0 16,0-32-1-16,6-20-2 0,-13-36-1 15,9-7-3-15,-24-48-7 16,20-1-25 0,-30-38-1-16,-2-6 0 15,-17-13 2-15,-7 16 15 0,-15-11 17 16,1 14 6-16,5 26 11 15,-18 6 25-15,21 33 4 16,1 10 0-16,17 23 1 16,9-13-14-16,36 27-15 15,5-12-4-15,29 11-2 16,22-7-2-16,28 0-3 16,19-2 0-16,5 3-2 0,15 5-3 15,-18-2-3-15,9 32-17 16,-29-12-15-1,-19 15-2-15,-45 3 2 16,-23 15-1-16</inkml:trace>
  <inkml:trace contextRef="#ctx1" brushRef="#br0" timeOffset="161.3788">2487 1984 89 0,'-49'8'40'16,"49"-8"-1"-16,-4-30-1 15,35-1-37-15,34-3-4 16,16-19-7-16,24 10-28 16,-2-4 0-16,3 8-1 15,-9 4-1-15</inkml:trace>
  <inkml:trace contextRef="#ctx1" brushRef="#br0" timeOffset="724.8543">3464 1713 89 0,'2'29'42'16,"-8"1"0"-16,12 27 0 15,-31 4-35-15,37 23-2 16,-7 6-1-16,7 10-1 16,2-5 0-16,0 1-2 15,0-12-1-15,-2-21 0 16,3-10-1-16,-5-24-2 15,-10-29-1-15,0 0 0 16,0 0-4-16,-16-64 0 0,1 9 0 16,-25-30 1-16,13-9 0 15,-15-10 2-15,7 2 3 16,1 0 2-16,8 2 3 16,26 14 1-16,14 3 2 15,32 28 0-15,7 2 0 16,26 24 0-16,6 5-1 15,11 16-1-15,1 8-1 16,-12 18-1-16,-18 9 0 16,-15 13 0-16,-27 7-1 15,-23 10-1-15,-23 0 0 16,-23 7 1-16,-9-5-1 16,-12 0 0-16,-3-6 0 0,5-4 0 15,6-6 0-15,22-9 0 16,5-1 1-16,28-3-1 15,14-1 1-15,15 2 1 16,17-1-1-16,3 3 0 16,12-1 0-16,-7-3 0 15,7 0 0-15,-8-5-2 16,-3-6 1-16,-15-7-4 16,1 5-2-16,-34-16-35 15,31 0-1-15,-11-12-2 16,-8-7 1-16</inkml:trace>
  <inkml:trace contextRef="#ctx1" brushRef="#br0" timeOffset="1008.3525">4465 1691 90 0,'32'-15'44'0,"-12"-1"0"15,3 28-1-15,-23-12-35 16,38 45-2-16,-18 8-1 16,-1 20-2-16,-1 7-1 15,-2 8 0-15,-4 7-1 16,0-5 0-16,2-8 0 0,-1-7-1 16,-5-12 0-16,2-12-1 15,0-10-1-15,-6-16-3 16,16 7-6-16,-20-32-32 15,31 6-2 1,-17-24 0-16,8-6 0 0</inkml:trace>
  <inkml:trace contextRef="#ctx1" brushRef="#br0" timeOffset="1377.1393">5514 2153 63 0,'-22'0'40'0,"22"0"0"15,0 0 0-15,-6-26-28 16,40 18-4-16,-1-17-2 0,27 3-2 16,9-5-3-1,6-5-2-15,14 13-3 16,-10-15-6-16,7 23-30 15,-26 3-1-15,-11 16 1 0,-27 3-1 16</inkml:trace>
  <inkml:trace contextRef="#ctx1" brushRef="#br0" timeOffset="2092.4662">2072 4341 54 0,'0'0'39'0,"12"-37"1"0,4 23 2 16,-8-21-24-16,21 31-5 16,-29-18-2-16,28 20-3 15,-28 2-1-15,38-10-3 16,-38 10-1-16,27 8-1 16,-27-8 0-16,32 24 0 15,-32-24-1-15,33 19-1 16,-33-19 1-16,26 8 0 15,-26-8-1-15,22-10 1 16,-22 10-1-16,12-33 0 16,-20 13 1-16,-4 3-1 15,-10 1 0-15,-17 8-1 16,-13 10 1-16,-11 18 0 0,-10 11 0 16,-4 16-1-16,2 16 2 15,4 8-2-15,8 11 1 16,21 4 0-1,17-1 0-15,31-5 1 0,13-15-1 16,33-6 1-16,9-18-1 16,18-6 1-16,4-21-1 15,10-14-1-15,3-10-1 16,-15-23-5-16,8 17-12 16,-30-39-24-16,1 0 0 15,-35-29-1-15,9 2 0 16</inkml:trace>
  <inkml:trace contextRef="#ctx1" brushRef="#br0" timeOffset="2460.1495">2519 3656 96 0,'-14'-31'41'0,"14"31"1"15,0 0 0-15,0 0-34 16,31 37-1-16,11-2-4 16,11 12 0-16,10 14-1 15,8 16-1-15,2 13 0 0,-7 10-1 16,-1 6 1 0,-14 4-2-16,-17 0 3 15,-15-2-2-15,-7-2 1 16,-18-10 0-16,-6-6 1 0,-1-17-1 15,-7-6 0-15,-4-13 0 16,3-4-1-16,-11-11 0 16,6-12 0-16,-1-3 0 15,7-10 0-15,-2-1-2 16,-9-15-7-16,31 2-35 16,-20-9 0-16,20 9-1 15,-30-38 0-15</inkml:trace>
  <inkml:trace contextRef="#ctx1" brushRef="#br0" timeOffset="4907.8922">4590 4563 49 0,'-18'17'34'0,"18"-17"1"15,0 0 1-15,-28-17-28 16,28 17-1-16,-11-38 1 16,11 15-2-16,-12-12-1 15,18-1 0-15,-2-11 0 16,15 6-2-16,3-6-1 16,16 6 1-16,1-3-1 15,14 13-1-15,1 7 2 0,3 17-2 16,-4 14 2-16,5 21-1 15,-13 13 0-15,2 16 0 16,-1 8 0-16,7 7-1 16,6-7 0-16,12-8 0 15,12-16-1-15,10-21 0 16,12-16 0-16,7-18 0 16,-3-17 0-16,-10-9 0 15,-18-9 0-15,-18-4 0 16,-18 4-2-16,-29 4 0 15,-16 14-2-15,-28-3-3 16,1 36-4-16,-33-2-30 16,15 14 0-16,-8 6 0 0,3 17 1 15</inkml:trace>
  <inkml:trace contextRef="#ctx1" brushRef="#br0" timeOffset="5239.616">5528 4757 81 0,'-8'-26'40'15,"8"26"2"-15,0 0-1 16,0 0-34-16,-14 24-2 16,20 21-1-16,2 10 0 15,4 18-1-15,2 13-1 0,-3 16 1 16,3 0-1-16,-6 6-1 15,-4-4 1-15,-4-14-1 16,-10-9-1 0,-4-14 1-16,-5-18-1 0,-7-18 0 15,-2-13 0-15,-5-18 0 16,-11-10 0-16,3-10 0 16,1-1-1-16,-3-11-2 15,15 11-5-15,-11-7-33 16,21 9 0-16,8-1-1 15,10 20-1-15</inkml:trace>
  <inkml:trace contextRef="#ctx1" brushRef="#br0" timeOffset="5668.6838">6410 5040 75 0,'-23'13'40'0,"23"-13"2"16,0 0 0-16,-6 26-30 16,6-26-4-16,33 0-2 15,3-4-2-15,15-4-2 16,6 4-2-16,9-6-2 15,-1 4-1-15,-6 1-2 16,-2 10-2-16,-29-10-7 0,3 22-26 16,-42 3 0-1,-13 9 0-15,-25 1 1 16</inkml:trace>
  <inkml:trace contextRef="#ctx1" brushRef="#br0" timeOffset="5813.1466">6383 5322 86 0,'-40'12'41'16,"40"-12"0"-16,0 0 0 15,26 4-30-15,7-20-6 16,25-3-1-16,1-1-3 16,2-4-2-16,10 7-5 15,-19-13-27-15,7 15-8 16,-14-5-1-16,-17 8 0 16</inkml:trace>
  <inkml:trace contextRef="#ctx1" brushRef="#br0" timeOffset="6575.8333">7325 4885 37 0,'0'0'35'0,"0"0"3"16,4-32-1-16,-4 32-15 15,29-41-13-15,20 25-1 16,-3-13-1 0,21 11-1-16,4 0-1 0,4 13-1 15,-6 7-1-15,-2 17 0 16,-15 16-1-16,-19 17 0 15,-21 8 2-15,-26 9-3 16,-19 4 2-16,-19 1-2 16,-17 1 1-16,-6-3-1 15,-8-17 1-15,10-4-1 16,6-13-1-16,12-11 1 16,13-7-1-16,17-10 1 0,25-10-1 15,0 0 0-15,0 0 0 16,45-26 1-16,-5 16-1 15,1 4 0 1,10 4 1-16,3 4-1 0,-3 8-1 16,-5-2 0-16,-3 6-2 15,-13-10-3-15,13 23-11 16,-21-29-24-16,3 2-2 16,-7-13 2-16,2-9-1 15</inkml:trace>
  <inkml:trace contextRef="#ctx1" brushRef="#br0" timeOffset="6788.9903">8055 5044 77 0,'28'-18'40'15,"-8"4"1"1,5 14 1-16,-25 0-32 0,38 16-1 16,-30 13-3-16,5 14-1 15,-13 14-2-15,0 0-1 16,-2-2 0-16,-3-2-2 15,1-8-2-15,2-15-3 16,13-1-5-16,-11-29-31 16,0 0 0-16,28-27-1 15,-2-9 0-15</inkml:trace>
  <inkml:trace contextRef="#ctx1" brushRef="#br0" timeOffset="6976.8082">8470 4943 80 0,'23'-4'42'15,"-23"4"-1"-15,26 38 2 0,-38-5-32 16,18 24-4-16,-4-4-1 16,4 14-2-16,-6-4-1 15,0-7-1-15,0-3-1 16,0-13-3-16,4-5-3 16,-4-35-6-16,0 0-30 15,0 0-1-15,-26-20-1 16,-5-19 2-16</inkml:trace>
  <inkml:trace contextRef="#ctx1" brushRef="#br0" timeOffset="7124.8608">8018 4994 87 0,'-18'-7'42'0,"8"-11"-2"0,10 18 1 16,34-16-35-16,5 24-4 15,8-4-1-15,11-12-7 16,29 20-34-16,-16-10-1 15,8 8 1-15,-10-6-2 16</inkml:trace>
  <inkml:trace contextRef="#ctx1" brushRef="#br0" timeOffset="7755.7565">9262 5399 90 0,'0'0'40'0,"0"0"1"16,0 0 1-16,5 29-35 15,7 18-2-15,-10 8-1 16,14 16 0-16,-6 0-2 16,10 1 1-16,-1 1-2 15,7-14-1-15,0-8 1 16,5-20-1-16,3-15 0 0,0-18 0 16,-3-16 1-16,3-15-1 15,-3-20 0-15,-9-14 0 16,0-17 1-16,-6-22-1 15,-11-6 0-15,-5-18-1 16,-7-1-1-16,-19-3 2 16,0-1-1-16,-7 3 1 15,-5 1-1-15,-1 5 0 16,-1 9 1-16,3 7 1 16,9 10-1-16,8 5 1 15,8 15-1-15,12 13 0 16,12 14 0-16,14 20 0 0,15 7 0 15,23 15 0-15,17 5 1 16,27 4-1-16,22 4 0 16,28-2 1-1,26 0 0-15,31-4-1 16,16-6 1-16,14-4-1 0,-2-7 1 16,-8 3-1-16,-18 0 0 15,-39 5-2-15,-30 11-2 16,-63 0-4-16,-20 25-33 15,-63-5-1-15,-24 17-2 16,-43 0 1-16</inkml:trace>
  <inkml:trace contextRef="#ctx1" brushRef="#br0" timeOffset="8576.2513">10389 4700 64 0,'10'-20'39'0,"0"-1"1"15,-10 21 1-15,8-41-29 16,7 41-2-16,-15 0-3 16,18 17-1-16,-6 5-2 15,2 13-1-15,-6 8-1 16,2 14-1-16,-2 6 0 16,-3-4 1-16,3-4-1 15,-2-8 0-15,0-8 0 16,-6-9-1-16,0-30 0 0,0 0 1 15,20-6-1-15,-12-26-1 16,4-7 0-16,-4-10 0 16,5-6 1-16,5-6 0 15,2 4-1-15,2 2 1 16,1 12 0-16,11 12 0 16,-2 5 0-16,1 13 0 15,-1 17 0-15,1 11 1 16,-5 11-1-16,-2 9 0 15,-9 4 1-15,-3 8-1 16,-14 3 0-16,2-1 1 16,-4-8-1-16,-6-6 0 15,2-13 0-15,6-22 1 0,0 0-1 16,0 0 0-16,26-45 0 16,-6 1 0-16,7-3 0 15,5-4 0-15,9-4 0 16,3 8 0-16,-3 12-1 15,5 11 1-15,-9 15 0 16,3 12 1-16,-9 19-2 16,-9 6 1-16,-10 15-1 15,-4 6-2-15,-8 14-3 16,-18-12-27-16,8 7-8 16,-14-8-1-16,3-5 1 15</inkml:trace>
  <inkml:trace contextRef="#ctx1" brushRef="#br0" timeOffset="8836.2784">10267 5446 93 0,'0'0'40'15,"31"2"1"-15,22-8 0 16,13-8-36-16,30 2-1 16,13-3-2-16,19-1-1 0,-1 0-2 15,-5 3-1-15,-9 9-4 16,-28-6-5-16,-2 12-29 16,-48 6 0-1,-25 9-1-15,-30-1 1 0</inkml:trace>
  <inkml:trace contextRef="#ctx1" brushRef="#br0" timeOffset="9451.5955">10665 5516 85 0,'14'-21'41'0,"-14"21"0"16,24 6 1-16,-10 25-33 16,-6 3-2-16,4 19-2 15,-1 7-2-15,3 9 0 16,-4 2-2-16,0 1 0 15,-4-3-1-15,-2-16-1 16,2-8-1-16,-2-17-1 16,6-3-5-16,-10-25-4 15,25-4-17-15,-13-25-13 16,8-7 1-16,-6-26 11 16,25 17 16-16,-15-24 7 15,7 4 7-15,3 12 7 0,-20-10 18 16,11 20 14-16,-5 8 0 15,0 31-9-15,-32-18-15 16,12 22-6-16,-26 24-2 16,5 7-1-16,-23-3-3 15,-1 11 0-15,-4 6-1 16,-1 2 1-16,3-4-2 16,7-3 0-16,15-5 0 15,11-6 0-15,14-1 0 16,14-7-1-16,7-1 1 15,15 0-1-15,5-1 0 16,7-3 1-16,3 2-1 16,0-3 0-16,-9 1-1 0,-5-4 0 15,-9 2-2-15,-28-14-6 16,43 9-32-16,-43-9-2 16,-19 4 1-16,-7-13-2 15</inkml:trace>
  <inkml:trace contextRef="#ctx1" brushRef="#br0" timeOffset="13140.7853">12962 4994 70 0,'0'0'36'0,"0"0"2"16,23-21-1-16,11 9-33 16,17-8 0-16,22 5-1 15,8-7-2-15,10 1-2 16,6 9-3-16,-14-4-10 15,-2 14-22-15,-24 8-1 16,-27 10 0-16,-26 9 0 16</inkml:trace>
  <inkml:trace contextRef="#ctx1" brushRef="#br0" timeOffset="13281.3589">13163 5228 89 0,'-25'24'40'0,"30"-5"-2"16,23-7 1-16,23 0-34 0,21-8-4 15,14-6-3-15,17 6-6 16,-18-12-28-16,10 0-4 16,-6-8 1-16,-16-1 0 15</inkml:trace>
  <inkml:trace contextRef="#ctx1" brushRef="#br0" timeOffset="14325.2245">14857 4902 25 0,'-31'8'29'0,"31"-8"-6"16,-28 6-2-1,2-16-3-15,26 10-2 0,-45-4-2 16,45 4-2 0,-34-10-1-16,34 10-2 0,6-31-2 15,22 9-1-15,4-9-1 16,27 4-1-16,6-7-1 16,20 5 0-16,0 7-1 15,2 14 1-15,-8 10 0 16,-10 22 0-16,-34 15-1 15,-11 18 1-15,-30 14-1 16,-20 11-1-16,-27 6 0 16,-20 10 0-16,-16-5 0 0,-4 1 0 15,14-14-1 1,-4-7 1-16,22-14-1 16,10-14 0-16,17-14 1 15,34-31-1-15,0 20 1 0,32-28-1 16,7-4 1-16,11-3 0 15,7-1-1-15,2 2 1 16,6-1-1-16,-7 3 0 16,-5 4 0-16,-13 2-2 15,-9 6-2-15,-11-8-4 16,19 8-33-16,-39 0 0 16,22-6 0-16,-22 6-1 0</inkml:trace>
  <inkml:trace contextRef="#ctx1" brushRef="#br0" timeOffset="14656.8193">15799 4961 69 0,'0'0'39'0,"6"-23"0"16,-6 23 1-16,0 0-29 15,-4 27-1-15,0-1-2 16,-2 19-2-16,-13 12-2 16,7 13-1-16,-6 3 0 0,4-4-2 15,0-3 1-15,-3-5-2 16,7-10-1-16,-2-14-2 15,6-9-1-15,6-28-5 16,0 0-22-16,26-6-10 16,-7-25 0-16,1-22 0 15</inkml:trace>
  <inkml:trace contextRef="#ctx1" brushRef="#br0" timeOffset="14852.6714">16072 4814 87 0,'21'-10'41'15,"-21"10"0"-15,12 43 0 16,-12 0-33-16,0 20-2 0,-10 2-1 16,8 12-2-16,-9 1 0 15,3-1-2-15,0-5-1 16,-4-11-2-16,6-10-5 16,-20-31-17-16,12 7-17 15,-11-21 0-15,-3-12-2 16,-17-23 2-16</inkml:trace>
  <inkml:trace contextRef="#ctx1" brushRef="#br0" timeOffset="15009.5526">15406 4959 90 0,'-6'-39'40'0,"12"2"0"16,32 5 1-16,1-1-36 0,36 15-2 15,24 0-1 1,12 9-3-16,11 7-3 0,-17-2-25 15,7 18-10 1,-15 1-2-16,-12 9 0 0</inkml:trace>
  <inkml:trace contextRef="#ctx1" brushRef="#br0" timeOffset="15556.5278">16925 5157 97 0,'13'28'43'0,"-9"-1"0"16,10 11-1-1,-8 11-30-15,2 4-9 16,4 4-1-16,8 5 0 16,-1-1-1-16,1 0 1 0,0-6-1 15,0-6-1-15,-1-12 0 16,3-7 1-16,0-15-2 15,-6-15 2-15,-3-19-1 16,1-15 0-16,-4-17 0 16,4-19 0-16,-8-19-1 15,4-16 1-15,0-23 0 16,1-13 0-16,-3-10-1 0,0-12 1 16,0 0 0-1,-4 4 0-15,-8 6 0 16,-4 11 0-16,0 19 0 15,0 17 0-15,-1 15 1 16,1 21-1-16,8 19-1 0,6 12 1 16,13 15 0-16,13 12 0 15,7 6 0-15,17 12 0 16,21 4-1-16,20 2 1 16,15-4 1-16,24 3-1 15,10-9 1-15,18-6-1 16,4-1 0-16,2-7 1 15,-10 0-1-15,-10-6 0 16,-10 5-1-16,-33-5-1 16,-10 12-3-16,-38-14-9 15,-20 20-28-15,-39 0-2 16,0 0 2-16,-20 2-3 0</inkml:trace>
  <inkml:trace contextRef="#ctx1" brushRef="#br0" timeOffset="16340.5264">17884 4357 57 0,'-12'-22'37'0,"12"22"0"16,-7-25 0-1,-7-1-25-15,14 26-3 16,21-27-3-16,5 17-1 0,-4-4 0 15,15 8-2-15,1-2-1 16,9 12 0-16,-1 2 0 16,-1 4-1-16,-7 8 0 15,-11 5 0-15,-7 3-1 16,-18 3 0-16,-10 4 0 16,-20 1 1-16,-15-3-1 15,-8 1 0-15,-5-5 0 16,-1-7-1-16,10-3 1 15,7-7 0-15,9-4 0 0,31-6-1 16,0 0 1 0,0 0 0-16,45-20 0 15,-5 18 0-15,11 4 0 16,2 8 0-16,6 6 1 0,-5 7-1 16,-5 5 1-16,-7 7 0 15,-17 1 0-15,-7 1 0 16,-18 0 1-16,-18-5-1 15,-9-7 1-15,-13 1 0 16,-11-9-1-16,-1-3 0 16,-5-6 0-16,2-8-1 15,4 0-1-15,7-8-1 16,14-2-3-16,-1-17-10 0,11 7-25 16,8-2-2-1,24-3 1-15,0-3-1 16</inkml:trace>
  <inkml:trace contextRef="#ctx1" brushRef="#br0" timeOffset="16968.1358">18439 4457 87 0,'0'0'41'0,"14"-30"0"16,-14 30 0-16,0 0-33 15,0 0-2-15,14 26-1 0,-12 9-2 16,2 0-1-16,-4 9 0 16,2 1-2-16,-2-6 1 15,4-2 0-15,-2-7-1 16,2-7 0-16,-4-23 0 15,7 20 0-15,-7-20 0 16,20-14 0-16,-6-4 0 16,6-7 0-16,3-12-1 15,5-8 2-15,6-1-2 16,3-5 2-16,-1 6-1 16,7 4 0-16,-3 10 0 15,-1 7 1-15,-5 18-1 16,-3 16 0-16,-9 10 1 0,-4 13-1 15,-10 6 0-15,-2 6 1 16,-6 1-1-16,0-1 0 16,-2-10 0-16,-4-4 1 15,2-11-1-15,4-20 0 16,0 0 0-16,29-12 0 16,-9-13 0-16,6-13 1 15,7-11-1-15,3-4 0 16,9-4 0-16,5 1 0 15,-1 6 1-15,2 7-1 16,3 14 1-16,-3 11-1 16,-2 12 0-16,-7 14 0 15,-5 14 0-15,-11 13-1 0,-12 4-1 16,-6 14-3-16,-28-15-26 16,6 17-11-16,-17-2-1 15,-9 0 0-15,-5-8-1 16</inkml:trace>
  <inkml:trace contextRef="#ctx1" brushRef="#br0" timeOffset="17256.2329">17754 5185 97 0,'0'0'42'16,"59"-10"-1"-1,6-4 1-15,28 4-38 0,30-5-1 16,27 3 0-16,10-8-1 16,9 7-1-16,-5 1-2 15,-10-2-1-15,-10 8-2 16,-31-8-5-16,-4 11-31 15,-56 1-1-15,-31 6-1 16,-22-4 1-16</inkml:trace>
  <inkml:trace contextRef="#ctx1" brushRef="#br0" timeOffset="17940.8926">18459 5497 80 0,'8'-32'41'16,"-8"32"0"-16,20-21 0 15,-20 21-31-15,0 0-1 0,25 12-3 16,-3 19-1-16,-6 6-2 16,-1 16 0-16,-3 6-2 15,0 4 1-15,-10 4-2 16,0-8 1-16,-2-2-1 15,-2-16 0-15,2-6-2 16,-6-15-1-16,6-20-2 16,0 0-1-16,24-4-3 0,-16-30-2 15,29 9 1 1,-15-26 0-16,25 8 3 16,-9-14 1-16,7 2 5 15,1 8 4-15,-15-6 3 0,5 23 2 16,-18-5 1-16,1 25 0 15,-19 10-1-15,0 0-1 16,-37 8-1-16,9 16-2 16,-11 1-1-16,-1 5-1 15,-3 1 0-15,9 6 0 16,7-1 0-16,7-3 0 16,10-6-1-16,14-1 0 15,10 1 0-15,11-3 0 16,3-4 0-16,12-3 0 15,9-1 0-15,4-6-1 16,1-2 0-16,-3-5-1 16,2 3-1-16,-13-4-3 0,-1 20-14 15,-39-22-24-15,18 10-1 16,-38-6-1-16,-5 0 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7:43:11.45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10308 2965 65 0,'-47'-74'36'16,"1"-3"-1"-16,-7-7-3 16,0 3-37-16,-13-9 1 0,-3 9-2 15,-25-13 1-15,-17 12-1 16,-33-5 3-16,-18 13 0 15,-24 3 4 1,-33 8 1-16,-10 20 2 0,-22 6 0 16,-9 29-1-16,-23 10 1 15,-9 35-1-15,-16 16 0 16,-12 36-1-16,-8 24 1 16,-3 39-1-16,3 22 0 15,8 34-1-15,20 18 1 16,24 29 0-16,27 18 0 15,39 29 0-15,39 12 1 16,36 28 0-16,37 3 1 0,40 24 0 16,43 6-1-16,46 4 2 15,42-12-1-15,58-18-1 16,44-27-2 0,58-40 1-16,52-40-1 0,56-46 1 15,46-47-2-15,50-47 1 16,40-55 0-16,27-43 0 15,27-41 0-15,4-41 0 16,6-40 0-16,-16-41 0 16,-23-35 1-16,-36-34-1 15,-42-27 0-15,-38-24 0 16,-53-23 1-16,-50-16-2 16,-56-8 0-16,-56-6 0 0,-62 3-1 15,-68-1 0-15,-68 18 2 16,-70 20-1-1,-73 21 0-15,-67 35-1 16,-51 26 2-16,-50 41-2 0,-29 34 0 16,-20 33-5-16,14 49-22 15,-10 18-14-15,16 29 0 16,21 21-2-16,20 33-1 16</inkml:trace>
  <inkml:trace contextRef="#ctx0" brushRef="#br0" timeOffset="3395.6126">8174 8195 47 0,'6'26'38'15,"-5"5"1"-15,-1 14 0 16,-13 3-23-16,19 48-4 16,-20 0-3-16,10 31-3 15,-10 15-2-15,2 3-4 16,10 14-7-16,-6-22-33 16,10-19 0-16,6-32-2 15,10-34 0-15</inkml:trace>
  <inkml:trace contextRef="#ctx0" brushRef="#br0" timeOffset="5040.3642">19284 6688 80 0,'-12'30'39'0,"-1"17"0"0,-1 16-1 15,-12 5-29-15,18 19-2 16,-16-1-2-16,15 0-4 16,-1 6-8-16,-4-17-31 15,6-16-1-15,4-14 0 16,8-17 0-16</inkml:trace>
  <inkml:trace contextRef="#ctx0" brushRef="#br0" timeOffset="5907.2237">26837 4023 39 0,'0'0'34'16,"0"-29"0"-16,0 29 2 16,33-28-25-16,-21-5-1 0,28 19-2 15,-7-12 0-15,19 17-3 16,-11-3 0-16,14 18-1 15,-13 4-1-15,-5 15 0 16,-17 12-1-16,-12 12 0 16,-20 8-1-16,-10 6 0 15,-17 6 0-15,-14 1 0 16,-11-1-1-16,-7-2 2 16,4-8-2-16,-2-8 1 15,10-14-1-15,11-6 1 16,7-9-1-16,11-8 0 15,15-8 1-15,15-6-1 16,15 0 0-16,11-6 0 0,12 0 1 16,1-4-2-16,14 2 0 15,-1-5-1-15,7 9-3 16,-6-14-3-16,20 22-15 16,-15-16-17-16,1 0 2 15,-6 1-1-15,4-11 0 16</inkml:trace>
  <inkml:trace contextRef="#ctx0" brushRef="#br0" timeOffset="6155.3099">27885 3970 77 0,'0'0'41'0,"18"41"0"15,-30 2 1-15,2 32-33 16,-21 5-2-16,1 26 0 15,-9 4-4-15,-1 14 0 16,1-2-1-16,3-7-1 16,4-5-1-16,7-21-1 15,11-11-1-15,2-25-3 16,12 0-3-16,0-53-9 16,0 30-24-16,0-30 1 15,0 0-2-15,20-26 2 16</inkml:trace>
  <inkml:trace contextRef="#ctx0" brushRef="#br0" timeOffset="6515.4455">27785 4798 44 0,'39'-25'36'0,"6"-3"3"0,3-1-2 15,23 19-19-15,-18-19-4 16,24 25-4-16,-22-8-2 15,9 20-3-15,-25 5-2 16,-5 13 0-16,-16 13-1 16,-18 16 0-16,-20 6 1 15,-12 12-1-15,-15-1 1 16,-3 9 1-16,3-9-1 0,2 1 0 16,5-10 0-16,14-16 0 15,13-10-1-15,15-7-1 16,-2-30 1-1,37 21-1-15,-3-23 0 0,17-4 0 16,8-6 0-16,12-1-1 16,6-1 0-16,10-4 0 15,12 7-2-15,0-5-4 16,23 18-36-16,-5-2-2 16,7 12-1-16,6 11-1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4T15:47:42.2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1057 1001 64 0,'0'0'37'0,"8"-22"2"16,-8 22 0-16,0 0-25 16,12 18-2-16,-4 25-3 15,-8-6-1-15,8 24-3 16,-4 4 0-16,4 17-2 15,-6 8-1-15,10 3 0 16,-6-1 0-16,-1 2 0 16,3-9-1-16,-2-5 0 0,0-9-1 15,-6-16 0-15,0-10-2 16,0-20-1-16,0-25-3 16,0 0-16-16,12-41-19 15,-12-12-2-15,4-10 1 16,-6-17 0-16</inkml:trace>
  <inkml:trace contextRef="#ctx0" brushRef="#br0" timeOffset="196.2688">777 1181 77 0,'-34'-23'40'16,"34"23"0"-16,8-36-1 0,44 26-22 15,13-17-13-15,28 7 0 16,13-1 0-16,17 5-5 15,1 2 0-15,1 3-2 16,-7 13-5-16,-33-12-18 16,0 20-13-16,-34-1-2 15,-17 17 0-15,-28-1 2 16</inkml:trace>
  <inkml:trace contextRef="#ctx0" brushRef="#br0" timeOffset="324.5338">1111 1476 83 0,'-30'15'37'0,"30"-15"-1"0,24-6-3 16,15-7-57-16,21-19-12 15,24 3 0-15,7-7-2 16</inkml:trace>
  <inkml:trace contextRef="#ctx0" brushRef="#br0" timeOffset="899.6448">1871 1146 68 0,'20'8'42'0,"-20"-8"-2"16,27 33 2-16,-17-9-20 0,2 27-16 15,-4 6-1-15,-2 23-1 16,-12 6-2-16,0 11 0 15,-8-5-1-15,2-2 0 16,-1-10-1-16,5-15-1 16,-2-14-1-16,-4-23-1 15,14-28-2-15,-20-16-5 16,20 16-13-16,-8-75-17 16,0 7-1-16,-9-34 4 15,17 21 16-15,-20-36 10 16,22 14 5-16,-2 5 9 15,0-15 14-15,29 22 19 16,7 13 1-16,21 21-3 0,1-12-13 16,34 49-8-16,-11 1-3 15,16 31-4 1,-20 11-1-16,-6 24-2 16,-23 10 0-16,-29 16-1 0,-33 7-1 15,-19 3 1-15,-30 1-2 16,-8-5 1-16,-8-9-1 15,6-9 0-15,7-14 1 16,21-6 0-16,17-11 0 16,22-5 0-16,6-25 1 15,52 36 0-15,-7-23 0 16,8 1 0-16,1 2-1 16,3 2 1-16,-4 1-2 0,-5-1-1 15,1 3-4 1,-25-21-12-16,11 16-25 15,-19-10 0-15,8-2-2 16,-24-4 1-16</inkml:trace>
  <inkml:trace contextRef="#ctx0" brushRef="#br0" timeOffset="1367.7656">2943 1252 59 0,'24'-32'36'0,"3"7"3"15,25 5-1-15,-5-13-30 16,32 19 0-16,-8-5 0 15,20 20-1-15,-26 7 0 16,0 26-3-16,-23 11 0 16,-16 18-1-16,-28 5-1 15,-30 19 0-15,-19-3 0 16,-17 8-1-16,-9 6-1 16,4-7 1-16,2-9-1 15,6-11 0-15,20-10 1 16,17-18-1-16,16-8 1 15,18-15 0-15,-6-20 0 0,40 6 1 16,-7-14-1-16,19-8-1 16,7-2 1-16,12 1-1 15,2-1 0-15,-2-1-2 16,6 7-2-16,-16-20-11 16,10 24-27-16,-25-3 0 15,-1 9 0-15,-19 0-2 16</inkml:trace>
  <inkml:trace contextRef="#ctx0" brushRef="#br0" timeOffset="2283.9032">1413 3311 28 0,'0'0'32'0,"12"-28"-2"0,-6 5-1 16,-6 23-3-16,9-34-5 16,-9 34-3-16,12-19-5 15,-12 19-3-15,0 0-2 16,20-6-2-16,-20 6-2 16,0 0-1-16,0 0 0 15,0 0-1-15,0 0-1 16,0 0 1-16,0 23-1 0,0-23 0 15,0 0-1 1,0 0 1-16,8 18-1 16,-8-18 1-16,0 0-1 15,0 0 0-15,0 0 1 16,0 0-1-16,0 0 0 0,0 0 1 16,0 0 0-16,0 0-1 15,0 0 0-15,0 0 1 16,0 0-1-16,0 0 0 15,0 0 0-15,0 0 0 16,0 0 0-16,0 0 0 16,0 0 0-16,0 0 0 15,0 0 0-15,0 0 0 16,0 0 0-16,0 0 0 16,0 0 0-16,0 0 0 15,0 0-1-15,0 0-1 16,0 0-2-16,-16-26-19 0,16 26-18 15,0 0 0-15,0 0-2 16,-20-4 0-16</inkml:trace>
  <inkml:trace contextRef="#ctx0" brushRef="#br0" timeOffset="3966.751">5506 1236 39 0,'0'-23'22'0,"0"23"3"15,-6-46-4-15,6 46-2 0,-8-37-3 16,8 37-4-16,2-25-2 15,-2 25-2-15,0 0-1 16,0 0 0-16,0 0-3 16,0 0 0-16,12 23 0 15,-4 7-2-15,-2 7 1 16,0 10-1-16,0 8 1 16,0 8-2-16,-4 2 0 15,2 1-1-15,-2-3 1 16,3-8 0-16,3-6-1 15,0-10 0-15,4-11 0 16,6-13 1-16,8-5-1 16,9-6 1-16,5-10-1 0,19-2 0 15,16-5 1-15,18-1 0 16,17-4 0-16,21-3-1 16,15-1 0-1,16-1 0-15,9 1 1 0,5 0-1 16,-6 5 0-16,-8 3-1 15,-12 8 1-15,-12 8-1 16,-19 4 0-16,-23 4-2 16,-17 2 0-16,-25-3-1 15,-9 11-4-15,-45-20-24 16,28 2-8-16,-28-2 1 16,-42-27-1-16</inkml:trace>
  <inkml:trace contextRef="#ctx0" brushRef="#br0" timeOffset="4447.0806">5585 787 69 0,'0'0'37'16,"0"-28"0"-16,28 12 0 0,27 15-33 16,24-7-1-1,39 10 0-15,25-12 0 16,24 6-1-16,21-6-1 16,21 8 0-16,6-4-1 0,-7 4 0 15,-9-2-1-15,-15 6 1 16,-28 10-1-16,-28 4 1 15,-29 13 0-15,-40 5 0 16,-25 5 2-16,-22 10-1 16,-26 8 1-16,-6 2 1 15,-6 3 1-15,-5 9-1 16,5 2 1-16,6 9 0 16,8 3-1-16,5 3 0 0,1-2-1 15,6 5-1 1,-6-13 0-16,18-5 0 15,-10-16-2-15,7-22 0 16,1-15-2-16,-10-20-3 0,32-4-8 16,-20-30-27-16,2 1-2 15,-14-20 0-15,5 0 1 16</inkml:trace>
  <inkml:trace contextRef="#ctx0" brushRef="#br0" timeOffset="6383.4878">6572 1974 30 0,'-12'-20'15'0,"12"20"0"16,-15-33 0-16,15 33 0 16,-6-29-1-16,6 29-1 15,2-24-1-15,-2 24-2 16,4-18 0-16,-4 18-1 16,0 0 0-16,0 0-2 15,0-17-1-15,0 17-2 16,-4 21 0-16,2 3 0 15,-4 5-2-15,4 18 1 16,-4 4-1-16,0 12 1 16,0 12-1-16,6 3 0 15,-6 13 1-15,4 7-1 16,-4 10 0-16,0 11 0 0,-6 9 0 16,5 7-1-16,-5 7 1 15,4 5-1-15,0 2 0 16,2 2 0-1,6-6 0-15,0-3 0 0,6-13 1 16,-4 1-2-16,4-7 1 16,0-11 0-16,0-6-1 15,-4-10 1-15,0-3-1 16,-2-1 0-16,-2-8 1 16,-4-1 0-16,-2-5 1 15,2-5-1-15,-2-6 1 16,-4-1-1-16,6-9 1 15,-2-8-1-15,4-8 1 0,2-3-2 16,2-7 1-16,0 3-1 16,0-3 0-1,0-2 1-15,0 7-1 16,0-5 1-16,0 0-1 0,-2 3 0 16,-2-1 0-16,4-3 1 15,0-7-1-15,0 1 0 16,4-7 0-16,-4-17 0 15,4 30 0-15,-4-30 0 16,4 18 0-16,-4-18 0 16,0 0 0-16,0 0 0 15,0 0-1-15,0 0 0 0,8-22-2 16,-8 22 0-16,8-28-3 16,-10 5-4-1,2 23-11-15,20-6-21 16,-20 6 0-16,0 0 0 0,6 24 1 15</inkml:trace>
  <inkml:trace contextRef="#ctx0" brushRef="#br0" timeOffset="6775.148">6329 5819 26 0,'-17'-26'34'0,"17"26"2"15,-16-25 1-15,4-5-13 0,12 30-6 16,0 0-4-16,0 0-3 16,-34 34-3-16,23 9-1 15,-9 2-2-15,6 14-1 16,2 0-1-16,6 5-1 15,10-5-1-15,10-10 0 16,8-17-1-16,9-16 0 16,9-16 1-16,3-16-1 15,-1-14 1-15,-9-11-1 16,-1-10 2-16,-6-2-2 16,-13-4 2-16,-5 2-2 15,-4 2 0-15,-10 4-3 16,0 22-10-16,-13-20-28 0,-1 11-2 15,-14-1 0-15,-5 2-1 16</inkml:trace>
  <inkml:trace contextRef="#ctx0" brushRef="#br0" timeOffset="9227.6652">6349 1831 30 0,'14'-24'18'15,"-14"24"2"-15,0 0-2 16,0 0-2-16,8-17-5 0,-8 17-1 15,0 0-3-15,-8 17-1 16,8-17-2-16,-22 16-1 16,22-16-1-16,-31 35 0 15,11-13 0-15,2 1-1 16,-2 5 0-16,1-1 1 16,-1 3-2-16,-2 5 1 15,-2-5 0-15,3 3 0 0,-5-2-1 16,0 1 1-1,1-3 0-15,-3 1-1 16,-3-3 1-16,5 1 0 16,-2-7-1-16,5-1 0 15,1-1 1-15,4 3-1 0,-4 0 0 16,8-1 0-16,-3 1 0 16,3 1 1-16,-6 1-1 15,2-1 0-15,-1 3 2 16,-3-3-3-16,2 1 3 15,2 0-2-15,-3-3 1 16,1 1-2-16,-4 1 3 16,4 5-3-16,1-5 1 15,-1 3 1-15,0-1-1 16,1 1 0-16,-1-3 0 16,0 1-1-16,2 1 1 15,-1 1 0-15,3-1 0 0,-8 3 0 16,4-4 0-16,-1-1 1 15,-5 5 0-15,0 5 0 16,1-4 0-16,-3-1 0 16,2-1-1-16,3 3 1 15,1-1-1-15,-4-1 1 16,6-1-1-16,-1 1 0 16,-3-5 0-16,4 5 0 15,1-3 0-15,-1-1 0 16,2-1 0-16,2-1 0 15,-2 3 0-15,3-3 1 16,1 0-1-16,-4 3 0 16,-2-1 0-16,6 3 0 0,-9 1 0 15,3 3 1-15,-2-4 0 16,3 3-1 0,-5-3 1-16,2-1-1 15,2-3 1-15,-5 3 0 0,1-5 0 16,0 3 0-16,-1-4-1 15,-1 1 1-15,6-1 0 16,1-4-1-16,19-16 1 16,-26 25-1-16,26-25 0 15,-20 18 0-15,20-18 1 16,-24 19-1-16,9-7 1 16,-5 0-1-16,-4 2 1 15,2 1-1-15,-3-1 1 0,5-2 0 16,0-4-1-16,20-8 1 15,-25 12-1-15,25-12 1 16,-20 9-1 0,20-9 1-16,0 0-1 0,0 0 1 15,-18 16-1-15,18-16 0 16,0 0 0-16,0 0 1 16,-8 18-1-16,8-18 0 15,0 0 1-15,0 0-1 16,0 0 0-16,0 21 0 15,0-21 0-15,0 0 0 16,0 0 0-16,-8 20-1 16,8-20 0-16,0 0-1 0,0 0-2 15,0 0-2 1,14 21-8-16,-14-21-22 16,0 0 0-16,0 0-1 15,0 0 1-15</inkml:trace>
  <inkml:trace contextRef="#ctx0" brushRef="#br0" timeOffset="11323.1633">4963 3526 5 0,'0'0'8'16,"-24"14"1"-16,24-14 1 16,-21 16-2-16,21-16-1 0,-20 19-1 15,20-19 1-15,-20 18 1 16,20-18 0-1,0 0 0-15,0 0 1 16,0 0-1-16,-12 18 2 0,12-18-1 16,0 0 1-16,-19 4-2 15,19-4-1-15,-14 19-2 16,8-1 0-16,6-18-1 16,-20 31 0-16,20-31 0 15,-28 32-1-15,9-18 0 16,-11 9-1-16,6 1 1 15,-7 5-1-15,-1 1 0 0,-5 5-1 16,1 0 1 0,-1 6-1-16,1-1 0 15,4-3 0-15,-5-4 0 16,5 3 0-16,-3-3 0 16,5 0 0-16,-5-1 0 0,7 1 0 15,-2-3-1-15,5-1 1 16,3-1-1-16,4-5 1 15,4-5-1-15,14-18 0 16,-21 27 0-16,21-27 0 16,0 0 1-16,0 0-1 15,0 0 1-15,-12 18-1 16,12-18 0-16,0 0 1 16,0 0-1-16,0 0 1 15,0 0-1-15,-14 18 0 16,14-18 0-16,0 0 0 15,0 0 1-15,0 0-1 0,0 0 0 16,0 0 0-16,0 0 0 16,0 0 0-16,0 0 0 15,0 0-1-15,0 0 1 16,0 17 0-16,0-17 0 16,0 0-1-16,0 0 0 15,0 0 0-15,0 0-1 16,0 0 0-16,0 0 0 15,16-31 0-15,-16 31 1 16,12-32-1-16,-6 15 1 16,-4-1 1-16,2-2 0 15,-4 20 1-15,0-35 0 16,0 35 0-16,0-33 1 0,0 33 0 16,-6-30 0-16,6 30 1 15,-8-25-1-15,8 25 1 16,-16-18-1-16,16 18 1 15,-30-8 0-15,7 10-1 16,-5 4 0-16,-4 8 0 16,-1 2 0-16,-7 5 0 15,3 9-1-15,3 9 0 16,1 4 0-16,1 10 0 16,4 4-1-16,9 6 1 15,-1 0-1-15,14-5 0 16,2 1 1-16,16-10-1 15,14-4-1-15,5-11 2 0,9-13-1 16,11-11 0-16,8-12-1 16,0-8 0-16,1-13 1 15,-1-10-1-15,-12-9 1 16,-3-9 0-16,-9-4 0 16,-13-2 0-16,-14-5 2 15,-12 7-1-15,-12 4 0 16,-13 4 0-16,-7 3 0 15,-7 13 1-15,-3 5-2 16,5 9 0-16,-3 13-3 16,3-2-4-16,41 6-32 15,-28 18-2-15,22 5-1 16,0 1 0-16</inkml:trace>
  <inkml:trace contextRef="#ctx0" brushRef="#br0" timeOffset="14195.9133">6675 1880 6 0,'0'0'27'16,"-6"-28"2"-16,6 3-9 16,0 25-3-16,0-28-2 15,0 28-2-15,0 0-1 16,0 0-2-16,0 0-2 16,20-6-2-16,-20 6-2 15,8 24 0-15,-8-24-1 16,19 35 0-16,-7-11-1 15,8 5 0-15,-6 9 0 16,6 7 0-16,-1 0-1 16,5 6 1-16,-2 2-1 15,5 0 1-15,3-2 0 16,0 2-1-16,-1-2 0 0,11-2 0 16,-13-4 1-16,5 0-1 15,2-2 1-15,-7 5-1 16,3-5 0-16,-3 2 0 15,5 0 1-15,-4 2-1 16,3-4 0-16,3 4-1 16,-7-1 1-16,5-5 0 15,0 0-1-15,-7 0 0 16,7-2 1-16,-8 1-1 16,1-1 0-16,-1-2 1 15,-4 1-1-15,-1 3 0 16,-3 0 0-16,2-2 1 15,-4 0-1-15,4 1 0 0,-3-5 0 16,3 0 0-16,2 1 0 16,0-1 0-16,-1-4 2 15,1 5-2 1,-2-3 1-16,2 4 0 0,-5-3 0 16,3-3-1-16,2 3 1 15,-6-7-1-15,4 0 1 16,-3-3-1-16,3-4 0 15,-4-3 1-15,-2 3-1 16,2 2 1-16,-3-3-1 16,-3 1 1-16,4 1-1 15,-4 1 1-15,0 2-1 16,4-3 0-16,-6-1 0 0,2 1 1 16,2-1-1-1,-3-2 0-15,1 1 0 16,-8-19 0-16,20 36 0 15,-20-36 0-15,26 31 1 0,-26-31-1 16,31 27 0-16,-31-27 0 16,32 28 0-16,-32-28 1 15,28 29-2-15,-28-29 2 16,31 28-1-16,-31-28 0 16,22 23 0-16,-22-23 0 15,20 18 0-15,-20-18 0 16,13 20 0-16,-13-20 1 15,0 0-1-15,24 23 0 16,-24-23 0-16,16 24-1 16,-16-24 1-16,24 21 0 15,-24-21 0-15,21 22 0 16,-21-22 0-16,20 18 1 0,-20-18-2 16,30 15 2-16,-30-15-2 15,21 8 1-15,-21-8 0 16,0 0 0-16,20 8 0 15,-20-8 0-15,0 0 0 16,0 0 0-16,0 0-1 16,0 0 0-16,0 0-1 15,0 0 0-15,0 0-1 16,0 0-2-16,-14-20 0 16,14 20-1-16,-6-21-1 15,-7-1-2-15,13 22 0 16,-6-29 1-16,6 29 0 0,0-32 1 15,0 32 2-15,0-35 2 16,0 17 1-16,0 1 3 16,-2-7 1-16,2 24 1 15,0-39 1-15,0 39 1 16,-6-37 1-16,6 37 0 16,-10-28 0-16,10 28 0 15,-10-18 0-15,10 18-1 16,-26-11 0-16,26 11-1 15,-37 6 0-15,17 3-1 16,-6 3-1-16,5 8 0 16,-5 5 0-16,0 13 0 15,1 7-1-15,3 4 1 0,-2 8-1 16,11 2 0-16,-1 3 0 16,10-5 0-16,4 0-1 15,12-10 1-15,13-5-1 16,13-17 0-16,15-1 0 15,12-15 0-15,8-12 1 16,6-9-1-16,4-14 0 16,2-7 1-16,-6-8-1 15,-14-4 0-15,-9-5 1 16,-15-1-1-16,-19 2 1 16,-14 0-1-16,-14 0 1 15,-14 6-1-15,-10 4 0 16,-7 3 1-16,-9 7-1 0,-1 5 0 15,-2 5 0-15,1 9-2 16,11 8-1-16,-3-6-5 16,40 8-33-1,-27 8-1-15,27-8 0 0,-14 18-1 16</inkml:trace>
  <inkml:trace contextRef="#ctx0" brushRef="#br0" timeOffset="17463.8007">5638 2732 30 0,'0'0'33'16,"0"0"3"-16,0 0-1 15,12-22-19-15,8 34-3 16,-20-12-3-16,31 17-1 16,-11-1-2-16,20 17-1 15,-1-1-2-15,20 5-1 16,7 2 0-16,7-1-1 15,4-5 0-15,0-3-1 16,-4-5 0-16,-8-9-1 16,-6-4-2-16,-17-5-2 15,-3 15-12-15,-39-22-23 16,24-2 0-16,-24 2-1 0,0 0 0 16</inkml:trace>
  <inkml:trace contextRef="#ctx0" brushRef="#br0" timeOffset="17984.2428">5721 3234 50 0,'0'0'35'0,"-25"-6"1"15,-1 4-8-15,8 36-13 16,-25-13-5-16,17 26-2 16,-13-8-3-16,15 18 0 15,4-10-2-15,18 6-1 0,10-11 0 16,18-15-1-16,15-15 0 16,10-14-1-1,9-12 1-15,9-17 0 16,-4-8-1-16,0-10 1 0,-12-6-1 15,-11 0 1-15,-10 2 0 16,-15 0-1-16,-17 2 1 16,-17 7-1-16,-9 11-1 15,-6 6 0-15,5 9-2 16,-13-4-6-16,20 32-19 16,-11-8-10-16,11 10-1 15,0 4 0-15</inkml:trace>
  <inkml:trace contextRef="#ctx0" brushRef="#br0" timeOffset="18184.5662">5605 3358 79 0,'31'-4'40'0,"3"2"0"16,-3-10-1-16,11 10-33 15,1-2-3-15,5 4-2 16,1 12-9-16,-21-16-31 16,5 10 0-16,-13-4-2 15,-20-2 0-15</inkml:trace>
  <inkml:trace contextRef="#ctx0" brushRef="#br0" timeOffset="20983.4398">2055 4861 1 0,'77'2'3'0,"-4"-4"1"16,10 0-2-16,3 0-1 15,11 0-2-15,8-2 1 16,-6 0-1-1,5-2 0-15,7 2 0 0,1 1-1 16,11-1 1-16,1 0 0 16,-3 0 2-16,7-2 0 15,2 0-1-15,3 0 0 16,-3 0 0-16,6-2-1 16,-4 2-1-16,5 3 1 15,1-1 1-15</inkml:trace>
  <inkml:trace contextRef="#ctx0" brushRef="#br0" timeOffset="21215.1873">5887 4810 2 0,'164'4'1'16,"6"0"2"-16,4-2 1 0,9 2 1 16,7-2 4-16,-1-2-1 15,1 2 2-15,5-4 0 16,3 4 1-16,11-4-3 15,6 4 0-15,-3-6-2 16,9 2-2-16,-4-6-2 16,4 2-1-16,2 0-2 15,-8-4-2-15,-7 0-11 16,-13 12-10-16,-43-17-1 16,-8 19 1-16</inkml:trace>
  <inkml:trace contextRef="#ctx0" brushRef="#br0" timeOffset="22283.8974">2392 6274 25 0,'-51'0'14'16,"19"2"1"-16,1-2-2 0,11 0-1 15,20 0-3-15,-28 0-1 16,28 0-2-16,0 0 0 16,20 4-3-16,-20-4 0 15,40 2-1-15,-9-2 1 16,22 2-1-16,-5-2 1 16,21 2-1-16,8-6 0 15,16 6 1-15,3-10 0 16,23 6 0-16,5-4 0 15,26 2 0-15,0-6-1 0,28 5-1 16,-8-9 1 0,25 4 0-16,9-2-2 15,13 4 1-15,-2-3-2 0,2 5 0 16,7-2 1-16,3 8 1 16,6 4-1-16,4 2 1 15,-2 2-1-15,7-3 0 16,13 5 2-16,12-4-1 15,9-4-1-15,12-2 1 16,9-8-1-16,7 2 0 16,10-5 1-16,0 3 0 15,7-6 0-15,-3 6-1 0,-4-2 1 16,0 4-1 0,-12 1 1-16,-6 1-1 15,-15 2 0-15,-15-2-1 0,-23 4-3 16,-35-10-13-16,-25-2-15 15,-23 6 0-15,-41-11 0 16,-29-1-1-16</inkml:trace>
  <inkml:trace contextRef="#ctx0" brushRef="#br0" timeOffset="23347.2514">10462 4998 13 0,'0'0'24'0,"0"0"1"0,0 0-5 16,0 0-2-16,6-39-3 15,-6 39-1-15,-4-25-2 16,4 25-2-16,-2-20 0 16,2 20-3-16,0 0 0 15,0 0-1-15,0 0-1 16,-6 35 0-16,0 1 0 15,4 17 0-15,-8 7-1 16,8 19 0-16,-4 11 0 0,6 20-1 16,-7 4 1-16,7 10-2 15,-6 1 0 1,2 5 0-16,4-7 0 16,4-7-1-16,-2-8 1 15,4-18-1-15,1-17 0 0,3-18 0 16,-2-18 0-16,0-13 0 15,-8-24-1-15,0 0 0 16,0 0 1-16,0 0-2 16,18-22-1-16,-20 1-1 15,2 21-2-15,-4-45-7 16,4 45-28-16,12-38-2 16,-12 38 0-16,-8-33 1 15</inkml:trace>
  <inkml:trace contextRef="#ctx0" brushRef="#br0" timeOffset="24191.6679">10971 5312 37 0,'10'-31'34'0,"-10"31"3"16,4-22 0-16,-4 22-18 16,0 0-5-16,-37 18-3 0,23 27-1 15,-20-6-3-15,7 28-2 16,-11-2-1-16,7 10-1 15,11-1-1-15,8-5 0 16,16-8-2-16,18-18 1 16,15-10 0-16,15-21-1 15,3-12 0-15,10-12 0 16,-2-15 0-16,-7-15 0 16,-5-5 1-16,-14-6-1 15,-11-4 1-15,-18 3-1 16,-8 1 0-16,-14 3 0 15,-12 9-1-15,1 6-1 16,-3 13-2-16,-11-3-10 0,13 23-26 16,0 6-1-16,7 15 1 15,5 7-1-15</inkml:trace>
  <inkml:trace contextRef="#ctx0" brushRef="#br0" timeOffset="24391.7407">11339 5791 94 0,'27'12'41'0,"-27"-12"-2"16,12 18-4-16,-12-18-29 0,0 0-4 16,0 0-1-16,0 0-4 15,0 0-6-15,0 0-29 16,0 0-2-1,0 0 1-15,0 0-1 0</inkml:trace>
  <inkml:trace contextRef="#ctx0" brushRef="#br0" timeOffset="24751.4409">11698 5363 82 0,'0'0'40'15,"0"0"1"-15,0 0-1 0,-28 12-30 16,11 24-3 0,-9-1-2-16,6 18-2 15,1 2-1-15,5 4 0 16,10 0-1-16,10-8 0 0,13-8-1 16,13-12 0-16,6-11 0 15,9-18 0-15,0-14 1 16,3-14-1-16,-5-9 0 15,-9-8 0-15,-7-10 0 16,-13-6 0-16,-10 0 1 16,-14 2-2-16,-10 2 2 15,-9 8-2-15,-5 2 0 16,-7 12-2-16,7 13-1 16,-4-1-5-16,36 21-17 15,-35 9-14-15,35-9-1 16,-8 18 0-16,8-18 0 15</inkml:trace>
  <inkml:trace contextRef="#ctx0" brushRef="#br0" timeOffset="25116.3759">11923 5265 73 0,'-33'24'38'0,"11"-10"-1"15,2-1 0-15,10 11-28 16,10-24-4-16,4 39-2 15,16-19-1-15,19 3-1 16,9 5 0-16,15-3-1 16,-2 5 0-16,8 1 1 15,-9 1-1-15,-9 3 2 16,-12-6-1-16,-17 3 0 0,-16-9 0 16,-18-1 1-16,-13-10-1 15,-11-12 0-15,-3-14 0 16,-5-12 0-16,11-11-1 15,5-10 0-15,14-8 1 16,10-4 0-16,16-4-1 16,20 4 0-16,7 8 0 15,6 2-2-15,5 16 0 16,-5 0-5-16,14 27-20 16,-15-6-12-16,-11 8-1 15,-9 6 1-15,-24-2-1 16</inkml:trace>
  <inkml:trace contextRef="#ctx0" brushRef="#br0" timeOffset="25639.2955">12577 5436 82 0,'0'0'40'0,"23"33"-1"15,-17-15 1-15,10 11-31 16,-18 1-3-16,2 5-2 16,-6-5-1-16,4 1-2 15,-2-3 0-15,2-9 0 0,2-19-2 16,8 22 1-16,-8-22 0 16,26-20-1-1,-6 3 0-15,-1-9 1 16,1-3-1-16,6-1 1 0,-6 3-1 15,5 7 2-15,-5 4-1 16,0 14 1-16,-20 2 0 16,21 24 0-16,-17 1 0 15,-2 5 0-15,-4 5 0 16,2-3-1-16,-4-3 1 16,4-5-1-16,0-24 1 15,4 19-1-15,-4-19 0 16,22-21 0-16,-2-3 0 0,4-9 0 15,3 1 1 1,5-1-1-16,1 0 0 16,5 9 0-16,-5 6 1 15,1 10-1-15,-2 14 1 0,-7 14-1 16,-5 9 1-16,-6 7-1 16,-2 5-1-16,-10-4-2 15,0 10-4-15,-22-15-33 16,18-1-1-16,-18-15-1 15,20-16 0-15</inkml:trace>
  <inkml:trace contextRef="#ctx0" brushRef="#br0" timeOffset="26871.2809">6343 6311 37 0,'0'0'34'15,"0"0"4"-15,20-8-2 16,-20 8-17-16,0 0-3 15,-20 26-2-15,-13-26-3 16,7 16-3-16,-19-8 0 16,-7 9-4-16,-9-7 1 0,-10 8-2 15,-14-7-1 1,2 3 0-16,-6-2 0 16,0-2-1-16,4-4 0 15,7 0 0-15,1-3 0 0,15-3 0 16,11 2 0-16,17 0-1 15,3-2 0-15,11-2 0 16,20 2 1-16,-20 2-2 16,20-2 0-16,0 0 0 15,24 2-1-15,-24-2-1 16,30 0-2-16,-30 0-3 16,45 2-7-16,-45-2-25 15,32-6-3-15,-32 6 2 16,31-5 0-16</inkml:trace>
  <inkml:trace contextRef="#ctx0" brushRef="#br0" timeOffset="27264.2359">5472 6394 45 0,'0'0'35'0,"0"0"3"16,-3-22-1-16,1-3-23 15,2 25-2-15,0 0-1 16,0 0-2-16,-26-12-2 16,26 12-3-16,-38 10-1 15,17 0 0-15,-11 3 1 16,0 3-2-16,-3 0 0 16,1-1 0-16,-3 1-1 15,9-2 1-15,-3 1-1 0,5-3 0 16,6 0-1-16,20-12 1 15,-20 20-1-15,20-20 1 16,2 17-1-16,-2-17 1 16,30 16-1-16,-2-10 1 15,5 2-1-15,7-2 0 16,5-2-1-16,1 0 1 16,1-3-2-16,-6-1-3 15,3 20-13-15,-20-18-23 16,-5 0-1-16,-19-2 0 15,0 0 0-15</inkml:trace>
  <inkml:trace contextRef="#ctx0" brushRef="#br0" timeOffset="27699.1266">5682 6804 83 0,'16'-22'40'0,"-16"22"1"15,0 0 0-15,23 10-33 16,-23-10-2-16,20 41-2 15,-12-9 0-15,6 9 0 16,-2 6-2-16,5 10 0 16,-3-4-1-16,0 2 1 15,4-12-1-15,1-8-1 16,1-9 1-16,6-14 0 16,-2-12 0-16,7-12 0 15,1-14 0-15,-1-5 0 16,-1-10 0-16,0-4-1 15,-3-4 1-15,-3-2-2 16,-8 9-1-16,-4-1-1 0,-5 20-4 16,-20-5-35-16,13 28-1 15,-12-33 0 1,12 33 0-16</inkml:trace>
  <inkml:trace contextRef="#ctx0" brushRef="#br0" timeOffset="28863.8611">2544 3734 48 0,'0'-23'35'0,"0"23"3"16,-14-35 0 0,14 35-20-16,-19 0-4 0,27 19-3 15,-8-19-2-15,-2 57-3 16,-2-8-1-16,14 10-2 15,-7 10 0-15,9 3-2 16,0-1 0-16,8-4 0 16,-6-8-1-16,-6-10-1 15,3-12 0-15,-5-15-2 16,0-5-4-16,-23-36-11 16,17 19-22-16,-34-46-1 0,8 9 0 15,-9-16 1 1</inkml:trace>
  <inkml:trace contextRef="#ctx0" brushRef="#br0" timeOffset="29087.5559">2270 3750 49 0,'37'-35'32'15,"11"3"3"-15,23 15 0 16,16 19-26-16,-8 0 0 16,23 37-1-16,-37-4 1 15,12 32-2-15,-41-6 0 16,-4 15-3-16,-38-11 0 15,-16-2-1-15,-18-12 1 16,-5-6-2-16,-8-15 0 16,-5-13-1-16,7-5-3 15,4-22-4-15,47 10-33 16,-38-23 0-16,38 23-2 16,-20-36 0-16</inkml:trace>
  <inkml:trace contextRef="#ctx0" brushRef="#br0" timeOffset="30419.3254">9410 3754 9 0,'6'-21'33'0,"1"3"-1"16,-1-2 1-16,-6-15-15 16,0 35 0-16,-8-32-3 15,8 32-2-15,-35 16-2 16,13 20-3-16,-15 1-1 16,9 18-1-16,-5 6-1 15,9 11-2-15,10-3 0 16,20-4-2-16,20-12 1 15,21-12-2-15,18-20 1 0,18-15-1 16,4-15 1-16,8-19-1 16,-6-9 0-16,-12-16 1 15,-12-6-1-15,-20-2 1 16,-23-8-1-16,-18 5 0 16,-16 3 0-16,-16 6 0 15,-17 10-2-15,-4 7 1 16,1 15-2-16,-5 5-2 15,19 36-9-15,-15-2-26 16,15 15 1-16,7 6-1 16,7 10 0-16</inkml:trace>
  <inkml:trace contextRef="#ctx0" brushRef="#br0" timeOffset="30652.5994">9510 3999 73 0,'0'0'41'16,"30"-4"-1"-16,-30 4 2 15,34 32-30-15,-9-18-6 16,17 15-1-16,1 1-1 16,10 5-1-16,-1 2-2 15,-1 4-2-15,-4-5-2 16,-9-19-6-16,-2 5-32 15,-17-16 0-15,-19-6-1 0,0 0 0 16</inkml:trace>
  <inkml:trace contextRef="#ctx0" brushRef="#br0" timeOffset="31875.9627">2467 4086 21 0,'0'0'27'16,"0"0"-2"-16,0 0-5 15,0 0-1-15,0 0-1 16,0 0-3-16,0 0-4 16,0 0-1-16,18-6-3 15,-18 6 0-15,0 0-2 16,0 0 0-16,0 0-1 0,0 0 0 15,0 0-1-15,0 0-1 16,0 0 0-16,0 0 0 16,0 0 0-1,0 0 0-15,20 6 0 0,-20-6 0 16,14 21 0-16,-3 1 0 16,-3 3 0-16,2 7 0 15,-2 3 0-15,0 2-1 16,-2 5 1-16,-6-3-1 15,0 2 0-15,0-6 0 16,0 1 1-16,0-7-1 16,6-1 1-16,-6-9-1 0,6-1-1 15,-6-18 1-15,8 27 0 16,-8-27-2-16,0 0-1 16,19 16-4-1,-19-16-31-15,0 0-5 16,0-27 0-16,0 27-1 0</inkml:trace>
  <inkml:trace contextRef="#ctx0" brushRef="#br0" timeOffset="39231.5773">15509 1434 44 0,'0'0'34'0,"0"0"3"0,0 0 0 16,0 0-22-16,0 0-3 15,0 0 0-15,0 0-2 16,0 0-3-16,10 18-1 15,-10-18-2-15,6 22-2 16,-6-22 1-16,12 33-1 16,-10-15 0-16,3-1-1 15,-5-17 1-15,8 22-1 16,-8-22 0-16,0 0-1 0,0 0 1 16,0 0 0-1,-4-28-1-15,-7 11 1 16,-9-3-2-16,-12 4 1 15,-5 9 0-15,-5 5 0 0,-9 9 0 16,-6 19 1-16,-3 13-1 16,5 16 1-16,4 12 0 15,11 11 0-15,15 3 0 16,17 3 0-16,22-13-1 16,11-10 0-16,23-16 0 15,15-22 1-15,4-23-1 16,10-17 1-16,-6-23-1 15,-8-11 1-15,-8-11 0 16,-13-13-1-16,-10-1 1 16,-19 1-1-16,-7 10 0 15,-12 6 1-15,-2 12 0 16,-5 16 0-16,-3 13 0 0,16 18 0 16,-24 16-1-16,18 17 1 15,12 12 0-15,4 8-1 16,8 10 1-16,7-2-1 15,7 2 0-15,8 0 1 16,1-12-1-16,-3-10-1 16,3-12 0-16,-3-11-1 15,-5-10-2-15,-5-20-2 16,7 10-9-16,-33-31-28 0,12 1 0 16,-14-17 0-1,0 2 0-15</inkml:trace>
  <inkml:trace contextRef="#ctx0" brushRef="#br0" timeOffset="39608.3551">15967 1006 81 0,'-12'-27'40'15,"12"27"2"-15,-14-29-2 16,14 29-31-16,0 0-1 16,34 41-2-16,-6-2-1 15,17 20-1-15,-6 8 0 0,13 13-1 16,-1 10-1-16,0 12 0 16,-3 4 1-16,-15 6-2 15,-5 0 1-15,-12-4-1 16,-8-8-1-16,-2-10 0 15,-10-9 1-15,-4-18-1 16,0-14 0-16,-4-16 0 16,6-15 0-16,6-18-1 15,0 0-3-15,-27 0-2 16,27 0-22-16,-10-26-16 16,2 3 0-16,-12-17-1 15,6 3 2-15</inkml:trace>
  <inkml:trace contextRef="#ctx0" brushRef="#br0" timeOffset="46331.2155">19069 2726 1 0,'4'-22'18'15,"-4"22"10"-15,2-18-1 0,-10 1-10 16,8 17-1-16,0 0 0 15,0 0 0-15,-24-16-4 16,24 16-1-16,-25 12-3 16,17 13-1-16,-24-3-1 15,10 19 0-15,-11 0-2 16,7 10 1-16,-5-2-2 16,11 8 0-16,0-6-2 15,14-2 1-15,6-13 0 16,14-7-1-16,10-17 0 15,5-8-1-15,9-10 1 16,9-16 0-16,5-11 0 0,1-12-1 16,4-14 1-16,0-6-1 15,-7-1 1-15,-7 3-1 16,-9 2 1-16,-14 10-1 16,-15 12 1-16,-16 21 0 15,-23 16 0-15,-13 24 0 16,-13 19 0-16,-11 16 1 15,-2 13-1-15,2 15 0 16,6-5 0-16,14 7 0 16,19-11-1-16,24-11 1 15,20-16-1-15,22-18 0 16,23-21 1-16,10-22-1 16,12-13 1-16,4-20-2 0,2-10 2 15,-6-12-1-15,-12-7 0 16,-10-3 1-16,-21 4-1 15,-18 7 0 1,-24 7 0-16,-26 14 1 0,-21 15-1 16,-20 18 0-16,-18 18 1 15,-22 26 0-15,-11 17-1 16,-1 14 1-16,7 13-1 16,15 10 1-16,24 5-1 15,28-5 1-15,37-11-1 16,36-20 1-16,41-16-2 15,24-18 2-15,24-26-1 16,5-23 0-16,8-19 0 0,-1-20 0 16,-17-15 0-16,-15-12 1 15,-29-4 0 1,-19 3-1-16,-27 9 0 16,-24 17 0-16,-30 18 1 0,-23 28 0 15,-18 25-1-15,-18 31 0 16,-7 26 1-16,-3 17 0 15,4 15-1-15,19 3 0 16,24 0-1-16,19-9-1 16,29-9-2-16,20-27-6 15,37-6-30-15,9-23-3 16,17-8 1-16,0-16-1 16</inkml:trace>
  <inkml:trace contextRef="#ctx0" brushRef="#br0" timeOffset="47691.3298">19122 3373 30 0,'12'-35'34'15,"-6"11"3"-15,0-1 0 16,-12-18-13-16,6 43-9 16,0-38-3-16,0 38-1 15,0 0-1-15,0 0-2 16,0 0-2-16,14 52-1 15,-14-9 0-15,8 16-1 16,-4 9-1-16,4 9 0 16,-2 5 0-16,7 3-1 15,-1-1 0-15,4-2-1 16,2-7 0-16,0-10-1 0,-3-16 1 16,3-8-1-16,-4-11 0 15,-2-9 0-15,-12-21-1 16,0 0 0-16,0 0-2 15,10-18-1-15,-10 18-2 16,-8-35-4-16,8 35-18 16,0 0-14-16,0 0-2 15,-40-14 2-15,15 28 0 16</inkml:trace>
  <inkml:trace contextRef="#ctx0" brushRef="#br0" timeOffset="48160.0038">18984 4355 63 0,'0'-20'38'0,"6"2"2"16,-6-5 0-16,0 23-25 16,6-30-3-16,-6 30-3 15,20-13-1-15,-20 13-2 0,19 15-2 16,-5 15 0-16,-6 5-1 16,4 6-1-16,0 14 0 15,2 0-1-15,-2 6 0 16,1-8 0-16,-1-2 0 15,2-16-1-15,2-7 1 16,4-12-1-16,-1-14 1 16,5-14-1-16,4-16 0 15,-3-9 1-15,7-14-1 16,-4-6 0-16,-3-6 0 16,1-3 0-16,-4 1-1 15,-5 4-1-15,-3 8 0 16,-6 6-3-16,8 21-4 0,-32 1-32 15,16 25-3-15,0 0 2 16,0 0-1-16</inkml:trace>
  <inkml:trace contextRef="#ctx0" brushRef="#br0" timeOffset="49224.0104">18362 5469 16 0,'0'0'30'0,"6"-23"1"16,-6 23-1-16,20-18-7 15,-26-7-4-15,26 27 0 16,-28-26-3-16,8 24-3 16,0 0-4-16,16 18-1 15,-16-18-2-15,3 59-1 16,-3-8-1-16,2 13 0 0,4 9-2 15,2 4 0-15,2 1-1 16,0-9 1-16,2-8-1 16,0-20-2-16,2-16 2 15,5-13-1-15,-19-12-1 16,20-25 1-16,-14-7 0 16,-4-15 0-16,-4-8 0 15,-2-6 0-15,-4-3 0 16,0-1 0-16,2 0 0 15,0 6 1-15,6 6-1 16,12 6 0-16,2 8 1 16,12 11-1-16,1 13 1 0,7 13-1 15,3 19 1-15,-5 17 0 16,0 9-1-16,-9 16 2 16,-1 5-1-16,-8 7-1 15,-8-8 1-15,-2-8-1 16,-4-10 0-16,0-14 0 15,-2-13 1-15,2-18-1 16,0 0 0-16,0-39-1 16,6 0 2-16,7-9-1 15,7-10 0-15,8-5 0 16,7 2 0-16,5 8 0 16,1 10 0-16,7 13 0 15,1 17 1-15,-7 19-1 0,-5 17 0 16,-5 16 0-16,-11 10 0 15,-3 8 0-15,-10 6 0 16,-6-6-1-16,-2-2-2 16,-4-12 0-16,4-4-2 15,-6-21-4-15,20 13-13 16,-14-31-21-16,20-13 1 16,-6-15 0-16,11-7 1 15</inkml:trace>
  <inkml:trace contextRef="#ctx0" brushRef="#br0" timeOffset="49647.3293">19513 5497 86 0,'0'0'41'0,"0"0"1"0,0 0 0 15,-19 19-30-15,-9 25-3 16,-18 1-3-16,9 12-1 16,-3 4-1-16,9 1-1 15,11-7-2-15,18-8 0 16,16-17-2-16,23-20 1 15,13-18-2-15,13-22 1 16,2-17 0-16,-6-14 0 16,1-5 0-16,-9-7 0 15,-15 4 1-15,-11 12 0 16,-9 8 1-16,-12 22 1 16,-4 27-1-16,0 0 0 15,0 20 1-15,6 23-1 0,6 10 0 16,5 15 0-16,5 11-1 15,10 3 1 1,1 7-1-16,-1 1 0 0,-2-4 0 16,-7 1 0-16,-5-9 0 15,-16-5 0-15,-8-6 0 16,-10-7 0-16,-21-7 0 16,-7-9 0-16,-3-11 0 15,-12-15 0-15,7 9-7 16,-1-31-36-16,2-4-1 15,-5-19-1-15,13-7 0 16</inkml:trace>
  <inkml:trace contextRef="#ctx0" brushRef="#br0" timeOffset="50403.869">19251 2659 50 0,'0'0'37'0,"0"0"-1"16,0 0 2-16,8 24-22 15,-14-50-3-15,31 12-3 16,-17-23-2-16,30 0-2 15,-5-20-3-15,25-6 1 16,1-17-1-16,14-11 0 0,12-9-1 16,11-2-1-16,1-6 0 15,-4 6 0-15,-2 4 1 16,-12 16-2-16,-8 9 1 16,-22 18-2-16,-11 14 0 15,-20 13-2-15,-18 28-1 16,-4-23-9-16,4 23-26 15,-22 17-2-15,-4 3 0 16,-5-6 1-16</inkml:trace>
  <inkml:trace contextRef="#ctx0" brushRef="#br0" timeOffset="50743.9504">19944 1554 75 0,'0'0'39'0,"-26"-8"1"0,26 8-1 16,-6-27-29-16,32 21-1 15,-6-16-4-15,25 3-1 16,2-11-2-16,22-5 0 16,-1-2-2-16,3-1 1 15,0-1-1-15,-10 2 1 16,-4 9-1-16,-17 13 2 15,-13 11 0-15,-15 23 0 16,-18 9 1-16,-8 13-1 0,-11 6 0 16,-1 8 0-1,-2-2-1-15,-3-2 0 0,5-8-3 16,4-13-2-16,11-1-4 16,-9-21-33-16,20-8 0 15,0 0-2-15,0 0 1 16</inkml:trace>
  <inkml:trace contextRef="#ctx0" brushRef="#br0" timeOffset="51268.2054">21018 736 53 0,'12'-30'38'0,"2"11"2"0,-7-5-1 16,11 42-13-16,-26-46-12 15,28 44-4-15,-20-16-2 16,8 41-3-16,-8-4 0 15,6 14-2-15,-6 10 0 16,6 4-1-16,-4 4 1 16,4-10-2-16,0-1 1 15,0-10-2-15,-1-11 1 16,-1-8-2-16,2-11 1 0,-6-18-2 16,0 0-1-1,0 0-2-15,0 0-10 16,6-47-26-16,-8 12-2 15,-21-28 0-15,1 2 1 0</inkml:trace>
  <inkml:trace contextRef="#ctx0" brushRef="#br0" timeOffset="51455.9511">20645 655 95 0,'-46'-8'42'16,"9"-9"0"-16,37 17 0 15,10-22-32-15,43 20-3 16,18-12-2-16,22 5-1 15,15-7-1-15,7-2-1 16,3 8-2-16,-7-9-2 16,-12 13-2-16,-24-18-9 15,-22 28-29-15,-33-14-1 16,-20 10-1-16,-20 6 1 0</inkml:trace>
  <inkml:trace contextRef="#ctx0" brushRef="#br1" timeOffset="57247.6408">16445 7281 56 0,'14'-35'37'16,"-6"13"1"-16,-3 4 2 15,1-9-24-15,-6 27-5 16,6-18 0-16,4 38-3 15,-12 1-1-15,4 26-2 16,-2 10-2-16,4 14 0 16,-4 8-1-16,6 1 0 15,2-3-2-15,0-13-1 16,4-9-1-16,0-25-2 16,7-5-4-16,-19-25-23 15,28-19-10-15,-10-7-1 16,1-7 1-16</inkml:trace>
  <inkml:trace contextRef="#ctx0" brushRef="#br1" timeOffset="57667.8258">17102 7591 57 0,'26'12'38'16,"0"-6"0"-16,-1-8 1 15,7 2-17-15,-10-24-15 16,21 8 0-16,-9-11-3 0,3-3 0 16,-3-7-1-16,-1 2 0 15,-7-4-1-15,-6 3-1 16,-8-1 2-16,-10 8-2 15,-16 9 1-15,-12 14 0 16,-13 12 0-16,-9 23 0 16,-9 11 0-16,-2 15-1 15,1 5 1-15,11 9-1 16,8 0 1-16,19-4-2 16,14-7 1-16,18-14-1 15,15-11-1-15,13-19-1 16,11-4-2-16,3-26-4 15,17 16-12-15,-14-28-21 0,-4-5-1 16,-7-4 0-16,-7-1 1 16</inkml:trace>
  <inkml:trace contextRef="#ctx0" brushRef="#br1" timeOffset="58183.2459">17746 7377 81 0,'16'-12'40'15,"2"12"1"-15,-18 0 0 16,33 18-26-16,-33-18-4 16,0 0-4-16,8 23-3 15,-4-5 0-15,-4-18-2 16,8 30 0-16,-8-30-1 0,0 0 0 16,0 0-1-16,24 3 0 15,-24-3 1-15,8-23 0 16,-8 5-1-1,0 18 0-15,-20-23 1 0,0 23-1 16,-6 12 1-16,-7 7-1 16,-5 13 0-16,-3 1 1 15,3 12-1-15,7 6 0 16,5-4 0-16,18-6 0 16,8-7 0-16,18-11 0 15,10-11 0-15,17-8 0 16,2-14 0-16,3-9 0 0,-3-11 0 15,-1-9 0 1,-13-6 0-16,-7-2 0 0,-6 1 0 16,-19 3 0-1,-2 14 0-15,-7 9 0 0,8 20 0 16,-26 0 0-16,12 22 0 16,2 13 0-16,6 0 0 15,6 11 0-15,12-3 0 16,2-4 0-16,8-10 0 15,1-5 0-15,13-2-1 16,-12-22-9-16,15 9-34 16,-17-18 1-16,4-3-2 15,-7-10 1-15</inkml:trace>
  <inkml:trace contextRef="#ctx0" brushRef="#br1" timeOffset="58439.473">18619 7516 87 0,'0'0'38'0,"37"-15"3"15,-11 9-1-15,8 4-27 16,-1-10-9-16,18 4-1 15,-3-2-1-15,-5-3-2 16,-3 11-3-16,-15-20-10 16,9 16-25-16,-34 6-3 15,14-31 2-15,-22 7-2 0</inkml:trace>
  <inkml:trace contextRef="#ctx0" brushRef="#br1" timeOffset="58635.9941">18854 7228 98 0,'0'0'41'15,"-2"19"2"-15,2 1-1 16,20 19-31-16,-18-5-4 16,9 21-1-16,-11-2-2 15,6 6-1-15,-4-1-3 16,4-1 0-16,0-6 0 16,0-13-2-16,6-7-4 15,-12-31-13-15,16-6-25 16,-8-13 1-16,9-7-1 0,-5-21 0 15</inkml:trace>
  <inkml:trace contextRef="#ctx0" brushRef="#br1" timeOffset="58856.0747">19270 7016 107 0,'0'0'44'0,"28"6"0"16,-22 11 0-16,2 34-33 15,-8-13-6-15,12 21-5 16,-12 5 0-16,0 5 0 16,0-2 0-16,0-4 0 15,0-6 0-15,-2-14 0 0,6 2-4 16,-14-24-40-16,12-3 0 16,-2-18 0-16,0 0-1 15</inkml:trace>
  <inkml:trace contextRef="#ctx0" brushRef="#br1" timeOffset="60335.7124">20173 7090 19 0,'12'-19'32'15,"-10"-11"3"-15,3 5-1 16,-5 25-9-16,-23-47-4 15,23 47-5-15,-34-10-3 16,18 30-4-16,-23-3-2 0,3 24-3 16,-3 5 0-16,11 20 0 15,1 3-3-15,11 10 1 16,14-1 0-16,14 6 0 16,3-1 1-16,11 1-1 15,6-5 0-15,-1-3 0 16,1-11 0-16,-10-4 0 15,-3-12-1-15,-13-10-2 16,-6-3 0-16,0-36-3 16,-27 29-2-16,-17-51-21 15,13 7-14-15,-11-17-1 16,-3-5 1-16,-1-10 0 16</inkml:trace>
  <inkml:trace contextRef="#ctx0" brushRef="#br1" timeOffset="60955.2724">19827 7487 63 0,'44'-14'37'0,"5"0"0"16,8 3 2-16,-9-17-27 16,21 16-2-16,-24-13-2 15,10 15-1-15,-15-10-2 16,-3 13-1-16,-15-1-1 15,-22 8 0-15,20-14 0 16,-20 14-1-16,-20 8 1 16,-2 10 0-16,-5 5-1 15,1 9-1-15,0-1 1 16,7 10 0-16,7 0-1 16,6 1 0-16,12-9-1 0,8-8 0 15,9-5 1-15,7-6-1 16,6-8 0-16,-3-6-1 15,3-10 0-15,-5-8 0 16,1-3 0-16,-12-11 0 16,-1-9 0-16,-7-4 0 15,-4 0 0-15,-6 0 1 16,2 3 1-16,-2 5-1 16,4 6 0-16,0 5 1 15,-6 26 0-15,20-14-1 16,-20 14 1-16,27 32 0 15,-9-3 0-15,2 7 0 16,-2 5 0-16,-3 10-1 0,3-2 2 16,-6 2-2-16,-4-8 2 15,0-11-2-15,-2-9 1 16,-6-5-1-16,0-18 1 16,0 0-1-16,0 0 0 15,6-45 0-15,0 7 0 16,3-1 0-16,7-6 0 15,0-4 0-15,10 4-1 16,-1-2 0-16,3 9-1 16,-4 1-4-16,11 25-7 15,-11-11-29-15,-8 9 0 16,-16 14-1-16,10-18 2 16</inkml:trace>
  <inkml:trace contextRef="#ctx0" brushRef="#br1" timeOffset="61835.1492">21245 7255 70 0,'20'-31'38'0,"-20"31"1"16,13-22 1-16,-13 5-22 15,18 27-6-15,-18-10-3 16,4 21-3-16,-4 3-1 16,6 17-1-16,-2 2-1 15,-2 8 0-15,4 0-2 16,0-2 0-16,-4-4 0 0,4-7-1 16,-2-11 0-16,-4-27 0 15,4 18 0 1,-4-18 0-16,4-24-1 15,-4-9 1-15,2-8 0 0,7-8 0 16,-1-8 0-16,4-2-1 16,2-2 1-16,6 2 0 15,0 6 0-15,5 14 0 16,3 13 0-16,-2 13 1 16,-1 14-1-16,1 19 1 15,-6 15-1-15,-1 16 1 16,-11 12-1-16,-2 6 1 15,-6-2-1-15,-2-1 0 16,-4-5 0-16,-6-14-2 0,12-5 0 16,0-42-3-1,2 29 0-15,-2-29-4 16,38-10-10-16,-26-17-22 0,15-11 1 16,1-15 0-16,21 14 20 15,-23-18 11-15,4 8 7 16,-5 12 6-16,-19-12 10 15,12 27 25-15,-18 22 0 16,-10 22 0-16,-25-4-18 16,23 35-8-16,-16-8-5 15,16 6-4-15,0-2 0 16,18-4-2-16,12-10 0 16,10-17-1-16,15-12 0 15,7-12-1-15,1-12 1 16,-6-7 0-16,-11-15-1 15,-8-5 0-15,-15-6 0 0,-15 0 0 16,-9 0-1-16,-17 6-2 16,-5 10-2-16,-21-10-24 15,11 29-12-15,-7 10-2 16,1 12 1-16,0 10 0 16</inkml:trace>
  <inkml:trace contextRef="#ctx0" brushRef="#br1" timeOffset="62563.602">19480 8643 66 0,'0'0'38'16,"0"0"-1"-16,33 4 2 16,-7-26-23-16,13 18-8 15,-5-17-2-15,17 3-1 16,-5-9-2-16,7-1-1 16,-2-9 0-16,-3-2-1 15,-3-3-1-15,-11-1 1 16,-11 4 0-16,-9 6 0 15,-20 7 0-15,-13 12-1 16,-13 14 1-16,-7 16 1 16,-7 13 0-16,5 11 0 15,1 7-1-15,11 4 0 0,13 4 0 16,18-8 1-16,17-4-2 16,19-12 0-16,7-9 0 15,9-12 0-15,3-10 0 16,2-10-1-16,0-6 1 15,-13-7-1-15,-7-7 0 16,-5-3 0-16,-3-2 1 16,-11 1-1-16,0 3 1 15,-6 5 0-15,-2 5 1 16,9 13 0-16,3 4 0 16,4 12 1-16,3 10-1 15,3 5 1-15,5 8-1 16,-1 5 0-16,-5 1-1 0,-5-4 0 15,-2 9-2 1,-14-9-1-16,1 0-5 0,-19-11-33 16,6-22 0-1,0 0-1-15,0 0 0 0</inkml:trace>
  <inkml:trace contextRef="#ctx0" brushRef="#br1" timeOffset="62776.0262">20637 8284 71 0,'0'0'40'16,"-30"43"1"-16,6 4 1 15,-13-12-15-15,5 30-21 0,-15 0 0 16,9 7-2 0,-1-7-1-16,5-10-3 15,9-6 0-15,3-17-6 16,18 1-5-16,4-33-29 0,0 0-1 15,12-29-1-15,8-9 1 16</inkml:trace>
  <inkml:trace contextRef="#ctx0" brushRef="#br1" timeOffset="62979.6929">20672 8182 90 0,'0'0'40'16,"30"41"1"-16,-28-4 1 15,24 26-30-15,-34-6-4 16,10 21-2-16,-8-3-1 16,10 3-3-16,-2-9 0 15,-2-10-5-15,11-10 1 0,-9-23-7 16,28 5-23-16,-30-31-10 16,16-18 0-16,-12-11 0 15</inkml:trace>
  <inkml:trace contextRef="#ctx0" brushRef="#br1" timeOffset="63595.8558">20710 8382 82 0,'0'0'40'16,"22"-8"0"-16,1 20 1 16,-23-12-29-16,48 19-3 15,-17-7-4-15,7 10-1 16,-5-1-1-16,3 5-1 0,-5 1-1 15,-1-1 0-15,-10 1 0 16,-6 7 0-16,-6-9-1 16,-7 5 0-16,-2-7 1 15,-5-3-1-15,6-20-1 16,0 0 1-16,0 0 0 16,-2-20 0-16,11-1-1 15,3-13 1-15,12-3-1 16,-2-2 2-16,5 1-1 15,5-1-1-15,2 6 1 16,1-3 0-16,-1 7 0 16,1 2 0-16,1 5 0 0,-7 6 1 15,-5 6 0-15,-24 10 0 16,26 8 1-16,-30 16-1 16,-4 5 1-16,-10 11 0 15,-4 3 0-15,-1 2 0 16,1 2-1-16,8 2-1 15,6-12 0-15,4 1 0 16,10-19 0-16,-6-19 0 16,40 10 0-16,-15-16 0 15,1-10 0-15,2-19 0 16,-1 2 0-16,-1-12 0 16,-2 5 0-16,-9 5 0 15,-3 0 0-15,0 11 0 0,-12 24 0 16,0 0 0-16,20-2 0 15,0 24 0-15,-3 7 0 16,13 5 0 0,8 1 0-16,15-2 0 0,12 1 0 15,0-13 0-15,22-3-41 16,-30 2-3-16,-11-5 0 16,-19-1-1-16</inkml:trace>
  <inkml:trace contextRef="#ctx0" brushRef="#br0" timeOffset="67804.0379">16865 1693 29 0,'20'-19'35'16,"-20"19"0"-16,12-18 2 15,4 26-14-15,-26-28-4 16,24 38-4-16,-14-18-4 16,0 25-2-16,-4-1-3 0,10 17-1 15,-2 0-2-15,4 9-1 16,-1-3 0 0,5 0 0-16,-4-8-1 15,4-6-1-15,0-5 0 0,-12-28-1 16,14 19 0-16,-14-19-2 15,0 0-3-15,-8-54-15 16,10 28-19-16,-10-23-1 16,4-8 0-16,-10-16 1 15</inkml:trace>
  <inkml:trace contextRef="#ctx0" brushRef="#br0" timeOffset="67947.7844">16883 1317 77 0,'0'0'37'15,"0"0"2"-15,0 0-2 16,-12 17-27-16,12-17-10 0,20 39-4 16,-14-19-26-16,10 4-8 15,8-9 1-15,-7-3 0 16</inkml:trace>
  <inkml:trace contextRef="#ctx0" brushRef="#br0" timeOffset="68208.4846">17134 1195 78 0,'24'-18'39'0,"-24"18"1"16,41-8 0-16,-21 16-28 0,17 37-4 15,-1 10-1-15,7 32-3 16,-3 11-1-16,-3 22 0 15,-9 13-2-15,-10 4 0 16,-14 7-3-16,-12-13-1 16,-6 6-12-16,-18-36-25 15,-1-11-2-15,-7-27 1 16,-3-22-1-16</inkml:trace>
  <inkml:trace contextRef="#ctx0" brushRef="#br0" timeOffset="69112.1161">25678 1542 50 0,'0'0'38'0,"19"-4"2"16,-19 4 0-16,14 32-16 15,-20-11-15-15,14 32-1 16,-16 0-2-16,10 18-1 16,-4-2-2-16,4 1-1 15,-2-3-2-15,4-14-1 16,4-14-2-16,-8-39-12 16,20-4-25-16,-8-23-1 15,8-14 1-15,-1-20-1 0</inkml:trace>
  <inkml:trace contextRef="#ctx0" brushRef="#br0" timeOffset="69307.7352">25897 1495 85 0,'6'-19'41'15,"0"44"1"-15,-12 6 0 16,31 22-32-16,-25-4-3 16,12 22-2-16,-4-2 0 15,10 5-2-15,-2-5-2 16,4-12 0-16,3-8-3 15,-7-14-1-15,8-7-4 16,-24-28-18-16,0 0-17 16,8-35-1-16,-16 5 1 0,-12-15-1 15</inkml:trace>
  <inkml:trace contextRef="#ctx0" brushRef="#br0" timeOffset="69539.3367">25091 1513 83 0,'0'0'40'0,"40"10"1"16,11-16 0-16,22 16-28 15,0-28-8-15,24 4-3 0,-6 2-3 16,6-1-3-16,3 17-12 15,-17-16-25 1,-12 8 0-16,-23-2 0 0,-11 2 0 16</inkml:trace>
  <inkml:trace contextRef="#ctx0" brushRef="#br0" timeOffset="70591.1781">25541 1311 62 0,'22'-4'38'16,"4"2"0"-16,-6-2 1 16,11 20-27-16,-31-16-2 15,0 0-3-15,6 19-2 16,-18-1-2-16,-7 1 0 15,-1 1-2-15,-6-2 0 16,-2-4 0-16,9-5-1 16,-1-5 1-16,20-4-2 15,0 0 1-15,6-31 0 16,14 11-1-16,7-7 1 16,7 3 1-16,3-3-1 0,3 5 0 15,-7 6 0-15,-1 12 1 16,-16 10-1-16,-16-6 1 15,0 36 0 1,-16-13 0-16,-10 7 0 0,1-1-1 16,-3-3-1-16,2-13-2 15,26-13-5-15,-37 16-32 16,37-16-1-16,8-25 1 16,8 5-2-16</inkml:trace>
  <inkml:trace contextRef="#ctx0" brushRef="#br0" timeOffset="70944.231">25869 1324 73 0,'0'0'39'16,"0"0"0"-16,-20 4 1 15,20-4-29-15,0 0-5 16,0 0-1-16,20 10-2 16,-20-10-2-16,28 2-1 15,-28-2 1-15,24 14-1 16,-24-14 0-16,13 18 1 0,-13-18-1 16,0 0 0-16,-27 19 0 15,27-19 1 1,-30 4-1-16,30-4 0 15,0 0 0-15,-6-18-1 0,6 18-1 16,30-19-2-16,-22-5-8 16,17 18-28-16,-7-2 0 15,-2 7-1-15,-16 1 2 16</inkml:trace>
  <inkml:trace contextRef="#ctx0" brushRef="#br0" timeOffset="71419.1461">26327 842 76 0,'0'0'41'0,"0"0"-1"16,0 0 0-16,2 27-30 15,36 26-1-15,-5 2-2 16,25 25-2-16,-7 11 0 15,10 15-2-15,-4 13 1 0,-3 13-1 16,-11-4 0-16,-9 5-1 16,-13-3-1-16,-15-7 0 15,-8-9 0-15,-9-14 1 16,-15-16-1-16,-2-17 0 16,-1-10-1-16,1-20 0 15,0-11 0-15,3-8 0 16,5-14 0-16,0-12-3 15,20 8-12-15,0 0-30 16,-20-30 0-16,9 7 0 16,3 5 0-16</inkml:trace>
  <inkml:trace contextRef="#ctx0" brushRef="#br0" timeOffset="75451.8278">29729 3301 13 0,'20'-2'28'0,"-16"-18"2"16,8-1-10-16,10 19-3 15,-22-24-2-15,25 26-1 0,-25-23-1 16,22 24-1-16,-24-20-2 16,2 19-1-16,0 0-2 15,18-16-1-15,-18 16-1 16,0 0-2-16,-24-12 1 15,24 12-2-15,-33 8 1 16,7 6 0-16,-14 4-1 16,1 9 0-16,-6 6 1 15,-1 11-1-15,5-1-1 16,3 6 1-16,7 2-2 16,15-6 1-16,16 0 0 15,10-6-1-15,19-13 0 0,11-10 0 16,7-8 1-16,6-10-1 15,5-8 0-15,1-10-1 16,-8-5 1-16,3-9 1 16,-15 5-2-16,-13-5 2 15,-8 3 0-15,-15 4-1 16,-12 3 1-16,-17 14 0 16,-18 6 0-16,-9 14 0 15,-6 10 0-15,0 11 0 16,-1 4 0-16,9 9-1 15,18-3 2-15,7 2-2 16,28-14 1-16,22-3-1 16,15-18 0-16,18-10 0 0,8-10 0 15,5-17 0-15,-5-1-1 16,-2-17 1-16,-10 2-1 16,-25-2 1-16,-10 6 0 15,-32 7 0-15,-18 11 1 16,-19 13 0-16,-16 12-1 15,-10 12 1-15,-2 9 0 16,6 5-2-16,13 5-1 16,9-7-4-16,37 11-35 15,0-18-2-15,14-19-1 16,28 22-1-16</inkml:trace>
  <inkml:trace contextRef="#ctx0" brushRef="#br0" timeOffset="76607.2394">29943 1393 23 0,'0'-21'35'0,"-8"-5"-1"15,-4-7-11-15,12 33-3 16,-6-36-2-16,6 36-5 15,0-17-2-15,0 17-2 16,0 0-3-16,28 35 0 16,-28-4-1-16,6 30-1 15,-8 12 0-15,8 35 1 16,-12 15-2-16,2 23 0 16,-2 9 0-16,4 12-1 0,2-3 1 15,12-1-1-15,-5-14-1 16,5-15-1-16,2-22 1 15,0-18-1-15,0-14 0 16,-4-21 0-16,-2-17 0 16,-8-17-1-16,0-25-1 15,0 0-2-15,-14-25-2 16,-12-34-21-16,16 2-16 16,-6-20 0-16,3 3 0 15,-1-17 1-15</inkml:trace>
  <inkml:trace contextRef="#ctx0" brushRef="#br0" timeOffset="77247.575">29883 1211 44 0,'0'0'37'15,"8"-26"2"-15,-8 26-1 16,0 0-20-16,6-23-8 16,-6 23-1-16,0 0-2 15,-6 37-2-15,-13-10 0 16,-7 22-3-16,-10 6 2 15,-1 6-2-15,-9 6 2 0,7 2-3 16,-1-11 0-16,9-7 0 16,11-17 0-1,20-34 0-15,0 0-1 16,0 0 0-16,26-41 0 16,-1-16 0-16,9-6 1 0,4-6-1 15,-3-1 0-15,3 5 0 16,-5 10 0-16,-7 12 1 15,0 13-1-15,-7 22 0 16,-19 8 1-16,26 24 0 16,-18 5 0-16,0 9 0 15,-2-1 0-15,0 6-2 16,5-2 0-16,-11-11-3 0,14 19-24 16,-14-28-15-1,12-3 0-15,-12-18-1 16,0 0-1-16</inkml:trace>
  <inkml:trace contextRef="#ctx0" brushRef="#br0" timeOffset="78123.6297">29645 3876 1 0,'23'-12'30'0,"-15"-12"4"16,-8 24-2-16,34-17-11 15,-42-13 0 1,28 34-1-16,-34-29-3 15,33 31-3-15,-19-6-5 0,0 0-1 16,0 0-1-16,6 43-3 16,-10 2 1-16,8 18-2 15,-4 15 0-15,8 16 0 16,4 14-1-16,2 8 0 16,4 0-1-16,7-4 0 15,3-10 0-15,6-12 1 16,-3-9-1-16,-3-19-1 15,-3-14 1-15,-3-13-1 0,-4-12 1 16,-18-23 0 0,12 28-1-16,-12-28 0 15,0 0-1-15,0 0 0 16,-20-10-1-16,20 10-2 0,-20-21-2 16,3-7-12-16,17 28-25 15,-20-29-1-15,20 29 1 16,0 0 0-16</inkml:trace>
  <inkml:trace contextRef="#ctx0" brushRef="#br0" timeOffset="78719.8006">29589 5112 64 0,'0'-17'40'15,"0"17"0"-15,0-24 0 16,0 24-27-16,0 0-3 15,0 0-1-15,0 0-4 16,20 16 1-16,-18 11-2 16,10 12 0-16,6-1-1 15,3 9-1-15,5-2 0 16,0 0 0-16,1-6-1 16,5-5-1-16,1-19 0 15,-1-11 0-15,2-15 0 16,-7-15-1-16,5-11 1 0,-7-14-2 15,3-4 0-15,-4-16-1 16,-2 6-1-16,-9-1-1 16,7 17-1-16,-14-8-4 15,18 33-15-15,-24-5-17 16,6 9 1-16,-6 20-1 16,-6-18 2-16</inkml:trace>
  <inkml:trace contextRef="#ctx0" brushRef="#br0" timeOffset="79604.4454">30632 993 53 0,'0'0'38'0,"23"-14"2"15,-23 14-2-15,14 20-26 16,-14-20-3-16,-6 27-2 16,-2-1-1-16,8 17-2 15,-5 0 0-15,5 10-2 16,-2-2 1-16,4 0-2 15,3-6 1-15,3-4-2 16,0-7 0-16,2-9 0 16,-2-5-1-16,-8-20-1 15,8 23-2-15,-8-23-4 16,0 0-18-16,4-27-14 16,-16-1-1-16,-6-11 0 15,-1-4 1-15</inkml:trace>
  <inkml:trace contextRef="#ctx0" brushRef="#br0" timeOffset="79764.5036">30249 1061 68 0,'0'0'38'15,"0"0"2"-15,41-27-2 16,42 15-32-16,-10-5-2 16,28 11 0-16,7-6-2 15,-1-2-5-15,21 18-33 16,-23-10-3-16,-14 0 0 15,-22 6-1-15</inkml:trace>
  <inkml:trace contextRef="#ctx0" brushRef="#br0" timeOffset="81204.0961">30636 5189 21 0,'0'0'34'0,"6"-18"2"16,-6 18 1-16,15-6-18 15,-22-15-2-15,7 21-3 16,0 0-2-16,21 13-3 16,-21-13-2-16,16 40-2 15,-12-9 0-15,6 10-1 16,-4 2-1-16,-4 4-1 15,2 3-1-15,-2-11 1 16,-2-4-1-16,0-13 0 0,0-5-1 16,0-17 1-16,0 0-1 15,2-19 0-15,2-17 0 16,2-3 0-16,1-10-1 16,-1-4 0-16,8-6 0 15,0 2 1-15,4 0-1 16,2 12 1-16,7 6 0 15,-1 12 0-15,7 13 0 16,5 16 1-16,-6 10 1 16,1 9-1-16,-5 16 1 15,-3 5-1-15,-7 7 0 16,-10-2 1-16,-8 0-1 16,-6-2 1-16,-8-10-2 0,-3-7 1 15,1-10-1-15,16-18 1 16,-38 9-1-16,38-9 0 15,-14-37-1-15,16 2 0 16,10-7 1-16,2-1-1 16,10-2 0-16,3-2 0 15,11 10 0-15,3 7 1 16,-3 11 0-16,3 13 0 16,5 12 0-16,-7 9 1 15,-5 13 0-15,-5 5-1 16,-9 8 1-16,-6 5-1 15,-6-3 0-15,-8-4 0 16,-2-2-3-16,-4-15-1 0,8 1-3 16,-2-23-9-16,0 0-26 15,0 0-1 1,14-31 1-16,2 0 0 16</inkml:trace>
  <inkml:trace contextRef="#ctx0" brushRef="#br0" timeOffset="81611.2349">31637 5067 75 0,'0'0'40'0,"-28"26"0"16,2 1 2-16,-25-7-32 15,31 15-3-15,-7-6-1 16,11 3-3-16,14-5-1 0,2-27-1 16,39 26-2-16,7-32 1 15,7-8-1 1,12-7 0-16,-5-7-1 15,-3-1 2-15,-4-5-1 0,-7 7 1 16,-15 3 1-16,-9 13 0 16,-22 11 1-16,24 5-1 15,-24 15 1-15,2 17 1 16,-2 5-1-16,7 16 0 16,3 5 0-16,4 6 0 15,0 0-1-15,4 3 0 16,-4-1 1-16,-1-10-2 15,1-4 1-15,-10-10 0 0,-8-10-1 16,-10-8 1-16,-5-7-1 16,-7-12-1-1,-8-6-1-15,-11-10-2 16,-2 2-2-16,-22-27-18 0,15 19-18 16,-11-10-2-16,12 8 0 15,-7-3 1-15</inkml:trace>
  <inkml:trace contextRef="#ctx0" brushRef="#br2" timeOffset="91155.9509">28444 6704 51 0,'4'-24'37'16,"0"3"2"-16,-4-9 1 15,0 30-26-15,-6-45-2 16,6 45 0-16,0 0-2 0,0 0-3 16,12 34-1-1,-6 13-3-15,-12 10-1 16,6 11 0-16,0 3 0 16,2 0-2-16,4-7 0 0,-6-11-3 15,12-4 0-15,-5-19-3 16,19 11-11-16,-4-31-25 15,2-2 0-15,1-12 0 16,3 2 1-16</inkml:trace>
  <inkml:trace contextRef="#ctx0" brushRef="#br2" timeOffset="91899.9291">28936 7090 53 0,'19'-1'37'16,"-19"1"0"-16,20-10 0 16,8 12-25-16,-16-26-1 15,21 14-3-15,-7-15-2 16,13-3-2-16,-1-11-1 15,1 6-1-15,-5-16 0 16,0 4 0-16,-9-7 1 16,-7 9-1-16,-12 4 1 15,-16 10-1-15,-16 13 0 16,-9 16 1-16,-21 12 0 16,1 25-1-16,-10 14-1 0,0 16 1 15,6 7-2-15,15 5 2 16,19-3-1-16,21-11-1 15,17-4-1-15,15-24-1 16,17-11-1-16,13-24-2 16,9-4-2-16,-10-34-10 15,22 9-17-15,-20-28-7 16,7-4 1-16,-21-19 17 16,20 23 10-16,-31-8 8 15,-7 4 7-15,5 24 10 16,-38-9 19-16,6 44 7 15,-20-17 1-15,8 50-15 16,-37-9-9-16,17 29-6 0,-19 2-3 16,14 11-1-16,1-1-1 15,16-2-1-15,14-6-2 16,12-14 0 0,16-21-1-16,12-16 0 0,15-16-1 15,-2-20-1-15,7-11 1 16,-11-14 0-16,-1 2 0 15,-11-4-1-15,-7 6 3 16,-14 2-1-16,-6 18 1 16,-4 31 0-16,-24-12 0 15,10 36 1-15,0 7-1 16,2 12 0-16,10 8 0 16,2 8-1-16,14-6 0 0,6-4-2 15,8-4-2-15,1-27-8 16,17 3-29-1,-11-15-2-15,5-8 0 16,-7-11 0-16</inkml:trace>
  <inkml:trace contextRef="#ctx0" brushRef="#br2" timeOffset="92096.1119">30164 7063 91 0,'35'-4'41'0,"23"-2"0"0,-5-13 0 16,14 1-36 0,-2-12-2-16,4 3-3 15,-9 3-4-15,-21-15-15 16,1 14-21-16,-23-11-1 16,-9 7 0-16,-16-8-1 0</inkml:trace>
  <inkml:trace contextRef="#ctx0" brushRef="#br2" timeOffset="92267.366">30519 6665 87 0,'0'0'42'0,"-14"19"1"16,20 5 0-16,-18-1-35 15,32 15-1-15,-8-1-2 16,2 10 0-16,-8 6-3 16,0 0-2-16,0 0-2 15,-6-10-3-15,2 10-9 16,-4-29-28-16,4-7-1 15,-2-17-1-15,0 0 1 0</inkml:trace>
  <inkml:trace contextRef="#ctx0" brushRef="#br2" timeOffset="92504.9787">31050 6478 103 0,'18'-4'45'0,"8"26"0"15,-18 9 0-15,21 22-39 16,-27 10 0-16,6 21-2 16,-10 9-3-16,-4 5-1 15,4-4 0-15,-2-6 0 16,-2-15 0-16,6-16 0 0,10-10-2 16,-8-27-7-16,30-11-34 15,-32-9-2-15,39-27-1 16,-17-14 1-16</inkml:trace>
  <inkml:trace contextRef="#ctx0" brushRef="#br0" timeOffset="96564.5895">732 9932 8 0,'0'0'-3'0,"-6"22"-1"0,6-22 4 15,6 20 0 1</inkml:trace>
  <inkml:trace contextRef="#ctx0" brushRef="#br0" timeOffset="97039.7224">726 10027 55 0,'0'0'36'15,"0"0"1"-15,-14-34-6 16,14 34-9-16,14-18-6 16,-14 18-2-16,0 0-4 15,17 12-2-15,-9 10-1 16,6 17-2-16,6 6-1 0,0 26-1 16,-1 5 0-16,9 19 0 15,-4 5-2 1,1-4-1-16,-5-8 0 15,0-11 0-15,-8-16 0 0,2-20 0 16,-6-24 0-16,-8-17 0 16,19-37 0-16,-11-8 0 15,4-10 0-15,0-10 0 16,4 1 0-16,7-1 0 16,5 8 0-16,6 16 0 15,3 11 0-15,3 18 0 16,3 14 0-16,-2 18 0 15,-1 15 0-15,-1 12 0 16,-13 14 0-16,-6 2 0 16,-8 4 0-16,-12-2 0 15,-6-5 0-15,-12-5 0 0,-4-7 0 16,-3-17 0-16,-9-13 0 16,-3-11 0-16,-3-7 0 15,6-13 0-15,3 1 0 16,-1-10 0-16,13 3-6 15,-15-13-37-15,26 9 0 16,2-9-1-16,14 7 1 16</inkml:trace>
  <inkml:trace contextRef="#ctx0" brushRef="#br0" timeOffset="97459.7328">1650 9512 89 0,'12'-25'42'15,"-1"3"0"-15,15 18 1 16,-26 4-36-16,59 24-1 15,1 13-1-15,19 22 0 16,0 18-1-16,5 17 0 16,-10 6-1-16,-5 12 0 15,-22 7-1-15,-15 9-2 0,-32-6 0 16,-20-1 0-16,-26-15 0 16,-7-8 0-16,-6-9 0 15,-4-13 0 1,2-11 0-16,3-18 0 0,11-8 0 15,9-9 0-15,13-7 0 16,5-5 0-16,20-18 0 16,-28 16 0-16,28-16-9 15,0 0-36-15,0 0 0 16,0 0 0-16,-17 10-1 16</inkml:trace>
  <inkml:trace contextRef="#ctx0" brushRef="#br0" timeOffset="103091.3467">2943 10068 52 0,'6'-26'34'0,"0"-5"-2"15,8 11-6 1,-26-23-6-16,30 33-4 0,-30-21-4 15,12 31-3-15,0 0-3 16,0 0-1-16,14 33 1 16,-8 22-2-16,-8 20 1 15,4 33-1-15,-2 7-1 16,6 19-1-16,7-5 0 16,7-5 0-16,10-18-2 15,9-24 1-15,11-23-1 16,13-41 1-16,2-36-1 15,12-29 0-15,-10-27 1 16,-2-22-2-16,-11-20 2 16,-9-16-2-16,-12-5 0 15,-13 3 0-15,-8 19 0 0,-16 13 1 16,0 19-1-16,-6 24 1 16,2 24 0-16,8 35 1 15,-19 25 1-15,19 23-1 16,0 16 1-16,8 17-1 15,5 11 1-15,5 6-1 16,8 4-1-16,-1-8-1 16,9-1-3-16,-6-21-2 15,11 11-12-15,-13-36-24 16,5-12-1-16,-13-19 0 16,2-16 1-16</inkml:trace>
  <inkml:trace contextRef="#ctx0" brushRef="#br0" timeOffset="103308.4264">4134 10478 84 0,'12'23'42'0,"-12"7"0"16,6 21 0-16,-12-2-34 16,17 14 0-16,-9 2-3 15,6 13-1-15,2-5-2 16,0-7-2-16,2-5-1 15,-4-23-2-15,4-7-2 16,-12-31-8-16,17-2-28 16,-21-20-2-16,2-9 2 15,-15-16-2-15</inkml:trace>
  <inkml:trace contextRef="#ctx0" brushRef="#br0" timeOffset="104043.7011">4061 10696 63 0,'-12'-18'39'0,"12"18"1"15,0 0 0-15,37 22-20 16,-15-32-14-16,27 4-3 16,-1-4 1-16,5 6-2 15,4-4 0-15,3 1-2 16,-7-3 0-16,-8 6 2 16,-11 8 0-16,-8 15-1 15,-20 9 1-15,-6 13 1 0,-22 12 0 16,-2 12 0-16,-4 5-1 15,9-1 0-15,-7-6 0 16,14-8-1-16,4-10-1 16,16-14 0-16,16-17 1 15,6-16-1-15,13-15 1 16,2-9-1-16,7-9-1 16,-9-8 1-16,3-7 1 15,-11-3 0-15,-11-1-2 16,-6 6 0-16,-14-1 1 15,-8 8-1-15,-8 4 1 16,2 5 0-16,-2 9 0 16,0 3-1-16,12 20 2 0,-6-17-2 15,6 17 2-15,18 17-1 16,-4 7 1-16,6 5-1 16,3 9 1-16,-1 13 0 15,4 6-1-15,-1 7 1 16,1 7 0-16,-4 4-1 15,-3-3 1-15,-1 1-1 16,-2-10 1-16,0-10-1 16,-8-10 0-16,0-12-1 15,-8-11 1-15,0-20-1 16,0 0-1-16,-14-49 0 16,0 4 0-16,-4-20 1 15,4-14-2-15,-3-9 1 0,9-8 1 16,0 4-1-16,16 5 1 15,4 3 1 1,9 15-1-16,11 22 1 16,13 21 0-16,1 17 1 0,-1 22 0 15,1 17 0-15,-15 19 1 16,-11 12 1-16,-16 7-1 16,-6 3 0-16,-18-2 0 15,-12-4 0-15,-7-18-1 16,-2-16-2-16,5-17-3 15,0-30-4-15,31-4-33 16,-15-27-2-16,20-8 1 16,8-21-3-16</inkml:trace>
  <inkml:trace contextRef="#ctx0" brushRef="#br0" timeOffset="104271.7831">5593 10313 58 0,'0'0'39'0,"-20"12"0"16,20-12 0-16,32 4-16 16,-5-22-19-16,23 4-2 15,3 1-2-15,-2-11-12 16,9 12-26-16,-15 2 0 15,-11 7-1-15,-15 1 0 16</inkml:trace>
  <inkml:trace contextRef="#ctx0" brushRef="#br0" timeOffset="104412.0252">5721 10492 63 0,'-20'35'40'16,"17"-11"0"-16,3-24-1 15,43 13-16-15,-9-28-18 16,17-9-7-16,20 16-20 15,-12-19-16-15,-5 5-1 16,-3 4-1-16,-6 5 0 16</inkml:trace>
  <inkml:trace contextRef="#ctx0" brushRef="#br0" timeOffset="104855.3244">6519 9817 63 0,'2'-20'38'0,"-2"20"2"16,6-22-1-16,-6 22-26 0,0 22-3 15,18 11-2-15,-16 18-1 16,15 24-4-16,-3 9 1 15,4 14-2-15,-2 4 0 16,2 6-1-16,-5-6 1 16,1-9-3-16,-2-25 0 15,-4-21-2-15,10-13-3 16,-18-34-12-16,21-24-23 16,-13-21-1-16,8-12 1 0,-8-21 0 15</inkml:trace>
  <inkml:trace contextRef="#ctx0" brushRef="#br0" timeOffset="105147.027">6898 9926 59 0,'26'-15'37'0,"-26"15"1"15,21 6 1-15,-21 29-24 16,-19-6-4-16,-1 24-4 16,-20 2-1-16,-5 10-2 15,-14-2 0-15,2 4-1 16,3-10-1-16,13-18-1 15,3-4 0-15,20-3 0 16,18-32 0-16,10 35 0 0,16-27 0 16,8 5 1-16,5-5-1 15,7 4 0 1,-1-4-1-16,0-2 1 16,-5 4-1-16,-5-5 0 0,-3 5-1 15,-6-6-2-15,-7 12-3 16,-19-16-30-16,12 18-5 15,-12-18-1-15,0 0 0 16</inkml:trace>
  <inkml:trace contextRef="#ctx0" brushRef="#br0" timeOffset="105759.0919">7637 10401 57 0,'13'-21'39'16,"-13"21"0"-16,20-12 1 16,-20 12-22-16,0 0-7 15,8 35-3-15,0 14-1 16,-4 6-2-16,2 12-1 16,-6 4-2-16,8 7 1 0,-4-5-2 15,-2-12-1-15,0-12 1 16,2-12-1-16,-4-13 0 15,0-24-1-15,0 0 0 16,5-18 0-16,-3-15 0 16,6-13 1-16,4-1-1 15,2-6 0-15,10-4 0 16,3 8 1-16,5 8-1 16,7 16 1-16,3 9 0 15,7 14 1-15,-3 12 0 16,-5 9-1-16,-9 13 1 15,-7 3 1-15,-13 10-1 0,-12 6 0 16,-18-4 0-16,-15-1 0 16,-13-3-1-16,-7-10 1 15,-4-3-1-15,0-15 0 16,7-7-1-16,7-18-2 16,11-2-1-16,11-19-3 15,34 9-28-15,-11-15-7 16,22 2 0-16,8-6-1 15</inkml:trace>
  <inkml:trace contextRef="#ctx0" brushRef="#br0" timeOffset="106395.5192">8292 10562 81 0,'2'24'42'0,"-16"7"0"15,-6 20 0-15,-29 2-33 16,25 8-2-1,-7-2-2-15,17-2-1 0,6-10-2 16,22-10 0-16,14-21-2 16,15-18 0-16,10-20 1 15,11-13-1-15,-3-12 0 16,-4-10 0-16,-10 0 0 16,-9-8 0-16,-22 7 0 15,-10 7 0-15,-18-2 0 16,-10 9 0-16,-10 13-1 15,-1 3 0-15,-7 13-1 0,3-3-2 16,11 10 0 0,4-5-3-16,22 13-2 0,0 0-7 15,32-10-3 1,-22-12-1-16,45 16 6 0,-25-17 7 16,13 5 6-16,-1 2 3 15,-13-5 5-15,13 19 7 16,-42 2 6-16,33 12 1 15,-33-12-4-15,6 62-5 16,-8-17-5-16,8 22-1 16,-4 0-3-16,10 9 0 15,2-3-2-15,0-12-1 16,5-12 0-16,-1-8-1 16,4-7-2-16,-22-34-1 15,32 25-2-15,-34-45-7 16,2 20-29-16,-12-41-1 15,-14 16 1-15,-13-13 0 0,-7 15 28 16,-7-12 9-16,0 1 5 16,1 19 10-16,-5-9 28 15,23 12 2-15,34 12 1 16,-8-25-1-16,30 3-26 16,26 8-7-16,13-1-5 15,6-9-4-15,12 16-5 16,-8-15-33-16,-10 13 0 15,-15 4-2-15,-17 0 1 0</inkml:trace>
  <inkml:trace contextRef="#ctx0" brushRef="#br0" timeOffset="115179.6691">1405 12733 6 0,'8'-47'29'0,"-6"23"5"0,2-7 1 16,-2-14-10-16,14 27 0 15,-22-19-2 1,6 37-4-16,8-38-5 0,-8 38-4 16,0 0-4-16,19 36-2 15,-17-3 1-15,10 14-3 16,0 4-1-16,2 12 0 15,-8-2 0-15,6-4 1 16,-7-6-2-16,-3-4 1 16,-2-18 0-16,-6-9-1 15,6-20 1-15,0 0-1 16,-7-47-1-16,7-8-1 0,11-14 1 16,3-13-1-16,-4 7-1 15,14-3 1 1,2 7 0-16,-5 12 1 15,5 18 0-15,2 23 2 0,1 20-1 16,-3 26 0-16,-4 9 2 16,1 16-1-16,-9 10 0 15,-4 6 0-15,-10-1 0 16,-2-3-1-16,-6-6 1 16,-2-14-1-16,2-14 1 15,8-31-1-15,0 0 0 16,-14-23-1-16,26-18 1 15,4-18 0-15,10-4 0 0,5-8 0 16,3 3 0-16,9 5 0 16,-1 12 0-1,9 18 2-15,-3 19-3 16,-5 24 1-16,-9 13 1 0,5 12 0 16,-7 13 0-16,-13 7-1 15,-5 1 0-15,-14 1-1 16,0-10 0-16,-6-11-2 15,6-1-4-15,-19-31-10 16,19-4-24-16,0 0 0 16,23-18-1-16,-7-13 1 15</inkml:trace>
  <inkml:trace contextRef="#ctx0" brushRef="#br0" timeOffset="115622.8923">2663 12454 91 0,'0'0'40'0,"0"0"1"0,-14 32-1 16,-12 11-31-16,-27-6-2 16,6 24-2-16,-11 2 0 15,1 3-4-15,10 5 1 16,13-12-2-16,22-10 1 16,20-18-2-16,28-17 1 15,11-24-2-15,12-15 1 16,18-14-1-16,2-14-1 15,-14-4 1-15,-5-2-1 16,-15 2 0-16,-11 12 2 16,-21 23 2-16,-13 22 0 15,-19-2 1-15,-1 28 0 16,14 15 0-16,4 6 0 0,8 12 0 16,8 8-1-16,19 5-2 15,7 5 0-15,-1 5 1 16,1-3 0-16,-16-7 1 15,-11-3-1-15,-11-6 1 16,-15-10 0-16,-15-10 0 16,-21-14 0-16,-11-9 1 15,-1-16-1-15,-4-12-2 16,0-8-1-16,2-23-3 16,23 20-15-16,-1-34-22 15,23 2 0-15,12-8-1 16,18 6 0-16</inkml:trace>
  <inkml:trace contextRef="#ctx0" brushRef="#br0" timeOffset="116079.823">3111 12295 91 0,'0'0'41'0,"16"22"0"16,1 11 1-16,-3 10-34 15,6 18-3-15,-6 8 0 0,0 17-1 16,-2 3-1-16,-1 1-1 16,-3-12 0-16,-2-5-2 15,-4-24 0-15,2-12 0 16,-4-37 0-16,22 0 0 15,-2-35 1-15,3-14-2 16,-1-12 1-16,10-10 0 16,1-1-1-16,11-9 2 15,1 15-1-15,-3 13 0 16,1 17 0-16,-2 15 1 16,3 23 0-16,-11 15 0 15,-5 17 1-15,-8 15-2 16,-8 6 1-16,-6 4 0 0,-10 0-1 15,-4 1 0-15,-4-15-3 16,-2-5-1 0,8-9-3-16,-14-31-23 0,20 0-13 15,0 0-1-15,0-19 1 16,6-9-1-16</inkml:trace>
  <inkml:trace contextRef="#ctx0" brushRef="#br0" timeOffset="116576.3722">4331 12382 73 0,'0'0'39'15,"0"0"1"-15,26-4-2 16,13 6-27-16,-3-20-4 15,17 4-2-15,6-3-3 16,3-1-2-16,1 2-4 16,-18-7-6-16,13 15-25 15,-37 2-5-15,-21 6 1 16,-20 14-1-16</inkml:trace>
  <inkml:trace contextRef="#ctx0" brushRef="#br0" timeOffset="116703.5984">4400 12454 74 0,'-27'18'39'15,"5"-6"-2"-15,22-12 3 16,0 0-30-16,49-4-6 16,3-4-6-16,-11-4-34 15,16-2-1-15,3-7-2 16,-3 1 1-16</inkml:trace>
  <inkml:trace contextRef="#ctx0" brushRef="#br0" timeOffset="116976.6981">5384 11930 71 0,'17'-25'39'15,"3"21"2"1,-20 4 0-16,38 31-30 0,-30-5-4 15,17 27-1-15,-9 2-2 16,4 9-1-16,-2 5-2 16,3-8-1-16,-3-4-3 15,-4-20-1-15,11 2-10 16,-25-39-26-16,38 18 0 16,-18-30-1-16,1-7 0 15</inkml:trace>
  <inkml:trace contextRef="#ctx0" brushRef="#br0" timeOffset="117184.4861">6029 11897 80 0,'0'0'41'0,"22"31"1"16,-24 7 0-16,-4 22-28 16,-14-1-8-16,1 18-1 15,-3 15 0-15,-10 4-3 16,5-4 0-16,-5-3-3 15,12-11-2-15,1-21-4 16,15 4-10-16,-2-33-25 16,6-28-1-16,0 0 1 0,0 0-2 15</inkml:trace>
  <inkml:trace contextRef="#ctx0" brushRef="#br0" timeOffset="117531.5509">5938 12421 78 0,'26'-8'41'0,"2"-6"-1"16,11 6 2-16,-9-13-33 15,23 11-2-15,-1-8-2 16,1 14-1-16,-8 10-1 16,-7 14-1-16,-15 9 0 15,-13 13-1-15,-16 13 0 16,-19 5 0-16,-19 11 0 0,1-2-1 15,-12-3 2 1,7-3-1-16,3-12-1 16,11-9 1-16,14-13 0 0,20-29-1 15,0 0 1-15,40 8-1 16,-1-26 1-16,9-7-1 16,9-3-1-16,-6-1-1 15,9 3-1-15,-9-1-5 16,10 23-13-16,-15-16-21 15,-3 8-1-15,-9 3 0 16,-7 5 0-16</inkml:trace>
  <inkml:trace contextRef="#ctx0" brushRef="#br0" timeOffset="118235.3912">6768 12389 63 0,'0'0'38'16,"0"0"3"-16,-6 28-1 15,26 5-27-15,-20-11-2 16,19 21-3-16,-7-8 0 16,10 13-4-16,-4-1 0 0,7 0-2 15,-9-4 0-15,0-10-1 16,-6-9-1-16,-10-24 0 16,12 17 0-16,-12-17 0 15,-6-29 0-15,4-8 0 16,-4-6-1-16,0-12 0 15,-2 2 1-15,2-2-1 16,6 2 1-16,6 8-1 16,2 11 1-16,0 15 0 15,10 13 1-15,3 12-1 16,9 13 1-16,-2 17 0 16,3 11 0-16,-1 11 1 0,-5 7-1 15,-1 4-1-15,-10-4 1 16,-2-6-1-16,-12-3 0 15,0-20 1-15,-6-11-2 16,6-25 1-16,0 0 0 16,-24-27 0-16,22-10 0 15,4-11 0-15,10-24-1 16,8-1 0-16,5-3 1 16,15 3-1-16,-3 6 1 15,9 14 0-15,1 10 0 16,5 24 0-16,-5 21 1 15,-4 15 0-15,-1 22 0 16,-9 11 0-16,-1 10-1 0,-12 7 1 16,-6 0-1-16,-10-6 0 15,-8-2-1-15,-6-8-3 16,0-12-3 0,-18-25-34-16,28-14-1 0,-31 0-1 15,31 0-1-15</inkml:trace>
  <inkml:trace contextRef="#ctx0" brushRef="#br0" timeOffset="118559.7939">7723 12421 66 0,'26'8'42'16,"-6"7"1"-16,5 23 1 0,-5-21-17 15,8 36-19-15,-4 6-2 16,5 12-1-16,1-6-2 15,-5 3-1 1,3-11-1-16,-2-12 0 0,1-17-1 16,3-16 0-16,-2-24 0 15,-3-16 0-15,-5-11 0 16,-4-14 0-16,0-17 0 16,-8-15-1-16,-6 7 0 15,-4-5 0-15,-4 15-1 16,-8-1-1-16,6 14-1 15,-10 4-2-15,12 25-1 16,-12-5-10-16,18 31-25 16,0-20-1-16,0 20 1 0,18-13 1 15</inkml:trace>
  <inkml:trace contextRef="#ctx0" brushRef="#br0" timeOffset="118927.5097">8324 11918 71 0,'0'0'41'16,"19"-29"-1"-16,1 19 2 16,0-13-28-16,19 15-6 15,-5-8-3-15,13 12-1 16,3-8-1-16,3 10-1 16,-2 2-1-16,-11 4 0 15,-7 6 1-15,-13 14-1 16,-20 5 0-16,-16 10 0 15,-13 7 0-15,-7 1 1 16,-7 0-1-16,3 2 0 0,1-6 0 16,13-10 0-16,6-3 0 15,20-30 0-15,12 25 0 16,20-19-1-16,3-12 1 16,11 2 0-16,5-5 0 15,2-1-1-15,-1-4 0 16,-5 4 0-16,-7-2-2 15,-17 5-1-15,-3 7-3 0,-20 0-27 16,-20-6-9 0,-11 12-3-16,-9 5 1 15</inkml:trace>
  <inkml:trace contextRef="#ctx0" brushRef="#br0" timeOffset="119987.3988">2258 11997 76 0,'43'-29'39'16,"-17"15"2"-16,-6 31 0 15,-50 11-25-15,14 56-5 16,-49 9-3-16,-6 40-2 16,-22 10-2-16,-9 18-2 15,-5-4 0-15,-2-10-1 16,17-19-3-16,-1-34-4 16,36-19-35-16,-3-34 0 15,21-16-1-15,17-36-1 16</inkml:trace>
  <inkml:trace contextRef="#ctx0" brushRef="#br0" timeOffset="120771.8626">7565 12030 73 0,'38'-29'39'0,"-8"15"2"16,-11 4-10-16,-1 50-15 16,-38-5-4-16,1 43-2 15,-35 13-3-15,-9 23-2 16,-18 9-2-16,-8 9-1 16,-4-7-1-16,3-15-1 15,11-6-3-15,2-39-11 16,29-2-29-16,5-26 0 15,15-8-1-15,8-15-1 16</inkml:trace>
  <inkml:trace contextRef="#ctx0" brushRef="#br0" timeOffset="124623.339">10547 12501 54 0,'-30'22'37'0,"11"-6"0"15,3 1 0-15,-2-7-23 16,18-10-5-16,0 0-3 15,34 12-1-15,9-26-4 16,24-2 1-16,16-1-1 16,10-1 0-16,6 2-3 15,-3 7 0-15,-9 7-1 16,-24-2-4-16,-9 25-4 16,-54-21-4-16,18 42 1 15,-64-25-1-15,7 22 5 0,-32-9 4 16,-3 3 3-16,-3 5 7 15,-5-21 5-15,28 15 4 16,-5-28 0 0,43 13 1-16,-4-25-3 0,42 8-3 15,4-15-4-15,27-1-2 16,10-6-1-16,10 1-3 16,6 9-6-16,-17-17-20 15,9 11-8-15,-14 2-1 16,-10 4-1-16</inkml:trace>
  <inkml:trace contextRef="#ctx0" brushRef="#br0" timeOffset="125015.5422">11155 12266 56 0,'-26'-4'35'16,"7"-2"2"-16,19 6 0 16,0 0-27-16,0 0-2 15,41 22-1-15,3-7-2 16,21 7-2-16,8-2 0 15,4 3-2-15,2 1 0 0,-2-1 0 16,-14-5 0 0,-8 1 0-16,-25 1 1 0,-18 10 0 15,-26 5-1-15,-24 6 1 16,-9 0 0-16,-12 8-2 16,-6-5 1-16,-1-7-5 15,21 8-19-15,4-23-16 16,11-7-1-16,30-15 0 15,0 0-1-15</inkml:trace>
  <inkml:trace contextRef="#ctx0" brushRef="#br0" timeOffset="125591.5989">12444 12336 61 0,'0'0'37'0,"0"0"1"16,0 0 1-16,32-5-26 15,-32 5-2-15,2 25-2 16,4-1-2-16,6 23-1 15,2 4-3-15,5 12 0 16,3 1 0-16,8 3-2 16,-3-6 1-16,1-2-1 15,-2-14-1-15,5-18 1 16,-5-11 0-16,-4-14-1 16,1-12 1-16,-3-17-1 0,-2-12 0 15,-2-16 0-15,-3-6 1 16,5-8-1-16,-6-2 0 15,2 1 1-15,0-1-2 16,-2 10 0-16,7 6-2 16,-5 6-1-16,14 20-3 15,-16-12-17-15,21 27-17 16,-9 2-1-16,4 16 1 16,-3 6-1-16</inkml:trace>
  <inkml:trace contextRef="#ctx0" brushRef="#br0" timeOffset="125811.6775">13315 12321 85 0,'32'6'40'15,"-6"-10"-2"-15,11 0 1 16,3-12-34-16,19 0-3 15,0-1-1-15,-4 1-3 16,6 12-6-16,-27-12-27 16,0 11-3-16,-34 5-2 15,0 0 2-15</inkml:trace>
  <inkml:trace contextRef="#ctx0" brushRef="#br0" timeOffset="125967.8531">13220 12533 86 0,'0'0'39'16,"0"0"-1"-16,42 17-1 0,-3-34-34 16,19 1 1-16,7 2-4 15,-6-9-5-15,14 9-31 16,-16-2-2-16,-9 5-1 16,-9 3 0-16</inkml:trace>
  <inkml:trace contextRef="#ctx0" brushRef="#br0" timeOffset="126735.5266">14162 12558 63 0,'0'0'38'0,"30"2"0"15,-30-2 1-15,26 45-21 16,-26-45-10-16,17 51-2 0,-11-17-2 16,8 11 0-16,-2-6-1 15,4-5-1 1,-2-5 0-16,3-9-1 15,-17-20 1-15,40 9-1 0,-20-20 1 16,-1-17-1-16,-1-7 0 16,-2-10 0-16,2-14-1 15,-5-14 0-15,-5-13 1 16,-2-10-2-16,-6-6 1 16,-2 0 1-16,-10-2-1 15,-7 5 0-15,-7 7 1 16,-2 12-1-16,-5 13 0 15,-5 12 0-15,5 8 1 16,-1 12-2-16,-1 5 1 16,9 7 0-16,4 7 0 15,22 16 0-15,-31-20-1 16,31 20 1-16,0 0 0 0,0 0 0 16,0 0 0-16,0 0 0 15,0 0 0-15,0 0 0 16,10-17-1-16,-10 17 1 15,0 0 0-15,19-8 0 16,-19 8 1-16,20-6-2 16,-20 6 2-16,34-14-1 15,-9 8 1-15,15 0-1 16,19-3 1-16,32-1-1 16,27-2 1-16,32-4 0 15,28-9 0-15,33 1 1 16,30-3 1-16,28-1-2 15,17-3 1-15,22 1 0 0,10 1-1 16,4 1 0-16,-6 13 0 16,-10-1 0-16,-26 8-3 15,-31 4-1-15,-38 16-1 16,-63-2-4-16,-25 17-33 16,-70 1-2-16,-39 3-1 15,-40 3 1-15</inkml:trace>
  <inkml:trace contextRef="#ctx0" brushRef="#br0" timeOffset="128259.6852">14994 12335 28 0,'0'0'34'0,"0"0"0"15,7-26 1-15,-8-1-17 16,28 19-4-16,-15-20-1 0,27 18-3 15,-11-13-3-15,20 13-2 16,1-4 0-16,2 12-2 16,-9 8-1-1,1 12 1-15,-13 7-1 0,-11 11-1 16,-15 13 2-16,-21 8-2 16,-17 2 1-16,-5 3-1 15,-13-5 1-15,5 0-1 16,-2-14 1-16,9-7-2 15,12-13 0-15,28-23 1 16,-13 24 0-16,13-24-1 16,37-10 0-16,-3-4 0 0,5-1 0 15,12-3 0-15,3 4-1 16,-7-4-1-16,5 7-2 16,-11-7-4-1,16 28-17-15,-25-20-14 16,1 8-2-16,-7-4 1 0,0-4 0 15</inkml:trace>
  <inkml:trace contextRef="#ctx0" brushRef="#br0" timeOffset="128763.8383">16072 12301 70 0,'8'-18'38'0,"-8"18"1"0,-14-21 1 15,-32 5-27-15,17 24-4 16,-27-2-3 0,5 19-1-16,-8 3-2 0,6 11-1 15,3 2 0-15,15 5-2 16,15-5 1-16,14-4-1 16,22-6-1-16,15-15 0 15,9-10 1-15,13-18-1 16,10-7 0-16,1-11 0 15,-11-3 0-15,-6-4 1 16,-9-1-1-16,-11 5 2 16,-7 7-1-16,-20 26 0 15,8-19 1-15,-8 19-1 16,-2 25 0-16,16 9 0 16,0 7 1-16,11 10-1 15,9 4 0-15,3 10 0 0,5 5 1 16,1-3 0-16,-9 0 0 15,-8-5 1-15,-15-5-1 16,-15-6 1-16,-11-9-1 16,-15-13 1-16,-11-7-1 15,-11-9 0-15,-7-11 0 16,-2-13-1-16,0-3-1 16,1-10-3-16,19 1-2 15,-6-24-11-15,23 13-23 16,6-13-2-16,22 2 1 15,10-4 0-15</inkml:trace>
  <inkml:trace contextRef="#ctx0" brushRef="#br0" timeOffset="129155.5646">16510 11983 86 0,'0'0'40'15,"0"0"1"-15,20 20 0 16,-26 7-31-16,8 28-2 16,2 14-4-16,2 19 0 15,-6 5-2-15,2-5 1 16,4-4-2-16,1-17 0 16,-1-10 0-16,0-16-2 15,0-17 2-15,-6-24-1 0,34-14-1 16,-9-21 1-16,3-13-1 15,4-14 1-15,7-5-1 16,7-4 1-16,-5 5 0 16,3 9 0-16,-5 17 1 15,1 19-1-15,-9 21 1 16,-5 19 0-16,-12 19 1 16,-8 15-2-16,-6 10 0 15,-10-1-2-15,2 9-1 16,-12-14-6-16,26-6-31 15,-18-8-2-15,12-6-1 16,12-17 1-16</inkml:trace>
  <inkml:trace contextRef="#ctx0" brushRef="#br0" timeOffset="129559.9566">18109 11973 68 0,'-9'22'37'0,"9"-22"-1"15,35 14 1-15,-9-26-27 16,27 16-4-16,4-16-2 15,8-4-3-15,7 9-5 16,-19-17-12-16,4 12-20 0,-17 4-1 16,-25 6 1-16,-15 2-1 15</inkml:trace>
  <inkml:trace contextRef="#ctx0" brushRef="#br0" timeOffset="129708.006">18017 12193 75 0,'0'0'35'0,"29"12"0"16,11-12 0-16,7-2-31 16,6-4-2-16,5-6-7 15,17 5-27-15,-12 1-2 16,-12-6-1-16,1 6 0 16</inkml:trace>
  <inkml:trace contextRef="#ctx0" brushRef="#br0" timeOffset="130679.7552">19630 11536 49 0,'0'0'37'16,"0"0"1"-16,0 0 1 16,8 45-16-16,-8-45-12 15,11 61-2-15,-3-16-2 16,10 22-2-16,-4 1-2 16,6 7 0-16,-4-1-2 15,3-3 0-15,-1-12 0 16,-10-8-1-16,2-6-2 15,-4-17-1-15,8-5-4 16,-14-23-29-16,0 0-4 16,0 0 0-16,13-25 0 15</inkml:trace>
  <inkml:trace contextRef="#ctx0" brushRef="#br0" timeOffset="130851.9219">20062 12115 88 0,'20'23'40'16,"-20"-23"-1"-16,2 32-1 16,-2-32-33-16,0 0-3 15,0 0-3-15,0 0-14 16,-20-10-22-16,20 10-2 16,4-26 0-16,2 3-1 15</inkml:trace>
  <inkml:trace contextRef="#ctx0" brushRef="#br0" timeOffset="131383.2007">20258 11722 65 0,'2'-25'36'0,"-2"25"1"15,23-28-1-15,-1-7-22 16,10 21-9-16,5-4-2 16,5 11 0-16,-1 3 0 15,4 10 0-15,-1-1-1 16,-5 13-1-16,-13 6 1 16,-10 7-1-16,-10 6 0 15,-14 1 0-15,-18 1 0 16,-11 6 1-16,-5-8-2 15,-9-1 1-15,4-11 0 0,7-11-1 16,3-8 0-16,15-4 0 16,22-2 0-16,16-24-1 15,15 7 2-15,15-3-1 16,11 4 0-16,2 8 0 16,6 8 0-16,2 10 0 15,-13 14 0-15,-5 7 1 16,-19 8 0-16,-11 5 1 15,-15 5 0-15,-15 0 0 16,-15-10 0-16,-10-2 0 16,-9-13 1-16,-6-5-2 15,-7-7 0-15,11-12-1 0,0-6 1 16,3-7-2-16,11-3-1 16,7-12-4-16,26 28-11 15,-20-41-25-15,26 18 2 16,0 5-2-16,10 2 1 15</inkml:trace>
  <inkml:trace contextRef="#ctx0" brushRef="#br0" timeOffset="132107.4299">21122 11553 74 0,'0'0'40'0,"0"0"0"15,18-11 0-15,-4 28-28 16,-14-17-4-16,20 32-3 15,-14-3 0-15,6 8-2 16,-5 7-1-16,1 5 0 16,-4 2 0-16,-2-2-2 15,-2-10 1-15,0-4 0 0,-2-11-2 16,2-24 1 0,0 0 1-16,0 0-2 0,2-22 0 15,4-7 1 1,8-8-1-16,6-5 1 0,0 1 0 15,5 4-1-15,1 5 1 16,0 5-1-16,1 9 1 16,-3 12 0-16,-2 14 1 15,-1 8-1-15,-3 9 0 16,2 9 1-16,-8 9 0 16,-4 8 0-16,-2-2-1 15,-1 0 2-15,-5-6-2 16,0-7 1-16,0-9-1 0,-4-9 0 15,4-18 0 1,0 0 0-16,12-26 0 16,-4-7-1-16,10-8 1 15,2-6-1-15,3-2 0 0,5-6 0 16,4 8 1-16,-3 3 0 16,3 13 0-16,-6 11 0 15,-1 12 1-15,-5 16 0 16,-6 14 0-16,-2 13 0 15,-10 6 0-15,-2 12 0 16,-2 2 0-16,-6 2 0 16,-4 0-2-16,2-12 0 15,2 0-3-15,0-19-2 16,22 7-15-16,-14-33-20 16,20 4-1-16,0-19 0 15,11-9 0-15</inkml:trace>
  <inkml:trace contextRef="#ctx0" brushRef="#br0" timeOffset="132347.8114">22331 11675 91 0,'14'26'42'0,"-28"-1"1"16,2 20-1-16,-16-4-32 15,9 20-3-15,-13 4-2 0,-5 14-1 16,-5 3-2-1,9-5 0-15,1-5-1 16,4-11 0-16,3-4-1 16,5-20-2-16,8-5-2 15,12-32-1-15,2 23-4 0,-2-23-33 16,26-37 0-16,3-6-1 16,17-6-1-16</inkml:trace>
  <inkml:trace contextRef="#ctx0" brushRef="#br0" timeOffset="132648.0085">22586 11858 92 0,'0'0'41'15,"-30"-2"0"-15,2 25 0 16,-13-11-34-16,11 8-1 16,-3 1-2-16,13 7-1 15,12-5-2-15,22 7 0 0,12-1-1 16,15-1 0-16,10 5 0 15,7 2 0-15,-3 5 1 16,2 5-1-16,-11-2 2 16,-13 4-1-16,-13-4 1 15,-14-4 0-15,-20-3 1 16,-10-7-1-16,-15-9 0 16,-9-7-1-16,-5-5-4 15,-6-12-2-15,15 4-23 16,-7-17-16-16,10-1 0 15,-3-5-1-15,9-3 0 16</inkml:trace>
  <inkml:trace contextRef="#ctx0" brushRef="#br1" timeOffset="138252.138">9633 9695 63 0,'18'-18'42'15,"-18"18"0"-15,19 4 1 0,-25 14-20 16,6 29-15-16,-6 20-2 16,8 9-1-16,-2 7-2 15,10-7-2-15,4-5-1 16,-6-12-3-16,12-10-1 16,-8-24-6-16,13-3-32 15,-25-22 0-15,28 21-1 16,-28-21 0-16</inkml:trace>
  <inkml:trace contextRef="#ctx0" brushRef="#br1" timeOffset="141768.5028">9220 12474 73 0,'0'0'40'16,"22"-6"0"-16,-22 6 2 15,10 53-30-15,-30-16-3 0,4 34-3 16,-12 5-1-16,15 7-3 16,-1 3-2-1,2-7-3-15,18 1-14 16,2-39-25-16,16-17 1 15,9-26-1-15,7-20-1 0</inkml:trace>
  <inkml:trace contextRef="#ctx0" brushRef="#br1" timeOffset="142644.9511">23354 11563 72 0,'25'2'40'16,"-7"8"1"-16,-4 19 0 15,-10-3-27-15,-2 31-5 16,-10 2-4-16,4 17-1 16,-2 1-3-16,4-7-1 15,4 1-4-15,-10-32-20 16,14 5-16-16,0-13-2 15,2-9 1-15,-2-5-1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7:44:07.98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2274 3152 34 0,'-89'72'33'15,"-8"13"1"-15,10 17-5 0,22 35-11 16,-14-5-5-16,53 42-3 16,-1-5-2-16,35 19-2 15,23 3-1-15,34-9-2 16,28-17 0-16,30-24-2 16,27-33-1-16,16-41-2 15,15-35 1-15,9-46 0 16,1-41 0-16,-13-26 2 0,-18-31-1 15,-26-17 2-15,-31-22 1 16,-26-4 1 0,-38-10 0-16,-31 12-1 15,-49 6 0-15,-28 17-1 0,-30 16-2 16,-19 20-2-16,-27 31-4 16,-36 20-33-16,11 14-1 15,-2 17-1-15,16 12 0 16</inkml:trace>
  <inkml:trace contextRef="#ctx0" brushRef="#br0" timeOffset="21628.2752">20901 3287 15 0,'0'0'31'15,"0"0"1"-15,0 0 0 16,0 0-15-16,-13-31-3 16,13 31-2-1,13-30-2-15,7 20-2 0,-8-19-2 16,22 9-2-16,-3-11 1 15,20 9-2-15,-5-3 1 16,13 7-2-16,0 0 0 16,-1 9-1-16,-11 3 2 15,-8 16-1-15,-17 9 0 16,-12 13 1-16,-24 3-1 16,-11 8 0-16,-21 4-1 15,-5 6 1-15,-6 0-1 0,1-8-1 16,5-7 0-1,6-11 1-15,11-9-1 16,16-8 0-16,18-10 0 16,0 0-1-16,50-24 1 0,-9 4 0 15,6 3 0-15,11-3-1 16,5 4 2-16,-4 7-1 16,-6 5 0-16,-7 10 1 15,-13 5 0-15,-11 9 0 16,-12 2 1-16,-14 5-1 15,-12 4 0-15,-13 3 1 16,-7-1-1-16,-9-1 1 16,-9-5 0-16,-3-3-2 0,-2-5 1 15,7-5-1 1,5-2-3-16,2-16-5 0,25 14-16 16,-6-24-18-1,26 14 0-15,-14-37 0 0,30 9 1 16</inkml:trace>
  <inkml:trace contextRef="#ctx0" brushRef="#br0" timeOffset="21968.6578">21889 2885 94 0,'19'-4'41'0,"-19"4"0"16,16 41-8-16,-34-23-25 0,7 31 0 15,-15 0-3-15,-2 17-1 16,-5 11-2-16,-1 7 0 16,-9 3-1-16,9 1 1 15,-3-2-1-15,7-5-1 16,0-8 1-16,9-11-1 15,3-9 0-15,4-11-2 16,8-11 0-16,0-13-3 16,10 1-4-16,-4-19-21 15,-6-17-12-15,6 17 0 16,6-36 0-16,-4 11 0 16</inkml:trace>
  <inkml:trace contextRef="#ctx0" brushRef="#br0" timeOffset="22433.1618">21816 3601 45 0,'23'-26'37'0,"-23"26"0"16,24-25 1-16,-18-10-22 15,25 25-5-15,-11-16-2 16,24 15-1-16,-15-9-2 0,17 10-2 16,-9-2-1-16,5 12-1 15,-11 4 1-15,-5 12-2 16,-8 6 0-16,-16 5 0 16,-14 6 0-16,-4 1 0 15,-8-3-1-15,3-1 1 16,-3-9-2-16,8-5 1 15,16-16 0-15,0 0-1 16,0 0 1-16,40-24-1 16,-7 15 1-16,5 1 0 15,-3 8 1-15,3 15 1 16,-17 7 1-16,-5 15-1 16,-14 4 1-16,-8 7 0 0,-13 5 0 15,-9 0-2-15,-10-4 1 16,-9-12-3-1,2-4 0-15,-9-21-7 16,17 10-33-16,-20-22-1 0,3-10-2 16,-3-14 1-16</inkml:trace>
  <inkml:trace contextRef="#ctx0" brushRef="#br0" timeOffset="23083.9959">22092 490 51 0,'18'18'38'16,"-18"-18"1"-16,12 18 0 16,19 11-24-16,-31-29-1 0,4 49-4 15,-12-17-3-15,14 15-2 16,-6 0-3-16,6-2-1 15,-4-6-1-15,2-7-2 16,6-1-3-16,-10-31-4 16,22 27-16-16,-22-27-16 15,7-17 2-15,-7-9-2 16,-3-15 2-16</inkml:trace>
  <inkml:trace contextRef="#ctx0" brushRef="#br0" timeOffset="23378.5486">21952 508 81 0,'-46'73'39'0,"1"3"0"15,11 20-9-15,-5-11-18 16,39 23-2-16,0-20-3 16,28-8-3-16,17-29 0 15,14-13-2-15,12-23-1 16,10-22 0-16,2-27 1 15,-4-15-1-15,-8-25 0 16,-12-15 0-16,-19-11-1 16,-20-4 0-16,-20 2 1 15,-28 8-1-15,-21 15-2 16,-20 3-7-16,-1 33-32 0,-22 19-1 16,-7 20-1-16,2 24 0 15</inkml:trace>
  <inkml:trace contextRef="#ctx0" brushRef="#br0" timeOffset="24092.0108">17760 5389 59 0,'0'0'36'16,"0"0"2"-16,0 0 0 0,2-24-27 16,8 46-1-16,-10-22-1 15,8 51-2-15,-6-20-1 16,9 16-2-16,-3 3-1 15,4 5 0-15,0-6-2 16,2-4-1-16,0-8-2 16,-2-13-2-16,3 1-6 15,-15-25-30-15,0 0 0 0,-4-37-1 16,-2-4 0 0</inkml:trace>
  <inkml:trace contextRef="#ctx0" brushRef="#br0" timeOffset="24363.1087">17602 5356 61 0,'-32'66'38'0,"7"11"1"15,7 7 1-15,16 18-28 16,2-23-3-16,33 13-1 16,5-21-3-16,23-12-2 15,10-32 0-15,8-27-2 16,4-24 0-16,2-23 0 15,-12-17 0-15,-12-13 0 16,-17-7 0-16,-24-3 0 16,-20 5 0-16,-32 7 0 15,-23 14-1-15,-20 12-1 0,-4 24-7 16,-14-5-32-16,6 13 0 16,6 9-1-16,16 4-2 15</inkml:trace>
  <inkml:trace contextRef="#ctx0" brushRef="#br0" timeOffset="25239.6374">22177 7877 48 0,'0'0'34'0,"0"0"2"15,10-33-10-15,-10 33-9 16,0 0-1-16,0 0-3 16,0 0-2-16,19 16-3 15,-19-16-2-15,12 43-2 16,-8-12-1-16,12 13 0 15,-8-5-2-15,6 2 1 16,0-2-1-16,-1-5-1 16,5-3-1-16,-4-11 0 15,4-3-2-15,-18-17-5 0,27 6-15 16,-27-6-17-16,6-39 0 16,-10 8 0-1,-5-13 0-15</inkml:trace>
  <inkml:trace contextRef="#ctx0" brushRef="#br0" timeOffset="25548.0828">21966 7667 63 0,'-42'61'39'0,"-1"16"-1"15,9 11 2-15,6-7-25 16,19 27-4-16,1-10-2 0,33 4-4 15,9-22-2-15,23-21-1 16,18-24-1-16,24-21 0 16,10-26 0-1,9-21-1-15,-1-20 0 0,-13-16 0 16,-13-11 2-16,-24-8-1 16,-27-3 0-16,-34 5 0 15,-26 7 0-15,-28 11-1 16,-23 11 0-16,-18 6-6 15,11 6-34-15,-23 21 0 16,-2 12-2-16,4 10 0 16</inkml:trace>
  <inkml:trace contextRef="#ctx0" brushRef="#br0" timeOffset="30807.9253">31741 2437 9 0,'2'-29'32'0,"-2"29"-1"16,20-28 3-16,4-1-18 15,2 15-3-15,-13-17-2 16,27 17-1-16,-14-12-3 16,15 15-1-16,-9-5-1 15,5 14-1-15,-9 2-1 16,-3 18 0-16,-13 3-1 0,-10 11 0 15,-10-1 0-15,-9 12 0 16,-11-2-1 0,-6 1-1-16,-5-3 1 0,1-8-1 15,5-7 0-15,1-4-1 16,7-11 0-16,25-9 1 16,0 0-1-16,-2-21 2 15,15 3-1-15,13-2 1 16,6 1-1-16,1 1 1 15,9 2 0-15,3 11-1 16,-2 1 1-16,-9 8 0 16,0 5 0-16,-15 9-1 15,-7 4 1-15,-12 5 0 0,-12 1 0 16,-15 5 0-16,-5-4 1 16,-5 3-2-16,-5-11 1 15,3-1-1 1,7-6 0-16,-5-12-3 0,15 6-4 15,-12-34-15-15,15 16-18 16,1-9 0-16,6 1-1 16,2 0 2-16</inkml:trace>
  <inkml:trace contextRef="#ctx0" brushRef="#br0" timeOffset="31255.4311">32411 2263 40 0,'0'0'36'0,"18"-8"1"16,-7 25-10-16,-11-17-7 16,-5 26-4-1,-15-8-5-15,14 27-5 16,-14 2 0-16,0 19-2 0,1 3-1 15,-7 8-1-15,0-5 0 16,7 5-1-16,-1-6 0 16,6-7 0-16,0-9-1 15,2-10-1-15,6-5 0 16,-2-15-2-16,14 5-5 16,-6-30-12-16,0 0-21 15,-17-18 1-15,17 18-1 16,17-37 1-16</inkml:trace>
  <inkml:trace contextRef="#ctx0" brushRef="#br0" timeOffset="31683.6967">32454 2769 47 0,'0'0'36'16,"26"-24"1"-16,-4 13-1 15,-11-15-25-15,35 16-2 16,-13-11-3-16,19 13-1 16,-11-2-1-16,9 12-1 15,-11 2-1-15,-5 14 1 16,-13 1-1-16,-9 9 0 16,-14-1 0-16,-10 6-1 15,-7-5 0-15,-7-3 0 0,4-3-1 16,-3-4 0-16,5-8 0 15,20-10 0-15,0 0-1 16,0 0 1-16,22 0 0 16,7 0 0-16,5 3 0 15,-1 11 1-15,1 2 1 16,-1 9 0-16,-9 9 0 16,-10 13 0-16,-12-2 0 15,-10 2 0-15,-12-4 0 16,-5-3-1-16,-7-5-2 15,-7-10-1-15,5 7-7 16,-31-17-31-16,17-9-2 16,-1-10 0-16,2-7 0 0</inkml:trace>
  <inkml:trace contextRef="#ctx0" brushRef="#br0" timeOffset="32412.9419">31382 902 26 0,'0'0'35'0,"20"-27"2"0,-20 27-5 15,26-6-13 1,-26 6-4-16,0 0-5 15,0 18-3-15,5 17-2 16,-9-4-1-16,10 13 0 0,-2-3-2 16,2 6-1-16,-4-6 1 15,4-4-1-15,0-5 0 16,0-7-1-16,-2-3 1 16,-4-22-4-16,10 22 2 15,-10-22-3-15,0 0-3 16,0-20-6-16,0 20-17 15,10-33-9-15,-14-1-1 16,-2-9 2-16</inkml:trace>
  <inkml:trace contextRef="#ctx0" brushRef="#br0" timeOffset="32699.9281">31212 745 29 0,'-65'44'38'0,"-6"20"0"16,-2 7 1-16,26 35-21 15,-19-31-2-15,53 29-7 16,7-22-1-16,41-1-5 16,28-25-1-16,30-20 0 15,10-26-2-15,9-14 1 16,5-18 0-16,-6-17 1 16,-13-16-1-16,-17-10 2 15,-24-11-2-15,-11 3 1 16,-20 0-1-16,-21-1 0 15,-22 5-1-15,-11 10-1 16,-9 12-1-16,-17 0-7 0,23 18-30 16,-23 17-3-16,9 14 1 15,5 15-1-15</inkml:trace>
  <inkml:trace contextRef="#ctx0" brushRef="#br0" timeOffset="33644.1598">32598 5275 24 0,'6'-18'35'0,"-6"18"2"16,26-23-1-16,-26-1-16 15,20 28-4-15,-20-4-4 16,0 0-3-16,0 0-2 15,0 0-1-15,2 34-2 16,2-3-1-16,-4 2-1 16,2 9-1-16,-2-3 0 15,4 2 0-15,-2-4-1 16,3-7-1-16,1-9 0 0,-6-21-2 16,16 26-4-1,-18-44-8-15,22 4-24 16,-20-5-1-16,2-13 0 15,-4-5 0-15</inkml:trace>
  <inkml:trace contextRef="#ctx0" brushRef="#br0" timeOffset="33951.6412">32318 5185 49 0,'-39'61'38'0,"-1"7"0"16,6 9 0-16,29 17-25 15,-15-15-4-15,38 13-1 16,3-12-4-16,37-11 0 16,7-26-3-16,20-21 0 15,7-24 0-15,7-22-1 16,6-21 1-16,-6-8 0 0,-9-16 0 16,-19-7 1-16,-15-10 0 15,-13 5-1-15,-23 6 1 16,-20 11-1-16,-22 7 0 15,-15 6 0-15,-17 10-1 16,-3 9-3-16,-8 18-5 16,-20 1-31-16,24 3-1 15,4 4-1-15,5 4 0 16</inkml:trace>
  <inkml:trace contextRef="#ctx0" brushRef="#br0" timeOffset="36779.4026">30879 7701 2 0,'0'0'17'16,"7"-20"2"-16,7 3 1 15,-14 17-3-15,24-42 0 16,8 31 1-16,-25-23 0 16,33 22-1-16,-28-21-2 15,27 29-3-15,-25-15-3 16,14 26-2-16,-28-7 0 16,18 47-3-16,-30 5 0 15,-16 18-1-15,-17 15 0 16,-13 9-2-16,-7 4 1 0,0-2-2 15,4-8 0-15,13-17 0 16,17-18 0-16,21-22 0 16,26-13 0-16,17-18-1 15,19-8 1-15,3-4 0 16,8-7 0-16,-4 5 0 16,-5 2 0-16,-11 2-1 15,-7 12-5-15,-36-2-10 16,0 0-23-16,0 0 0 15,0 0-1-15,-34 2 0 16</inkml:trace>
  <inkml:trace contextRef="#ctx0" brushRef="#br0" timeOffset="37439.1145">31325 8301 54 0,'20'-17'38'16,"-20"17"-3"-16,23-6-7 16,-35-16-9-16,12 22-5 15,0 0-3-15,18 26-4 16,-18-7-1-16,10 13-2 16,-6 1-2-16,4 12 1 15,-2 4-1-15,0 10 0 16,0-4-1-16,2-2 0 15,-8-8 0-15,4-7-1 16,-2-9 1-16,-2-5 0 16,0-24-1-16,0 0 0 15,0 0 0-15,-14-38 0 0,8 5-2 16,0-10 2-16,-2-2-1 16,8-8 0-16,-4-2-1 15,10 2 2-15,2 4-1 16,8 7 0-16,3 3 2 15,3 10-1-15,6 5 0 16,1 12 1-16,5 10 0 16,-3 10 0-16,-3 14-1 15,-4 11 2-15,-8 12-2 16,-3 8 1-16,-7 4 0 16,-2 8 0-16,-8-2 0 15,-4-4-1-15,3-8 1 0,-7-10-2 16,4-10 0-16,2-13-3 15,6-18-2 1,-26-10-15-16,20-7-21 0,-2-11 0 16,2-3 0-1,1-11 0-15</inkml:trace>
  <inkml:trace contextRef="#ctx0" brushRef="#br0" timeOffset="37703.5878">31822 8378 78 0,'24'18'42'16,"-10"3"-1"-16,-8 24-1 16,-18-15-28-16,10 23-4 0,-10-6-2 15,6 4-3-15,4-12 0 16,14-11-2-16,8-21 0 16,9-16 0-1,15-15-2-15,1-19 2 0,1-10-2 16,-5-6 2-16,-9-6-2 15,-16 4-1-15,-12 14 0 16,-24 10-4-16,0 25-11 16,-19 2-25-16,-19 20 0 15,-1 10-1-15,-2 19 1 16</inkml:trace>
  <inkml:trace contextRef="#ctx0" brushRef="#br0" timeOffset="38284.327">31260 9665 60 0,'0'0'38'0,"19"-23"2"16,-19 23-1-16,38-20-27 15,-30-7-4-15,21 5-2 16,-9-15-2-16,10 0-2 16,-1-7-1-16,5-5-1 15,-2-4 1-15,-5-2-1 16,-1 4 0-16,-8 4 1 16,-8 8 1-16,-7 14-1 15,-6 7 0-15,3 18 0 0,-28 4 0 16,8 25 1-16,-6 10-2 15,7 14 1-15,-1 4 0 16,6 4 0 0,10 0-1-16,10-4 1 0,12-8 0 15,4-14-1-15,7-13 0 16,1-20 0-16,5-14-1 16,-5-15 1-16,2-9 0 15,-5-7 0-15,-1-10 0 16,-2 0-1-16,-5 0 2 15,3 10-1-15,-2 10 0 16,0 9 1-16,-1 12-1 16,5 14 0-16,-2 14 0 0,3 13 1 15,7 7 0-15,-6 5-1 16,7 0 1-16,-1-2-1 16,1 1-2-1,-7-15 0-15,2 3-4 0,-28-28-11 16,19-6-24-16,-19 6-1 15,-2-30 1-15,-3 5-1 16</inkml:trace>
  <inkml:trace contextRef="#ctx0" brushRef="#br0" timeOffset="38480.1801">32101 9094 97 0,'-14'40'42'0,"-10"11"0"15,3 29-10-15,-17-15-26 16,10 9-1-16,-3-5-2 16,-1-2-2-16,11-2-5 15,-3-32-11-15,8 0-26 16,16-33-1-16,0 0 0 16,0 0-1-16</inkml:trace>
  <inkml:trace contextRef="#ctx0" brushRef="#br0" timeOffset="38712.4249">32207 8882 65 0,'24'24'42'0,"-10"7"1"0,6 14-1 15,-8 3-17-15,-3 18-18 16,-5 5-2-16,2 9-2 15,-4-5-1-15,4-8-2 16,0-10-1-16,0-14-2 16,2-10-5-16,-8-33-21 15,0 0-13-15,-12-18-1 16,2-5 0-16</inkml:trace>
  <inkml:trace contextRef="#ctx0" brushRef="#br0" timeOffset="39355.4008">32134 9167 62 0,'18'-20'39'0,"4"3"2"15,4 5-1-15,5-6-25 16,17 20-6-16,-17-8-1 16,15 14-3-16,-7 4-1 15,1 17-1-15,-3 5-1 16,-7 3 0-16,-1-2-1 15,-9 8 0-15,-4-3 0 16,-2-1-1-16,1-4 0 16,-7-11 1-16,-8-24-2 0,2 18 1 15,-2-18 0 1,-6-28-1-16,4 3 0 16,-4-9 1-16,6-3-1 0,4-12 0 15,4 4 0-15,6-2-1 16,6-1 2-16,6 5-2 15,5 6 2-15,3 6 0 16,3 5 0-16,-3 8 0 16,-7 3 1-16,-1 5 1 15,-6 8-1-15,-20 2 1 16,14 23-1-16,-22 5 1 16,-4 11-1-16,-8 8 0 15,0 4 0-15,1 4-1 16,5 0 1-16,8-8-1 15,12-7 0-15,6-19 0 16,4-15 0-16,13-12 0 0,-1-15 1 16,7-11-1-16,1-7 0 15,-7-12 1-15,1-6 0 16,-4 6 0-16,-5 0 0 16,-3 8-1-16,-4 13 1 15,-8 9 0-15,-6 21 0 16,22-4 0-16,-5 25-1 15,-3 11 0-15,6-1 1 16,8 8 0-16,1-3-1 16,5-3 0-16,-6-5-1 15,-1-15-3-15,11 5-9 16,-15-32-30-16,-3-7-1 16,-16-9 0-16,0-3 0 0</inkml:trace>
  <inkml:trace contextRef="#ctx0" brushRef="#br0" timeOffset="53156.0297">25725 15634 15 0,'20'-2'16'16,"-20"2"-2"-16,0 0 0 16,20-14-1-16,-20 14-3 15,19-12-1-15,-19 12-2 0,18-10 0 16,-18 10-1-16,22-15-2 15,-2-1 0 1,7 2-1-16,3-9 0 16,9 1 0-16,9-7-1 0,3 3 0 15,2-7 0-15,7 3 0 16,-3-3-1-16,8 4 0 16,-6-5 0-16,8-3 0 15,-1 0 1-15,7-3-2 16,-2-5 2-16,6 2-1 15,-6 0 1-15,0 2-1 16,-4 1 0-16,0 7 0 16,-2-2-2-16,-2-1 2 15,11-1-2-15,-1-6 1 16,11-4-1-16,13-14 1 16,0-2 1-16,16-6 1 15,-1-3 0-15,10-1 0 0,-3 1 0 16,5 1 0-16,1-2 1 15,11 3-2-15,8-5 1 16,6-3-2-16,14-3-1 16,6-3 1-16,14-1 0 15,3 1 0-15,3 0 1 16,-5 3 0-16,3 3-1 16,-8 7 1-16,-7 6 0 15,-15 2-3-15,-12 16-4 16,-31-4-21-16,-10 10-7 15,-21 12-1-15,-24-1-1 16</inkml:trace>
  <inkml:trace contextRef="#ctx0" brushRef="#br0" timeOffset="54448.1978">25530 15561 16 0,'0'0'17'0,"-42"2"-3"15,18-2-1-15,-3 2-3 16,-5-4-2-16,7 2-1 15,-9-6-2-15,2 2-1 16,-3-6-1-16,-3 4 0 0,-1-5-1 16,-7 3 1-16,-7-4-2 15,-4 6 1-15,-4-2-1 16,-10 4 1-16,-2-1-1 16,-4 3 0-16,-6 2 0 15,2 2 1-15,-4-1 0 16,-4 7-1-16,0-4 1 15,0 4-1-15,-4-2 1 16,3 0-1-16,-7-2-1 16,4-4 1-16,-6-4 0 15,6 0-1-15,-3-6 1 16,-1 2 0-16,0-3 0 16,-2 1 0-16,-1-4 0 0,1 4 0 15,-6-2 0-15,-3 3 1 16,1 1-1-16,-7 4 0 15,-1 2-1 1,1 2-2-16,5 8-5 0,-6 3-21 16,5-9-2-16,23 8 0 15,-10-12-1-15</inkml:trace>
  <inkml:trace contextRef="#ctx0" brushRef="#br0" timeOffset="55995.8039">28085 13967 18 0,'0'0'17'0,"0"0"0"16,-20-9 0-16,20 9-3 15,0 0-1-15,0 0-1 16,-26-18-2-16,26 18-3 16,-18-24 1-16,16 7-3 15,-9-11 0-15,5 3-1 16,-6-9 0-16,4 3-1 15,-10-8-2-15,8 5 1 16,-9-9-2-16,-1 4 1 16,-6-2-2-16,0-1 2 15,-1-3-3-15,-3 2 2 16,3 2 1-16,1-2-1 0,4 5 0 16,-1 5 0-16,1 4 0 15,-2 3 0-15,4 8 1 16,5 1-1-16,-3 5 1 15,18 12-1-15,-26-12 0 16,26 12 1-16,-20-2-1 16,20 2 0-16,0 0 0 15,-21 6-1-15,21-6 2 16,-18 4-1-16,18-4 0 16,-22 2 0-16,22-2 0 15,-20 2 0-15,20-2 0 16,0 0 0-16,-17-6 0 0,17 6 0 15,0 0 0-15,0-17 0 16,0 17 0-16,17-18 0 16,-17 18 0-16,34-26 1 15,-8 11-2-15,3-1 1 16,9-6 0-16,7-1 0 16,7-3 1-16,7-1-1 15,0-3 0 1,14-3 0-16,-2-4 0 0,10-1 0 15,4-1 0-15,4 2 0 16,-4 0 0-16,-6 3 0 16,-2 1-1-16,-12 3 1 15,-4 7 0-15,-10-3-1 0,-11 9 1 16,-6-1 0-16,-7-4-2 16,-1 3 2-1,-2-3-2-15,-3 5 2 0,-3-1-2 16,-18 18 2-16,32-33-2 15,-32 33 3-15,25-20-1 16,-25 20 1-16,28-8 0 16,-28 8-1-16,28 16 4 15,-9 7-2-15,-5 5 2 16,10 15 0-16,-10 2 1 16,7 20 0-16,-9 0 1 15,12 15-1-15,-10-7-2 16,5 3 1-16,3-13-1 0,10 0-1 15,-1-12 0-15,3-12-1 16,-2-9-1 0,-5-13 0-16,-1-5 0 0,-4-6-2 15,-5 2-2-15,-17-8-2 16,22 12-8-16,-22-12-25 16,0 0-1-16,0 0 1 15,-16 3 1-15</inkml:trace>
  <inkml:trace contextRef="#ctx0" brushRef="#br0" timeOffset="57107.5809">27956 13814 21 0,'4'18'18'15,"-4"-18"2"-15,2 24-4 16,-2-24-1-16,0 27-3 16,0-27-3-16,6 26-1 15,-6-26-2-15,18 19-1 16,-18-19-2-16,22 10 0 16,-22-10 1-16,25 8-1 15,-25-8 0-15,34 14 0 0,-34-14 0 16,39 13-1-16,-13-9 0 15,2 0 0-15,3-6-1 16,7-4 0-16,7-9 0 16,9-9-1-16,-1 2 1 15,4-5-1-15,2-4 1 16,1-1-1-16,5 3 1 16,-4-1-1-16,2 1-1 15,2 1 1-15,0-5-1 16,1 0 1-16,7-1-2 15,0-1 2-15,-2 4-1 16,-8 1 1-16,-8 7 0 16,-3 3-1-16,-7 8 0 0,-7 2-3 15,-3 18-10 1,-9-2-19-16,-26-6-1 16,19 4 0-16,-19-4 0 15</inkml:trace>
  <inkml:trace contextRef="#ctx0" brushRef="#br0" timeOffset="60575.0042">28545 13133 10 0,'0'0'16'16,"0"0"-1"-16,0 0-3 16,0 0-2-16,0 0-1 15,0 0-2-15,0 0 1 16,0 0 0-16,0 0 0 15,0 0-1-15,6 26-1 16,-4-7-2-16,-4 3 0 16,2 5-1-16,-2 3-1 15,2 5 0-15,-4 5-1 0,8 3 0 16,-4-2 1-16,2 6 0 16,-2-4 2-16,2 8-1 15,-2-4 0-15,4 4-1 16,-2-2 1-16,1 2-2 15,-3-1 1-15,2-3-1 16,2-2 0-16,-2 4 1 16,-2-4-1-16,0 2 0 15,-2-6 1-15,2 4 0 16,-9-1 0-16,9 3-1 16,-8-4 1-16,6 2-1 15,-10-8 0-15,12 6 1 16,-8-3-2-16,8-1 2 0,-4-8-1 15,4 3 0-15,-6-7 0 16,6-1 0-16,0-3 0 16,0-3-1-16,0-20 1 15,4 27-1-15,-4-27 1 16,0 0-1-16,0 0 0 16,2 18 1-16,-2-18-1 15,0 0 1-15,0 0-1 16,0 0 0-16,0 0-1 15,0 0-2-15,0 0-2 16,0 0-4-16,0 0-11 16,0 0-16-16,0 0 1 15,0 0-2-15,-20 8 2 0</inkml:trace>
  <inkml:trace contextRef="#ctx0" brushRef="#br0" timeOffset="60959.132">28355 14727 29 0,'0'0'33'15,"0"0"1"-15,0-24 1 16,0 24-20-16,0 0-4 16,0 0-2-16,0 0-2 0,0 0-1 15,24 34-2-15,-24-34 0 16,8 41-1-16,-6-23-1 16,4 1-1-16,-6-19 0 15,6 22 1-15,-6-22-1 16,0 0-1-16,11-18 1 15,-5 0 0-15,2-7 0 16,4-2-1-16,2-1-1 16,0-13-5-16,11 15-20 0,-13-13-12 15,-4 4 0 1,6-3-1-16</inkml:trace>
  <inkml:trace contextRef="#ctx0" brushRef="#br0" timeOffset="62347.4719">28517 12959 16 0,'0'0'27'16,"0"0"-3"-16,0 0-3 0,-24 6-3 15,24-6-5 1,0 0-3-16,-15 3-4 0,15-3 0 16,-20-7-2-1,20 7 0-15,-20-12-1 0,20 12 0 16,-26-18 1-16,26 18 0 15,-23-27 0-15,7 3-1 16,4 3 0-16,-2-7 1 16,6-1-2-16,-9-11 0 15,5 5 0-15,-4-8 0 16,-2 0 0-16,-7-6-1 16,5 3 0-16,-8-3 0 0,2 2 1 15,1-4-2-15,3 0 2 16,2-4-2-1,3 2 0-15,3 2 1 16,4-2-1-16,0 6 0 16,4 0 1-16,-2 0-1 0,-2 10 0 15,-4-3 1-15,3 9-1 16,-3-2 1-16,4 5-1 16,-2-1 1-16,0 5-1 15,0 7 0-15,4-5 0 16,8 22 0-16,-11-29 0 15,11 29 0-15,-8-18 1 16,8 18-1-16,0 0 0 16,-8-24-1-16,8 24 2 15,0 0-1-15,0 0 0 16,-18-17 0-16,18 17 0 16,0 0 1-16,0 0-1 0,-16-10 1 15,16 10-1-15,0 0 0 16,0 0 0-16,0 0 0 15,0 0 0-15,0 0 1 16,0 0-1-16,0 0 0 16,-18 18 0-16,18-18 0 15,-5 27 1-15,5-9 0 16,0 9-1-16,5 3 1 16,-3 11 0-16,2 0-1 15,4 4 1-15,-2 0-1 16,0-2 1-16,0-3-1 15,-4-7 1-15,4-7 0 16,-6-26-1-16,0 0 1 0,14-22-1 16,-14-13 1-16,0-16-2 15,0-2 2-15,-8-12-1 16,2-4 0-16,-8 2-1 16,0 11 2-16,-5 10-2 15,-1 5 1-15,0 14 0 16,20 27 0-16,-31-20 0 15,31 20 0-15,-14 18 0 16,10-1-1-16,8 7 0 16,2 5-1-16,-4-3-3 15,17 13-4-15,-19-19-20 16,18 7-11-16,-4-1-1 16,2-3 1-16</inkml:trace>
  <inkml:trace contextRef="#ctx0" brushRef="#br0" timeOffset="63260.2012">28564 12925 19 0,'0'0'21'16,"0"0"-1"-1,0 0-3-15,0 0-2 16,0 0-2-16,0 0-1 0,0 0-3 31,0 0-1-31,0 0-1 0,-7-17-1 0,7 17-2 16,0 0 0-16,19-8 1 15,-19 8-2-15,38-18-1 16,-14 2 1-16,19-1-1 16,2-7 0-16,15-3 0 15,1-9 0-15,20-1 0 16,0-8 1-16,15 2 0 0,1-10-1 16,10 2 1-1,-4-4-1-15,5 6 0 16,-5-4-2-16,1 8 1 15,-19 5-1-15,-8 9 0 0,-15 7 0 16,-17 11 0-16,-8 5-1 16,-17 0 1-16,-20 8-1 15,0 0-1-15,0 0-1 16,0 0-2-16,8 22-3 16,-28-30-4-16,20 8-15 15,-6 17-12-15,6-17 1 16,-25 4 1-16</inkml:trace>
  <inkml:trace contextRef="#ctx0" brushRef="#br0" timeOffset="63535.678">29879 12193 1 0,'0'0'30'0,"0"0"3"15,0 0-1-15,0 0-13 16,0 0-6-16,32-12-3 15,-12-5-2-15,13 9-3 16,-1-12-1-16,11 10-1 16,-13-5 0-16,6 7 0 15,-17 4 0-15,1 16 1 16,-20-12 0-16,0 45-1 16,-16-16 1-16,2 9 0 15,-5-5-2-15,3 0-4 16,10 7-11-16,6-40-25 15,0 0 0-15,0 0-1 0,-6-55 1 16</inkml:trace>
  <inkml:trace contextRef="#ctx0" brushRef="#br0" timeOffset="64459.5481">27151 10843 6 0,'0'0'32'16,"0"0"3"-16,-14-18-1 16,14 18-13-16,-20-4-4 15,20 4-4-15,0 0-2 16,20 40-3-16,-20-23-2 16,10 17-1-16,-4-5-2 15,11 8 0-15,-3-1-1 16,4-3-1-16,-4-5 0 0,0-5-1 15,-14-23 0-15,25 24 0 16,-25-24-1-16,0 0 0 16,0 0-1-16,6-30-1 15,-10 13-2-15,-11-21 1 16,3 7 0-16,-8-10 0 16,6 5 1-16,-10 3 1 15,9 4 2-15,1 5 1 16,-2 2 2-16,16 22 1 15,0 0 0-15,0 0-1 0,0 0 1 16,16 22-1 0,0-4-1-16,9 7 1 15,7-1-1-15,7 3 0 0,3-5-1 16,7-3 1-16,-1-11-1 16,3-6 0-16,-10-14 0 15,3-13-1-15,-11-10 1 16,-9-13-1-16,-16-8 0 15,-8-5 0-15,-6-4 0 16,-14-2-3-16,1 14-2 16,-15-8-7-16,14 22-27 15,-5 8-1-15,5 11 1 16,20 20-2-16</inkml:trace>
  <inkml:trace contextRef="#ctx0" brushRef="#br0" timeOffset="65067.5394">30877 11171 36 0,'0'0'34'15,"-6"-32"-1"-15,-8 13-7 0,14 19-8 16,-36-26-6-16,36 26-4 15,-35-8-2-15,35 8-1 16,-32 20-1-16,20 7-2 16,4 7 2-1,10 15-2-15,4 4 0 0,14 14 0 16,4-1 0-16,3 11-2 16,7-3 0-16,5-1 1 15,-1-6-1-15,-4-6 1 16,-9-4-2-16,-5-8 1 15,-6-6-2-15,-8-20-1 16,-2 11-6-16,-30-25-29 16,26-9-1-16,-39 0 0 0,9-13 0 15</inkml:trace>
  <inkml:trace contextRef="#ctx0" brushRef="#br0" timeOffset="65203.5876">30794 11785 35 0,'25'-14'35'15,"13"-13"1"-15,9 9-1 16,1-3-24-16,9 1-11 16,4 12-31-16,-12-12-2 15,-7 22-2-15,-16 0 0 16</inkml:trace>
  <inkml:trace contextRef="#ctx0" brushRef="#br0" timeOffset="66112.1164">28002 15225 32 0,'0'0'34'0,"0"-17"1"16,0 17-8-16,0 0-8 16,0 0-4-16,14 31-4 15,-20-5-3-15,12 17-2 16,-6-2-2-16,11 6 0 16,-5-4-3-16,14-3 1 15,-4-11-2-15,10-15 1 0,3-14-1 16,1-18 1-16,1-9-1 15,1-9 0-15,-6-7 2 16,-1 0-2-16,-9 0 0 16,0 9 1-16,-8 5 0 15,-2 11 0-15,-6 18 0 16,0 0 0-16,0 0-1 31,10 32 1-31,-1-5 0 0,1 9-1 0,8-5 1 16,6-2-1-16,-1-7 0 15,7-8 1-15,-2-14-1 16,5-12 1-16,-1-14-1 0,-4-11 1 16,-5-4-1-16,-3-16 0 15,-6 4-1-15,-8-10-7 16,19 6-30-16,-29 6-1 16,-1 8-1-16,-3 4 0 15</inkml:trace>
  <inkml:trace contextRef="#ctx0" brushRef="#br0" timeOffset="90087.9528">10816 9130 1 0,'0'0'22'15,"-46"-46"3"-15,20 43 1 0,-33-7-20 16,6-8-1 0,-10 6 0-16,-16-7 0 15,-8 1-1-15,-18-9 0 16,-11 3 0-16,-15-9-1 0,-13-3 1 16,-20-7 1-16,-5 4 1 15,-27-8-2-15,-13 9 2 16,-22-5-1-16,-10 12 0 15,-16-6-1-15,-9 13-2 16,-9-7 0-16,-1 7 0 16,-5-1-1-16,9-1 2 15,-9-1-1-15,11 1-1 16,-8 3 1-16,1 9 0 0,-9 6-1 16,-10 16 0-1,-4 11-1-15,-14 17 1 16,0 11 1-16,-8 14-3 15,-2 15 4-15,8 11-3 0,8 15 2 16,6 10-1-16,12 11 3 16,31 15-1-1,24 7 1-15,32 20 1 0,27 3-2 16,40 13 1-16,29 1-1 16,42 7 1-16,27 1-1 15,36 7-1-15,24-3-3 16,43-2 2-16,28-5-1 15,49-5 2-15,30-13-2 0,49-12 0 16,34-18-1 0,45-15 1-16,34-18-1 15,33-18 1-15,20-21 0 16,16-18-1-16,23-16 0 0,13-15 1 16,5-16-1-16,14-18 0 15,6-15 2-15,6-14-2 16,8-12 2-16,5-16-2 15,-3-9 2-15,2-12-1 16,-12-8 1-16,-18-14-2 16,-21-4 2-16,-31-13-1 15,-28-7 0-15,-43-13 0 16,-30-8 0-16,-45-8 0 16,-44-9 1-16,-47 3 1 15,-44-3-1-15,-54 3 0 16,-59 6 1-16,-57 6-1 0,-54 6 0 15,-57 12 1-15,-49 17-1 16,-46 15-2-16,-35 22 0 16,-40 13-8-16,2 27-32 15,-29 27-1-15,-2 20 0 16,3 24-1-16</inkml:trace>
  <inkml:trace contextRef="#ctx0" brushRef="#br0" timeOffset="93676.1035">9554 9369 7 0,'0'0'30'16,"0"0"1"-16,0 0 2 16,0 0-15-16,0 0-4 15,0 0-1-15,0 0-1 16,-14 18-2-16,8 17-1 16,-28 0-1-16,9 32-1 15,-19 6-2-15,11 33-1 16,-7 8 0-16,15 15 0 15,3 3-2-15,22-3 0 16,20-5 0-16,19-14-1 16,26-20 0-16,16-27 0 15,18-22 0-15,10-27 0 16,7-22-1-16,3-22 1 0,-3-15 0 16,-9-14-1-16,-15-11 2 15,-13-11-2-15,-9-3 1 16,-19-6 1-16,-12-11-1 15,-15-3-1-15,-8-15 1 16,-14-3-1-16,-16-6 1 16,-6 11-2-16,-13 5 2 15,-13 6-2-15,-11 16 1 16,-16 13 0-16,-12 20 0 16,-14 16 0-16,-9 19-1 15,-5 16 2-15,-3 16-2 16,-3 24 1-16,-5 19 0 15,5 31 0-15,7 26 0 0,15 23 0 16,12 26 0-16,22 16 1 16,24 6 0-1,31-1-1-15,25-3 1 16,33-24-1-16,27-18 1 0,27-25 0 16,19-29-1-16,15-32 1 15,8-36-1-15,4-28 1 16,0-28 0-16,-8-26-1 15,-15-17 1-15,-19-26 0 16,-23-18-1-16,-20-17 1 16,-25-4 0-16,-26-6-1 15,-28 4 0-15,-24 11 0 16,-21 11 0-16,-22 27-1 0,-27 16 1 16,-19 29 0-16,-15 27 0 15,-2 22-2 1,6 26-1-16,7 4-2 15,27 33-17-15,7-6-21 0,30 10-1 16,22 4 0-16,25 0-1 16</inkml:trace>
  <inkml:trace contextRef="#ctx0" brushRef="#br0" timeOffset="96571.3115">11331 9595 23 0,'8'-20'35'16,"-6"0"1"-16,-2 20 1 15,17 2-17-15,-17-2-4 16,8 40-3-16,-2-7-4 16,12 24-3-16,-4 8-2 0,8 17 0 15,1 7 0-15,3 9-1 16,0 2-2-1,1 2 0-15,-1-10 1 16,0-10-1-16,-7-19-1 0,-3-16 1 16,-4-17-1-16,-12-30 0 15,0 0 1-15,-6-20-2 16,-8-15 1-16,-5-10 0 16,-1-10 0-16,-4-18-1 15,8 4 0-15,8-7 0 16,12 5 1-16,12 5 0 15,6 9 0-15,11 10 0 16,7 11 0-16,11 22 1 0,1 14 0 16,-5 24 1-16,-8 2-1 15,-1 19 0 1,-16 6 1-16,-6 13 0 16,-20 1 0-16,-10 2-1 0,-12-8 1 15,-7-6-1-15,-5-2 0 16,-3-22-1-16,3-3-2 15,-3-20-1-15,9 0-5 16,0-36-18-16,13 7-16 16,7-19 0-16,8 1 0 15,6-8 1-15</inkml:trace>
  <inkml:trace contextRef="#ctx0" brushRef="#br0" timeOffset="96947.4468">11811 9928 79 0,'19'28'41'16,"-1"15"1"-16,-2 2-1 0,16 10-32 16,-19-12-1-16,19 14-4 15,0-10-1-15,-1-15-1 16,3-13-1-16,5-15-2 16,7-8 0-16,-1-19 0 15,-3-13-1-15,-9-18 0 16,-1-7 0-16,-1-4 1 15,-11 4 0-15,-6 8 1 16,-2 10 1-16,-6 19 1 0,-6 24 1 16,0 0-1-1,0 55 2-15,2 6-1 16,-2 8 1-16,5 19-2 16,1 2 1-16,2 11-2 0,-2-3 1 15,6-4-1-15,-2-12-1 16,0-11 0-16,0-12-2 15,0-20-1-15,-1-11-3 16,-9-28-7-16,22-32-30 16,-20-7-1-16,6-18 0 15,4-14 1-15</inkml:trace>
  <inkml:trace contextRef="#ctx0" brushRef="#br0" timeOffset="97391.6072">13191 9534 81 0,'0'0'42'0,"31"-24"0"16,-31 24 0-16,20 20-29 15,-20-20-5-15,0 0-3 16,12 20 0-16,-12-20-2 15,16 27-1-15,-16-27-1 16,16 18 0-16,-16-18 0 16,0 0-1-16,27-14 0 15,-19-8 0-15,-2-7 0 16,-4-4-1-16,2-1 1 0,-4 3 1 16,-8 1-2-16,-10 11 2 15,-7 17-1-15,-9 18 0 16,-5 23 1-16,-5 18-1 15,-1 15 0-15,3 11 0 16,3 11 0-16,13 6 0 16,6-8 0-16,18-5 0 15,6-15-1-15,16-15 0 16,10-18-2-16,9-11-2 16,1-34-3-16,25 8-11 15,-18-41-24-15,7-8 0 16,-3-24 0-16,0-13 1 15</inkml:trace>
  <inkml:trace contextRef="#ctx0" brushRef="#br0" timeOffset="97967.4209">13633 9459 79 0,'0'0'41'0,"0"0"0"16,0 0 1-16,-6 65-29 16,-31-28-4-16,15 22-3 31,-12 6-1-31,11 15-2 0,1 1-1 0,12-8 0 15,14-13-1-15,8-11-1 16,10-13 0-16,9-17-1 16,9-21-1-16,-1-23 1 15,3-14-1-15,-11-16 0 16,1-14 0-16,-4-19 0 0,-3-1 0 16,-5 1 0-16,-6 14 3 15,0 5-2-15,1 12 2 16,-1 22 0-1,6 11 0-15,-4 30 1 0,1 12-1 16,3 21 1-16,0 8 0 16,0 10 0-16,3 2 0 15,-3-2-1-15,-4 2 1 16,4-8-1-16,-6-14 0 16,-3-8-1-16,-11-29 0 15,0 0-1-15,0 0 0 16,6-27 0-16,-10-12 0 15,-4-12 0-15,6-12 0 0,8-6 0 16,-2-4 1 0,14 3-1-16,2 5 1 15,6 16 0-15,5 10 0 16,3 17 0-16,-1 16 1 0,1 18 0 16,-3 17 1-16,-5 19-1 15,-6 8 0-15,-2 9 1 16,-10 4-2-16,-3-2 1 15,-5-5-1-15,-5-11-1 32,1-7 0-32,-6-17-3 0,10-27-3 0,0 0-6 15,0-20-29-15,0-15-2 16,6-16 1-16,2-20 0 16</inkml:trace>
  <inkml:trace contextRef="#ctx0" brushRef="#br0" timeOffset="98299.1505">14577 9090 63 0,'0'0'41'16,"0"0"1"-16,-28 16 0 16,3 17-14-16,-15-11-20 15,14 7-3-15,1-5-1 16,5 5-3-16,14-5 1 16,24-6-2-16,10-9 0 15,17-5-1-15,12-4 0 16,10-2 1-16,6 2 0 15,2 0 0-15,-7 6 0 16,-9 8 1-16,-14 6 0 16,-17 7 1-16,-16 5 1 15,-20 5-1-15,-12-6 0 0,-17 1 0 16,-5-7-1-16,-7-7 0 16,-5-6-1-16,9-8-1 15,-2-8-1-15,7-14-3 16,16 0-4-16,-7-25-7 15,27 8-27-15,-6-8 0 16,20-3-1-16,4-7 1 16</inkml:trace>
  <inkml:trace contextRef="#ctx0" brushRef="#br0" timeOffset="98721.887">15250 9451 104 0,'20'12'44'0,"-20"-12"0"0,32 32-1 16,-32-32-37-16,19 11-1 15,-19-11-2-15,0 0-1 16,0 0-2-16,0 0-1 16,0 0-2-16,0 0-4 15,14-33-33-15,-28 6-4 16,3 3-1-16,-15 0 1 16</inkml:trace>
  <inkml:trace contextRef="#ctx0" brushRef="#br0" timeOffset="99243.7212">13116 10870 80 0,'24'-25'42'0,"-24"25"0"15,0 0-2-15,0 0-29 16,-22 25-4-16,-6-1-1 0,2 17-3 15,-5 6 0-15,3 2-2 16,-1 10 0-16,9 0-1 16,12-14 0-16,10-7-1 15,16-17 1-15,7-25 0 16,15-13-1-16,3-15 2 16,-1-11-1-16,-3-16 1 15,-11 2 0-15,-4 2 0 16,-16 4 0-16,-10 14 0 15,-16 6 0-15,-4 15 0 16,-4 6 0-16,-3 12-1 16,5 6 0-16,0 0-1 0,11 9-1 15,13-17-2-15,-6 38-2 16,6-38-7-16,33 4-29 16,-13-14-1-16,6-6 1 15,5-13 0-15</inkml:trace>
  <inkml:trace contextRef="#ctx0" brushRef="#br0" timeOffset="99483.8481">13406 10468 85 0,'0'0'42'15,"0"0"0"-15,-8 22 1 16,20 21-32-16,-36-6-4 16,16 16-2-16,3 6-2 15,5 12-1-15,11-9-1 0,9 3 1 16,8-2-2-16,3-6-1 15,1-4 2-15,-4 0-2 16,-13 4 1-16,-5-8-1 16,-14 2 1-16,-17-6-3 15,-5-8-1-15,-14-17-5 16,9 0-26-16,-22-28-7 16,-1-18 0-16,-3-9-1 15</inkml:trace>
  <inkml:trace contextRef="#ctx0" brushRef="#br0" timeOffset="99627.5499">13157 11006 68 0,'44'-30'37'0,"15"3"1"15,2-12-1-15,-2-10-28 16,12 3-8-16,3 9-10 16,-11-6-27-16,-10 2-1 15,-2 13-1-15,-11-1 0 16</inkml:trace>
  <inkml:trace contextRef="#ctx0" brushRef="#br0" timeOffset="100056.3099">14346 10348 56 0,'0'0'40'16,"28"-13"2"0,-28 13 0-16,0 0-14 0,25 2-16 15,-25-2-3-15,-8 19-3 16,8-19-1-16,-11 45-2 16,7-15-1-16,2 5-1 15,2 2 0-15,2 1-1 16,3 1 0-16,5-2 1 15,-2-7-1-15,10-9 0 16,-4-3 0-16,2-2 1 16,1-7-1-16,9-7 0 0,0-4 1 15,1-7-1 1,7-1-1-16,9-4 1 16,5-6 0-16,3-3 0 15,2-3-2-15,-1-7 0 0,3 6-2 16,-11-11-3-16,7 27-12 15,-24-21-24-15,-7 11 0 16,-16-5-1 15,-4 8 2-31</inkml:trace>
  <inkml:trace contextRef="#ctx0" brushRef="#br0" timeOffset="100343.633">14306 10211 59 0,'0'0'38'0,"0"0"-2"16,30-4 2-16,6-4-30 15,-9-17 0-15,27 7-2 16,-5-19-2-16,18 7-1 16,0-7-3-16,-2-8-6 15,18 6-28-15,-22 1-4 16,-9 3 0-16,-13 8-1 16</inkml:trace>
  <inkml:trace contextRef="#ctx0" brushRef="#br0" timeOffset="100551.3929">14381 10341 53 0,'38'-6'37'16,"0"-12"0"-16,11-2-1 15,2-3-20-15,14-13-47 16,6 9-3-16,-11-6-2 0,3 11 1 16</inkml:trace>
  <inkml:trace contextRef="#ctx0" brushRef="#br0" timeOffset="103503.9829">4236 9822 38 0,'0'0'23'15,"0"0"-1"-15,0 0 0 16,0 0-4-16,0 0-2 15,0 0-3-15,0 0-3 16,0 0-3-16,28 4-2 0,-8-17-2 16,11 3-1-16,5-6 0 15,5-2-2 1,1 3-1-16,-3-7-4 16,7 12-2-16,-26-13-18 0,-1 7-10 15,1 4-2-15,-14-5 2 16</inkml:trace>
  <inkml:trace contextRef="#ctx0" brushRef="#br0" timeOffset="103759.931">4462 9504 57 0,'-16'-7'38'0,"16"7"2"15,0 0-1 1,8 45-24-16,-16-28-6 15,22 21-2-15,-12-5-2 16,9 10-1-16,-3-3-2 0,10 5-1 16,-6-6 0-16,2-6-1 15,-8-5 0-15,2-7-1 16,-1-3-1-16,-7-18-3 16,0 0-4-16,0 0-30 15,0 0-1-15,0-22-1 16,4 3 2-16</inkml:trace>
  <inkml:trace contextRef="#ctx0" brushRef="#br0" timeOffset="104308.2662">4957 9061 43 0,'0'0'37'0,"0"0"1"16,6-18 1-16,-4 38-21 16,-2-20-4-16,6 31-6 15,-2 1-1-15,4 21-2 16,-2 2-2-16,2 11 0 0,-1 1-1 16,5 2-1-16,-6-4-1 15,2-9 0-15,2-12-1 16,-8-17-1-16,10-7-2 15,-12-20-8-15,22-24-27 16,-13-1-2-16,-1-15 1 16,4-15-1-16</inkml:trace>
  <inkml:trace contextRef="#ctx0" brushRef="#br0" timeOffset="104615.3786">5232 9014 55 0,'0'0'38'15,"0"0"1"-15,0 0 0 0,2 53-27 16,-36-24-2-16,12 26-4 16,-17-4-2-16,13 8-1 15,-2-2-2-15,5-6 0 16,9-6-1-16,8-9 0 16,8-11 1-16,-2-25 0 15,30 26-1-15,-9-19 1 16,3-5 0-16,6 0-1 15,-7-6 1-15,9 4-1 16,-4 4 0-16,-3 2 0 16,1 0 0-16,-6 0-2 15,1 2-1-15,-21-8-3 16,38 14-16-16,-38-14-18 0,20-10 0 16,-14-10-1-16,1-3 1 15</inkml:trace>
  <inkml:trace contextRef="#ctx0" brushRef="#br0" timeOffset="104831.4548">5520 9230 74 0,'26'17'41'0,"-26"-17"1"16,25 47 1-16,-37-21-32 15,32 21-3-15,-10-4-3 16,4 4-1-16,-6 0-3 15,0-9-1-15,3-5-1 0,-9-13-2 16,-2-20-3-16,0 0-7 16,0 0-28-1,0 0-2-15,0-40 1 16,-9 5-1-16</inkml:trace>
  <inkml:trace contextRef="#ctx0" brushRef="#br0" timeOffset="105566.7194">5439 9255 56 0,'0'0'37'16,"10"-27"0"-16,-10 27 0 15,20-36-28-15,17 27-3 16,-5-9-2-16,7 2-3 16,7-1 0-16,-1-1-1 15,-4 4 0-15,-3 2 1 16,-5 1 1-16,-7 7 1 15,-10 4-1-15,-16 0 2 0,10 33-1 16,-16 2 1-16,-6 3 0 16,0 9-1-16,-4 2-1 15,10 0 0-15,1-6-1 16,5-6 0-16,5-9 0 16,-5-28-1-16,38 12 0 15,-10-24 1-15,-1-14-2 16,5-7 1-16,-6-8 0 15,-7-6 0-15,1 0 0 16,-12 1 0-16,-2 11 0 16,-6 8-1-16,-6-1 1 15,-2 9-1-15,8 19 0 0,-14-22-1 16,14 22 0-16,0 0 0 16,0 0 0-16,10-18 0 15,-10 18 1-15,26-4 0 16,-7 0 1-16,5 10 1 15,-2 0 1-15,4 10 0 16,-3 0 0-16,-1 11 0 16,-2 3 1-16,3 9 0 15,-9 0-1-15,0 2 1 16,-6-7-1-16,2-3-1 16,-8-5 0-16,-2-26 0 15,6 17-1-15,-6-17-1 16,-12-21 0-16,4-11-1 0,2-5 0 15,-2-14 0-15,8 0 0 16,2-8-1-16,10 4 2 16,4 0-1-16,9 8 1 15,7 12 1-15,2 13 0 16,-1 16 1-16,-3 10 1 16,-3 16 0-16,-7 5-1 15,-12 9 1-15,-8 3 0 16,-10 4 0-16,-10-4-1 15,-5-5 0-15,-5-1-3 16,-5-13-3-16,9 7-35 16,-6-17-2-16,5-8-1 15,1-6 1-15</inkml:trace>
  <inkml:trace contextRef="#ctx0" brushRef="#br0" timeOffset="106559.7352">7038 9094 31 0,'12'-31'33'0,"-14"11"-3"15,2 20-3-15,-6-23-3 16,6 23-7-16,0 0-4 16,0 27-3-16,0-27-2 15,0 55-3-15,0-18-1 0,8 14 0 16,0 2-1-16,12 0-1 15,3-7 0-15,3-7-1 16,8-14 0-16,-1-17 0 16,5-14 0-16,3-17-1 15,3-15 1-15,-11-13-1 16,-1-7 1-16,-7-5 0 16,-5-6-1-16,-6 8 0 15,-6 6-1-15,-8 8 0 16,-2 14-1-16,-10 7-1 15,12 26-3-15,-26-17-7 16,26 17-28-16,-13 31 1 16,5-7-1-16,2 5 1 0</inkml:trace>
  <inkml:trace contextRef="#ctx0" brushRef="#br0" timeOffset="107026.9032">7540 9134 42 0,'0'0'39'16,"20"15"1"-16,-20-15 1 15,13 38-18-15,-13-38-11 0,12 37-4 16,-6-16-4-16,8 9-1 15,-8-5-1-15,2-3-1 16,-2-4 0 0,-6-18-1-16,8 17 0 0,-8-17-1 15,6-21 0-15,-1-1 1 16,1-3-1-16,2-5 0 16,10 1 1-16,-2-1 0 15,13 7-1-15,1 3 1 16,8 10 0-16,-5 6 0 15,1 6 1-15,1 10-1 16,-9 10 0-16,-6 3 2 16,-18 5-1-16,-8 5 0 0,-14 2 1 15,-6-1-1 1,-5-3-1-16,-3-8 1 16,3-3-3-16,-3-12-1 15,12 2-4-15,-9-32-10 0,31 20-24 16,-18-24 0-16,16 3 0 15,8-3 0-15</inkml:trace>
  <inkml:trace contextRef="#ctx0" brushRef="#br0" timeOffset="107303.04">7990 9194 68 0,'0'0'40'0,"16"32"1"16,-10-3-1-16,-6-29-28 15,-6 49-4-15,0-23-2 16,10 3-3-16,-2-11 0 16,-2-18-1-16,29 16-2 0,-7-22 1 15,4-8-1-15,5-12 0 16,-3-1 0-16,-2-4 0 16,-7 1 0-16,-7-1-1 15,-4 5 0-15,-16-1-1 16,8 27-1-16,-31-36-4 15,31 36-10-15,-32-3-24 16,10 3 0-16,3 0 0 16,19 0 0-16</inkml:trace>
  <inkml:trace contextRef="#ctx0" brushRef="#br0" timeOffset="107756.9497">8339 8963 56 0,'20'-4'39'0,"-20"4"2"16,4 21-1-16,-4-21-24 15,2 50-5-15,-2-21-3 16,4 22-2-16,-4-8-2 0,0 8-2 16,0-6 0-16,6-1-2 15,-6-9-2-15,-4-12 0 16,10-3-3-16,-6-20-3 16,0 0-6-16,0 0-25 15,0-37-3-15,-2 7 1 16,-4 1 2-16,-12-12 21 15,16 21 10-15,-10-2 7 16,-5-3 8-16,17 25 27 16,4-18 2-16,-4 18 0 15,0 0 1-15,35-6-21 16,-17-5-9-16,19-3-7 16,11 8-12-16,-7-8-23 0,3-7-1 15,-3-3-1-15,-3-3-1 16</inkml:trace>
  <inkml:trace contextRef="#ctx0" brushRef="#br0" timeOffset="107935.9169">8719 8871 56 0,'31'17'37'0,"-13"-17"2"16,4-6-2-16,3-5-26 15,7 3-5-15,-6-4-7 16,-7-19-22-16,1 1-13 0,6-1-1 16,-12-7-1-1</inkml:trace>
  <inkml:trace contextRef="#ctx0" brushRef="#br0" timeOffset="108100.3079">8948 8576 77 0,'-10'35'41'0,"4"13"1"15,0-1 0-15,6 12-33 16,-2-4-1-16,10 5-5 16,-6-3-1-16,4-14-5 15,6 7-3-15,-18-15-35 16,12-14-2-16,-6-21 1 16,0 0-1-16</inkml:trace>
  <inkml:trace contextRef="#ctx0" brushRef="#br0" timeOffset="108655.843">4866 9848 52 0,'34'-28'35'15,"23"-17"2"-15,36-23 0 16,43-21-30-16,26-28 1 16,53-11-4-16,24-21-1 15,48-12-2-15,26 2-13 16,19 0-23-16,-18 4-2 15,-14 23 0-15,-37 13-2 16</inkml:trace>
  <inkml:trace contextRef="#ctx0" brushRef="#br0" timeOffset="108963.5725">7597 9408 49 0,'53'-47'33'0,"40"-10"2"16,24-27-2-16,35-10-31 16,29-26-20-16,25-15-13 15,33 1-1-15,-8-25-1 16,23 14 0-16</inkml:trace>
  <inkml:trace contextRef="#ctx0" brushRef="#br0" timeOffset="181570.9117">9157 12325 42 0,'-20'-14'20'16,"4"8"4"-16,-17-10 0 16,9 20-4-16,-21-15-3 15,23 28-4-15,-29-9-2 16,23 37-2-16,-23 0-2 16,17 38 0-16,-5 13-1 15,9 31-2-15,8 7 0 16,16 15 0-16,20-8-1 15,24-9-1-15,27-20-1 16,28-30 0-16,19-27 0 0,26-33-1 16,12-36 1-16,4-29-1 15,-3-22 1-15,-19-15 0 16,-28-19 1-16,-21-8-1 16,-35-13 2-16,-36 0-2 31,-36 2 1-31,-27 10-1 0,-30 2 0 0,-22 4-1 15,-15 10-1-15,-15 6-3 16,3 29-9-16,-6-2-29 16,-1 14-1-16,5 13-1 15,14 19 1-15</inkml:trace>
  <inkml:trace contextRef="#ctx0" brushRef="#br0" timeOffset="189150.7357">23099 11165 43 0,'-16'-18'35'16,"16"18"1"-16,-25-4 2 16,-1 4-28-16,12 49 1 15,-25 8 0-15,11 65 0 16,-23 19-1-16,11 44-2 16,3 5-2-16,17 14-2 15,28-10-1-15,35-31-1 16,36-41 0-16,51-55-1 15,28-61-2-15,32-59 2 16,17-45-1-16,3-44 1 16,-15-30-1-16,-23-19 1 15,-36-13 1-15,-49 4-1 0,-42 9 2 16,-47 23-2-16,-49 28 1 16,-46 34-2-16,-35 34-3 15,-38 17-8-15,-19 45-31 16,-13 18-1-16,-1 19 0 15,7 22-1-15</inkml:trace>
  <inkml:trace contextRef="#ctx0" brushRef="#br0" timeOffset="191386.8823">15689 14195 25 0,'-6'-41'31'0,"6"41"2"15,-8-35-1-15,-10 3-19 0,18 32-2 16,24-47-2-16,1 27-2 16,1-7-1-16,14 11-2 15,-5-1-1-15,16 11 0 16,-5 2 0-16,5 12 0 16,-9 3 0-16,1 15 0 15,-21 5-1-15,-8 16 1 16,-24 4-1-16,-16 16 1 15,-25 4-1-15,-7 3 1 0,-9-3-1 16,2-2-1 0,4-12 0-16,6-16 0 15,21-16-1-15,34-25 0 16,0 0 0-16,8-21 0 0,32-5-1 16,17-5 1-16,12 3 0 15,6 7 1-15,2 5 0 16,-4 14 0-16,-8 6 1 15,-17 16 1-15,-19 5-1 16,-21 12 1-16,-28 1 0 16,-19 9 0-16,-20-2-1 15,-13 2-1-15,-6-6 0 16,-7-9-1-16,6-3-2 16,8-15-2-16,19 2-5 15,1-24-31-15,51 8-1 16,-16-38 0-16,32 11-1 15</inkml:trace>
  <inkml:trace contextRef="#ctx0" brushRef="#br0" timeOffset="191651.7004">16551 14170 83 0,'26'2'42'0,"-14"29"-1"15,-18 12 0-15,-2 38-31 16,-23 5-2-16,1 36-4 16,-12 7 0-16,-3 16-1 15,-8 6-2-15,5-3 0 16,-3-5-1-16,8-16-1 0,3-9-1 16,7-29-1-16,13-5-4 15,-8-41-7-15,22-4-28 16,6-39 0-16,0 0 0 15,0 0-1-15</inkml:trace>
  <inkml:trace contextRef="#ctx0" brushRef="#br0" timeOffset="192131.4462">16472 15004 58 0,'8'-18'35'16,"-8"18"2"-1,18-12-1-15,8 0-28 16,13 12-1-16,1-9-1 0,11 5-1 16,-3-2-1-16,3 12-1 15,-12 9 1-15,-5 9-1 16,-20 9-1-16,-10 5 1 15,-18 5-2-15,-10 8 1 16,-7-4-1-16,-3-4 0 16,2-12-2-16,5-3 0 15,7-10 0-15,20-18 1 0,0 0-1 16,0 0 0 0,40 2 1-16,-9 0 0 15,5-2 1-15,7 5 0 16,-9 7 1-16,3 6-1 0,-9 5 1 15,-4 9 1-15,-15-3 0 16,-3 7 0-16,-14-1 0 16,-11 4-1-16,-13-5 0 15,-7 5 0-15,-13-8-1 16,-1-5-2-16,0-5-2 16,-5-21-7-16,11 4-32 15,-2-16 0-15,9-1-1 16,5-15-1-16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4T15:50:10.6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1908 1536 41 0,'10'-25'35'0,"-10"25"2"15,0 0 1-15,-10-28-18 16,10 28-6-16,0 0-4 16,0 0-3-16,0 0-2 15,0 0 0-15,8 24-2 16,-8-24 0-16,12 20-1 15,-12-20 0-15,12 23 0 16,-12-23-1-16,22-4 0 0,-22 4 0 16,25-33 0-16,-13 3-1 15,-10-3 0-15,-4-6 0 16,-15 5 0 0,-11 11 0-16,-18 21 0 0,-11 16 2 15,-14 25 0-15,-10 30 0 16,2 17 0-16,14 24 1 15,8 6-1-15,19 1 1 16,30-3-1-16,28-14-3 16,25-15 0-16,33-34 0 15,14-18-1-15,19-27-1 16,9-16-1-16,-5-17-2 0,-3-1-5 16,-35-25-28-16,2 4-1 15,-33-12-1-15,-7 8 1 16</inkml:trace>
  <inkml:trace contextRef="#ctx0" brushRef="#br0" timeOffset="284.6128">2499 965 95 0,'0'0'42'16,"0"0"0"-16,18 18 0 16,7 21-35-1,25 38-2-15,11 11-1 0,12 28 0 16,-2 13-2-16,2 21-1 16,-8 7-1-16,-6-2-1 15,-25-4 0-15,-16-6-2 16,-24 2-1-16,-40-23-36 15,1 3-2-15,-22-27-1 16,-10-7-1-16</inkml:trace>
  <inkml:trace contextRef="#ctx0" brushRef="#br0" timeOffset="12944.007">5384 3992 15 0,'0'0'23'0,"0"0"-3"16,0 0 0-16,25-8-3 15,-27-16 1-15,18 18-2 16,-24-25 0-16,8 31-3 16,6-33-2-16,-6 33-2 15,0-20-2-15,0 20 0 16,-14 18-2-16,2 19-1 16,-13 14-1-16,3 18 1 15,-4 11-2-15,7 8 1 16,1 1-2-16,18-7 0 15,18-17 0-15,21-24-1 0,20-27 1 16,14-30-2-16,10-27 2 16,8-18-1-16,-10-15 1 15,-10-7 0-15,-17-1 1 16,-23 5 0-16,-19 5 0 16,-24 11-1-16,-21 10 1 15,-19 14-1-15,-7 7 0 16,-12 13-1-16,6 7 0 15,-2 6 0-15,9 12-2 16,11 2-2-16,21 17-5 16,1-9-30-16,27 9-3 15,7-7 1-15,13-2-2 16</inkml:trace>
  <inkml:trace contextRef="#ctx0" brushRef="#br0" timeOffset="13515.6867">5407 2217 49 0,'12'-49'33'16,"-8"4"2"-16,2 2 0 15,4 17-28-15,-14-7 0 0,4 33 0 16,0 0 0-16,18 24-1 16,-30 29 0-1,10 35-1-15,-8 26 0 0,8 37 0 16,-4 14-2-16,6 11 0 15,0 3-2-15,6-4 0 16,6-18 1-16,-4-22-1 16,4-25-1-16,-4-31 0 15,3-26 1-15,-3-20-2 16,-8-33 1-16,0 0-2 16,12-37-3-16,-16-11 0 15,14 5-7-15,-20-23-27 16,14-3-1-16,-8-10 0 0,4 5 0 15</inkml:trace>
  <inkml:trace contextRef="#ctx0" brushRef="#br0" timeOffset="13987.7755">5439 2054 1 0,'10'-37'29'15,"-6"0"4"-15,2 6 0 16,-6 31-13-16,-6-34-1 16,14 52-3-16,-28-8-4 15,12 37-4-15,-18-4-2 16,7 18-1-16,-15 0-1 0,2 3-1 15,-7-7 0-15,5-2-1 16,-1-16 0-16,11-15 0 16,4-14-2-16,20-10 1 15,-10-35-1-15,22-5 0 16,8-13 0-16,2-10-1 16,3-11 2-16,5-1-2 15,-2 5 1-15,-3 7 0 16,-5 12 1-16,0 10 0 15,-6 15 0-15,-14 26 1 16,25 4-1-16,-11 25 1 16,-8 3-1-16,2 13 1 15,-2 6-2-15,0 8-1 0,0 4-2 16,0-16-6-16,8 16-29 16,-7-14-2-16,7-2 1 15,2-6-2-15</inkml:trace>
  <inkml:trace contextRef="#ctx0" brushRef="#br0" timeOffset="14652.6594">5453 4622 51 0,'-6'-30'37'0,"0"9"0"16,6 21 0-16,-14-38-27 15,14 38-1-15,6 18-2 16,8 17 0-16,-12 8-3 16,4 34 2-16,-2 15-1 15,-2 26-1-15,-8 13 0 0,4 13-1 16,-4 3 0-16,2-2 0 15,2-15-1 1,2-18-1-16,2-18-1 16,2-30 1-16,2-11-1 0,2-21 0 15,-8-32-1-15,0 0-1 16,0 0 1-16,11-28-3 16,-3 5-2-16,-14-11-2 15,16 17-3-15,-27-24-11 16,22 21-15-16,-5 20-2 15,-25-14 0-15,5 16 1 16</inkml:trace>
  <inkml:trace contextRef="#ctx0" brushRef="#br0" timeOffset="14900.5426">5277 5834 52 0,'0'0'37'0,"-26"4"2"16,26-4-1-16,12 32-19 15,-12-32-6-15,20 49-4 0,-8-18-2 16,7 12-1-16,-3 3-3 15,2 5 0-15,2-4-2 16,-6-6 1-16,-3-10-1 16,3-7-1-16,-6-6 0 15,-8-18 1-15,32 7-1 16,-32-7 0-16,27-19-1 16,-13 1 0-16,-14 18 1 15,32-39-4-15,-8 23-4 16,-21-19-32-16,17 7 0 15,-2-19-3-15,2-6 2 16</inkml:trace>
  <inkml:trace contextRef="#ctx0" brushRef="#br0" timeOffset="15380.525">5990 1489 63 0,'21'-21'38'0,"-21"21"1"16,-7 27-1-16,-13 5-29 15,12 26-1-15,-16 3-2 16,10 22-1-16,1 1-1 0,5 4-2 16,2-3-2-16,8-13 1 15,10-15-2-15,-1-13 1 16,5-11-2-16,-16-33-2 16,38 16-4-16,-38-38-30 15,20-11-1-15,-15-24-1 16,1-8 1-16</inkml:trace>
  <inkml:trace contextRef="#ctx0" brushRef="#br0" timeOffset="15560.739">5701 1491 67 0,'-25'-2'39'0,"25"2"-1"0,0 0 1 15,39-15-33-15,15-1-1 16,31 6 0-1,5-6-3-15,13 3-3 0,4 7-6 16,-22-4-29-16,-1 10-3 16,-24-2 0-16,-15 6-1 15</inkml:trace>
  <inkml:trace contextRef="#ctx0" brushRef="#br0" timeOffset="18964.3014">6408 6459 39 0,'0'0'34'0,"0"-20"1"15,0 2-3-15,0 18-16 16,0 0-4-16,0 0-1 16,0-19-2-16,0 19-2 15,0 0-2-15,0 0 0 16,0 0-2-16,22 19 1 15,-22-19-1-15,0 0-1 16,0 0-1-16,0 0 1 16,16-17-2-16,-16 17 1 15,0-32-2-15,0 32 2 16,-4-37-2-16,-2 19 1 16,6 18 0-16,-16-14 0 15,-7 18 2-15,1 18-1 0,-12 7 2 16,-3 19-2-16,-3 10 1 15,1 9-1-15,5 0 1 16,9-2-1-16,7-6-1 16,16-10 1-16,10-10-1 15,11-20-1-15,7-11 2 16,2-14-1-16,3-15 0 16,1-9 0-16,-1-9 0 15,-9-6 0-15,-2-2 0 16,-6 6 1-16,-4 3-1 15,-6 13 1-15,-4 25-1 16,0 0 1-16,11 21 0 16,1 21-1-16,8 15 0 0,8 11 0 15,5 13-1-15,7 1 1 16,3 3-1-16,-3-9 0 16,-7-5 2-16,-7-6-1 15,-12-11-1-15,-14-6 2 16,-16-15 0-16,-16-8 0 15,-11-7 0-15,-4-4 0 16,-7-6-1-16,-3-8 0 16,6 0-2-16,1-10-6 15,27 12-31-15,-11-6-4 16,10 6 1-16,-3 6-1 16</inkml:trace>
  <inkml:trace contextRef="#ctx0" brushRef="#br0" timeOffset="28712.2184">10569 1491 28 0,'10'-25'34'0,"-8"-5"0"16,-2 1 2 0,0 29-18-16,5-45-4 0,-5 45-3 15,0 0-2-15,26 19 0 16,-26 15-2-16,8 28-1 16,-6 15-2-16,8 23-1 15,-2 8-2-15,4 8 1 16,3-8-2-16,3-14 0 15,2-14 0-15,0-13-1 16,3-22-1-16,-23-45-2 16,36 20-2-16,-38-57-6 0,16-8-27 15,-22-22-1 1,-4-12 1-16,-16-21-1 16</inkml:trace>
  <inkml:trace contextRef="#ctx0" brushRef="#br0" timeOffset="28877.2451">10448 1287 76 0,'-18'-37'39'16,"18"13"-1"-16,12-1 1 16,28 9-34-16,15-4-2 15,34 3-1-15,16 3-1 16,7 2-2-16,11 12-3 16,-13-4-5-16,9 14-27 15,-34 6-2-15,-20 11-1 16,-34 5 0-16</inkml:trace>
  <inkml:trace contextRef="#ctx0" brushRef="#br0" timeOffset="29020.6555">10602 1784 65 0,'0'0'35'0,"24"-18"-1"15,21-8-3-15,9-9-55 16,19 2-10-16,18 3 0 15,-9-1 0-15</inkml:trace>
  <inkml:trace contextRef="#ctx0" brushRef="#br0" timeOffset="29776.1256">11291 2049 83 0,'14'17'39'16,"6"13"1"-16,-20-30-11 16,35 53-24-16,-19-8 0 15,4 4-2-15,-10 0-1 16,0-4 0-16,-8-4 0 16,-4-9-2-16,-2-5 0 15,4-27 0-15,0 0 0 16,-20 0 0-16,18-29 0 15,4-12-1-15,2-16 0 16,4-2 1-16,6-8 0 16,4 8 0-16,-5 6 1 0,7 22 0 15,-6 11 0-15,-14 20 0 16,26 41 0-16,-15 4 1 16,-3 12-1-16,12 2 0 15,-2 0 1-15,4-2-1 16,3-6 1-16,9-18-1 15,5-11 0-15,7-16-1 16,-1-12 1-16,-3-10-1 16,-1-9-1-16,-5-12 0 15,-11-9 0-15,-5 1 1 16,-14 4-1-16,-12 8 1 16,-14 13-1-16,-11 16 1 0,-3 16 1 15,-3 17-1-15,7 13 1 16,4 7 0-16,12 4 0 15,16-2 0-15,16-6 0 16,16-10 0-16,13-15 0 16,12-14-1-16,10-14 0 15,5-16 0-15,-3-17-1 16,-4-20 0-16,-10-25-1 16,-12-14 1-16,-11-10 0 15,-18-2 0-15,-12 0 0 16,-18 12 1-16,-12 12 1 15,1 25-1-15,-9 30 2 16,2 33-1-16,7 29 0 0,5 34 0 16,6 17-1-1,14 20 1-15,8 8-1 16,12 4 1-16,6-2-1 16,5-10 1-16,1-10-2 0,1-23 0 15,7-18-2-15,-19-27-4 16,17-1-26-16,-38-21-8 15,18-29-1-15,-36-20 0 16</inkml:trace>
  <inkml:trace contextRef="#ctx0" brushRef="#br0" timeOffset="29952.6863">11896 2000 87 0,'0'0'41'0,"0"0"0"0,31-4-4 16,22 17-33-1,7-7 0-15,17-2-2 16,2-2-3-16,0-8-3 0,4 22-14 16,-18-30-22-16,-4 4 0 15,-18-17-1-15,-7 1-1 16</inkml:trace>
  <inkml:trace contextRef="#ctx0" brushRef="#br0" timeOffset="30184.6828">12910 1652 75 0,'-27'16'37'0,"27"-16"0"16,0 0 0-16,27 6-36 15,11-4-3-15,7-16-7 16,21 14-26-16,-13-6-1 16,-6 0-1-16,-9 2 0 15</inkml:trace>
  <inkml:trace contextRef="#ctx0" brushRef="#br0" timeOffset="30333.236">12841 1952 76 0,'-31'18'39'0,"31"-18"0"16,0 0-1-16,33-10-34 0,7-3-2 16,13-7-8-16,18 0-29 15,-8-1-3-15,-3 5 0 16,-9-8-1-16</inkml:trace>
  <inkml:trace contextRef="#ctx0" brushRef="#br0" timeOffset="31407.7169">13882 1350 57 0,'8'-31'37'0,"4"3"2"16,-10-5 0-16,17 19-27 16,-19-8-3-16,0 22 0 15,18 18-3-15,-10 15 0 16,-4 7-2-16,-2 11-1 16,4 4 0-16,2 11-2 15,0-3 1-15,2-6-1 16,-3-8-1-16,1-14 1 15,4-13-1-15,8-16 0 16,-20-6 0-16,28-37 0 16,-11-5 0-16,1-14 0 15,-4-11-1-15,2-6 1 16,2-1-1-16,-7 3 1 0,9 4-1 16,-6 12 1-16,0 12 0 15,6 16 0-15,-1 17 1 16,5 20-1-16,-2 15 1 15,-3 12 0-15,-1 16 0 16,-4 6 0-16,-8 2 0 16,-4 2 0-16,-4-8 0 15,-4-8-1-15,0-10 1 16,-2-7-1-16,8-30 0 16,0 0 0-16,0 0 1 15,-6-30-1-15,22-9 0 16,8-10 0-16,7-4-1 15,11-4 1-15,5 4-1 0,14 6 1 16,1 16-1-16,1 17 0 16,-8 16 1-16,-4 19 1 15,-11 17-1-15,-12 11 0 16,-11 8 1-16,-11 5-1 16,-12 1 1-16,-6-8-2 15,3-4-1-15,-7-12-1 16,14-3-4-16,2-36-29 15,-8 23-6-15,8-23 1 16,20-23-1-16</inkml:trace>
  <inkml:trace contextRef="#ctx0" brushRef="#br0" timeOffset="32031.6985">15053 1260 60 0,'6'-32'39'16,"-6"-3"1"-16,6 11 0 15,-12-3-24-15,6 27-5 0,8 18-2 16,0 13-3-16,-8 6-2 16,3 20-1-16,3 2 0 15,2 6-1 1,-2 2-1-16,8-9 0 0,0-5 0 15,6-13-1-15,-1-13 0 16,7-19 1-16,2-16-1 16,3-15 0-16,-5-15 1 15,2-19-1-15,-5-9 0 16,-7-11-1-16,0 1 0 16,-8-3 0-16,-2 10-1 15,-10 5-2-15,10 15-2 16,-12 5-4-16,29 21-29 15,-23 23-3-15,0 0 2 0,22-6-2 16</inkml:trace>
  <inkml:trace contextRef="#ctx0" brushRef="#br0" timeOffset="32700.176">15590 787 64 0,'-14'-28'37'0,"0"-5"0"0,14 3 1 16,0-9-29-16,26 20-3 16,0-13 0-16,17 22-1 15,2-5-1-15,5 13 0 16,-9 6-2-16,5 17 0 15,-15 7 0-15,-11 9-1 16,-14 6 1-16,-18 4-1 16,-14 4 0-16,-7-2 0 15,-7-8 0-15,1-5 0 16,1-9 0-16,11-9-1 16,7-8 1-16,20-10-1 15,0 0 1-15,34-20-1 0,5 6 0 16,8 3 0-16,15-9 1 15,1 8-1-15,2 6-1 16,-2-2-2-16,-4 16-3 16,-19-4-32-16,-3 22-1 15,-23-7-3-15,-12 13 1 16</inkml:trace>
  <inkml:trace contextRef="#ctx0" brushRef="#br0" timeOffset="33040.407">14091 2341 80 0,'0'0'41'16,"0"0"-1"-16,34-18 1 15,11-5-35-15,46 1 0 16,22-11-2-16,37-2-1 16,19-5-1-16,15 1-1 15,-2 2 0-15,-5 7-3 0,-13 15-1 16,-41-3-7-16,-28 28-30 15,-50 3 0-15,-33 11 0 16,-40 5-1 0</inkml:trace>
  <inkml:trace contextRef="#ctx0" brushRef="#br0" timeOffset="33452.1663">14603 2718 89 0,'0'0'40'0,"23"-30"2"0,-23 30-2 16,0 0-33-16,14 55-2 15,-12-11-1-15,2 16-1 16,-4 7-1-16,0 0 0 16,0 2-1-16,4-13-1 15,0-12 1-15,10-21 0 16,8-19-1-16,9-20 1 16,13-17-1-16,7-12 1 15,4-16 0-15,10-14-1 16,0-1 0-16,3-3 0 15,-3 11 0-15,4 3 0 16,4 14-2-16,-8 4-2 16,12 31-8-16,-18-3-30 0,1 17-1 15,-13 7 1-15,-8 11-1 16</inkml:trace>
  <inkml:trace contextRef="#ctx0" brushRef="#br0" timeOffset="34632.1082">6335 4362 19 0,'-23'6'32'0,"23"-6"1"16,0 0-1-16,-22-15-12 16,22 15-6-16,0 0-4 15,20 17-1-15,-20-17-2 16,0 0-1-16,25 22-1 16,5-2 1-16,0-9-2 0,21 9 0 15,4-10-1 1,22 0-1-16,10-10 0 15,22-14-1-15,15-10 1 16,14-19-2-16,8-10 1 0,2-14 0 16,-3-13 0-16,-7-6-1 15,-10-5 1-15,-21 3 0 16,-16 0-2-16,-20 9 2 16,-18 3-2-16,-21 9 2 15,-13 6-1-15,-7 12 0 16,-10 6 0-16,-4 7 0 15,-2 9 0-15,-2 5 0 0,6 22 0 16,0 0-1 0,0 0 0-16,0 0 1 15,14 20-1-15,-4 0 0 16,-2-1 0-16,-2 1-1 16,2 2-2-16,-8-22-5 0,18 19-29 15,-18-19-2-15,0 0 1 16,0 0-1-16</inkml:trace>
  <inkml:trace contextRef="#ctx0" brushRef="#br0" timeOffset="35172.8192">7970 3442 40 0,'0'0'35'0,"-31"-8"2"0,31 8 0 16,0 0-20-16,-20-16-5 15,20 16-4-15,20-1-1 16,5-1-3-16,9-6 0 15,11-4-3-15,7-4 0 16,1-3-1-16,4-3 1 16,-9-2-1-16,-7 1 1 15,-9 7 0-15,-32 16 1 16,0 0 0-16,4 26 0 16,-24 9 1-16,-6 6-1 15,6 6 0-15,-3 6-1 16,9 0 0-16,2-2-3 15,2-25-8-15,18 5-30 0,-8-31-2 16,2 26 2-16,-2-26-2 16</inkml:trace>
  <inkml:trace contextRef="#ctx0" brushRef="#br0" timeOffset="36480.6833">4720 4306 39 0,'0'0'35'16,"20"13"1"-16,-20-13 1 15,20 12-23-15,-20-12-2 16,0 0-1-16,-44-6-3 16,44 6 0-16,-47 10-2 15,19-2-2-15,-17 0-1 16,-7 0 0-16,-7-6-2 15,0-6 0-15,-12-6 1 16,-12-8-1-16,-4-9 0 16,-4-9-1-16,-7-9 1 15,1-4 0-15,-2-6 0 0,-2-2-1 16,5-2 0-16,11 0 0 16,6 1-1-16,2 3 1 15,17 0-1-15,15 6 2 16,6 4-3-16,11 3 2 15,10 5 0-15,4 6-1 16,8 9 0-16,6 22 2 16,-8-29-1-16,8 29-1 15,0-18 2-15,0 18-1 16,0 0 0-16,0 0 0 16,-11-18 0-16,11 18 0 15,0 0 1-15,0 0-1 16,-6-17 0-16,6 17 0 0,0 0 0 15,0 0 1-15,0 0-1 16,0 0 0-16,25-10 1 16,-25 10 0-16,20 29 0 15,-8-3 0-15,2 1-1 16,6 9 2-16,-7-1-1 16,5 0 0-16,-2-3 0 15,2-5-1-15,-6-5 2 16,-3-5-2-16,-9-17 1 15,0 0-1-15,0 0 0 16,0 0 0-16,-27-25-1 16,7 3 1-16,-6-5-1 15,5-7 1-15,-5 1-1 0,0-2 0 16,7 5 1-16,-1 7 0 16,6 5-1-16,-4 10 1 15,18 8 0 1,-31 26 0-16,17 1 1 0,0 12-1 15,2 7 0-15,4 3 0 16,2-2 1-16,4 2-1 16,-2-10 1-16,10-10-3 15,8 1-1-15,-14-30-8 16,44 14-29-16,-11-24-2 16,13 0 0-16,-1-14-1 15</inkml:trace>
  <inkml:trace contextRef="#ctx0" brushRef="#br0" timeOffset="42224.547">11149 4641 37 0,'0'0'35'0,"0"-29"2"16,0 29 0-16,0 0-22 15,-14-32-2-15,14 32-1 16,-6 22-3-16,12 13-1 16,-10 3-2-16,10 22-2 15,0 7-1-15,2 10 0 16,4-1 0-16,6 1-1 15,-2-9 0-15,3-9-1 16,-1-10-1-16,2-17 0 0,-6-11-1 16,-14-21-4-16,19 6-3 15,-26-35-19 1,1 3-13-16,-12-21-1 16,-4-6 0-16,-15-10 1 0</inkml:trace>
  <inkml:trace contextRef="#ctx0" brushRef="#br0" timeOffset="42392.772">10861 4688 77 0,'-20'-25'39'0,"14"-1"0"16,32 5 1-16,7-3-34 15,33 6-1-15,11-7 0 16,21 3-3-16,13 3-1 16,1 1-2-16,1 16-4 15,-22-12-8-15,0 22-25 0,-32 6-2 16,-20 10 1-1,-31 5-1-15</inkml:trace>
  <inkml:trace contextRef="#ctx0" brushRef="#br0" timeOffset="42557.0758">11005 4989 70 0,'16'3'37'0,"25"-20"0"16,13-7-2-16,25 1-33 15,0-5-3-15,0-5-19 16,5 11-15-16,-7 16-1 16,-11 6 0-16,-17 8-1 15</inkml:trace>
  <inkml:trace contextRef="#ctx0" brushRef="#br0" timeOffset="42833.1438">11864 5177 74 0,'0'0'42'16,"26"6"0"-16,-26-6 0 16,23 53-19-16,-23-20-17 15,14 12-2-15,0 6-1 16,6 8-1-16,-8 4-1 15,7-4 0-15,-5-2-1 0,-2-10-1 16,2-8-2-16,-8-15-3 16,2 3-6-16,-8-27-29 15,-12-23-1-15,-8-11 1 16,4-9-1-16</inkml:trace>
  <inkml:trace contextRef="#ctx0" brushRef="#br0" timeOffset="43000.7671">11489 5181 93 0,'0'0'40'0,"31"-24"1"15,3 9-1-15,21 5-36 16,8-4-3-16,14 0-3 0,8 20-11 16,-12-16-27-16,-7 7 0 15,-13-3-3-15,-6 0 3 16</inkml:trace>
  <inkml:trace contextRef="#ctx0" brushRef="#br0" timeOffset="43316.8764">12745 5059 74 0,'0'0'38'0,"0"0"2"16,39 4-3-16,1-6-29 15,5-8-4-15,12 1-4 16,10 7-6-16,-15-14-31 16,9 0-1-16,-10-1-1 15,-5 1 1-15</inkml:trace>
  <inkml:trace contextRef="#ctx0" brushRef="#br0" timeOffset="44132.0356">13694 4834 63 0,'-8'-18'39'15,"8"18"0"-15,-11-26 1 16,11 26-28-16,0 0-2 15,0 0-3-15,6 40 0 16,-6-3-3-16,11 12 0 16,-3 4 0-16,4 8-2 15,2-6 0-15,-2 0 0 0,-2-8 0 16,2-8-1 0,-1-10 0-16,-3-11 0 15,-8-18-1-15,0 0 0 16,20-14 0-16,-14-13 0 15,-2-6-2-15,-2-11 2 0,4-7-1 16,2-2 0-16,4 0 0 16,1 4 1-16,5 4-1 15,4 10 1-15,3 7 0 16,7 15 1-16,-2 17-1 16,11 11 0-16,-5 15 1 15,1 9 0-15,-3 8 0 16,-3 10 0-16,-11-2 1 15,-4 0-2-15,-6-10 2 16,-8-6-1-16,-8-9 0 16,-2-11-1-16,8-19 0 15,0 0 1-15,-20-13-1 0,20-17-1 16,8-13 0-16,6-12 0 16,6-2 1-16,9-6-1 15,7 2 0-15,15 3 0 16,-3 9 2-16,7 13-1 15,-2 20 0-15,0 18 0 16,-7 14 1-16,-9 16-1 16,-9 9 0-16,-10 10 0 15,-8 4 0-15,-6-2 1 16,-4-4-2-16,-12-6-1 16,10-4-2-16,-4-21-7 15,20 2-30-15,-14-20-1 16,0 0-2-16,21-8 3 0</inkml:trace>
  <inkml:trace contextRef="#ctx0" brushRef="#br0" timeOffset="44643.6748">15197 4892 79 0,'14'-19'40'16,"-14"19"1"-16,20-30 0 15,-20 30-32-15,5-29-1 0,-5 29-3 16,-19-10 0-16,-5 26-2 16,-12 5-1-16,5 11 0 15,-9 3-1 1,7 8 0-16,1 4 0 0,11-1 0 15,5-3-1-15,14-4 1 16,16-16-1-16,9-9 1 16,5-12-2-16,9-12 1 15,3-7-2-15,1-21 2 16,-7-3-1-16,-4-10 0 16,-9 4 0-16,-9 4 1 15,-6 6 0-15,-10 9 1 16,4 28 0-16,-22 0 0 0,16 26-1 15,6 17 2 1,2 10 0-16,14 17 0 16,0 13 0-16,10 9-1 15,1 0 1-15,9 8 0 0,-14-5 0 16,-5-1-1-16,-9-6-1 16,-12-9 0-16,-10-7-2 15,-15-23-6-15,5 4-33 16,-33-25-4-16,-4-1 2 15,-30-17-2-15</inkml:trace>
  <inkml:trace contextRef="#ctx0" brushRef="#br0" timeOffset="45748.2777">5472 6459 54 0,'8'-30'36'0,"-8"30"2"15,12-27 1-15,-16 3-25 16,4 24-3-16,0 0 0 16,16 28-2-16,-22-9-2 15,12 24-1-15,-10-1-2 16,10 14-2-16,-4-1 0 15,4 4 0-15,0-2-1 16,2-8 0-16,-4-6-1 16,2-11 1-16,-4-11-1 15,-2-21 1-15,0 0-1 16,0 0 0-16,-2-23 0 16,2-12 0-16,0-7 0 15,2-7 0-15,4-2-1 0,1 2 1 16,5 8 0-16,6 6 1 15,-2 7-1-15,4 18 0 16,-1 14 1-16,5 12-1 16,-4 15 1-16,-1 5 0 15,-5 7-1-15,0 4 1 16,-2-6 0-16,-4 0 0 16,-2-9-1-16,0-14 0 15,-6-18 1-15,0 0-1 16,21-36 0-16,-5-7 0 15,0-4 0-15,10-12 0 16,5 0 0-16,3 8 1 16,5 8-1-16,1 19 1 0,-1 18-1 15,-1 24 1 1,-5 21-2-16,-7 14 0 16,-4 24-4-16,-18-2-33 15,4 15-5-15,-8-10-1 0,0-1 0 16</inkml:trace>
  <inkml:trace contextRef="#ctx0" brushRef="#br0" timeOffset="48544.8424">16263 4710 46 0,'-31'12'37'0,"31"-12"0"16,0 0 0-16,0 0-21 0,33-4-1 16,-3-12-5-16,29 10-3 15,2-13-2-15,16 1-4 16,0 0-3-16,-10-11-7 15,1 13-28-15,-17 0-2 16,-18 10 0-16,-33 6-1 16</inkml:trace>
  <inkml:trace contextRef="#ctx0" brushRef="#br0" timeOffset="48695.931">16394 4934 76 0,'53'-8'35'0,"-16"-10"2"0,11-2-4 16,-3-7-41-16,3 3-25 16,1 9-2-16,-10-7 0 15,-5 10-1-15</inkml:trace>
  <inkml:trace contextRef="#ctx0" brushRef="#br0" timeOffset="49491.9381">17047 4618 73 0,'0'0'40'16,"14"-26"-1"-16,-14 26 1 15,0 0-28-15,22 26-3 16,-18 1-2-16,3 20-2 15,-1 6-2-15,0 12 1 0,0 0-2 16,0 1 0 0,-4-5 0-16,4-6-1 15,-4-8 0-15,2-15-1 16,-2-11 1-16,-2-21 0 0,0 0-2 16,0 0 0-16,12-39 0 15,-6-2 1-15,-6-10-1 16,6-8 0-16,0-4 0 15,-4 0 0-15,3 1 1 16,9 7 0-16,6 6 0 16,2 15 0-16,7 11 0 15,5 19 1-15,3 14-1 16,5 11 0-16,-5 16 0 16,-3 16 2-16,-8 8-2 15,-7 4 1-15,-7 4 0 16,-8-5 0-16,-4-7 1 15,-4-10-1-15,-8-9 0 0,5-19-1 16,7-19 1-16,-20 2-1 16,16-21-1-16,4-17 1 15,8-13-1-15,10-13 0 16,3-7 0-16,9-4 1 16,3 1-1-16,5 7 1 15,1 12 0-15,-3 12 0 16,1 27 0-16,1 20 0 15,-10 19 1-15,-1 22 0 16,-9 10-2-16,-2 8 2 16,-4 6-1-16,-8-5 1 15,-2-3-1-15,-4-12-1 0,4-4-4 16,-14-27-23-16,22 4-14 16,-10-24 0-16,0 0-1 15,0 0 0-15</inkml:trace>
  <inkml:trace contextRef="#ctx0" brushRef="#br0" timeOffset="50340.1262">18082 4808 49 0,'0'-20'37'0,"4"3"2"16,-8-3 1-16,4 20-21 16,-2-29-4-16,2 29-4 15,0 0-3-15,20 13-2 16,-20 15-2-16,13 17-1 15,-7 4-1-15,8 12 0 16,-2 2 1-16,2 3-2 16,0-5 1-16,5-6-1 15,-1-16 0-15,4-11 0 0,1-14 0 16,-1-14 0 0,4-14-2-16,-4-14 1 15,1-9 0-15,-3-16 0 16,-6-4-1-16,0-9 1 0,-6 1 0 15,-2-2-1-15,-3 6 1 16,-3 6-2-16,0 12 0 16,-5 6-3-16,5 37-4 15,2-32-33-15,-2 32-1 16,0 0 1-16,0 0 0 16</inkml:trace>
  <inkml:trace contextRef="#ctx0" brushRef="#br0" timeOffset="50692.2248">18571 4362 66 0,'20'-27'39'16,"2"-6"1"-16,15 5-1 15,-9-3-22-15,21 19-9 16,-15-2-2-16,7 16-1 15,-15 6-1-15,-6 18-1 16,-14 7-2-16,-8 10 0 16,-18 4 0-16,-6 0 1 15,-11-2-1-15,3-1 0 16,-3-9 0-16,9-10 0 16,8-7 0-16,20-18 0 15,0 0 0-15,0 0-1 0,46 12 1 16,-13-20-1-16,13-2-1 15,-1 0 0-15,7 5-3 16,-11-5-3-16,16 20-24 16,-23-14-10-16,-1 8-1 15,-9-2 0-15</inkml:trace>
  <inkml:trace contextRef="#ctx0" brushRef="#br0" timeOffset="51204.3402">17357 5550 79 0,'0'0'39'16,"18"6"1"-16,8-14 0 15,21 0-32-15,6-10-1 16,32 7-2-16,12-9-1 15,13 2-2-15,3-3 0 16,3 3-2-16,-9 10-3 16,-18-4-4-16,4 20-31 0,-44-2-2 15,-25 10 0 1,-26 2-1-16</inkml:trace>
  <inkml:trace contextRef="#ctx0" brushRef="#br0" timeOffset="51587.8815">17819 5758 80 0,'0'0'41'15,"0"0"-1"-15,20-2 0 0,-20 2-31 16,18 43-4-1,-10-6-1-15,5 14 0 16,-1 0-1-16,2 6-1 16,-6-6-1-16,-2-4 0 0,0-9 0 15,-6-9 0-15,0-29 0 16,0 20 0-16,0-20 0 16,-12-28 0-16,16-1 0 15,0-12-1-15,8-6 1 16,5-8 0-16,9-2-1 15,2-2 0-15,15 2 1 16,-3 8-1-16,1 6-1 16,3 7-2-16,-1 17-4 15,-19-3-33-15,15 18-2 16,-19 4 0-16,-20 0 0 16</inkml:trace>
  <inkml:trace contextRef="#ctx0" brushRef="#br0" timeOffset="53208.736">20984 4569 7 0,'6'-26'34'0,"6"8"2"15,-12 18 1-15,2-41-11 16,18 47-3-16,-20-6-4 16,0 0-4-16,-28 28-5 15,28 17-2-15,-12 4-2 16,6 17-2-16,0 7 0 16,4 10-1-16,2-3 0 15,6 2-2-15,2-7 1 16,6-4-1-16,-2-14 1 15,4-14-2-15,0-14 1 0,-3-11-3 16,-13-18-2-16,22-6-3 16,-4 0-8-16,-24-33-28 15,0-6 2-15,-16-18-1 16,-7-6 0-16</inkml:trace>
  <inkml:trace contextRef="#ctx0" brushRef="#br0" timeOffset="53411.8131">20246 4457 81 0,'-46'-24'40'16,"21"-1"1"-16,35 3 1 15,17-15-35-15,32 23 0 16,26-6-2-16,34 5-1 0,23-7 0 16,16 8-2-16,4-1-2 15,-10 5-1 1,-2 4-3-16,-26-12-8 15,-7 18-28-15,-44-2-2 0,-20 8 0 16,-35 0 1-16</inkml:trace>
  <inkml:trace contextRef="#ctx0" brushRef="#br0" timeOffset="53696.4374">21660 4680 84 0,'0'0'40'16,"31"-17"-1"-16,1 3 0 15,7-4-34-15,18 5-2 16,-1 5-4-16,-3-8-5 16,16 14-30-16,-23 0-3 15,-19 8 1-15,-27-6-2 0</inkml:trace>
  <inkml:trace contextRef="#ctx0" brushRef="#br0" timeOffset="53824.6962">21632 4975 83 0,'8'19'37'16,"17"-17"0"-16,27-4-3 16,-7-7-63-16,26-7-6 15,8 0-2-15,-14-7 1 16</inkml:trace>
  <inkml:trace contextRef="#ctx0" brushRef="#br0" timeOffset="54688.4168">22447 4655 80 0,'10'-28'40'0,"-10"28"0"16,0 0 1-16,0 0-31 16,12 42-2-16,-10-7-1 15,16 24-2-15,-6 0-1 16,7 11-1-16,-3-1-1 15,2 0 0-15,-6-10 0 16,-4-6-1-16,0-12 0 16,-4-16 0-16,-4-25-1 15,0 0 0-15,0 0-2 0,8-27 1 16,-7-14-1-16,-1-14 1 16,4-8-1-1,2-6 0-15,2 3 1 16,4-3 0-16,2 10 0 0,8 6 1 15,3 16 0-15,7 17 0 16,-1 14 1-16,3 14 0 16,0 16-1-16,3 15 1 15,-11 10 0-15,-6 8 0 16,-7 0 1-16,-7 0-1 16,-6-8 1-16,-6-4-1 15,-7-12 1-15,-5-15-2 16,18-18 0-16,-28 4 0 0,16-24 0 15,12-13 0-15,0-8-1 16,12-12 0 0,10-6 0-16,9 0 1 15,9 2 0-15,7 4-1 0,11 10 1 16,5 15 0-16,2 16 0 16,-4 16 0-16,-4 18 1 15,-9 11-1-15,-11 9 0 16,-15 13 1-16,-10 3-2 15,-14-1 0-15,-10 0-1 16,-12-16-6-16,28-3-34 16,-23-13 1-16,7-7-2 0,12-18 0 15</inkml:trace>
  <inkml:trace contextRef="#ctx0" brushRef="#br0" timeOffset="55168.3939">23415 4757 104 0,'2'-33'41'15,"-2"33"2"-15,6-28-10 16,8 48-25-16,-12 3-2 16,15 19-1-16,1 3-3 15,4 8 1-15,2 2-1 16,-3 2-1-16,-1-6 0 15,6-4 0-15,-7-10 1 16,-5-12-2-16,-14-25 2 16,26 14-2-16,-26-14-1 15,20-35 1-15,-8-4 0 16,1-8 1-16,1-14-2 16,4-4 0-16,-4-2 0 15,0 0 1-15,-1 7-1 0,-1 5-2 16,2 19-1-16,-8-3-6 15,20 21-31-15,-26 18-2 16,0 0 0-16,0 0-1 16</inkml:trace>
  <inkml:trace contextRef="#ctx0" brushRef="#br0" timeOffset="55536.3324">23928 4272 80 0,'12'-29'39'0,"8"3"0"0,6-1 1 15,13 9-33-15,1-3-1 16,11 21-1-16,-10 0 0 16,5 17-1-16,-15 5-2 15,-5 5-1-15,-12 9 0 16,-20 7 1-16,-14 2-2 15,-13 0 2-15,-5-6-1 16,-1-5 0-16,3-7 0 16,4-3 0-16,7-13 0 15,25-11 0-15,0 0 0 16,0 0-1-16,47-25 1 16,-3 7-2-16,7 5 1 15,2-5-2-15,6 10-2 0,-5-6-4 16,9 22-22-16,-24-10-11 15,-5 8-2-15,-12-4 1 16,-4 2 0-16</inkml:trace>
  <inkml:trace contextRef="#ctx0" brushRef="#br0" timeOffset="55963.8473">22542 5534 91 0,'0'0'41'0,"-6"-19"0"0,30 11 0 15,2-14-34-15,41 10-1 16,18-11-2-1,25 1-1-15,13 3-1 16,11-1-1-16,2 4-1 0,-6 2-2 16,-13 14-2-16,-26-11-6 15,-12 22-31-15,-46 1 0 16,-19 8 0-16,-36 3-1 16</inkml:trace>
  <inkml:trace contextRef="#ctx0" brushRef="#br0" timeOffset="56340.5449">22984 5715 90 0,'-9'-28'41'0,"9"28"1"16,0 0-1-16,0 0-33 15,29 26-1-15,-17 5-2 16,4 14-1-16,2 8-2 16,-5 4 0-16,1 2-1 15,-8-6 0-15,0-10 0 16,-6-9 0-16,-4-11-1 16,4-23 0-16,0 0 0 15,-6-21 0-15,10-11 1 16,2-11-2-16,8-10 1 15,6-6 0-15,11-6 0 16,9 1 0-16,7 7 0 0,4-2-3 16,11 16-2-16,-7-14-13 15,10 27-24-15,-12 3 0 16,3 9 0-16,-11 2-1 16</inkml:trace>
  <inkml:trace contextRef="#ctx0" brushRef="#br0" timeOffset="56621.1815">24195 5208 82 0,'0'0'40'0,"20"10"0"16,13-16 0-16,5-7-23 15,15 3-16-15,0 0 0 16,1-4-4-16,3 12-3 16,-31-12-31-16,-1 5-3 15,-25 9 0-15,8-30 0 16</inkml:trace>
  <inkml:trace contextRef="#ctx0" brushRef="#br0" timeOffset="56792.2506">24294 4928 87 0,'-32'2'41'0,"30"17"2"16,2 3-1-16,12 19-33 16,-10-4-1-16,6 16-3 15,-2 0-1-15,-2-2-5 16,0 8-2-16,-6-21-10 15,7 9-28-15,-3-14-1 16,10-2-1-16,-6-11 1 16</inkml:trace>
  <inkml:trace contextRef="#ctx0" brushRef="#br0" timeOffset="57535.5541">24811 4820 73 0,'0'0'38'0,"0"0"3"16,0 0-1-1,18 31-30-15,-30-7-1 16,14 25-2-16,-12 0-1 0,10 14-1 16,-10-2-1-16,8 3-1 15,0-3-1-15,-2-8-1 16,4-12 0-16,0-9 0 15,0-32-1-15,12 17 0 16,-12-17-1-16,14-35 0 16,-6 0 1-16,2-14 0 15,-1-8-2-15,9-10 1 16,-4 2 0-16,6 0 1 16,3 9-1-16,3 8 1 15,2 11-1-15,-1 14 2 16,5 17-1-16,2 21 1 15,-9 13 0-15,1 13 0 0,-6 8 1 16,-6 10-1-16,-11 0 1 16,-3 2-1-16,-5-8 0 15,-11-10 0-15,-4-12 0 16,0-13-1-16,-1-8 0 16,1-14 1-16,20 4-1 15,-26-43-1-15,26 5 0 16,2-15 0-16,16-1 1 15,10-3-1-15,9 0 0 16,6 6 0-16,7 9 0 16,7 13 1-16,-6 19 0 15,3 26 0-15,-15 11 1 16,-5 18-1-16,-9 7 1 0,-13 4-1 16,-10 1 1-16,-4-4-2 15,-4-4-1-15,-5-17-3 16,16 1-4-16,-5-33-32 15,0 0-1-15,0 0 0 16,44-33 0-16</inkml:trace>
  <inkml:trace contextRef="#ctx0" brushRef="#br0" timeOffset="57920.6849">25692 4943 93 0,'-40'26'41'0,"-11"13"2"16,-3 2-1-16,11 12-35 15,3-6-1-15,21-1-4 0,7-17 1 16,24-9-2-16,13-12-1 16,15-12-2-16,5-10 1 15,3-16-1-15,3-5 0 16,-17-12 1-16,3 0-1 16,-5 2 1-16,-11 4 1 15,3 9 0-15,-8 11 1 16,4 23 0-16,-3 13 1 15,11 28 0-15,0 8 1 16,7 24-2-16,1 9 1 16,9 15 0-16,1 5 0 15,-7 3 0-15,-1 3-1 0,-11-4 1 16,-13-2 0-16,-16-9-1 16,-16-9 0-16,-21-8 0 15,-9-13-1 1,-15-16-1-16,-4-9-2 0,-10-27-9 15,10 7-30-15,-12-16-2 16,6-10 0-16,-4-6-1 16</inkml:trace>
  <inkml:trace contextRef="#ctx0" brushRef="#br0" timeOffset="61113.4734">21010 7807 55 0,'0'0'36'0,"0"0"0"15,0 0 2-15,0 0-22 16,-14-18-2-16,30 22-4 15,-16-4-2-15,45-14-2 16,-11 1-3-16,15 1-1 16,10 0 0-16,9-2-2 15,3 5-2-15,-6-7-2 16,0 14-3-16,-31-10-23 16,-1 14-9-16,-33-2 0 15,4 18 0-15</inkml:trace>
  <inkml:trace contextRef="#ctx0" brushRef="#br0" timeOffset="61264.5756">21030 7970 96 0,'-20'17'40'15,"20"1"0"-15,20-20-1 16,19 12-34 0,13-10-3-16,7-8-3 0,12 12-6 15,-18-12-30-15,6-6-3 16,-5-5 2-16,-15 1-2 15</inkml:trace>
  <inkml:trace contextRef="#ctx0" brushRef="#br0" timeOffset="62569.0415">22392 7554 47 0,'10'-24'36'0,"-10"24"3"15,8-37-10-15,-8 37-5 16,0 0-4-16,-18 45-6 0,-27-6-3 16,9 36-3-16,-21 11-2 15,4 20-2-15,-1 6-1 16,9 4 0-1,7-10-2-15,25-10 0 0,18-21 0 16,21-23-1-16,20-24 1 16,19-24-1-16,8-18 1 15,6-25-1-15,4-18 1 16,-10-20-1-16,-8-13 1 16,-14-2 0-16,-21-6 0 15,-20 4-1-15,-22 1 0 16,-20 15 1-16,-15 11-1 15,-10 16-1-15,-3 22-1 0,1 11-2 16,20 28-5 0,-13 13-32-16,38 15-1 15,14 11-1-15,20 14 0 16</inkml:trace>
  <inkml:trace contextRef="#ctx0" brushRef="#br0" timeOffset="62757.0537">22984 8150 112 0,'0'0'43'0,"20"4"-1"15,-20-4 1-15,0 0-39 16,0 0-2-16,-4-17-3 0,4 17-1 16,12-30-6-1,20 12-34-15,-18-7 0 16,11-1 0-16,-5-15-2 15</inkml:trace>
  <inkml:trace contextRef="#ctx0" brushRef="#br0" timeOffset="63172.393">23687 7320 96 0,'18'-41'41'15,"-18"13"1"-15,-27 1 1 16,-19 47-34-16,-31-13-1 15,-4 29-2-15,-20 11-2 16,7 16-2-16,-3 5 0 16,18 5-1-16,22 0 0 15,29-11-2-15,28-11 2 0,32-21-2 16,27-14 0-16,16-20 0 16,20-16 0-16,3-17 1 15,7-14-1-15,-12-6 2 16,-8 0-1-16,-20 6 1 15,-18 2 0-15,-17 19 0 16,-20 9 0-16,-10 21-1 16,-22 27 0-16,-4 16 0 15,-5 18 0-15,1 18 0 16,-5 9 0-16,11 2 0 16,0 8 0-16,10-5 0 15,9-13 0-15,3-9 0 16,5-14 0-16,7-22 0 0,12-6-8 15,-22-29-35-15,32-11-1 16,-13-21 0-16,13-9-1 16</inkml:trace>
  <inkml:trace contextRef="#ctx0" brushRef="#br0" timeOffset="63583.9579">23920 7514 100 0,'0'-33'42'15,"6"6"-1"-15,6-3 1 16,12 11-36-16,2 3-1 16,19 16-2-16,4 0-1 15,5 16-1-15,-7 13-1 0,-2 8 0 16,-13 8 0-16,-18 6 0 16,-20 2 0-16,-20-4 0 15,-15 1 0-15,-5-15 0 16,-5-4 1-16,0-9-2 15,9-10 2-15,13-8-2 16,29-4 1-16,0 0 0 16,31-6 0-16,15 8-1 15,7 5 1-15,10 7-1 16,2 10 1-16,-4 5 0 16,-3 12 0-16,-13 8 1 15,-17 2 0-15,-16 2 0 16,-14-3 0-16,-20-3 1 0,-12-6-1 15,-13-12 1-15,-6-5-2 16,-5-22-1-16,-1-6-2 16,0-20-5-1,25 3-33-15,-11-20-2 0,15-7-1 16,15-8 1-16</inkml:trace>
  <inkml:trace contextRef="#ctx0" brushRef="#br0" timeOffset="64168.2603">24639 7571 92 0,'20'-23'42'0,"-6"-7"1"16,5 17 0-16,-19 13-34 0,22-4-2 15,0 21-1-15,0 17-3 16,-3 19 0-16,1 9-2 16,-8 15 1-16,2 7-1 15,-6-1 0-15,2-5 0 16,-9-5-1-16,-1-10 1 16,2-12-2-16,-4-18 0 15,4-15-1-15,-2-18-1 16,0 0-1-16,-13-47-3 15,19 9-1-15,-20-24-2 16,14-3 1-16,-14-18 0 16,4 7 4-16,-10-3 4 15,-1 3 1-15,1 13 5 0,-8 4 1 16,12 30 3-16,-7 1 0 16,23 28-1-16,0 0-1 15,15 47-4-15,19-7 0 16,17 15-2-16,15 5 1 15,11 5-2-15,15-4 1 16,11-8-1-16,10-12 0 16,3-11 0-16,-1-13 1 15,-5-15-1-15,-11-19 0 16,-16-15-1-16,-22-7 1 16,-23-14 0-16,-27-2 1 15,-24-6 0-15,-17-6-1 0,-11 1 0 16,-9 7-3-16,-5-2-3 15,29 16-35-15,-21 6-2 16,9 11 0-16,-5 5-1 16</inkml:trace>
  <inkml:trace contextRef="#ctx0" brushRef="#br1" timeOffset="70656.2974">17414 1560 68 0,'8'-18'40'0,"-8"-7"1"16,0 25 1-16,4-34-23 15,-4 34-8-15,0 0-2 16,16 24-3-16,-16-24 0 15,16 49-3-15,-12-12 0 16,0 10-1-16,-10 14-1 16,-2 18 1-16,-10 1-1 15,0 3 0-15,3-3-1 16,-3-7 0-16,10-10 0 16,6-14-1-16,10-22 0 15,12-31-2-15,7-10-2 16,-9-31-27-16,10 8-12 0,-22-24 1 15,-1 6-2-15,-24-10 1 16</inkml:trace>
  <inkml:trace contextRef="#ctx0" brushRef="#br1" timeOffset="73112.8303">11045 6092 40 0,'-20'0'29'0,"20"0"-5"16,-26-10-3-16,26 10 0 15,0 0-5-15,40 8-4 16,-13-14-3-16,38 14-2 0,18-14-1 16,54 6-1-16,23-12-1 15,53 6-1-15,30-10 0 16,33-1-2-16,24-3 1 15,22-4-1-15,2 5-1 16,-2-1 1-16,-24 3-1 16,-26-1 0-16,-31 6-2 15,-41 2-2-15,-40 12-2 16,-58-12-12-16,-35 18-18 16,-39 2-2-16,-28-10 1 15,-35 28-1-15</inkml:trace>
  <inkml:trace contextRef="#ctx0" brushRef="#br1" timeOffset="73643.6526">12999 6672 66 0,'8'-27'39'16,"6"0"0"-16,-4-5 0 0,6 24-25 15,-16 8-4-15,0 0-1 16,17 26-1 0,-9 29-3-16,-8 13-2 15,4 15 0-15,-2 13-2 0,-2 4 1 16,2 0-1-16,2-4 0 16,-2-7-2-16,4-23-2 15,6 1-8-15,-6-24-31 16,2-15 1-16,-8-28-2 15,0 0 0-15</inkml:trace>
  <inkml:trace contextRef="#ctx0" brushRef="#br1" timeOffset="76439.9722">23583 8719 88 0,'29'-25'42'0,"-9"-6"1"15,2 11-1-15,-12-2-30 16,13 42-4-16,-23 5 0 16,4 21-4-16,-17 12 0 15,3 11-3-15,-4 6 1 16,4 5-3-16,-2-5 0 15,0-20-2-15,20-8-4 16,-8-47-20-16,32 23-16 16,1-32-1-16,17-9 0 15,3-17 0-15</inkml:trace>
  <inkml:trace contextRef="#ctx0" brushRef="#br1" timeOffset="76877.1297">25759 8541 93 0,'0'0'42'16,"31"23"1"-16,-25-3 0 16,8 11-36-16,-12 7-1 15,10 9-2-15,-6-4-1 16,0-4-3-16,0 2-2 0,-6-15-7 16,13 5-34-16,-13-31 0 15,6 26-1 1,-6-26-1-16</inkml:trace>
  <inkml:trace contextRef="#ctx0" brushRef="#br0" timeOffset="97184.3397">1675 12121 3 0,'12'-18'4'0,"-6"-4"1"16,-6 22 6-16,22-19 3 15,-22 19 2-15,0 0 3 16,0 0-1-16,20 6 1 0,-20-6-4 16,0 0-1-16,0 0-1 15,0 0-2-15,0 0-3 16,17 19-1 0,-17-19 0-16,0 0-2 0,6 18-1 15,-6-18-1-15,0 0-1 16,0 0 0-16,26-2-1 15,-18-16 0-15,-2-9 0 16,0 1-1-16,-6-1 1 16,-12 5 0-16,-2 1-1 15,-14 21 1-15,-15 13 2 16,-4 11-1-16,-11 17 0 16,-1 16 2-16,-6 14-2 0,6 9 0 15,7 3 1-15,13-1-1 16,13-5-1-1,14-3 0-15,22-17 0 16,16-18-1-16,10-17 1 0,15-26-3 16,14-20-1-16,0-17 2 15,0-16-3-15,0-17-1 16,1-9-1-16,-27-25-1 16,14 2-2-16,-33-21 2 15,4 13 0-15,-30-14 0 16,2 20 2-16,-18 6 3 15,-7 14 2-15,5 29 3 16,-14 10 3-16,19 39 0 16,-15 6 2-16,22 44-1 15,-13 9 0-15,25 27-1 16,-6 15-1-16,16 16-1 16,-6 3-1-16,13 8 0 0,1-2-1 15,4-6-2-15,-2-22 1 16,3-9-2-16,-9-18 1 15,6-20-4-15,5-4-6 16,-25-37-29-16,28-8-1 16,-14-23 1-16,-2-8-1 15</inkml:trace>
  <inkml:trace contextRef="#ctx0" brushRef="#br0" timeOffset="97640.9642">2335 11025 70 0,'12'-23'37'16,"-12"23"1"-16,20 18 1 15,-20-18-26-15,35 51-6 16,-17-2 0-16,29 25 0 0,-9 7-1 16,9 23-1-16,-3 4-2 15,-5 15 0-15,-11 1-1 16,-5 6 1-16,-13-15-2 15,-6-3 1-15,-16-10-1 16,-1-15 0-16,-9-7 1 16,-4-17-3-16,1-16 2 15,-1-10-1-15,2-5 0 16,4-11 0-16,5-9 0 16,15-12-3-16,-26 4-3 15,8-34-13-15,24 13-23 16,-6-9 0-16,6-3 0 15,0-8-2-15</inkml:trace>
  <inkml:trace contextRef="#ctx0" brushRef="#br0" timeOffset="98835.8435">4191 12099 24 0,'-38'14'31'16,"38"-14"-1"-16,-33 6 0 15,13-32-19-15,20 26-2 16,-14-53 0-16,26 26-3 0,-12-20 0 15,14 3-2-15,0-13 0 16,12 8-2-16,-7-4 2 16,13 16 0-16,-8 0 1 15,17 21-1-15,-5 2 0 16,11 20 0-16,2 2 0 16,16 8-2-16,1 0 1 15,9 3 0-15,6-5-1 16,0-8-2-16,-4-4 2 15,-4-12-2-15,-6-2 1 16,-12-2-1-16,-10-1-3 16,-21-13-3-16,6 16-7 15,-36-15-21-15,6 5-4 0,-14 3 1 16,-12 7-1-16</inkml:trace>
  <inkml:trace contextRef="#ctx0" brushRef="#br0" timeOffset="99076.9111">4801 11701 45 0,'-22'35'34'0,"9"-4"3"16,7 5 0-16,25 17-19 16,-19-18-6-16,34 32-2 15,-20-6-3-15,17 21 0 16,-13 0-3-16,6 11-1 16,-6-3-2-16,-7-8 0 15,-5-5 0-15,-4-10-1 16,-8-9 1-16,-5-8-1 0,-13-13 1 15,-12-8-1-15,-5-11-2 16,-10-10-2 0,9-2-3-16,-27-22-29 0,28-2-4 15,3-13 0-15,18-8 0 16</inkml:trace>
  <inkml:trace contextRef="#ctx0" brushRef="#br0" timeOffset="99297.2691">5571 12166 74 0,'18'-12'37'15,"-18"12"0"-15,24-20-1 16,-5 5-34-16,5-1-3 0,4-8-6 15,21 3-26-15,-19 5-3 16,-1 2 0-16,-7 8-1 16</inkml:trace>
  <inkml:trace contextRef="#ctx0" brushRef="#br0" timeOffset="99435.7631">5583 12293 52 0,'-20'32'37'16,"8"-7"-1"-16,12-25 1 0,0 0-19 15,34 4-17 1,4-12-8-16,7-13-26 16,-4-19-1-16,11-3-3 0,-7-6 1 15</inkml:trace>
  <inkml:trace contextRef="#ctx0" brushRef="#br0" timeOffset="99803.6601">6128 11867 51 0,'38'-43'36'0,"9"0"0"16,10 0 1-16,-4-16-26 16,30 32-1-16,-21-9-2 15,5 26-2-15,-18 8-1 0,-9 30-2 16,-25 7-1-16,-17 24 1 15,-23 12-1-15,-23 9-1 16,-9 5 0-16,-4 3 1 16,-4-4-1-16,5-7 0 15,5-8 0-15,16-14 0 16,9-14 0-16,14-10 1 16,14-13-2-16,2-18 1 15,38 6 0-15,-5-16-1 16,9-8-1-16,1-7-3 15,11 5-2-15,-17-17-5 16,22 9-28-16,-23 1-2 16,-3 3 1-16,-9 3 0 0</inkml:trace>
  <inkml:trace contextRef="#ctx0" brushRef="#br0" timeOffset="100016.9699">6821 11983 74 0,'20'-2'40'0,"-20"2"-1"16,25 20 2-16,-23 0-32 16,8 13-1-16,-4-4-3 15,-2 18-1-15,-6-3-1 16,2-1-1-16,-2-6-2 16,-4-6-2-16,6-1-3 15,0-30-6-15,0 0-27 0,20-8-3 16,0-14 1-16,0-25-1 15</inkml:trace>
  <inkml:trace contextRef="#ctx0" brushRef="#br0" timeOffset="100218.0431">7285 11624 82 0,'20'8'40'16,"-16"17"1"-16,-2 21 0 15,-22-3-34-15,6 22-2 16,0 1 0-16,-3 5-2 15,-1-2-1-15,4-5-1 16,0-7-1-16,0-16-3 16,2-3-3-16,-9-38-15 0,21 0-19 15,-30 2-2 1,8-22 1-16,-17-13 0 16</inkml:trace>
  <inkml:trace contextRef="#ctx0" brushRef="#br0" timeOffset="100376.2031">6462 11875 81 0,'-22'-11'39'0,"16"-7"0"16,32 2 0-16,13-11-35 15,26 5-1-15,14-1 0 16,12-5-3-16,4 10-2 16,2-11-6-16,19 17-29 0,-23 0-2 15,-14 8 0-15,-8 4 0 16</inkml:trace>
  <inkml:trace contextRef="#ctx0" brushRef="#br0" timeOffset="100896.6317">7682 11867 72 0,'14'30'40'0,"0"7"0"15,-1 0-1-15,7 16-30 16,-12-5 0-16,16 24-3 15,-5-7-1-15,3 11-2 16,2-3 0-16,2-2-1 0,1-12-1 16,1-6 1-16,-2-10-2 15,-3-12 1 1,-1-21-1-16,-2-10 1 16,-3-24-1-16,-5-13 0 0,-10-16 0 15,-2-27 0-15,0-18 0 16,-6-20-1-16,-2-2 2 15,1-15-2-15,-5 1 2 16,2-5-1-16,0 1 0 16,0 13 1-16,0 1-1 15,4 8 0-15,0-1 0 16,-2 7 0-16,3 12 0 16,5 15 0-16,0 9 0 15,7 13 0-15,1 8 0 16,10 16 0-16,10 9 0 15,15 6-1-15,12 1 2 16,21-3-1-16,14 3 0 0,19-3 0 16,19 1 1-16,18-3 0 15,16 5-1-15,8-3 1 16,6 0-1-16,-4 1 0 16,-5 1-1-16,-26-5-3 15,-11 19-11-15,-39-16-26 16,-28 7-2-16,-63 17 1 15,-12-22-2-15</inkml:trace>
  <inkml:trace contextRef="#ctx0" brushRef="#br0" timeOffset="101796.1594">8586 11110 27 0,'12'-30'34'0,"-4"-5"3"16,-2 0-1-1,14 13-14-15,-22-21-6 16,23 27-3-16,-21-13-3 0,18 23-3 16,-18 6 0-16,0 0-2 15,10 35-1-15,-6 5-1 16,-10 1-1-16,0 8 0 15,0 2 0-15,-2 0-1 16,2-8 0-16,6-2 0 16,6-9 0-16,2-5-1 15,-8-27 1-15,38 28-1 16,-11-26 1-16,11-8-1 16,9-4-1-16,5-10 1 15,7 1-1-15,0-5 0 16,0 6-2-16,-11-3-1 15,1 17-6-15,-27-8-22 0,3 14-9 16,-25-2 0-16,4 22 0 16</inkml:trace>
  <inkml:trace contextRef="#ctx0" brushRef="#br0" timeOffset="102036.8677">8456 11816 79 0,'26'10'38'0,"11"-20"0"0,11 8 0 16,9-19-33-16,16 3-2 15,6 2-3-15,-8-3-3 16,8 19-13-16,-12-14-21 15,-10 6-1-15,-15 6 0 16,-17 12-1-16</inkml:trace>
  <inkml:trace contextRef="#ctx0" brushRef="#br0" timeOffset="102711.9632">8967 12125 61 0,'20'-6'38'0,"-20"6"0"15,18 0 1-15,-18 0-29 16,26 11 0-16,-26-11-2 15,19 22-3-15,-19-22-1 16,26 24 0-16,-26-24-2 16,20 27 0-16,-20-27 0 15,0 0 0-15,0 0-1 16,0 0 0-16,-12-27-1 0,0 9 1 16,-4 4-1-16,-9 4 1 15,-1 8-1-15,-14 8 1 16,-1 10-1-16,-5 13 1 15,-3 9 0-15,4 9 0 16,5-2-1-16,15 2 1 16,9-4-2-16,22-5 1 15,8-11 1-15,19-9-1 16,9-16 0-16,15-6-1 16,0-20 1-16,2-7 1 15,-5-14 0-15,-9-3-1 16,-5 1 0-16,-17 2 0 0,-15 10 0 15,-12 7 0-15,4 28 1 16,-33 6-1 0,11 28 0-16,8 21 1 15,2 13-1-15,6 21 1 16,14 7 0-16,4 10 0 0,8 2 0 16,5 0 0-16,-5-6-1 15,-2-8 1-15,-8-14 0 16,-6-11-1-16,-16-10 0 15,-8-16 0-15,-7-11 0 16,-11-13 0-16,-3-7-1 16,-15-8-1-16,7 0-5 15,-28-20-34-15,26 6-1 0,-9-11-1 16,1 3-1 0</inkml:trace>
  <inkml:trace contextRef="#ctx0" brushRef="#br1" timeOffset="108848.9512">7370 13808 37 0,'0'0'36'16,"14"-29"2"-16,-14 29 1 15,6-20-11-15,17 42-13 0,-23-22-3 16,4 43-3 0,-6-2-3-16,10 20 0 15,-8 10-1-15,6 11-2 16,-6 5-2-16,6 3 0 0,-4-8-1 15,2-5 1-15,2-20-1 16,0-12 1-16,2-12-3 16,-8-15 0-16,0-18-2 15,-4-20-7-15,22-7-30 16,-16-22-1-16,4 10 0 16,-8-9-1-16</inkml:trace>
  <inkml:trace contextRef="#ctx0" brushRef="#br0" timeOffset="119360.2565">13542 11840 36 0,'16'-12'32'0,"-16"12"-3"15,0 0 0-15,10-33-4 16,10 37-4-16,-30-22-5 16,28 24-4-16,-18-6-2 15,0 0-2-15,23-6-2 16,-3 18-1-16,-4 4-2 16,10 23 0-16,-3 10 0 15,1 16-1-15,0 11-1 16,-3 9 1-16,-3 3-1 0,-4 6 0 15,-8-8-1-15,0-13 0 16,0-18 1-16,-4-12-1 16,-2-11 1-16,0-13-1 15,0-19 0-15,0 0 0 16,0 0 0-16,0 0 1 16,0 0-1-16,0 0 0 15,25-6 0-15,-25 6 1 16,26-9-1-16,-6 5 1 15,5 0-2-15,9-2 1 16,5-2 0-16,1 4 0 16,3-4-1-16,-1-2-1 15,1 8-1-15,-9-7-1 0,-1 9-4 16,-33 0-33-16,20-14-2 16,-20 14 1-16,14-18 0 15</inkml:trace>
  <inkml:trace contextRef="#ctx0" brushRef="#br0" timeOffset="119748.6748">14753 12183 69 0,'0'0'39'16,"-22"-7"0"-16,22 7 1 16,0 0-28-16,0 0-2 15,28 3-3-15,11 17-1 16,1 4-2-16,17 15 0 15,2 2-1-15,0 14-1 16,3 6-1-16,-7-2 0 16,-8-4 0-16,-7-6-1 0,-13-6-1 15,-7-12 0-15,-6-9-3 16,-14-22-4 0,0 0-6-16,0 0-25 15,10-37-2-15,-22-3-1 0,4-9 1 16</inkml:trace>
  <inkml:trace contextRef="#ctx0" brushRef="#br0" timeOffset="119944.0358">15308 12007 79 0,'0'0'40'0,"-40"47"-1"16,10 6 2-16,-15-6-32 15,15 18-1-15,-9-2-2 0,3 5-3 16,-5-7-1-1,7-4-2-15,3-8-2 16,-1-21-5-16,22 15-13 16,10-43-20-16,-19 21-2 0,19-21 2 15,7-19 0-15</inkml:trace>
  <inkml:trace contextRef="#ctx0" brushRef="#br0" timeOffset="120379.9444">15637 11659 68 0,'0'0'39'16,"18"-13"1"-16,-18 13 0 15,22 8-27-15,-22-8-2 16,0 27-2-16,-4-3-2 16,0 27-2-16,-4 4-2 15,0 15 1-15,-4-1-2 16,4 5 0-16,-4-3 0 16,7-12-2-16,-1 0 1 15,10-20 0-15,3-6 0 16,7-13-1-16,6-8 1 15,12-4 0-15,1-8-1 16,9-10 1-16,7-6 0 16,4-3-1-16,1-1 0 0,-3-2-2 15,0 3 0-15,-5-5 0 16,-7-1-2-16,-17-7-3 16,4 7-4-16,-32-20-27 15,18-6-4-15,-14-14 1 16,2 2-1-16</inkml:trace>
  <inkml:trace contextRef="#ctx0" brushRef="#br0" timeOffset="120592.431">16133 11559 93 0,'0'0'41'0,"-20"10"1"16,6 16-1-16,10 27-29 16,-11 9-4-16,15 25-2 0,-14 3-3 15,8 14 1-15,-2-4-1 16,4 2-1-16,-4-8-2 15,0-3 0-15,2-19 0 16,-6-15 0-16,8-10-1 16,-5-17-3-16,5 3-5 15,-16-25-33-15,20-8-3 16,-16-16 2-16,6-5-1 16</inkml:trace>
  <inkml:trace contextRef="#ctx0" brushRef="#br0" timeOffset="122024.8055">14249 13699 36 0,'0'0'33'15,"0"0"1"-15,0 0 1 16,0 0-17-16,26 3-5 15,-26-3-1-15,2 24-3 16,-2-24 0-16,10 31-3 16,-10-31 1-16,8 30-3 15,-8-30 0-15,13 18-2 16,-13-18-1-16,0 0 0 16,12-34-1-16,-6 7 1 15,-10 3 0-15,-4-3 0 16,-5 7-1-16,-13 4 1 15,-12 14 0-15,-7 16 0 0,-8 19 1 16,-9 17-1-16,3 10 0 16,8 9 0-16,7 2 0 15,19 1 0-15,21-9 0 16,20-10 0-16,23-23-1 16,20-17 0-16,12-19 0 15,14-13-1-15,0-15 1 16,0-15 0-16,-12-10-2 15,-10-9 2-15,-15 7-1 16,-17 8 1-16,-23 10 0 16,-14 11 0-16,-13 21 1 15,-9 20-1-15,2 29 2 16,6 21-3-16,7 19 2 0,19 14-1 16,13 16 0-16,15 10 1 15,13 6-2-15,11-1 1 16,1-3 0-16,-8-2 0 15,-9-14 0-15,-19-14 1 16,-15-15 0-16,-22-16-1 16,-17-18 0-16,-28-12 1 15,-13-21-1-15,-9-14 1 16,-9-10-1-16,-1-11-1 16,4-2-2-16,2-11 0 15,22 7-5-15,4-20-21 16,31 22-13-16,10-7-1 15,24 11 1-15,14-5 1 0</inkml:trace>
  <inkml:trace contextRef="#ctx0" brushRef="#br0" timeOffset="122324.4367">15061 13973 88 0,'6'-19'41'15,"-6"19"-1"-15,25-6 1 16,-3 21-32-16,2-1-3 0,17 20-1 16,5 1-1-1,5 12-2-15,0 2-1 16,1 4 0-16,-11-4-1 15,-7-2 0-15,-9 0-2 0,-11-13-1 16,-2-3-5-16,-12-31-18 16,0 0-15-16,-8-25 0 15,8-9 0-15,-4-21 0 16</inkml:trace>
  <inkml:trace contextRef="#ctx0" brushRef="#br0" timeOffset="122500.0141">15505 13820 85 0,'-28'6'38'16,"-1"22"3"-16,1 17-2 16,-11 6-31-16,5 15-2 15,-9 5-3-15,7 0 0 16,-1-1-2-16,-1-11-2 0,18-6-5 16,-3-27-23-16,19-9-11 15,4-17 0-15,19-23 0 16</inkml:trace>
  <inkml:trace contextRef="#ctx0" brushRef="#br0" timeOffset="122752.8721">15896 13255 90 0,'16'22'42'15,"-18"9"-1"-15,2 20 0 16,-6 4-32-16,4 10-4 16,-2 5 0-16,10 5-3 15,-4-2 0-15,4-7-2 16,-2-5 0-16,2-14-4 16,7-2-4-16,-18-21-32 15,18-4-2-15,-13-20 1 16,38-16-1-16</inkml:trace>
  <inkml:trace contextRef="#ctx0" brushRef="#br0" timeOffset="123040.3195">16569 13351 86 0,'16'43'42'0,"-22"-3"-1"15,-2 16 1-15,-12 3-27 16,-5 32-8-16,-15 5-1 16,1 24-3-16,-18-1 1 15,7 9-2-15,-1-10-1 16,3-3 0-16,-3-13-3 16,12-15 2-16,1-15 0 15,18-26-2-15,7-13-1 16,13-33-4-16,0 0-8 0,-6-24-26 15,25-21-1-15,-1-18-1 16,10 1 1-16</inkml:trace>
  <inkml:trace contextRef="#ctx0" brushRef="#br0" timeOffset="123339.8574">16512 13897 85 0,'0'0'40'16,"0"0"1"-16,12 23 0 16,-36-13-30-16,16 18-4 15,-12-3-2-15,9 6-1 0,-3 3-2 16,6-1 1 0,2-3-2-16,8-3 0 15,8-5-1-15,4-5 1 16,7-5 0-16,11-4 0 0,6-8-1 15,3-4 1-15,4-2-1 16,3-4-1-16,1 5-1 16,-7-11-3-16,3 8-4 15,-27-16-29-15,7 1-4 16,-15-16 1-16,2-9-1 16</inkml:trace>
  <inkml:trace contextRef="#ctx0" brushRef="#br0" timeOffset="123511.6016">16909 13653 99 0,'-12'26'42'16,"0"15"1"0,4 28 0-16,-11-2-34 15,7 27-3-15,-8 12-1 0,2 11-3 16,2 1-1-16,-3-4-1 16,7-4-4-16,-14-30-16 15,18 3-22-15,-6-20-2 16,8-10-1-16,-7-22 1 15</inkml:trace>
  <inkml:trace contextRef="#ctx0" brushRef="#br1" timeOffset="131476.5793">18175 11261 32 0,'0'0'30'0,"11"-20"1"16,-11 20 1-16,-11-31-19 15,11 31-2-15,19-22-3 16,11 18-1-16,-2-11-1 0,23 13 0 15,8-8-1-15,20 18-1 16,-2-8 1-16,16 17-2 16,-6 1 2-16,8 17-1 15,-16 3 0-15,-8 17-2 16,-24 4 2-16,-15 23 0 16,-26 10-1-16,-22 26 1 15,-26 14-1-15,-23 17-1 16,-22 14 1-16,-15 17-1 15,-9 5 0-15,0 3 0 16,5-4 0-16,13-11 0 16,10-16-1-16,30-14-1 0,15-21 2 15,30-18-2-15,28-21 1 16,22-21-2 0,21-20 2-16,22-21-2 15,0 1 2-15,-1-3-1 0,-7 3 0 16,-21 9 0-16,-31 22 1 15,-31 20-1-15,-27 33 0 16,-24 18 1-16,-5 15-2 16,3 14 2-16,16 4-1 15,29-6 0-15,32-4 0 16,31-1 0-16,26-5 0 16,10 12 0-16,10 2 0 15,-12 0 0-15,-24 8 0 0,-33-4 0 16,-38-2 0-1,-36-16-1-15,-37-15 0 0,-27-34 0 16,-30-25 0 0,-22-28 0-16,-10-25-3 0,-10-32-3 15,21-1-4-15,-3-36-30 16,37-8-1-16,29-12-1 16,29-3 1-16</inkml:trace>
  <inkml:trace contextRef="#ctx0" brushRef="#br1" timeOffset="133136.1035">19472 14213 55 0,'0'0'34'16,"0"0"0"-16,-22 0-7 15,8-24-11-15,14 24-6 16,20-49-3-16,12 12-2 16,1-24-2-16,24-4 0 15,9-15-1-15,13-9 0 0,5-3 0 16,7 0-1-16,-4 2 0 15,-2 1 0-15,-6 11 1 16,-2 9-1-16,-12 8 0 16,-8 10 0-16,-9 8 0 15,-9 14 1-15,-13 7-1 16,-4 10 1-16,-22 12 0 16,0 42 1-16,-22 3 0 15,-10 25 0-15,-7 11 1 16,-3 21-2-16,-3 10 0 15,2 9 0-15,9-9-1 16,22-10 0-16,12-11 0 0,18-17-2 16,16-19 1-16,17-22 0 15,10-19 0-15,16-20 0 16,0-15 0-16,2-20-1 16,-2-20 0-1,-2-22 1-15,-6-7-1 0,-10-6 1 16,-11-2 0-16,-9 5 0 15,-13 7 0-15,-18 17 0 16,-4 18 2-16,-14 34-1 16,-10 23-1-16,-7 25 1 15,-1 28 1-15,-4 23-2 16,-5 16 1-16,11 8-1 16,4 8 0-16,9-6 0 0,13-10-1 15,13-19-1 1,13-22-3-16,8-42-3 0,29-7-3 15,-16-53-6-15,32-6-23 16,-12-27-1-16,4-15 1 16,-5-18 1-16,-1 16 22 15,-18-19 8-15,3 14 8 16,-5 22 10-16,-13 13 23 16,-3 10 3-16,1 24 1 15,-8 19 1-15,-3-6-18 16,9 42-6-16,-28-24-3 15,30 41-3-15,-25-21-1 16,9 7-1-16,-14-9-1 16,0-18-1-16,8 27-1 15,-8-27 0-15,0 0 0 16,0-17-1-16,-2-7 0 16,-4 4-1-16,0 1 1 0,-13 5-1 15,-1 12 1-15,-8 14 0 16,-9 19 0-16,-9 16-1 15,-7 20 2-15,2 14-1 16,-3 5 0-16,11 6 0 16,9-5-1-16,20-9 0 15,9-13 1-15,16-18-1 16,21-20-1-16,7-23 1 16,11-21 0-16,7-21-1 15,-6-13 1-15,3-11 1 16,-3-13-1-16,-11-2 0 15,-7 7 1-15,-13 11-1 16,-14 18 0-16,-6 17 1 0,0 24-1 16,-26 8 0-16,6 31 1 15,1 14-1-15,1 12 0 16,4 4-1-16,12 1 2 16,4-1-1-16,12-12-1 15,12-14 1-15,5-17-1 16,9-19 1-16,3-20 0 15,4-17 0-15,1-19-1 16,3-19 1-16,1-21 0 16,1-15 0-16,-2-2-1 15,-5-2 1-15,-5 12 0 16,-3 10 0-16,-7 21 0 16,-5 20-1-16,-6 27 2 0,-5 40 0 15,-1 19-1-15,4 20 0 16,2 10 0-16,-1 7 0 15,-1 1 1-15,-4 9-1 16,-14-12 0-16,-4-7 0 16,-10-12 0-16,-13-8 0 15,-13-16 0-15,-11-11 1 16,-3-18-3-16,-5-22 0 16,14 5-2-16,-6-37-12 15,11 13-25-15,14-14-1 16,18 10 0-16,8 0-1 15</inkml:trace>
  <inkml:trace contextRef="#ctx0" brushRef="#br1" timeOffset="134728.3886">23046 13332 73 0,'39'-26'39'15,"-7"2"-1"-15,-13 22-7 16,-30-19-17-16,9 39-3 15,-38-1-3-15,-3 26-1 16,-22 6-2-16,-3 18-1 16,-3 8 0-16,6 5-3 15,10 3 1-15,10-7-1 16,19-11-1-16,22-16 0 16,20-14 0-16,17-17 1 15,13-26-2-15,13-17 1 16,6-15-1-16,8-20 1 15,-2-11-1-15,2-4 1 0,-6-3 0 16,-3 5 0-16,-13 14-1 16,-10 16 1-16,-3 16 0 15,-10 21 1 1,-9 20 0-16,-5 17 0 0,-10 18 0 16,-8 10-1-16,-4 6 2 15,0 5-2-15,-9-1 1 16,1-10-1-16,-2-12 0 15,4-14-1-15,14-33 1 16,0 18 1-16,20-36-2 16,6-21 1-16,7-18 0 15,18-17 0-15,5-15 0 16,7-3 0-16,2 6 0 0,-14 9-1 16,-9 14 1-1,-5 20 0-15,-9 25 0 16,-28 18 0-16,2 61 1 15,-12 0 0-15,-2 12-1 0,-2 3 0 16,7-1 2-16,3 3-2 16,8-9 0-16,3-16-1 15,13-18-1-15,8-15 0 16,9-12 0-16,3-16-3 16,5-8-2-16,-3-23 1 15,13-6-2-15,-8-20 2 16,13 12 0-16,-15-8 3 15,-5 4 1-15,-3 8 4 0,-9 4 2 16,-1 16 0 0,-9 1 2-16,2 24 0 15,-20 4 0-15,20 4-1 16,-20-4-2-16,15 30 0 0,-5-13-1 16,-2 5 0-16,-8-22-2 15,14 33 1-15,-14-33 0 16,18 4-1-16,-6-21 1 15,-4-5-2-15,-1-3 2 16,-7-5-1-16,-2-1 0 16,-9 3 0-16,-7 14 0 15,-10 11 0-15,-9 20 0 16,-9 17 1-16,-1 11 0 16,0 12 0-16,3 7 1 15,11 5-1-15,5 0 1 16,22-4-2-16,12-9 1 15,20-12-1-15,7-21 0 0,20-15-1 16,5-12-1-16,1-15 2 16,0-13-2-16,-6-17 2 15,-7-6 0-15,-13-6-1 16,-7 8 1-16,-14 10 1 16,-12 4-2-16,0 15 2 15,0 24-1-15,-28-4 1 16,7 30-1-16,1 9 0 15,6 10 1-15,8 0-1 16,10 6 1-16,16-1-1 16,13-15 0-16,19-14-1 15,15-15 1-15,10-10 1 0,8-17-3 16,0-18 1-16,0-24-1 16,-4-31 0-16,-1-20 1 15,-12-16 0-15,-9-5 0 16,-18 1 0-16,-9 7 1 15,-12 13 0-15,-11 26 0 16,-14 35 0-16,-21 37 1 16,-18 38 0-16,-3 32 0 15,-6 33 0-15,-4 27 0 16,9 15 0-16,3 13 1 16,13 9-1-16,18-6-1 15,20-10 0-15,20-19 1 16,13-33-1-16,17-29 0 0,9-32-1 15,4-26 1-15,-2-27 0 16,-8-20 0 0,-5-20-1-16,-11-6 1 0,-11-3-1 15,-11 2 0-15,-9 9 1 16,-10 4-1-16,-4 12 0 16,-2 8 1-16,-4 17 0 15,0 5-1-15,8 23 1 16,-11-20 0-16,11 20 0 15,0 0 0-15,-2 20-1 16,2-20 0-16,8 23 0 16,-8-23-1-16,13 20-1 15,-13-20-2-15,18-8-5 0,10 12-23 16,-16-23-8-16,7-5-1 16,-3-7 0-1</inkml:trace>
  <inkml:trace contextRef="#ctx0" brushRef="#br1" timeOffset="135192.8773">25869 12700 49 0,'8'-22'40'16,"-8"22"0"-16,20-28 1 16,-2 40-21-16,-18-12-5 15,-6 22-5-15,-12 9-1 16,4 24-4-16,-8 8-2 15,-3 21 0-15,-3 15-1 16,-3 7 0-16,5 5-1 16,2 1 0-16,8-10 1 15,10-4-2-15,12-19 1 0,10-18-1 16,14-20 1-16,9-23-1 16,15-18-1-16,13-26 1 15,10-21-3-15,8-35 2 16,0-15 0-16,1-22-1 15,-3-5 0-15,-10-2 1 16,-13 13 1-16,-21 11-1 16,-15 19 2-16,-24 36-1 15,0 47 1-15,-46 12 0 0,7 37 0 16,-1 29 1 0,1 15-1-16,13 15 0 15,20 5-1-15,24-3 1 16,28-8 1-16,27-19-1 0,23-14-1 15,25-28-2-15,11-18-1 16,-4-31-8-16,5-9-31 16,-23-32-1-16,-7-26-2 15,-36-7 1-15</inkml:trace>
  <inkml:trace contextRef="#ctx0" brushRef="#br1" timeOffset="136575.7244">21502 14927 76 0,'27'-21'37'16,"-3"7"3"0,-24 14-1-16,34-16-29 0,-34 16-3 15,0 0-1-15,0 0 0 16,3 28-2-16,-3-11 0 16,4 1-2-16,-4-18 1 15,18 29-3-15,-18-29 2 16,32 14-2-16,-32-14 1 15,29-6-1-15,-29 6-1 16,26-29 2-16,-14 5-2 16,-6-7 2-16,-6-1-2 0,-8 3 2 15,-4 1-1-15,-14 11 0 16,-5 15 1 0,-15 18-2-16,-9 17 2 0,-10 28-1 15,6 11 0-15,1 13 0 16,11 7 1-16,15 0-1 15,15-3 0-15,23-9 1 16,17-23-2-16,17-16 1 16,13-21 0-16,6-18 0 15,8-16 0-15,-3-17 0 16,-5-15-1-16,-8-12 1 16,-3-11-1-16,-9-10 0 15,-1 7 1-15,-19 11-1 0,-3 6 1 16,-4 10 0-16,-4 15 1 15,-8 30-1-15,0 0 1 16,-2 53-1 0,-6-4 1-16,4 10-1 0,2 6 1 15,2 8-1-15,0-7-1 16,6-3 1-16,4-18-1 16,0-7 2-16,4-17-1 15,5-17 0-15,7-16 0 16,6-17 0-16,-3-14 0 15,9-12 0-15,3-16 0 16,9-1 0-16,1-3-1 16,-4 8 2-16,-1 10-1 0,-5 16 0 15,-3 16 1 1,-5 27-1-16,-7 23 0 16,-14 22 0-16,-4 12 0 15,-8 14 1-15,0 9-2 0,-2 1 2 16,-2-7-2-16,8-15 1 15,2-16 0-15,7-14 1 16,13-19-1-16,8-25-1 16,5-19 1-16,3-13 0 15,3-20-1-15,4-19 1 16,5-3-1-16,-9-3 1 16,1 12 0-16,-17 11 0 15,-5 18 0-15,-8 21-1 16,-16 28 3-16,10 34-1 15,-16 21 0-15,0 17-2 16,0 15 2-16,6 5-1 16,6-2 0-16,17-9 1 0,1-7-2 15,12-25 1-15,3-17 0 16,7-26 0-16,1-24 0 16,0-19-1-16,-3-22 1 15,-3-22-1-15,3-15 0 16,-3-12 1-16,3 2-1 15,-9 6 1-15,3 10 0 16,1 13-1-16,1 15 1 16,-1 34 0-16,-1 22 0 15,1 26-1-15,1 17 3 16,1 24-3-16,-3 13 1 16,-7 7 0-16,-5 9 1 0,-16-7-1 15,-12-1 1-15,-18-5-1 16,-18-17 0-16,-9-22 0 15,-10-17 1-15,-8-15-3 16,-2-12-1-16,-5-25-7 16,31 1-31-16,-10-21 0 15,25-2-2-15,0-7 1 16</inkml:trace>
  <inkml:trace contextRef="#ctx0" brushRef="#br1" timeOffset="137312.11">23863 14990 15 0,'-8'-39'33'15,"8"13"1"-15,0 3 1 16,-12-17-12-1,12 40-3-15,-2-35-5 16,2 35-3-16,0 0-1 0,28 10-3 16,-22 7 0-16,8 27-3 15,-2 5-1-15,1 15-1 16,-5 5 0-16,10 6-2 16,2-7 1-16,2-5 0 15,3-10-3-15,11-23 2 16,7-17-1-16,15-20 0 15,-5-15 0-15,4-13 0 16,-6-16 0-16,-3-10 0 0,-5-10 0 16,-13 4 1-1,-10 7-1-15,-14 9 1 16,-8 9-2-16,-4 17 1 16,6 25 1-16,-34 12 0 0,14 27 0 15,6 14-2-15,-1 10 2 16,13 5-2-16,8 3 2 15,15-6-1-15,17-8-1 16,19-16 2-16,10-23-2 16,18-18 1-16,0-14 1 15,0-20-2-15,-8-19 2 16,-16-15-1-16,-13-13 1 16,-17-5-1-16,-19-8 0 0,-26 3 0 15,-6 7-1 1,-9 6 0-16,-7 19-2 15,-3 15-2-15,5 29-4 16,-15-1-9-16,23 38-23 0,-1 5 0 16,7 14 0-16,6 8 0 15</inkml:trace>
  <inkml:trace contextRef="#ctx0" brushRef="#br1" timeOffset="137828.1961">24955 15161 77 0,'30'23'39'0,"-1"5"1"16,-5-26-1-16,15 2-30 16,-13-24-2-16,22-2-1 15,-3-11-1-15,6-2-2 16,3-12 0-16,5-6-1 0,-8-8-2 16,-5-4 1-16,-7 6-1 15,-11 0 1-15,-11 10-2 16,-17 14 2-16,-19 7-1 15,-11 24 0-15,-11 18 1 16,-13 25-2-16,-5 20 3 16,0 18-2-16,4 1 0 15,15 5 0-15,18-1 1 16,22-7-1-16,20-12 1 16,26-20-1-16,19-22-1 15,20-23 1-15,1-17 0 16,5-21 0-16,0-13-1 15,-6-17 2-15,-12-11-2 0,-10-5 2 16,-19 2-1-16,-15 11 0 16,-15 8 0-16,-12 20 2 15,-4 16-2-15,2 29 1 16,-31 27 0-16,9 22 0 16,-2 24 0-16,10 11-1 15,8 8 2-15,18-1-2 16,8-3 1-16,17-9-1 15,13-23 0-15,21-20 0 16,18-24-1-16,-2-20-1 16,3-2-6-16,-28-37-32 15,21-10-2-15,-32-20-1 16,-4 5 1-16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BE45-6B63-4827-B8CA-89C12F613D2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Physics 1/2 </a:t>
            </a:r>
            <a:b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Review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I-6: 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Harmonic Motion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6160" y="51480"/>
              <a:ext cx="9966240" cy="477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960" y="44280"/>
                <a:ext cx="9998640" cy="47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1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6600" y="366480"/>
              <a:ext cx="9433800" cy="615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000" y="361080"/>
                <a:ext cx="9462240" cy="61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8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1800" y="383400"/>
              <a:ext cx="11635200" cy="536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640" y="369360"/>
                <a:ext cx="11653560" cy="53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60800" y="2771640"/>
              <a:ext cx="10478160" cy="3566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760" y="2763000"/>
                <a:ext cx="10506960" cy="35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3880" y="462600"/>
              <a:ext cx="6415560" cy="313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680" y="448200"/>
                <a:ext cx="6447600" cy="31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46560" y="690840"/>
              <a:ext cx="8935920" cy="2730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3240" y="680040"/>
                <a:ext cx="8955360" cy="27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0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6320" y="174240"/>
              <a:ext cx="11290320" cy="4691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20" y="160920"/>
                <a:ext cx="11319120" cy="47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93560" y="122040"/>
              <a:ext cx="11531520" cy="5548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520" y="113040"/>
                <a:ext cx="11553120" cy="55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1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64400" y="208440"/>
              <a:ext cx="9383400" cy="579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280" y="194040"/>
                <a:ext cx="9403920" cy="58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83520" y="292320"/>
              <a:ext cx="10105920" cy="574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8400" y="276840"/>
                <a:ext cx="10126080" cy="57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6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AP Physics 1/2  Exam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Physics 1/2  Exam Review</dc:title>
  <dc:creator>BETSY HONDORF</dc:creator>
  <cp:lastModifiedBy>BETSY HONDORF</cp:lastModifiedBy>
  <cp:revision>14</cp:revision>
  <dcterms:created xsi:type="dcterms:W3CDTF">2015-03-25T15:32:22Z</dcterms:created>
  <dcterms:modified xsi:type="dcterms:W3CDTF">2016-04-18T17:57:53Z</dcterms:modified>
</cp:coreProperties>
</file>