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4-22T13:55:47.15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1575 1464 38 0,'0'0'32'15,"8"-24"3"-15,-8 24 0 0,0 0-20 16,2-23-2-16,-2 23-4 16,0 0 0-1,23 35-4-15,-23-8 1 16,12 21-3-16,-10 7 0 0,6 15 1 15,-4 5-2-15,10 5 0 16,-8-3 0-16,2-9-2 16,3-7 0-16,-5-16 0 15,8-9-1-15,-14-36-1 16,22 23-3-16,-18-44-4 16,12 13-10-16,-12-37-19 15,-2-8-1-15,-4-16 0 0,-4-8 0 16</inkml:trace>
  <inkml:trace contextRef="#ctx0" brushRef="#br0" timeOffset="204.0742">1464 1336 61 0,'0'0'37'16,"0"0"-2"-16,14-27-8 15,37 21-16-15,3-20-3 16,33 15 0-16,15-17-4 15,21 5-1-15,3 1-3 16,2 2-1-16,-7 10-1 16,-13-3-5-16,-7 25-18 15,-30-7-12-15,-31 7 0 0,-28 12 1 16</inkml:trace>
  <inkml:trace contextRef="#ctx0" brushRef="#br0" timeOffset="368.1356">1766 1623 42 0,'0'0'33'0,"0"0"-1"15,24-4 1-15,25-12-27 16,16-13-4-16,14-7-6 16,24-3-24-16,0 8-2 15,-10-9-2-15,5 15 1 0</inkml:trace>
  <inkml:trace contextRef="#ctx0" brushRef="#br0" timeOffset="948.343">2777 1252 71 0,'8'21'39'15,"12"-1"-2"-15,-4 0 2 16,9 21-30-16,-15-2-1 15,16 20-3-15,-10 6-2 16,11 0-1-16,-17-3 0 16,2 5-1-16,-8-10-1 15,-4-10-1-15,4-6-1 16,-12-19-2-16,8-22-2 16,-35 6-2-16,35-6-4 15,-42-49-5-15,36 13-1 0,-33-42 2 16,33 11 4-16,-22-23 5 15,16 5 6-15,12-1 2 16,2-4 6-16,36 25 5 16,-26-17 3-16,47 38-1 15,-26-14-1-15,40 28-5 16,-7-5-2-16,11 27-1 16,-18 2 0-16,-6 22-1 31,-9 11-1-31,-17 14-1 0,-25 7 0 0,-18 10-1 15,-15 1 0-15,-9-2 0 16,-5-6 0-16,-1-8-1 16,5-7 0-16,11-11 1 0,15-5 0 15,15-20 0-15,13 21 0 16,19-9 1-16,9 0 0 16,19 6 0-16,5-3 0 15,12 7 0-15,4 0-1 16,-4 3 0-16,0-1-1 15,-16-1 0-15,-4 1-2 16,-23-5-2-16,-5 7-5 16,-29-26-23-16,-11 35-9 15,-23-15 0-15,-15 7 0 16</inkml:trace>
  <inkml:trace contextRef="#ctx0" brushRef="#br0" timeOffset="1247.4533">1693 2881 81 0,'-27'27'40'15,"9"-15"1"-15,18-12-1 16,33 18-33-16,38-18-1 15,28-12 0-15,33 2-1 16,36-8-3-16,22-7 0 0,17-1-1 16,10-3-1-1,1 5 0-15,-21-1-2 0,-15 9-2 16,-38-3-3 0,-22 21-8-16,-49-10-25 0,-21 6-1 15,-52 2 0-15,0 0-1 16</inkml:trace>
  <inkml:trace contextRef="#ctx0" brushRef="#br0" timeOffset="2832.024">5701 3654 1 0,'-31'-6'8'0,"5"6"2"16,1-4 0-16,3 0 1 16,22 4 0-16,-32-4-1 15,32 4 0-15,-19-2-1 16,19 2-2-16,0 0-2 16,0 0-3-16,31-4-2 15,-9 2 1-15,9-1-1 16,11-1 1-16,13-2 1 15,12 0 0-15,12-4 1 16,12 6-1-16,14-6 0 16,13 4-1-16,13-5 1 15,7 1-2-15,18-2 1 16,16 4-2-16,7-6 1 0,13 1 0 16,9-5 0-16,14 4 1 15,14-1 0-15,8 1-1 16,4-2 1-16,8 4-1 15,12-1 1-15,7 1-1 16,9 0 1-16,3-2 0 16,6-1 0-16,9-3 0 15,9-2 1-15,10-1-1 16,3-5 2-16,11-1-1 16,0-3 0-16,10 1 1 15,1-2 1-15,3 7-1 16,-8-7 0-16,7 9-1 15,-3-5 1-15,-10 11-2 0,-9 0 0 16,-11 2-2-16,-19 8-3 16,-31-11-8-16,-25 7-18 15,-31 14 0-15,-64-6 0 16,-35 12 0-16</inkml:trace>
  <inkml:trace contextRef="#ctx0" brushRef="#br0" timeOffset="3636.3114">5623 3795 4 0,'0'0'25'16,"0"0"-2"-16,0 0-3 16,0 0-4-16,0 0-3 15,0 0-1-15,0 0-3 16,13 18 0-16,-1 15 0 0,-16-5-2 15,16 21 0-15,-16-6-2 16,14 10-1-16,-10-4 0 16,6 4-2-1,-4-12-1-15,4-3 0 0,0-9-1 16,-4-11-2-16,-2-18-3 16,0 0-2-16,29 11-5 15,-33-34-12-15,10 5-10 16,6-5 1-16,-6-3-1 15</inkml:trace>
  <inkml:trace contextRef="#ctx0" brushRef="#br0" timeOffset="4771.7239">5741 4145 17 0,'0'0'13'16,"28"7"0"-16,-28-7-3 16,37-9-2-16,-15 5-2 15,9-4-2-15,1 6-2 16,4-4 0-16,1 4-2 16,3-2 1-16,-3 0-1 15,3-2 1-15,5 2-1 16,-5-1 1-16,5-1 0 15,0 0 0-15,9 2 1 16,5-6-1-16,8 2 0 16,4 0 0-16,14 0 0 15,0-3 1-15,14-1-2 0,9 0 2 16,3 2-1-16,3-1 1 16,9 1 0-16,7-2 0 15,2 2 0-15,5-2-1 16,1 5 1-16,6-3 0 15,6-2-1-15,0-2 0 16,2 4 0-16,4-1 0 16,0-1 0-16,2 0 0 15,0 0 0-15,4-1-1 16,2 1 1-16,-2 0-2 16,4-2 1-16,1 4 0 15,-3 1 0-15,6-1 0 16,-6 2 1-16,6 2-1 0,-6 0 0 15,-2 0 0-15,-2 0 0 16,1 1 0-16,3-7 0 16,-6 2 0-16,4-2 0 15,-6 2 0-15,-4-1 0 32,0 1 0-32,-2 0 0 0,-6 2 0 0,1 2 1 15,-3-6-1 1,-6 5 1-16,2-5-1 0,-2 2 0 15,5-2 1-15,1 2-1 16,-6-1 0-16,0 1 0 16,-1 4 0-16,-1 2 1 0,-8 0-1 15,-3 4 1-15,-9-2-1 16,1 0 0-16,3 0 0 16,-1 2 1-16,-7-2-1 15,-3 2-1-15,-8-2 2 16,-1 2-1-16,-7 0 1 15,0 0 0-15,-12 4-1 16,0-4 1-16,-6 4 0 16,2-2-1-16,-2 0 1 15,-6-2-1-15,-4 2 0 16,-9-2 0-16,-9 0 0 16,-5 2 1-16,-13-2 0 15,-3 0 0-15,-24 0 1 0,22 2 1 16,-22-2-1-16,0 0 1 15,0 0 0-15,0 0 0 16,0 0-1 0,0 0 0-16,0 0-1 0,0 0 0 15,-16-4-1-15,16 4 0 16,0 0-1-16,0 0 1 16,29 0-1-16,-29 0 1 15,40 0 0-15,-16 2 0 16,1-4 1-16,3 2 0 15,0-4 0-15,3 2 0 16,1-4 1-16,5 4 0 16,-3-2-1-16,5 4 0 0,-7-2 0 15,2 2 0 1,-3 2-1-16,-1 0-1 16,-1 4 0-16,-3-4-1 15,-4 4-1-15,-22-6-7 0,31-8-20 16,-31 8-2-16,0 0 1 15,0 0 0-15</inkml:trace>
  <inkml:trace contextRef="#ctx0" brushRef="#br0" timeOffset="5227.8852">16346 3203 16 0,'-16'-44'29'16,"16"44"2"-16,-10-27-1 16,-1 7-9-16,11 20-4 15,0 0-4-15,0 0-2 0,11 22-1 16,3 19-1-16,-14-6-2 15,12 26-1-15,-12 0-1 16,2 12-2-16,-4-1-2 16,-2-1-1-16,-2-6-1 15,-2-18-3-15,14 8-8 16,-10-32-26-16,4-23 0 16,0 0-1-16,26-17 1 15</inkml:trace>
  <inkml:trace contextRef="#ctx0" brushRef="#br0" timeOffset="7567.729">10324 2579 20 0,'0'0'19'16,"8"-18"2"-16,-8 18-2 16,0 0-2-16,0-20-2 15,0 20-2-15,0 0-2 16,0 0-2-16,0 0 0 15,0 0-3-15,0 0 0 16,19-2-1-16,-19 2-1 16,8 24-1-16,-4-5 0 15,-2 17-1-15,-2 3 0 16,6 8 0-16,-4 2-1 16,2 2 1-16,-2-6-2 0,4-5 1 15,-6-11 0-15,6-7-1 16,-6-22 1-16,2 17-1 15,-2-17 0-15,-2-19 1 16,2-5-1-16,-2-5 0 16,-2-5 0-16,-2-11-1 15,4-2 1-15,-2-2-1 16,2 0 0-16,-4 2 0 16,6 4 0-16,-2 9 1 15,-2 7-1-15,4 7 2 16,0 20-2-16,4-25 2 15,-4 25 0-15,0 0 0 16,0 0 2-16,16 33-1 0,-6-7 1 16,0 11-1-16,2 0 2 15,7 6-3-15,1-1 2 16,0-3-1-16,4-6-2 16,-3-11 0-16,5-7 1 15,-4-15-1-15,3-9 0 16,1-11 0-16,-2-6 1 15,-2-9-2-15,-3-4 1 16,1-2-1-16,-2 1 0 16,-2 1 1-16,-1 8-2 15,-7 5 2-15,0 7-1 16,-8 19 1-16,0 0 1 0,20-4 1 16,-20 4 0-16,14 39 0 15,-4-10 1-15,-2 5-2 16,5 1 1-16,-1 2-2 15,0 1-1-15,-4-13-4 16,12 12-6-16,-20-37-28 16,19 22-1-16,-19-22 1 15,20-10-2-15</inkml:trace>
  <inkml:trace contextRef="#ctx0" brushRef="#br0" timeOffset="9891.5712">16518 1238 23 0,'0'0'25'0,"0"0"4"16,0 0-8-16,14 24-5 15,-6 19-1-15,-18-10-4 16,16 42 1-16,-22-1-1 15,20 52-1-15,-22 0-3 0,18 32 0 16,-20-2-2-16,20 10-1 16,-2-7-1-16,4-11-1 15,4-15-1-15,6-27 0 16,-2-20 0-16,2-25-1 16,0-16-1-16,-4-21-3 15,3-7-4-15,-11-17-26 16,-13-23-3-16,1-8 0 15,-2-11-1-15</inkml:trace>
  <inkml:trace contextRef="#ctx0" brushRef="#br0" timeOffset="10875.9226">12602 1146 19 0,'79'2'12'15,"18"4"-2"-15,14-6-2 16,19 0-3-16,16 0-2 16,22-2-2-16,16 0-1 15,17 0 0-15,10-4 0 16,26 2-1-16,14-2 0 0,12 0 0 15,7-2 2-15,11 2 1 16,1-1 2-16,6-1 2 16,4 4 1-16,-11-4 0 15,-7 8 1-15,-17-4-2 16,-10 8 0 0,-22-6-3-16,-16 2-5 0,-15-2-13 15,-17 12-10-15,-44-24 1 16,-11 18-2-16</inkml:trace>
  <inkml:trace contextRef="#ctx0" brushRef="#br0" timeOffset="11952.32">14662 730 32 0,'-20'59'28'0,"-19"-10"0"16,7 13-2-16,2 1-23 16,-1-12-4-16,11-11-13 0,0-21-12 15,34 7-2-15,-14-26 1 16</inkml:trace>
  <inkml:trace contextRef="#ctx0" brushRef="#br0" timeOffset="12124.3728">15420 694 26 0,'6'24'28'0,"0"21"0"16,-26-8-1-16,8 5-18 16,-7 5-10-16,11-10-14 15,14 0-11-15,-6-37-1 0,29 16-1 16</inkml:trace>
  <inkml:trace contextRef="#ctx0" brushRef="#br0" timeOffset="12276.4314">16125 734 41 0,'14'51'24'0,"-28"-26"-5"16,22 11-15-16,0-3-32 15,-8-33 2-15,49 21-2 16</inkml:trace>
  <inkml:trace contextRef="#ctx0" brushRef="#br0" timeOffset="12408.4759">16909 679 37 0,'0'0'22'0,"29"43"-15"15,-13-23-7-15,0-20-25 16,18 21-1-16</inkml:trace>
  <inkml:trace contextRef="#ctx0" brushRef="#br0" timeOffset="12568.5332">17618 675 51 0,'25'37'30'0,"-19"-11"0"16,8 15-4 0,-22-16-43-16,8-5-11 0,12 13-1 15,-12-33-1-15</inkml:trace>
  <inkml:trace contextRef="#ctx0" brushRef="#br0" timeOffset="15375.5451">5990 5179 20 0,'0'0'27'0,"0"0"0"15,0 0-6-15,0 0-3 16,0 33-6-16,-20-19-4 15,6 12-3-15,-11-5-1 16,-1 7-1-16,-12-1-1 16,3-1 0-16,-3-1-2 15,1 1 1-15,1-5 0 0,5 1-1 16,5-8 0 0,6-3 0-16,20-11 0 15,-20 12 0-15,20-12 0 16,0 0 1-16,0 0 0 0,34 4 1 15,-10-6 1-15,9 10 0 16,5-4 1-16,9 8 0 16,-1-7-1-16,5 9 0 15,-6-6-2-15,-3-2-1 16,-3 2-2-16,-13-10-2 16,0 14-6-16,-26-12-15 15,0 0-9-15,0 0 0 16,0 0 0-16</inkml:trace>
  <inkml:trace contextRef="#ctx0" brushRef="#br0" timeOffset="15827.7125">5877 5481 1 0,'-25'10'27'0,"25"-10"0"16,0 0 1-16,-20-2-11 16,20 2-3-16,0 0-3 15,22-4-2-15,-22 4-4 16,37-12-1-16,-11 1-1 16,7 5-1-16,5-4-1 15,3 6 0-15,1-2-1 16,7 2 0-16,-3 0 0 0,5-2 0 15,-2 6-1-15,3-6 0 16,11 2-1-16,-4-1 1 16,8-1-1-16,0-2 1 15,8 0 1-15,0-2-1 16,8 4 0 0,-2-2 1-16,4 3 0 0,4-1 1 15,8-2-1-15,1 0 0 16,7 4-1-16,8-4 1 15,3 0-2-15,9 0 0 16,5 3 0-16,-6-5-1 16,14 10-5-16,-7-8-12 15,-7-8-9-15,8 12 1 0,-21-11 0 16</inkml:trace>
  <inkml:trace contextRef="#ctx0" brushRef="#br0" timeOffset="16435.9282">10351 5185 15 0,'0'0'23'16,"0"0"-1"-16,0 0-3 0,-19 8-3 15,19-8-4 1,0 0-4-16,39-24-4 16,-13 4-2-16,9-9 1 15,3-4-2-15,7-5 0 16,-1-7 0-16,-5 2 1 0,-5-2-1 15,-3 4 2-15,-15 0 0 16,-4 11 0-16,-12 3 0 16,0 27 0-16,-37-22 0 15,11 28 1-15,-14 2 0 16,5 17 1-16,-14 11-1 16,15 15 0-16,0 4 1 15,15 7-1-15,5-1 0 16,20 0-2-16,8-4 0 15,7-8-1-15,17-16-1 16,-5-17-6-16,25-6-28 16,-17-16 0-16,-3-8-2 0,-3-9 0 15</inkml:trace>
  <inkml:trace contextRef="#ctx0" brushRef="#br0" timeOffset="17332.251">11420 5175 1 0,'0'0'14'15,"17"8"2"-15,-17-8-2 16,0 0-14-16,26-8 2 16,-8 8 1-16,2 2 2 15,3-2 3-15,7 0 1 16,9-2 1-16,7-2-2 16,7-2-3-16,14 0-1 15,12-4-1-15,16 1 1 0,10-5-1 16,13 4 1-16,7-6-2 15,7 7 1-15,6-5-1 16,10 2 1-16,2-2-2 16,14-1-1-16,0 1 0 15,4 0 0-15,4 0 1 16,-3-3 0-16,-3 3 0 16,4 4 0-16,-10 0 0 15,-2 3 0-15,-18-1 0 16,8 2 0-16,-15 0-1 15,1 2 0-15,-10 0 1 16,-3-4-1-16,-5-2 1 16,-11 3 0-16,-2-5 1 0,-11 4-1 15,1-4 1-15,-10 8 1 16,4-8-1-16,-8 7 1 16,0-3-1-1,4 2 0-15,-4 0 0 0,-2 0-1 16,-10 2 0-16,-4 0-1 15,-15 0 0-15,-9 2-1 16,-7 4-1-16,-32-2-2 16,27 4-8-16,-27-4-19 15,-20 2 1-15,20-2-2 16,-33 0 1-16</inkml:trace>
  <inkml:trace contextRef="#ctx0" brushRef="#br0" timeOffset="17827.4294">16238 4710 30 0,'-34'2'31'0,"34"-2"-1"16,-32 0 1-16,13-8-19 16,19 8-2-16,0 0-4 0,0 0 0 15,0 0-1-15,0 0-1 16,31 18 0-16,3-12-1 15,-3-5 0-15,23 1-2 16,-3-2 1-16,8 0-1 16,0-3 0-16,-5 1 0 15,-9-2 1-15,-7 10 0 16,-38-6 0-16,14 35 1 16,-34-6 0-16,-14 16 0 15,-9-1 0-15,1 9 0 16,-9-4-1-16,4 2-1 15,3-8 0-15,11-10-2 16,9-1-4-16,0-25-4 0,24 17-15 16,0-24-13-16,0 0-1 15,0 0-1-15,8-25 2 16</inkml:trace>
  <inkml:trace contextRef="#ctx0" brushRef="#br0" timeOffset="18203.5659">16792 4529 54 0,'0'0'36'0,"0"0"0"16,20 20 0-16,-2 11-23 15,-24-7-3-15,16 25-2 16,-12 0-2-16,8 22-1 15,-10-7-1-15,4 7-1 16,-2-2-3-16,-4-12-3 0,12 4-5 16,-18-18-29-16,16-18-1 15,-4-25 0-15,0 0-2 16</inkml:trace>
  <inkml:trace contextRef="#ctx0" brushRef="#br0" timeOffset="21063.6002">5617 3860 27 0,'0'0'31'0,"0"0"1"0,0 0-7 15,7-25-5-15,-7 25-5 16,0 0-2-16,-13 17-4 15,-9-9-2-15,4 20-1 16,-15-7-1-16,9 14-1 16,-4-5-2-16,5 3 0 15,7-3-1-15,8-5 0 16,8-25-1-16,20 20 0 16,5-26 1-16,11-10-1 0,3-7 0 15,7-11 0-15,-9-1 0 16,3-4 1-1,-13 1 0-15,-7 3 1 16,-14 6-1-16,-6 29 1 0,-32-28 0 16,5 30 1-16,-13 8-1 15,-3 12 0-15,3 1-1 16,7 9 0-16,7-1 0 16,16 0 0-16,10-5-1 15,14-5 1-15,8-5-1 16,9-10 0-16,1-4-1 15,-2-8 0-15,-1-4-3 16,-19-17-8-16,10 13-28 16,-28-8 0-16,-6 5-2 15,-17-3 0-15</inkml:trace>
  <inkml:trace contextRef="#ctx0" brushRef="#br0" timeOffset="25835.3482">17304 2060 6 0,'0'0'29'0,"-20"0"2"16,20 0 0-16,20 4-11 15,-20-4-2-15,37 0-1 16,-21-13-5-16,39 20-3 16,-7-20-1-16,35 7-2 15,0-16-1-15,19 10 0 16,-5-5-2-16,-2 3-1 15,-10 2 0-15,-14 2-1 16,-18 7-1-16,-15 3 0 0,-21 15-4 16,-17-15-9-16,-19 8-24 15,-5 0-1-15,-4-2 1 16,-3-6-2-16</inkml:trace>
  <inkml:trace contextRef="#ctx0" brushRef="#br0" timeOffset="26316.5252">17406 1864 12 0,'16'-6'29'0,"-16"6"3"16,0 0 0-16,30-8-13 16,-30 8-3-16,0 0-2 15,0 0-4-15,0 0-3 16,0 0-2-16,-36 40-1 15,3-17 0-15,5 14-2 16,-11-3 1-16,-1 3-1 0,-3-4 0 16,7-1 0-16,5-12-1 15,11-11 0-15,20-9-1 16,-20 14 2 0,20-14-2-16,0 0 1 0,20 0 0 15,-2-2-1-15,3 2 1 16,5 4 0-16,0 2 0 15,1-6-2-15,-1 10-4 16,-6-24-11-16,-3 16-21 16,-17-2-1-16,26-10 1 15,-26 10-2-15</inkml:trace>
  <inkml:trace contextRef="#ctx0" brushRef="#br0" timeOffset="26771.6917">18670 1621 47 0,'14'-24'35'0,"-14"24"2"15,0 0-1-15,-2-21-19 16,18 42-4-16,-16-21-3 15,6 37-3-15,-6-11-2 16,12 19-1-16,-7 0-1 16,3 12-1-16,4 0 0 15,-4 2-1-15,2-6 0 16,-2-6 0-16,0-8-1 16,-2-9-1-16,0-5-2 15,-6-25-3-15,8 22-6 16,-28-40-26-16,12 1-1 15,-4-19-1-15,-8-3 1 0</inkml:trace>
  <inkml:trace contextRef="#ctx0" brushRef="#br0" timeOffset="27720.0368">18344 1735 42 0,'-15'2'32'16,"15"-2"1"-16,27 5-1 15,-7-10-22-15,27 16-1 16,-3-17-3-16,21 10-2 16,0-8-4-16,8-13-4 15,0 5-1-15,-4-14-1 16,-4 13 1-16,-17-7 0 0,-1 6 2 16,-15 8 3-16,-14-3 4 15,1 22 3-15,-19-13 1 16,14 40 2-16,-20-21 0 15,12 26-1-15,-12-7-1 16,12 17-1-16,-6-8-3 16,2 10 0-16,-2-8-1 15,4-6-1-15,-4-6-1 16,2-9 0-16,2-9-2 16,-4-19 0-16,0 0-1 15,22-11 0-15,-4-15-1 16,-5-13 0-16,13 2-1 15,-4-13 2-15,7 5-1 0,-7 0 2 16,0 12 0-16,-4 3 0 16,1 11 2-16,1 13 1 15,-20 6 0 1,26 14-1-16,-26-14 2 0,21 39-1 16,-11-12 1-16,-2 9-1 15,0-1-1-15,2 4 1 16,-4-1-2-16,2 1 1 15,0-4-1-15,4-9 0 16,7-7 0-16,1-9-1 16,0-2 1-16,5-12-1 15,3-4 0-15,-2-6-1 16,5-1 0-16,-5-7 0 0,4 0 0 16,-1-5-1-16,7 2 1 15,-7-9 0 1,5 7 0-16,-2-1 1 15,-7 9 1-15,-3-1 1 0,-2 4 0 16,-20 16 1-16,19-10 0 16,-13 28 1-16,-6-18 0 15,-6 37-1-15,1-13 0 16,5 7 0-16,-2 3-1 16,2 3 1-16,2-6-1 15,9-3-1-15,3-7 1 16,10-5-1-16,4-10 0 15,5-4 1-15,7-14-1 0,3-7-1 16,-2-9 0-16,-3-9 0 16,-4-2-1-16,-7-5 1 15,-7 5 0 1,-8 6 0-16,-6 3 0 0,-12 7 1 16,6 23 0-16,-22-14 2 15,2 22-1-15,1 12 0 16,-5 7 1-16,6 4-2 15,2 7 1-15,10 3 0 16,0 2-1-16,12-6-2 16,6 5-1-16,2-25-5 15,24 17-17-15,-11-27-14 0,13-5 1 16,-1-13-2-16,7-9 2 16</inkml:trace>
  <inkml:trace contextRef="#ctx0" brushRef="#br0" timeOffset="28096.1783">20611 1850 70 0,'0'0'38'15,"-28"30"0"-15,5-13-1 16,9 19-26-16,-24-13-3 16,23 21-1-16,-15-5-4 15,14 6 0-15,4-6-3 16,12-5 1-16,6-9-1 0,-6-25-1 15,40 20-1 1,-15-28 0-16,9-12 1 16,-2-7 0-16,1-9-1 15,-7-11 0-15,-4 0 2 0,-5 4 0 16,-5 6 1-16,-6 7 0 16,-6 5 1-16,0 25-1 15,-6-20 1-15,6 20 0 16,-12 35-1-16,8-9 0 15,4 1-1-15,4 9 0 16,2 5-1-16,2-4-1 16,18 5-3-16,-6-23-4 15,25 18-12-15,0-27-17 16,7-6 0-16,3-16-1 16,8-9 1-16</inkml:trace>
  <inkml:trace contextRef="#ctx0" brushRef="#br0" timeOffset="28440.3096">21265 1884 56 0,'2'-28'37'0,"-2"28"0"16,-34-4 1-16,-19 4-19 16,23 42-9-16,-17-13-2 15,19 22-3-15,-3-6-1 16,17 4-2-16,16-6-1 16,21-11 0-16,11-11-1 15,17-15 0-15,5-16 0 16,7-23-2-16,4-8 0 15,-4-26-1-15,2-7 1 16,-13-17-1-16,-5-1 1 16,-15 0 1-16,-11 7 1 15,-9 17 2-15,-16 3 0 0,10 22 1 16,-20 7 1-16,14 36 1 16,-25 8-2-16,11 30 0 15,0 7-1-15,6 14 1 16,2 5-2-16,0 11 0 15,6 7-2-15,6-13-3 16,14 14-8-16,-6-36-29 16,5-4 0-16,-5-18-1 15,0-1 0-15</inkml:trace>
  <inkml:trace contextRef="#ctx0" brushRef="#br0" timeOffset="30420.0324">1675 7905 16 0,'0'0'34'0,"0"0"0"15,0 0 3-15,24 2-18 0,-36-20-1 16,12 18-4-16,0 0-2 16,18 26-3-16,-18-26-3 15,-6 33-2-15,6-33 0 16,0 22-2-16,0-22 1 15,0 25-1-15,0-25-1 16,0 0 0-16,0 0 0 16,0 0 0-16,0 0 0 15,8-31 0-15,-8 13 0 16,-2-3-1-16,-4 1 1 16,0-2 0-16,6 22 0 15,-31-21-1-15,5 19 2 16,0 19 1-16,-7 9-1 0,-1 11 0 15,1 10-1-15,1 6 1 16,6 2 0-16,7-4 0 16,7-2-2-16,10-9 0 15,4-11 0 1,14-11 0-16,-1-10 0 0,11-12-1 16,-4-12 1-16,1-11-2 15,3-1 1-15,-6-9-1 16,-4-4 1-16,-1 1-1 15,-11 3 1-15,6 13 1 16,-8 5-1-16,-2 19 1 16,0 0 0-16,0 0 1 15,-2 33-1-15,4 1 0 0,4 1 0 16,-2 0 1-16,4 4-1 16,0 1 0-16,4-7 0 31,2-7-2-31,-3-5-1 0,-11-21-4 0,22 10-10 15,-10-28-24-15,-4-5-1 16,-2-16 1-16,0-12-1 16</inkml:trace>
  <inkml:trace contextRef="#ctx0" brushRef="#br0" timeOffset="30748.1529">1839 7534 71 0,'-2'-25'40'0,"2"25"1"0,0 0-1 16,-25-20-28-16,39 47-3 15,-5-7-3-15,19 13-2 16,4 5-1-16,9 13 0 16,5 11-1-16,5 17 0 15,-4 7-1-15,-1 5 1 16,-15-1-1-16,-9 2 0 15,-10-2 0-15,-12-7 0 16,-12-9-1-16,-2-5 1 16,-8-20-1-16,-3-6 1 0,-1-9-1 15,-6-11-1-15,-1-1 0 16,-1-14-2-16,9 3-3 16,-25-20-31-1,29 5-5-15,-7-14-2 16,28 18 1-16</inkml:trace>
  <inkml:trace contextRef="#ctx0" brushRef="#br0" timeOffset="31987.6038">3826 7691 28 0,'33'-18'35'0,"-33"18"1"15,30-13 0-15,-10 26-17 16,-32-30-4-16,12 17-4 15,0 0-3-15,-38 23-2 16,-3-9-3-16,-5 6-1 16,-13-3 0-16,-10 3-2 15,-4 3 0-15,0-1 1 16,4-4-2-16,8-3 1 16,7-3 0-16,15-6 0 15,7 0 0-15,14-10 0 0,18 4 0 16,0 0 0-16,0 0 0 15,0 0 0-15,44-12 1 16,-5 4-1-16,9-3 1 16,17 3 0-16,6-2 0 15,2 2-1-15,-2 4 1 16,0 6 1-16,-14 6-1 16,-13 14 0-16,-14 5 0 15,-23 12 0-15,-20 6 0 16,-15 8-1-16,-15 6 0 15,-17 0 0-15,-7 4 0 16,-8-4 0-16,2-4-1 16,6-6 2-16,10-8-2 0,9-11 1 15,15-7 0-15,15-5 0 16,18-18 0 15,0 0 0-31,34 14 0 0,3-16 0 0,10-4 0 0,11 2 0 16,3 0 1-16,8 2-1 15,-2 0 0-15,-8 4 0 16,-1 4 0-16,-11 6 1 16,-7 5-1-16,-9 3 0 15,-11 1 1-15,-8 5 0 16,-6-4 0-16,-6 5 0 16,0-27 0-16,-18 31 1 0,18-31-2 15,-20 8 1-15,20-8 0 16,-20-8-1-1,20 8 1-15,-6-31-1 16,8 13 0-16,4 1-1 0,10-3 1 16,0 0-1-16,8-1-2 15,-3-5-2-15,13 9-5 16,-22-30-10-16,8 17-20 16,-7-7-1-16,-1 3 0 15,-6-3 1-15</inkml:trace>
  <inkml:trace contextRef="#ctx0" brushRef="#br0" timeOffset="32228.6954">3922 7579 59 0,'0'0'39'0,"20"-14"-1"15,-20 14 1-15,28 20-28 16,-28-20-1-16,4 35-4 16,-8-11-3-16,4 7-3 15,0 5-3-15,-8-17-8 16,16 1-27-16,-8-2 0 16,0-18-1-16,0 0-1 15</inkml:trace>
  <inkml:trace contextRef="#ctx0" brushRef="#br0" timeOffset="32703.8686">4422 7832 32 0,'12'20'35'16,"-12"-20"0"-16,0 0 1 15,12 18-23-15,-12-18-2 16,0 0-2-16,-24-28-3 16,24 28-3-16,-10-19-1 0,10 19-1 15,-4-38-1-15,10 15 0 16,2-5 0-16,6 1 0 15,6-1 1-15,3 1 0 16,9-1 1-16,3 7-1 16,5-1 1-16,5 12 2 15,-1-1-1-15,7 9 0 16,-9 0 0-16,1 9 0 16,-7 5-1-16,1 2-1 15,-9 2 0-15,-1 1-1 16,-3-3 1-16,-4 0-2 15,1-4 0-15,-3-6-1 16,4 1-3-16,-22-5-4 0,32-13-15 16,-32 13-14-16,9-24 0 15,-9 24 0-15,-17-23-1 16</inkml:trace>
  <inkml:trace contextRef="#ctx0" brushRef="#br0" timeOffset="32995.9753">4926 7652 50 0,'0'0'37'0,"-8"23"1"16,8-23-1-16,0 0-21 16,13 40-3-16,-13-40-4 15,20 43-2-15,-8-12-3 16,2 8-2-16,-2 3 0 0,2 1 0 16,-3 4-1-16,-9-2 0 15,2 2 0-15,-8-4-1 16,-4-5 1-1,-5-3-1-15,-5-6 1 16,-4-5-1-16,-7-4 0 0,1-5-1 16,-10-5 1-16,5-4-1 15,-1-6-1-15,-3-6-1 16,9 6-5-16,-11-29-10 16,17 13-23-16,4-4 1 15,6 3-1-15,10-7 1 16</inkml:trace>
  <inkml:trace contextRef="#ctx0" brushRef="#br0" timeOffset="33320.0986">5401 7803 22 0,'20'-8'34'0,"-20"8"1"16,0 0 1-16,0 0-15 0,22 4-6 16,-22-4-5-16,18-2-2 15,-18 2-2 1,33-8-1-16,-7-4-2 15,5 8-1-15,3-5-2 0,-2-1-3 16,3 10-4-16,-19-18-19 16,4 12-12-16,-20 6 0 15,0 0 0-15</inkml:trace>
  <inkml:trace contextRef="#ctx0" brushRef="#br0" timeOffset="33492.1604">5441 8019 49 0,'0'0'34'16,"20"6"1"-16,-20-6-1 15,25-20-26-15,7 12-4 16,-6 2-6-16,-11-19-14 0,5 3-18 16,10 10 0-16,-15-11-1 15,11 7 1-15</inkml:trace>
  <inkml:trace contextRef="#ctx0" brushRef="#br0" timeOffset="33836.288">6015 7697 66 0,'-4'27'39'0,"-3"11"1"15,-7 11-1-15,-12-12-29 0,26 20-2 16,-8-6-3-16,10 4-2 16,10-10-1-16,14-12 0 15,7-13-2-15,9-14 0 16,3-10 1-16,5-12-1 16,-3-13 1-16,-4-10-1 15,-3-3 1-15,-13-5-1 16,-7-4 1-16,-14 2-1 15,-14 4 1-15,-15 2-1 16,-11 12-1-16,-13 5 0 16,-11 12-2-16,-7-5-9 15,6 15-28-15,-6 4 0 0,11 6-2 16,9-1 2-16</inkml:trace>
  <inkml:trace contextRef="#ctx0" brushRef="#br0" timeOffset="35924.0578">3144 9614 43 0,'0'0'24'15,"28"-15"1"-15,-28 15 0 16,0 0-2-16,-6-18-4 16,18 44-5-16,-32-11-3 15,14 28-3-15,-21 1-1 16,7 26-3-16,-12 5 0 0,5 11-1 16,-5 2-1-16,8-3 0 15,9-5 0 1,15-11-2-16,12-16 1 15,11-20 0-15,19-19-2 0,7-18 2 16,14-19-1-16,-2-15 0 16,3-17-1-16,-11-7 1 15,-8-9-1-15,-7 2 0 16,-24 1 1-16,-14 5 0 16,-18 4 0-16,-16 10-1 15,-5 12 1-15,-7 3-1 16,1 13-2-16,-8-5-5 15,27 28-12-15,-2-10-20 16,28 8 0-16,-25 2 1 16,25-2-1-16</inkml:trace>
  <inkml:trace contextRef="#ctx0" brushRef="#br0" timeOffset="36368.2133">3903 9828 36 0,'-6'20'33'0,"6"-20"2"16,16 6-1-16,9 2-21 16,-5-16-4-16,18 10-2 15,-7-14-4-15,9 6-4 0,-1 2-4 16,-13-12-10-16,9 7-18 16,-5 7-3-16,-30 2 2 15,0 0-1-15</inkml:trace>
  <inkml:trace contextRef="#ctx0" brushRef="#br0" timeOffset="36508.2727">3936 9966 30 0,'-4'19'32'16,"4"-19"0"-16,0 0-2 16,0 0-19-16,32-2-14 15,0 6-24-15,-11-29-2 16,23 17-2-16,-19-20-1 0</inkml:trace>
  <inkml:trace contextRef="#ctx0" brushRef="#br0" timeOffset="37267.5468">4971 9705 23 0,'0'0'34'16,"0"0"1"-16,-16-14 2 16,16 14-18-16,0 0-3 15,0 0-2-15,0 29-3 16,-10-7-4-16,14 15 0 0,-10 2-2 15,6 9-1-15,-4 9-1 16,4 1-1-16,0-3 0 16,4-4-1-16,2-9 0 15,-4-3-1-15,6-8 0 16,-2-9-2-16,-6-22-1 16,0 0-2-16,32 4-5 15,-34-38-17-15,11 1-13 16,1-10-1-16,-8-8 1 15,-2-4 0-15</inkml:trace>
  <inkml:trace contextRef="#ctx0" brushRef="#br0" timeOffset="37484.6255">4740 9713 50 0,'-26'3'37'15,"26"-3"1"-15,0 0 0 16,-20-3-26-16,66 8-2 15,-11-18-3-15,31 9-1 16,3-8-2-16,16 2-2 16,2-4-1-16,-3 3-2 15,-7 3-1-15,-9-2-3 16,-3 18-5-16,-34-8-22 16,1 10-6-16,-32-10-2 15,2 35 2-15</inkml:trace>
  <inkml:trace contextRef="#ctx0" brushRef="#br0" timeOffset="37659.69">4924 10023 37 0,'25'7'32'16,"1"-14"-1"-16,15 1 1 15,-1-6-22-15,11-10-8 16,8 5-7-16,1 3-17 15,-3 12-10-15,-22-6 0 16,9 16 0-16</inkml:trace>
  <inkml:trace contextRef="#ctx0" brushRef="#br0" timeOffset="38167.8817">5589 10170 23 0,'0'0'34'0,"0"0"0"16,20-2-1-16,-20 2-14 15,0 0-5-15,0 0-4 0,-4-22-2 16,4 22-1-1,-20 2-2-15,20-2 1 16,-39 22-1-16,13-1-1 16,-2-1-1-16,5 9 0 0,1-1-1 15,4-1 0-15,10-3-1 16,8-1 0-16,0-23-1 16,22 24 0-16,2-22 0 15,7-8 0-15,3-8 0 16,-1-5-1-16,-1-5 2 15,-1-1-1-15,-9 1 0 16,-2 5 0-16,-8 1 1 16,-12 18 1-16,8-18-1 15,-8 18 0-15,0 0 0 16,0 0 0-16,-14 24 0 16,14-24 0-16,0 31-1 15,0-31-1-15,8 32 0 0,-8-32-3 16,19 25-3-16,-19-25-17 15,18-8-17-15,-18 8 0 16,26-15 0-16,-26 15 1 16</inkml:trace>
  <inkml:trace contextRef="#ctx0" brushRef="#br0" timeOffset="38716.0754">6002 10109 35 0,'13'22'35'16,"-13"-22"0"-16,0 0 1 16,16 17-15-16,-16-17-12 15,24-16-3-15,-10-7-1 16,11 1-1-16,1-5-3 15,6-8 0-15,-5-9-1 16,7-3 0-16,-8-4 0 16,-5 2-1-16,-1 0 1 15,-10 2 0-15,-8 4 0 16,-10 9 0-16,-6 9 1 16,-12 9 0-16,-1 12 1 0,-11 18 0 15,-1 10 0-15,1 15 1 16,5 8 1-16,5 10-1 15,8 8 0-15,14 3 0 16,6-3 0-16,14-2-2 16,12-10 2-16,8-12-2 15,11-9-1-15,0-13 1 16,7-15 0-16,-5-10 0 16,-2-6-1-16,-5-3 1 15,-3-9-1-15,-9 10 1 16,-6-1-1-16,-22 15 1 15,26-24 0-15,-26 24-1 16,0 0 0-16,0 0 0 0,0 0-2 16,0 0-1-16,0 0-5 15,0 0-32-15,0 0-2 16,0 0 1-16,-22 12-1 16</inkml:trace>
  <inkml:trace contextRef="#ctx0" brushRef="#br0" timeOffset="40256.641">6926 9834 8 0,'0'0'30'0,"-26"14"1"16,26-14 0-16,0 22-15 16,0-22-4-16,0 0-2 0,24 11-3 15,3-7-2-15,5-6-2 16,7-2-2-16,7 2-3 16,-11-13-8-1,11-1-21-15,-3 8-3 0,-21-10 2 16,2 13-2-16</inkml:trace>
  <inkml:trace contextRef="#ctx0" brushRef="#br0" timeOffset="43123.6965">7840 9809 8 0,'0'0'30'16,"0"0"-2"-16,0 0-5 15,-20-14-5-15,20 14-4 16,0 0-2-16,0 0-3 15,0 0-1-15,8 31 0 0,-8-31-2 16,-8 44 0-16,4-15-1 16,10 16-1-1,-8-2 0-15,10 4-3 16,-4-7 2-16,4-1-3 0,0-6 1 16,0-3-1-16,-4-13 1 15,-4-17-1-15,0 0 1 16,0 0-1-16,0 0 0 15,6-37 0-15,-12 8-1 16,0-13 1-16,0 1-2 16,-6-8 2-16,10 2-1 15,-12-2 0-15,8 8 0 16,-6 3 1-16,6 7 0 0,4 6 1 16,-3 3 0-1,5 22 0-15,0-26 0 16,0 26 1-16,0 0 0 15,19 4 0-15,-19-4 0 0,26 28 0 16,-12-5 0-16,4 7 0 16,-3 1 0-16,5 5-1 15,-4-3 1-15,0-2-1 16,-4-5-1-16,3-5 1 16,-15-21-2-16,30 20 2 15,-30-20-1-15,28-6 0 16,-28 6-1-16,25-35 0 15,-11 7-1-15,-2-11 1 16,2-4 0-16,-6-4-1 16,5 0 1-16,-3 2 0 15,-2 1 0-15,-2 9 1 16,2 6 0-16,-2 7 1 0,-6 22 0 16,0 0 1-16,0 0-1 15,8 18 1-15,-4 7 0 16,2 13 0-16,0 5 0 15,2 8-1-15,3 0 0 16,-1 0 0-16,2-4 0 16,2 2-1-16,-2-12 1 15,2 1-2-15,-6-11 0 16,-3-5-2-16,7-1-2 16,-12-21-7-16,0 0-23 15,20 0-5-15,-20 0-1 16,2-19 1-16</inkml:trace>
  <inkml:trace contextRef="#ctx0" brushRef="#br0" timeOffset="43915.9858">8699 9875 23 0,'20'-5'30'15,"-20"5"-1"-15,11-26-5 16,7 24-3-16,-18 2-3 16,0 0-4-16,-18-18-2 15,7 36-3-15,-25-8-2 16,4 17-1-16,-15-1-2 0,-2 15-1 15,3-4 1-15,5 7-3 16,1-5 1 0,17 0-2-16,13-10 1 15,14-7-1-15,19-12-1 0,9-18 0 16,7-8 0-16,3-11 0 16,9-7-1-16,-7-9 1 15,-3 0-1-15,-9 0 1 16,-5 4 0-16,-7 7 1 15,-8 9 0-15,-6 5 0 16,-6 18 1-16,0 0 0 16,0 0 0-16,0 0 0 15,-10 24 1-15,14 3-2 0,-2 3 2 16,8 13-2 0,4 2 2-16,1 4-2 15,5 4 2-15,4 0-1 16,-4 2 0-16,1-2 1 0,-7 0-1 15,-4-8 1-15,-8-6-1 16,-4 0 1-16,-10-5-1 16,-8-3 0-16,-7-7-1 15,-11-5 1-15,-1-3 0 16,-7-6-1-16,-1 0 1 16,2-4-1-16,-1-2-1 15,3-6-1-15,7 4 0 16,-1-4-4-16,37 2-5 15,-48 5-26-15,48-5-5 0,-23-9 2 16,23 9-1 0</inkml:trace>
  <inkml:trace contextRef="#ctx0" brushRef="#br0" timeOffset="45647.6241">9175 9895 18 0,'0'0'32'0,"0"0"-2"16,0 0 0-16,0 0-14 15,0 0-5-15,0 0-3 16,0 0-2-16,19-4-2 15,-19 4-1-15,22-23-1 16,-4 7-1-16,-4-8 1 16,4 1-1-16,-3-9 0 15,3 3 0-15,-4-6-1 16,-2-1 1-16,-4 1 1 16,-2 2-1-16,-8 5 1 0,-4 5-1 15,6 23 1-15,-32-20 1 16,6 22 0-16,5 19 1 15,-11 5-1-15,6 19 0 16,-5 0 0-16,15 12 0 16,2-4 0-16,10 0-1 15,8-6-1-15,10-6 0 16,6-9 0-16,7-11-2 16,1-9-1-16,2-14-2 15,5 4-4-15,-17-27-15 16,4 9-15-16,1-8-1 15,-7-3 0-15,-4 0 1 16</inkml:trace>
  <inkml:trace contextRef="#ctx0" brushRef="#br0" timeOffset="45995.7481">9763 9534 51 0,'18'-6'38'0,"-2"4"0"16,-16 2 1-16,0 0-27 16,13 35-2-16,-28-9-2 0,3 21-1 15,-20-2-1-15,7 12-3 16,-9 2 0-1,0 6-2-15,3-4 1 16,3-5-2-16,3-8 2 0,5-9-3 16,6-6 2-16,2-11-3 15,4-3 0-15,8-19-2 16,0 0-4-16,-12-17-12 16,12 17-20-16,12-34-1 15,-4 15 0-15,-2-5 2 16</inkml:trace>
  <inkml:trace contextRef="#ctx0" brushRef="#br0" timeOffset="46483.9277">9720 9873 38 0,'0'0'35'0,"35"-17"1"16,-9 5 2-16,-12-12-25 15,33 21 0-15,-21-19-3 16,25 18-2-16,-17-10-1 16,7 12-1-16,-11-4-2 15,1 10-1-15,-11 0 0 16,-20-4-1-16,14 28 0 16,-18-7-1-16,-6 3 0 15,-10 1 0-15,-3 7 0 16,-5 5-1-16,-4 2 1 15,5-3-1-15,1-3 1 0,2-7-1 16,9-5 1-16,1 1-1 16,14-22 1-16,-12 19-1 15,12-19 0-15,0 0 1 16,20 6-1-16,-20-6 1 16,33 0 0-16,-7-4 0 15,7-9 0-15,7 9 0 16,5-8 0-16,3 10 0 15,1-4 0-15,2 2-1 16,-5 2 1-16,-7 2 0 16,-11 8-1-16,-6-6-1 15,-22-2-1-15,0 0-4 16,16 25-14-16,-16-25-22 0,-36 2-2 16,14-4 1-16,-3-1 0 15</inkml:trace>
  <inkml:trace contextRef="#ctx0" brushRef="#br0" timeOffset="62407.7792">3257 11679 16 0,'0'0'30'0,"0"-33"0"15,-6 11-6-15,6 22-4 16,-8-33-2-16,8 33-4 0,0 0-3 16,0 0-2-1,0 0-1-15,0 0-2 16,0 0 0-16,2 31-2 15,-2 1 0-15,12 17-1 0,-6 6 0 16,8 13 0-16,-2 5-1 16,7 1 0-16,-5 1-2 15,6-8 1-15,-2-8 0 16,-4-14-2-16,-1-10 1 16,-1-11-2-16,2-7-1 15,-14-17-2-15,0 0-4 16,-4-35-7-16,14 4-22 15,-22-9-1-15,-6-7 1 16,-3-10 0-16</inkml:trace>
  <inkml:trace contextRef="#ctx0" brushRef="#br0" timeOffset="62623.8557">2975 11667 29 0,'-24'-13'33'16,"24"13"2"-16,-16-20 1 15,28-8-19-15,24 28-4 16,-3-25-2-16,44 17-3 16,2-17-1-16,26 5-3 15,3-4-1-15,5 5-1 16,-8 1-2-16,-13 2-3 16,-3 14-5-16,-41-7-18 15,-7 14-12-15,-21 7 1 16,-20-12 0-16</inkml:trace>
  <inkml:trace contextRef="#ctx0" brushRef="#br0" timeOffset="62811.9246">3302 11926 45 0,'0'0'32'16,"22"-21"0"-16,16 3 0 15,-5-5-28-15,17-1-7 16,-3-5-9-16,0 3-17 16,11 20-2-16,-25-4-1 15,13 16 1-15</inkml:trace>
  <inkml:trace contextRef="#ctx0" brushRef="#br0" timeOffset="63272.0979">3845 11971 36 0,'26'-5'35'0,"-26"5"1"16,0 0 0-16,0 0-21 15,0 0-2-15,-14 45-2 16,-11-28-2-16,7 19-3 0,-8-5-3 15,6 8 0-15,1-1-1 16,5-5-1-16,6-6 0 16,8-7-1-16,0-20 0 15,26 8 0-15,-7-14 0 16,7-12-1-16,-4-1 1 16,3-9 0-16,-5 3 0 15,0-5 0-15,-6 5 1 16,-2 5 0-16,-12 20 1 15,8-23-1-15,-8 23 1 16,0 0 0-16,0 0 0 16,-6 25-1-16,4-5 1 15,0 1-1-15,-4 3 0 0,6 3-1 16,0-3-1-16,2-6-1 16,10 1-2-16,-12-19-5 15,25 24-11-15,-25-24-20 16,28-2 0-16,-28 2-1 15,26-20 2-15</inkml:trace>
  <inkml:trace contextRef="#ctx0" brushRef="#br0" timeOffset="63656.2361">4074 12201 40 0,'0'0'34'0,"0"0"2"0,0 0-2 15,46 10-20-15,-34-32-3 16,21 9-3 0,-7-17-2-16,13 1-2 15,-5-13-1-15,6 1-1 0,-9-4 0 16,3-2-1-16,-9-6 0 16,-5 4-1-16,-6-2 0 15,-8 8 0-15,-6 5 0 16,-8 11 0-16,-10 7 1 15,-2 22-1-15,-11 12 1 16,3 19 1-16,-5 15 0 16,1 12 1-16,6 9-2 0,13 6 2 15,5-1-2-15,8-5 1 16,10-6-2 0,9-12 1-16,11-16-1 15,3-15-3-15,13-9-1 16,-13-22-7-16,25 1-20 0,-19-18-8 15,1 1-1-15,-7-6 0 16</inkml:trace>
  <inkml:trace contextRef="#ctx0" brushRef="#br0" timeOffset="64248.4544">4959 12005 29 0,'0'0'34'15,"-10"19"1"-15,10-19 1 16,0 0-19-16,22 2-4 15,-22-2-2-15,45-4-3 16,-19-3-3-16,6 5-1 16,-5-8-1-16,5 6-2 0,-12 0 0 15,-1 0-1-15,-19 4-3 16,0 0-4-16,26 14-15 16,-26-14-16-16,0 0 1 15,-20 23-1-15,20-23 0 16</inkml:trace>
  <inkml:trace contextRef="#ctx0" brushRef="#br0" timeOffset="65651.9673">4872 11924 24 0,'0'0'31'0,"0"0"0"15,0 0-7-15,0 0-4 16,0 0-4-16,-14-21-3 0,14 21-3 16,0 0-2-1,22 13-2-15,-22-13-1 16,24 2-1-16,-24-2-1 16,31-5-2-16,-11 3-2 0,-4-4-2 15,10 10-4-15,-20-24-15 16,-6 20-16-16,19-8 1 15,-19 8-1-15,20-12 0 16</inkml:trace>
  <inkml:trace contextRef="#ctx0" brushRef="#br0" timeOffset="66816.3959">5769 11789 24 0,'0'0'33'16,"6"-22"-2"-16,-6 22-3 16,0 0-4-16,-14-25-5 15,14 25-6-15,0 0-3 16,0 0-2-16,-6 19-2 16,12 5-2-16,-12 3 0 15,6 11-1-15,0 3-1 16,0 8 0-16,0 0-1 15,2-2 0-15,4-8 0 16,-2-1-1-16,4-7 0 16,-3-11 1-16,-5-20-1 15,0 0 0-15,22 8 0 16,-22-8-1-16,12-36 1 0,-6 9 0 16,0-14 0-16,-6-5 0 15,0-5 0-15,-6-5 0 16,4 1 0-16,-8-4 0 15,2 10 0-15,-4-2 0 16,4 11 0-16,-3 5 0 16,3 4 1-16,2 13 0 15,-6 0-1-15,12 18 1 16,0 0-1-16,0 0 2 16,0 0-1-16,0 0 0 15,-2 40 0-15,8-7 0 16,2 6 0-16,4 6 1 15,1 0-1-15,1 3-1 0,-2-7 1 16,8-6-1-16,0-5 0 16,-1-17 0-16,7-5 0 15,-6-8 0-15,5-8 0 16,1-11 0-16,2-11-1 16,-7-11 1-16,9-6 0 15,-10-4-1-15,0-4 1 16,-7-2-1-16,1 6 1 15,-8 6 0-15,0 11 0 16,0 9 0-16,-4 7 1 16,-2 18-1-16,0 0 1 15,0 0-1-15,6 30 1 0,0 1 0 16,0 6 0-16,2 12 0 16,-2 4-1-16,1 4 1 15,1-2-1 1,2-2 0-16,-2 0-2 15,-4-13 0-15,4-3-3 0,-8-37-3 16,20 47-8-16,-20-47-26 16,0 0 1-16,25-4-1 15,-11-16 2-15</inkml:trace>
  <inkml:trace contextRef="#ctx0" brushRef="#br0" timeOffset="67293.5704">6474 11795 55 0,'0'0'39'16,"0"0"1"-1,19 12 0-15,-38-14-23 0,19 29-5 0,-20-9-3 47,12 15-4-47,-10-3-2 0,6 7-1 0,4-6-1 0,2 3-1 0,6-9 0 16,0-25-1-16,20 20-1 15,-2-26 1-15,2-6-1 16,1-15-1-16,3-3 1 16,-8-1 0-16,-2-5 0 15,-4 7 0-15,-4 0 2 16,-4 7-1-16,-2 22 2 16,-12-18 1-16,12 18-1 15,0 0 0-15,4 26 1 16,4 5-1-16,9 7 0 0,5 9 1 15,4 10-2-15,1 1 2 16,5 7-2-16,-4 2 1 16,-3 2 0-16,-1-1 0 15,-10-5 1-15,0-4-1 16,-14-6 0-16,-6-6 0 16,-10-8 0-16,-8-7 0 15,-11-11-1-15,-9-15-1 16,3-6-2-16,-17-25-8 15,21 3-30-15,-10-11-1 16,7-8 0 0,1-7 0-16</inkml:trace>
  <inkml:trace contextRef="#ctx0" brushRef="#br0" timeOffset="67919.8001">7062 11812 40 0,'-8'20'32'0,"8"-20"1"16,0 0-3-16,0 0-18 15,0 0-4-15,0 0-2 16,0 0-1-16,22-18-1 16,-22 18 0-16,20-25-1 15,-9 1 0-15,9 1-1 0,0-13-1 16,0 1 1-16,-1-6 0 16,1 4-1-1,-8-1 1-15,-2 5 0 16,-12 6 0-16,-4 9 0 0,-10 8-1 15,16 10 1-15,-43 12 0 16,11 11 0-16,-1 7 1 16,5 13-2-16,2 4 1 15,12 8 0-15,5-4 0 16,12 4 0-16,5-6-2 16,12-8 1-16,12-9-2 15,7-13 0-15,3-7-1 0,1-18-1 16,2 2-3-16,-11-27-5 15,17 17-23 1,-17-15-6-16,-2-5 1 16,-11 1 0-16</inkml:trace>
  <inkml:trace contextRef="#ctx0" brushRef="#br0" timeOffset="68215.9084">7591 11516 57 0,'32'-12'40'0,"-32"12"0"16,23 6 1-16,1 20-24 15,-24-26-5-15,0 55-4 16,-8-12-2-16,2 14-2 16,-8 8-2-16,-1 7 0 15,-1 5-1-15,-4-1 0 0,2 1-1 16,5-9 1-16,-1-7-2 15,0-8 1-15,4-11-2 16,2-17 0-16,6-1-4 16,2-24-2-16,0 0-7 15,0 0-25-15,-4-18-1 16,10-12-1-16,0 3 2 16</inkml:trace>
  <inkml:trace contextRef="#ctx0" brushRef="#br0" timeOffset="68628.0608">7656 11985 40 0,'40'-31'37'0,"-13"13"2"15,-1 0 0-15,19 20-18 16,-25-29-7-16,20 31-3 16,-15-18-3-16,9 16-2 15,-10 6-2-15,-9 10-2 16,-7 7 1-16,-4 7-2 15,-12 3 0-15,-9 4 0 16,-5 4 0-16,-2 0 0 16,-1-1-1-16,3-3 0 15,-2-6 0-15,10-5 1 16,0-5-1-16,14-1 1 16,0-22-1-16,6 25 1 15,-6-25 0-15,40 12 1 0,-14-8-2 16,7-6 2-16,1-2-1 15,5-2 0-15,7-2-1 16,-7 5 1-16,5-1-1 16,-3 2 0-16,-3 2 1 15,-3 0-1-15,-3 4-1 16,-7-4-2-16,-5 7-1 16,-20-7-9-16,0 0-30 15,0 0 0-15,0 0-1 16,-39 8 0-16</inkml:trace>
  <inkml:trace contextRef="#ctx0" brushRef="#br0" timeOffset="70851.8788">2929 13838 19 0,'0'0'30'15,"0"0"2"-15,8-18-11 16,-16 1-3-16,28 17-4 16,-28-20-1-16,8 20-3 15,0 0-2-15,22 14-1 16,-22-14-1-16,6 37-1 16,0-6 0-16,2 14-1 15,-1 1-1-15,11 11-1 16,-12-6-1-16,8 4 1 15,-6-6-1-15,8-2-1 16,-8-8 0-16,-1-6 0 16,5-7-2-16,-12-26-2 15,14 21-2-15,-16-38-6 0,22 9-19 16,-18-20-6-16,4-9-1 16,-6-10 1-16</inkml:trace>
  <inkml:trace contextRef="#ctx0" brushRef="#br0" timeOffset="71091.965">2878 13718 35 0,'0'0'31'16,"0"0"2"-16,0 0 0 15,0 0-21-15,18 2-3 16,33 4-3-16,-15-14 0 0,33 8-2 15,-2-14-1-15,18 7-1 16,2-5-1-16,3-2-3 16,1 6-2-1,-20-13-7-15,10 11-21 0,-23 6-3 16,-27 4 1-16,-31 0-2 16</inkml:trace>
  <inkml:trace contextRef="#ctx0" brushRef="#br0" timeOffset="71241.0202">3101 14042 5 0,'24'-14'20'0,"41"12"-9"16,-6-13-11-1,-8-17-20-15,30 24 5 16</inkml:trace>
  <inkml:trace contextRef="#ctx0" brushRef="#br0" timeOffset="71856.2454">3885 14120 26 0,'6'-19'32'16,"-6"19"1"-16,0 0-8 15,0 0-4-15,0 0-5 16,-12-18-3-16,12 18-3 16,0 0-2-16,-20 20-2 0,-1-10-2 15,3 17 0-15,-10-1-1 16,8 7-1 0,-5 0 0-16,5 3 0 15,6 1-1-15,8-6 0 0,6-3-1 16,8-9 1-16,10-11-1 15,10-4 0-15,-1-8 0 16,3-5 0-16,3-9 0 16,-1-8 0-16,-6-7 1 15,-5-2-1-15,-1-1 0 16,-8 5 0-16,-4 0 1 16,-2 5-1-16,-6 6 1 15,0 20-1-15,0 0 1 0,0 0 0 16,0 0 0-1,8 26 1-15,-2-5-1 16,5 7-2-16,3-3 1 16,0 1-1-16,4 1-2 0,-18-27-2 15,39 38-4-15,-39-38-17 16,28-6-15-16,-28 6 1 16,28-26 0-16,-13 3 0 15</inkml:trace>
  <inkml:trace contextRef="#ctx0" brushRef="#br0" timeOffset="72496.481">4924 13771 34 0,'-8'20'33'16,"8"-20"2"-16,0 0-9 15,15-6-9-15,-15 6-3 16,32-6-4 0,-32 6-3-16,45-4-2 0,-25-4-1 15,6 10-2-15,2 8-2 16,-28-10-5-16,37 16-13 16,-37-16-18-16,8 19-2 15,-8-19 1-15,-20 24 0 16</inkml:trace>
  <inkml:trace contextRef="#ctx0" brushRef="#br0" timeOffset="72663.5449">4904 13946 40 0,'0'17'34'0,"20"-11"1"16,1-8-1-16,-21 2-24 0,59 0-2 15,-27-4-5-15,6 1-7 16,3 3-25-16,-7 3-5 15,-17-3-1-15,3 6 1 16</inkml:trace>
  <inkml:trace contextRef="#ctx0" brushRef="#br0" timeOffset="73968.0223">6061 13679 15 0,'0'0'31'0,"-18"-22"2"16,18 22 0-16,0 0-15 15,0 0-3 1,12 28-3-16,-12-28-1 0,6 45-4 16,-12-16 0-16,20 18-1 15,-14-1-1-15,8 5-2 16,-4-2 1-16,2 2-2 16,-4-10-1-16,-2-10 0 15,0-5 0-15,3-7 1 16,-3-19-2-16,0 0 0 15,0 0 0-15,8-17 0 0,-8-9 0 16,0-5-1-16,2-8 1 16,-4-12 0-1,4 0-1-15,-2-4 2 16,0 4-2-16,0 0 2 16,-2 5-1-16,4 9 1 0,-2 4-1 15,4 15 1-15,-4 18 0 16,2-19 0-16,-2 19 0 15,0 0 0-15,14 37 0 16,-2 0 0-16,-6 2 1 16,8 8-1-16,-1 3 0 15,5 1-1-15,-2-6 1 16,4-4 0-16,-2-8 0 0,-1-17-1 16,-1-6 0-1,2-12 0-15,2-8 0 16,-7-10-1-16,-1-9 1 15,-4-10 0-15,4-6-1 0,-4-6 1 16,-2-1-1-16,-4-1 1 16,2 8 0-16,-4 2 0 15,2 12 0-15,4 9-1 16,-6 22 2-16,0 0-1 16,0 0 0-16,19 12 1 15,-11 15-1-15,2 9 0 16,-2 7 1-16,4 4 0 15,-4 2-1-15,4-4 0 16,-4-2 0-16,0-9-2 0,3-5-1 16,-7-11-3-1,12 2-6-15,-16-20-18 16,0 0-11-16,0 0 1 0,0 0-1 16</inkml:trace>
  <inkml:trace contextRef="#ctx0" brushRef="#br0" timeOffset="74840.3452">6878 13767 7 0,'34'-8'31'0,"-34"8"0"0,20-11 0 16,-3 11-13-16,-21-22-2 15,22 26-2-15,-24-24-4 16,6 20 1-16,0 0-4 15,0 0 1-15,0 0-1 16,-23-10-2-16,1 12-1 16,-4 10-1-16,-5 0 1 15,-3 10-3-15,0 5 1 16,1 3-2-16,1 1 2 16,7 6-2-16,5-1 1 15,12-5-1-15,8-2-1 16,10-9 1-16,8-8 0 0,7-8-1 15,7-6 1-15,1-10-1 16,-1-6 0-16,-2-3 0 16,-7-11 0-16,-3 3 1 15,-6 1 0-15,-6-1 0 16,-8 9 1-16,0 20-1 16,-8-23 0-16,8 23 1 15,0 0-1-15,-20 23 1 16,20-3-2-16,6 9 2 15,0-1-2-15,8 3 1 16,4 9 0-16,1-3 1 16,9 4-1-16,-2 2 1 15,-1 4-1-15,-5 2 0 0,0-4 1 16,-12 5 0-16,-8-5 1 16,-8-2-1-16,-12-6 1 15,-11-2-1-15,-3-9 1 16,-6-4-1-16,1-9-1 15,-4-7 1-15,3-6-2 16,6-8-2-16,3 1 0 16,-1-15-4-16,32 22-4 15,-41-30-29-15,41 30-1 16,-24-33 0-16,24 33 1 16</inkml:trace>
  <inkml:trace contextRef="#ctx0" brushRef="#br0" timeOffset="75763.6801">7330 13887 39 0,'0'0'20'0,"0"0"1"16,0 0-1-16,0 0-2 16,0 0-4-16,0 0-3 15,0 0-2-15,0 0-3 16,20-33-1-16,0 15-1 0,-2-8-3 15,3-3 1-15,5-4-2 16,-4-1 2-16,-2-3-2 16,-1 4 2-16,-7-1-2 15,0 7 1-15,-12-3 1 16,0 9 0-16,-14 1-1 16,14 20 2-16,-33-10-2 15,9 22 1-15,-4 4 1 16,-1 15-1-16,-1 8 1 15,4 16-1-15,7 0 1 16,7 6-1-16,4-2 0 16,16 0-1-16,6-10 1 0,11-8-2 15,9-7 0-15,5-13 1 16,5-9-2-16,-5-12-2 16,7 0-3-16,-13-20-6 15,7 3-26-15,-13 3-1 16,-3 0 0-16,-24 14-1 15</inkml:trace>
  <inkml:trace contextRef="#ctx0" brushRef="#br0" timeOffset="77620.3636">5887 14615 1 0,'0'0'28'0,"-16"4"3"16,16-4 1-16,0 0-13 16,0 0-4-16,-6 22-3 15,6-22-1-15,20 3-3 16,0-6 0-16,21 8-1 16,3-7-1-16,27 4-1 0,4-9 0 15,30 1-1-15,9-8-2 16,22 6 1-16,4-10 0 15,11 5-2-15,-1-5 1 16,-4 4-1-16,-10 1 0 16,-18 3 0-16,-15 2 0 15,-24 2-2-15,-20 4-1 16,-21-4-3-16,-5 18-8 16,-33-12-26-16,0 0 1 15,0 0-2-15,-37 14 1 16</inkml:trace>
  <inkml:trace contextRef="#ctx0" brushRef="#br0" timeOffset="78287.611">6479 15098 22 0,'0'0'30'0,"0"0"2"16,-9-26 0-16,9 3-18 15,29 19-3-15,-21-20-1 16,32 13 0-16,-13-13-2 15,19 20-1-15,-17-14-1 0,13 18-1 16,-17 2-1-16,-1 16-1 16,-16 4 0-16,-8 9-2 15,-14 4 0 1,-10 7 0-16,-7 3 0 0,-9 4 0 16,-1-2-1-16,-6-4 0 15,-3-2 1-15,11-3 0 16,5-7 0-16,6-4 0 15,11-3 0-15,17-24 0 16,-12 27 0-16,12-27 0 16,18 12-1-16,1-14 1 15,1 0 0-15,12-2-1 16,-5 0 0-16,5 1 0 0,2-3 0 16,-3 0-1-16,-3 0-2 15,-3-6-2 1,7 16-4-16,-22-22-8 15,12 14-23-15,-22 4 1 0,21-9-2 16,-21 9 2-16</inkml:trace>
  <inkml:trace contextRef="#ctx0" brushRef="#br0" timeOffset="78759.7803">7143 15327 53 0,'20'-5'36'16,"-20"5"0"-16,35-22-4 0,-13 24-22 16,-22-2-2-16,43-12-3 15,-21 0-1-15,10 1-1 16,-1-7-1-16,3 0-1 15,-1-3 1-15,1-5-2 16,-2 3 1-16,-7-9-1 16,-5-1 0-16,-6 0 0 15,-8 3 0-15,-12 5-1 16,-14 7 1-16,-8 6 0 16,-9 12 1-16,-9 18-1 15,-5 5 1-15,4 13 1 16,-1 3 0-16,11 8 0 15,3-4 0-15,22 6 1 0,12-11-2 16,20-1 1-16,12-6 0 16,13-7-1-16,8-9 0 15,7-3-1-15,5-8 0 16,-6-10 0-16,-2 2-2 16,-15-9-2-16,3 13-11 15,-11-12-25-15,-10 2 0 16,-24 10 0-16,15-27-1 15</inkml:trace>
  <inkml:trace contextRef="#ctx0" brushRef="#br0" timeOffset="80068.2619">7265 14115 1 0,'6'-18'11'0,"28"14"8"0,-14-16-13 16,17-9-2-16,16-10 0 15,7-4-1-15,7-1 0 16,4-7-4-16,6 6-7 16,-12-12-9-16,14 30-3 15,-28-20 16-15</inkml:trace>
  <inkml:trace contextRef="#ctx0" brushRef="#br0" timeOffset="80759.5157">7127 15541 5 0,'28'-4'25'16,"-28"-13"1"-16,14-1-10 16,9 4-4-16,-1-17-1 15,21 4-2-15,-1-15 0 16,21 5-3-16,4-10 0 16,10-4-4-16,8 0-1 0,-4-4-21 15,-6-4-9 1,6 16 0-16,-28-10-2 15</inkml:trace>
  <inkml:trace contextRef="#ctx0" brushRef="#br0" timeOffset="82684.2239">3328 16226 10 0,'0'0'32'0,"0"0"-1"16,-20-9-6-16,20 9-2 15,0 0-3-15,0 0-5 0,-19 1-3 16,19-1-3-16,0 24-2 16,8 9-1-16,-10 3-2 15,9 13-1-15,-5 6 0 16,8 10-1-16,-4 5 0 16,4 3-1-16,2-5 0 15,0-11-1-15,-4-10 0 16,4-7-1-16,-1-13-2 15,-11-27-3-15,24 22-4 16,-32-48-18-16,20 7-11 16,-6-17-1-16,2-5 1 15</inkml:trace>
  <inkml:trace contextRef="#ctx0" brushRef="#br0" timeOffset="82924.3105">3119 16260 46 0,'0'0'33'16,"0"0"3"-16,0 0-1 15,6-24-26-15,41 24-2 16,-1-14 0-16,25 10 0 16,2-9-3-16,18 3 0 15,-1-2-3-15,-5 4 0 16,-10 6-2-16,-12-6-3 15,-1 22-15-15,-25-4-17 0,-37-10-1 16,14 29 0-16,-30-11-1 16</inkml:trace>
  <inkml:trace contextRef="#ctx0" brushRef="#br0" timeOffset="83096.3776">3314 16595 40 0,'34'6'31'16,"-12"-14"-1"-16,27 10-1 15,-15-12-43-15,7-7-15 0,24 11-1 16,-19-14 0 0,17 12 4-16</inkml:trace>
  <inkml:trace contextRef="#ctx0" brushRef="#br0" timeOffset="83915.6743">3924 16858 11 0,'0'0'30'0,"-5"-21"2"16,5-3-1-16,0 24-12 16,-10-35-3-16,10 35-3 15,-12-18-1-15,12 18-2 16,-24 6-2-16,16 18-2 15,-12-3-1-15,3 20-2 16,-3 5 0-16,6 8-1 16,6-1-1-16,8 4 0 15,0-10-1-15,12-5 1 0,4-11-1 16,8-15 0-16,3-14 0 16,1-16-1-16,1-10 1 15,-1-11-1 1,-2-6 1-16,-6 0-1 0,-1-2 1 15,-7 7-1-15,-4 1 2 16,-8 11-1-16,0 3 1 16,0 21 0-16,0 0-1 15,0 0 1-15,0 0-1 16,-2 29 0-16,10-5 0 16,6-1-1-16,4 5 0 15,1-5-2-15,3 1-2 16,-22-24-3-16,49 27-14 15,-33-33-17-15,8-1 0 0,-4-13 0 16,-1 2 0 0</inkml:trace>
  <inkml:trace contextRef="#ctx0" brushRef="#br0" timeOffset="84156.7631">4596 16682 50 0,'0'0'34'16,"27"11"0"-16,-7-7 0 16,6-8-29-16,11 6-2 15,-3-7 0-15,-1 1-5 16,7 8-5-16,-18-8-21 0,1 0-6 15,-3 2 0-15,-20 2-1 16</inkml:trace>
  <inkml:trace contextRef="#ctx0" brushRef="#br0" timeOffset="84302.8197">4667 16795 19 0,'2'26'27'16,"-2"-26"0"-16,6 29-2 15,-6-29-29-15,21 18-13 16,17-4-9-16,-18-24 0 16,19 12 2-16</inkml:trace>
  <inkml:trace contextRef="#ctx0" brushRef="#br0" timeOffset="85596.2952">5617 16566 3 0,'0'0'31'16,"0"0"0"-16,0 0 0 16,0 0-12-16,-6-24-5 15,6 24-2-15,0 0-2 16,0 0-2-16,6 20-1 15,1 3-1-15,-14-1 0 16,14 17-1-16,-12-3-1 16,9 9 0-16,-8-2-3 0,8 0 1 15,-8-4-1-15,8-7 0 16,-4-5 0-16,0-27-2 16,5 22 1-1,-5-22 0-15,0 0 0 0,0 0-1 16,20-35 1-16,-20 5-1 15,2-5 0-15,-4-6 0 16,-4-1 1-16,0-11 0 16,0 4 0-16,0 6-1 15,-1 4 2-15,1 7-1 16,4 5 0-16,-2 9 1 16,4 18-1-16,0-17 1 0,0 17 0 15,0 0 1-15,8 21-1 16,2 1 1-1,-5 9 0-15,3 8-1 16,6 7 1-16,0 3 0 0,4-2-1 16,1 0-1-16,1-4 1 15,0-13-1-15,0-5 1 16,-1-7-1-16,3-14-1 16,-22-4 1-16,32-26-1 15,-14-3 0-15,-5-7 0 16,1-7-1-16,-6-6 1 15,2-10-1-15,-8 0 2 16,10 6-1-16,-4 6 1 0,-8 10-1 16,6 6 2-1,-6 9 0-15,0 22 0 16,11-24-1-16,-11 24 1 16,14 22 0-16,-8-2 0 0,2 5 0 15,4 9-1-15,2 7 1 16,-2 4-1-16,1 6 0 15,-1-8 0-15,-2 0 0 16,4-4-1-16,-4-11-1 16,4 3-3-16,-14-31-5 15,21 34-12-15,-21-34-18 16,0 0 1-16,0 0 0 16,24-8 0-16</inkml:trace>
  <inkml:trace contextRef="#ctx0" brushRef="#br0" timeOffset="86243.5326">6442 16642 32 0,'0'0'33'0,"26"-9"1"15,-26 9-1-15,0 0-19 16,25-14-4-16,-25 14-1 16,0 0-3-16,14-22 0 15,-14 22-1-15,0 0-1 16,0 0 0-16,0 0-1 16,0 0 0-16,-31 10-1 0,11 0 0 15,-2 2-1-15,-2 3 0 16,3 7 0-16,-5 3 1 15,0 5-1-15,10 1-1 16,1 1 0-16,11-1 0 16,6 1 0-16,6-9 0 15,-8-23 0-15,39 20-1 16,-9-24 0-16,-3-10 1 16,5-10-1-16,-4-5 1 15,-3-10 0-15,-5 0-1 16,-2-1 1-16,-10 1 0 15,-2 8 0-15,-4 5 0 16,-2 6 0-16,0 20 0 16,-2-21 1-16,2 21-1 0,0 0 0 15,19 16 0-15,-19-16 0 16,28 35 0 0,-8-10 0-16,5 7 0 0,-5-1 0 15,2 7 0-15,0-3 0 16,-1 0 1-16,-7-3-1 15,-2-1 1-15,-12-2 0 16,-4 3 0-16,-6-5 0 16,-10-1-1-16,-5-1 1 15,-7-1-1-15,-1 1-3 16,-1-11-1-16,8 12-7 0,-17-19-28 16,17 1 0-16,1-2-1 15,25-6 0 1</inkml:trace>
  <inkml:trace contextRef="#ctx0" brushRef="#br0" timeOffset="86687.6955">5729 17447 13 0,'-20'2'32'0,"20"-2"2"16,-15 2 0-16,15-2-13 16,0 0-6-16,0 0-2 15,0 0-4-15,27-2-2 16,13 2-1-16,1-14-1 16,28 6-1-16,10-13-1 15,8 1 1-15,4-3-4 16,0 3 2-16,-6 0-3 15,-14 1-2-15,2 11-3 0,-36-12-8 16,-3 20-25-16,-34 0 0 16,6 20 1-16,-6-20-2 15</inkml:trace>
  <inkml:trace contextRef="#ctx0" brushRef="#br0" timeOffset="87295.9156">5832 17743 22 0,'0'0'32'16,"0"0"2"-16,0 0 1 16,0 0-22-16,0 0-1 15,39-9-1-15,-13-15 0 16,21 14-3-16,-9-13-1 15,15 13-1-15,-13-4-2 0,5 10 0 16,-9 2-1-16,-7 14-1 16,-15 6-1-16,-14 11 1 15,-8 8-1 1,-12 7-1-16,-5 3 0 0,-5 0 1 16,1 2-2-16,-3-8 2 15,8-6-1-15,4-5 1 16,5-7-1-16,9-3 2 15,6-20-1-15,0 0 1 16,6 22-2-16,-6-22 2 16,39 5 0-16,-7-3 0 15,1-2-1-15,9 0 1 0,1-2 0 16,5 6-1-16,-5-8 0 16,-1 8-1-1,-5-6-1-15,-9-3 1 16,3 7-2-16,-11-10-2 15,2 17-6-15,-22-9-31 0,0 0 0 16,20-23-2-16,-20 23 1 16</inkml:trace>
  <inkml:trace contextRef="#ctx0" brushRef="#br0" timeOffset="92467.8146">13941 7251 23 0,'0'0'30'0,"0"0"3"15,0 0 0-15,20-5-12 16,-20 5-8-16,0 0-2 16,8 19 0-16,10 18-3 15,-16-5 0-15,17 17-2 16,-7 2-1-16,14 8-2 15,-6-2 0-15,5 2 0 16,-5-10-2-16,2-6 0 16,-5-6 0-16,-3-11 1 0,-2-9-1 15,-12-17-1-15,0 0 1 16,0 0-1-16,0 0 1 16,-6-29-1-16,2 3 0 15,4-5 0-15,6-2 0 16,8-5 0-16,12 3 0 15,11 4 0-15,9 5 0 16,15 12 0-16,4 5 0 16,6 12 0-16,0 7 0 15,-6 14 0-15,-11 5 1 16,-9 9-1-16,-21 5 2 16,-16 2-1-16,-16 0 0 15,-16 0 1-15,-15-10-1 0,-7-7 0 16,-7-3-1-16,1-9 1 15,1-4-1-15,6-12 0 16,5-2-2 0,7-12-1-16,33 14-3 0,-34-33-6 15,34 33-27-15,20-39-1 16,-12 13-1-16,6 1 1 16</inkml:trace>
  <inkml:trace contextRef="#ctx0" brushRef="#br0" timeOffset="93000.0115">14826 7132 68 0,'0'0'38'16,"0"0"2"-16,-2-18-1 15,29 26-27-15,-27-8-2 16,44 6-3-16,-16 13-1 16,17 13-2-16,-4 13-1 15,9 12-1-15,-3 10 0 0,-3 7 0 16,-11 5-2-1,-11 1 1-15,-4-3 0 16,-12-3 0-16,-10-9 0 16,-4-8 0-16,-6-8-1 0,-6-4 1 15,0-10 0-15,-3-1 0 16,1-9 0-16,2-3-1 16,0-6 0-16,20-16 1 15,-25 27-1-15,25-27 0 16,-12 20 1-16,12-20-2 15,0 0 1-15,0 0 1 16,0 21-1-16,0-21 0 16,0 0-1-16,0 0 1 15,0 0-1-15,4 18-1 16,-4-18-1-16,0 0-4 16,0 0-11-16,0 0-24 0,0 0 0 15,2-22 0-15,-2 22 0 16</inkml:trace>
  <inkml:trace contextRef="#ctx0" brushRef="#br0" timeOffset="94683.631">16544 7204 22 0,'0'0'29'15,"31"-17"0"-15,-15 15-8 0,-16 2-1 16,28-6-2-16,-28 6-4 16,0 0-2-16,-16 0-3 15,4 17-2-15,-16-11-1 16,1 14-2-16,-17-2-1 16,3 3-1-16,-11 1-1 15,1 1 0-15,6-3-1 16,-1-4 0-16,7 5 0 15,5-9 0-15,9 2 0 16,5-8 0-16,20-6 0 16,0 0 0-16,20 4 0 15,11-6 1-15,11-8-1 16,11 6 1-16,4 4-1 0,6 10 1 16,-9 3 0-16,-3 11 0 15,-15 7 0-15,-13 15 0 16,-21 9 0-16,-10 5 0 15,-23 1 1-15,-9 2-2 16,-5 0 2-16,-8-4-3 16,-5-4 2-16,7-10-1 15,7-8 1-15,9-2-1 16,13-11 0-16,14-6 1 16,8-18-1-16,22 7 1 15,10-10-1-15,7-5 1 16,12-4 0-16,5-4 0 15,7 4 1-15,2 5-1 0,-6 1 1 16,-3 4-1-16,-7 4 0 16,-10 6 0-16,-11-1 0 15,-2-3-1-15,-26-4 1 16,18 12-1-16,-18-12 0 16,0 0 1-16,0 0-1 15,0 0 0-15,0 0 0 16,0-23-3-16,0 23-1 15,-12-44-6-15,12 44-13 16,2-49-17-16,-6 12 0 16,-2-6 0-16,0 0 0 15</inkml:trace>
  <inkml:trace contextRef="#ctx0" brushRef="#br0" timeOffset="95064.7689">16707 7189 48 0,'0'-22'35'16,"0"22"0"-16,0 0-6 0,0 0-8 16,0 0-7-16,-19-2-4 15,19 2-3-15,0 22-1 16,0-5-3-16,-4 1-1 15,2 4-2-15,2 1-3 16,0-23-6-16,6 30-24 16,-6-30-6-16,2 21 1 15,-2-21 0-15</inkml:trace>
  <inkml:trace contextRef="#ctx0" brushRef="#br0" timeOffset="95555.9517">17148 7538 34 0,'0'0'34'16,"-22"12"0"-16,22-12-2 15,-39-6-11-15,39 6-7 0,-24-14-6 16,24 14-3-16,-16-25-1 16,10 5-2-16,0-4 0 15,6 1-2-15,6-1 2 16,0 1-1-16,2-1 1 15,10 5 0-15,-4-1 0 16,11 6 0-16,1 4 0 16,7 8 0-16,-1 0 0 15,8 6 0-15,-5 0 0 16,9 8 0-16,-5-4 0 16,2 6 0-16,-1-6-1 15,-1-3-1-15,1-1 0 16,-8-6-2-16,1 2-2 0,-9-13-4 15,7 21-7-15,-31-8-23 16,10-18 0-16,-10 18-1 16,0 0 1-16</inkml:trace>
  <inkml:trace contextRef="#ctx0" brushRef="#br0" timeOffset="95864.0626">17474 7332 71 0,'-6'20'38'0,"0"1"1"16,2-1-1-16,12 15-25 16,-16-15-3-16,16 21-4 15,-6 0-1-15,11 8-3 0,-1-8 1 16,6 10-1-16,-4-5 0 16,4 1-2-1,-8-2 1-15,-1-4 0 16,-7-6-1-16,-2-5 1 0,-7-3 0 15,-5-7-1-15,-8-4 0 16,-6-7 0-16,1-7 0 16,-7-4-1-16,4 0-1 15,-9-9-2-15,13 5-4 16,-13-26-8-16,17 15-24 16,2-9-2-16,12 3 1 15,6-3 1-15</inkml:trace>
  <inkml:trace contextRef="#ctx0" brushRef="#br0" timeOffset="96148.1688">17945 7573 66 0,'0'0'36'0,"30"16"0"15,-30-16 0-15,0 0-28 16,40-10-2 0,-25 2-2-16,11 0-4 15,6 7-5-15,-11-19-9 0,9 10-20 16,-8 8-2-16,-22 2 1 15,23-8-2-15</inkml:trace>
  <inkml:trace contextRef="#ctx0" brushRef="#br0" timeOffset="96307.2257">18005 7689 74 0,'-8'24'36'15,"8"-24"-1"-15,25-8-8 0,1 2-24 16,2 4-15-16,9-4-20 15,-17-14-2 1,8 11-2-16,-9-5 0 16</inkml:trace>
  <inkml:trace contextRef="#ctx0" brushRef="#br0" timeOffset="96672.3595">18854 7371 58 0,'0'0'37'15,"0"0"1"-15,0 0-1 16,25-2-24-16,-25 2-1 16,0 0-1-16,0 30-3 15,8-1-2-15,-4 0-2 16,10 9-1-16,-6-3-2 16,4 6 1-16,2-1-2 15,-1-7 0-15,-1-2 0 16,-4-9-4-16,8 5-2 15,-16-27-10-15,0 0-24 16,-4 26 0-16,4-26-1 16,-28 10 1-16</inkml:trace>
  <inkml:trace contextRef="#ctx0" brushRef="#br0" timeOffset="96908.446">18676 7836 79 0,'-12'22'39'0,"12"-22"0"16,32 0 2-16,7 8-31 16,-11-20-1-16,21 12-4 15,-3-8-1-15,7 2-1 16,0-4-2-16,5 3 0 16,-5-1-1-16,-2-6-2 15,-5 4-2-15,-19-11-4 0,15 24-15 16,-24-18-17-16,-7-3-1 15,-11 0 2-15,-8-7-2 16</inkml:trace>
  <inkml:trace contextRef="#ctx0" brushRef="#br0" timeOffset="97168.5413">18487 7289 87 0,'-20'-2'39'0,"20"2"0"16,37-8-1 0,5 4-33-16,3-8 0 15,18 2-1-15,1 1-2 0,5-3-1 16,2 6-4-16,-12-16-9 15,14 9-26-15,-12 1-2 16,0-2 1-16,-7 0-1 16</inkml:trace>
  <inkml:trace contextRef="#ctx0" brushRef="#br0" timeOffset="97927.8223">19912 7265 75 0,'0'0'37'15,"-8"20"1"-15,10 3-5 16,-2-23-23-16,0 42-1 16,-8-17-2-16,16 18-1 15,-14-2-2-15,10 10-1 16,-10-3 0-16,2 3-2 16,-4-12 1-16,1-2-2 15,-11-5 1-15,2-13 0 16,-8-5-2-16,3-10 1 15,-5-8-1-15,2-10 0 16,2-3-1-16,-3-13 1 0,-1-1-1 16,0-5 1-16,11 1-2 15,-3-2 2-15,0 7 0 16,4 5 1-16,8 1 0 16,6 24 1-16,12-19 0 15,6 19 1-15,2 4 1 16,13 11-2-16,5 1 2 15,5 6-1-15,3 3 1 16,5 6 0-16,0 1 0 16,3 3-1-16,-3-1 1 15,-6-3 0-15,-3-4-1 16,-7 3 0-16,-7-11-1 16,-2-1 0-16,-26-18 0 0,25 20-1 15,-25-20-1-15,0 0 0 16,0 0-1-16,0 0-4 15,14 17-16-15,-14-17-20 16,-12-17-2-16,12 17 2 16,-27-28-2-16</inkml:trace>
  <inkml:trace contextRef="#ctx0" brushRef="#br0" timeOffset="114972.0898">15906 9098 16 0,'0'0'26'0,"0"0"0"16,0 0-9-16,0 0-1 16,0 0-4-16,0 0-2 15,0 0-1-15,0 0-3 0,0 0 1 16,0 0-1-16,0 0-1 16,4-17 1-16,-4 17-2 15,0 0 0-15,0 0 0 16,0 0-1-16,0 0 0 15,0 0 0-15,0 0 0 16,0 0 0-16,8 27 0 16,-8-27 0-16,6 41 1 15,-6-15-1-15,4 9 0 16,-4-4-2-16,2 3 1 16,-1-7-1-16,-1 3 0 15,0-7-1-15,4-3 0 0,-4-20 0 16,0 23 1-16,0-23-1 15,0 0 1-15,-5 22-1 16,5-22 0 0,0 0 0-16,0 0-1 0,0 0 0 15,0 0 0-15,-6-27-1 16,6 5 0-16,0 2 0 16,-2-15-1-16,2 2 0 15,-4-7 2-15,8 3-1 16,-10-2 0-16,8 6 1 15,-4-5 1-15,2 5-1 16,2 9 2-16,-4 5 0 16,2 19 0-16,6-30 1 0,-6 30-1 15,0 0 1-15,0 0 0 16,0 0 0 0,0 0 0-16,8 34 1 15,-3-5-1-15,-5 4 0 0,8 7 1 16,-2 1-1-16,2 6 0 15,4-6-1-15,6-3-1 16,-4-7 1-16,1-6-1 16,3-5 0-16,-18-20 0 15,28 14 0-15,-28-14 0 16,29-12-1-16,-19-6 1 16,6-1 0-16,-8-13-2 15,6-3 1-15,-8-8-1 16,6 4 1-16,-8-5-1 15,5 3 2-15,-7 2-1 16,4 8 0-16,0 7 1 16,-4 4 1-16,-2 20-1 0,4-19 1 15,-4 19 0-15,0 0 0 16,14 23 0-16,-8-1 0 16,0 7 1-16,0 5 0 15,2 11-1-15,3 0 0 16,-3 4 1-16,4-4-2 15,-2 2 1-15,0-9-1 16,-2-7-1-16,-2-4 0 16,-6-27-3-16,14 32-2 15,-14-32-5-15,0 0-28 16,0 0-1-16,13-26 0 16,-13 26 0-16</inkml:trace>
  <inkml:trace contextRef="#ctx0" brushRef="#br0" timeOffset="115880.4145">16702 9196 5 0,'0'-21'29'0,"0"21"1"16,0 0 0-16,7-20-12 0,-7 20-2 15,10-18-1-15,-10 18-3 16,0 0-3-16,0 0-1 15,2-27-1-15,-2 27 0 16,0 0-1-16,0 0-1 16,-17-12-1-16,17 12-1 15,-20 0 0-15,20 0 0 16,-30 12-1-16,10-2 0 16,-3 6 0-16,1 7 0 15,-4 5-1-15,3 5 0 16,7 0 0-16,4 5 0 15,4-3 0-15,8-2-1 16,8-1 0-16,4-11 0 0,4-5 0 16,7-10-1-16,3-4 1 15,2-10 0-15,-5-6-1 16,-1-7 0-16,-2-5 0 16,-2-7 0-16,-5 3 0 15,-7 1 0-15,-4-1 0 16,-2 5 1-16,0 7 0 15,-2 1 0-15,2 17 0 16,0 0 1-16,0 0-1 16,0 0 1-16,2 19-1 15,10-1 0-15,2 7 0 16,6 9 1-16,-1 3-1 16,7 6 2-16,-4 0-1 0,2 3 0 15,-9-5 0-15,1 2 0 16,-14-6 1-16,-2-3-1 15,-8-5 0 1,-4-3 0-16,-7-7-1 0,-7-3 1 16,0-4-1-16,-1-5 0 15,1-1-1-15,-8-10-2 16,15 2-2-16,-13-19-5 16,32 21-13-16,-18-26-18 15,10 3 1-15,8-7-2 16,6-1 2-16</inkml:trace>
  <inkml:trace contextRef="#ctx0" brushRef="#br0" timeOffset="116479.6355">16956 9259 26 0,'20'-6'28'16,"-20"6"-7"-16,0 0-2 15,0 0-1-15,0 0-3 16,0 0-4-16,0 0-1 0,6-17-3 16,-6 17-1-16,14-26-1 15,-6 1-1-15,9 5-2 16,3-13 0-16,2 3 0 16,2-7 0-16,1 0-1 15,-5-1 0-15,0 3 1 16,-8 0 0-16,-3 5 0 15,-5 3 1-15,-4 27 0 16,-11-30 0-16,11 30 0 16,-40-2-1-16,20 18 1 15,-7 4-1-15,1 9 0 16,-4 8-1-16,11 10 1 0,3 4-1 16,12 8 1-16,8-6-1 15,10 0 1-15,11-8-1 16,7-7 0-16,7-11-1 15,9-9 1-15,3-8-1 16,2-12 0-16,-1-2-1 16,-11-10-1-16,5 6-3 15,-19-13-4-15,15 17-18 16,-26-8-12-16,-16 12-1 16,7-20 1-16,-7 20-1 15</inkml:trace>
  <inkml:trace contextRef="#ctx0" brushRef="#br0" timeOffset="117011.8328">16224 9846 51 0,'0'0'34'0,"0"0"0"15,0 0-9-15,0 0-10 16,25 8-3-16,-5-22-1 15,28 14-1-15,-3-18-1 0,24 13-2 16,-2-15-1 0,12 8-2-16,-2-6-1 15,-4 3-1-15,-6 1-2 16,-3 2 0-16,-11 4-2 0,-20 1-1 16,-1 14-5-16,-32-7-9 15,20-4-22-15,-20 4-2 16,2 18 2-16,-2-18-1 15</inkml:trace>
  <inkml:trace contextRef="#ctx0" brushRef="#br0" timeOffset="118300.3044">16461 10178 9 0,'0'0'16'0,"0"0"0"16,0 0-1-16,0 0-1 0,-16 6 2 15,16-6-1-15,0 0 1 16,0 0-2-16,0 0-2 16,0 0-1-16,0 0-2 15,0 0-1-15,0 0-2 16,8-18-1-16,-8 18 0 16,19-20-1-16,-19 20 0 15,38-21 0-15,-16 9 0 16,5 8 0-16,-1-4 1 15,6 10-2-15,-13 0 1 16,5 10-1-16,-24-12-1 16,24 39 0-16,-24-10-1 15,-8 5-1-15,-6 3 0 0,-4 4 0 16,-1-1 0-16,-3-3 0 16,-2-2 0-16,2-5 0 15,9-9 1 1,1-3-1-16,12-18 0 0,-18 20 1 15,18-20-1-15,0 0 1 16,0 0-1-16,0 0 1 16,0 0 0-16,24 7 0 15,-24-7 0-15,33-4 0 16,-7 3-1-16,0-1 1 16,-1-6-1-16,3 6 1 15,-2-2-2-15,-1-6-1 16,1 8 0-16,-26 2-4 0,45-8-6 15,-45 8-29 1,32-19 0-16,-16 1 0 16,7 0-1-16</inkml:trace>
  <inkml:trace contextRef="#ctx0" brushRef="#br0" timeOffset="118704.4509">17799 9722 61 0,'0'0'37'15,"0"0"-1"-15,20-2 1 16,-20 2-29-16,48-4-1 15,-19-7-1-15,13 5-2 16,-5 0-2-16,3-6-5 16,7 14-6-16,-27-8-27 0,7-4 0 15,-9 6-2-15,-18 4 1 16</inkml:trace>
  <inkml:trace contextRef="#ctx0" brushRef="#br0" timeOffset="118893.5204">17898 9815 58 0,'26'3'35'0,"-1"-8"1"0,17 1-2 16,9-2-29-16,-3 0-14 16,9 2-22-16,-12-12 0 15,1 12-4-15,-13-9 1 0</inkml:trace>
  <inkml:trace contextRef="#ctx0" brushRef="#br0" timeOffset="120312.0406">18585 9071 39 0,'0'0'33'0,"0"0"2"16,-21-24-9-16,21 24-4 16,0 0-5-16,0 0-3 15,0 0-4-15,21 8-1 16,-21-8-3-16,12 28-1 15,-4-7 0-15,6 12-2 16,-2 3-1-16,1 3 0 16,-1 0 0-16,0 1-1 15,-4-5-1-15,4-4 0 16,-4-9 0-16,-2-4 0 16,-6-18 0-16,0 0 1 0,0 0-2 15,14-26 1-15,-14 1 0 16,0-13-1-16,-6-1 0 15,0-14 0-15,-2 4 0 16,-4-6 0-16,4 4 0 16,-6 6 1-16,2 6-1 15,1 7 1-15,3 5 1 16,8 27 0-16,-14-24-1 16,14 24 1-16,0 0 0 15,2 28 0-15,8-5 0 16,0 12 0-16,7 3 0 15,3 7 0-15,6 0 0 16,-1 0 0-16,3-4-1 0,-2-7 0 16,-1-13 0-16,1-9 0 15,0-10-1-15,-5-8 1 16,-1-11 0 0,-6-9 0-16,-2-9-1 0,0-7 1 15,-6-1 0-15,-6-10-1 16,0 6 0-16,-6 0 1 15,0 8 0-15,2 4-1 16,0 5 1-16,0 12 0 16,4 18 1-16,0 0 0 15,0 0-1-15,24 20 1 16,-11 4-1-16,1 5 1 16,4 6 0-16,-2 7 0 0,2-1-1 15,-3 0 0 1,-1 0 0-16,-2-5-1 15,2-5-2-15,-4-11-1 16,10 5-7-16,-20-25-28 0,0 0-2 16,19 4-1-16,-19-4 1 15</inkml:trace>
  <inkml:trace contextRef="#ctx0" brushRef="#br0" timeOffset="121116.3358">19355 9257 23 0,'0'0'32'0,"0"0"1"16,0 0 1-16,0 0-14 15,0 0-5-15,0 0-4 16,0 0-3-16,0 0-1 15,0 0-3-15,0 0 1 16,28-12-2-16,-16-5 1 16,8 3-1-16,-5-10-1 15,9 1-1-15,-4-8 0 16,5-3 1-16,-5-5-1 0,2 0 0 16,-4-3 1-16,1 3-1 15,-5 0 0-15,-6 9 1 16,-4 1-1-16,-4 9 1 15,0 20-1-15,-20-19 1 16,-3 21-1-16,-3 15 1 16,-4 5-1-16,-3 11 1 15,-5 7-1-15,11 9 1 16,-3 6-2-16,14 4 2 16,6-3-2-16,14-3 1 15,10-2-1-15,8-9 0 16,7-9 1-16,7-7 0 15,3-15-1-15,5-3 1 0,-3-4-1 16,-1-12 0-16,-3-2 0 16,-5-1-1-16,-4 1-1 15,-5-6-1-15,-1 12-4 16,-22-23-12-16,0 27-21 16,-6-24-2-16,6 24 1 15,-14-25 0-15</inkml:trace>
  <inkml:trace contextRef="#ctx0" brushRef="#br0" timeOffset="121768.5784">19904 8761 11 0,'0'0'30'0,"6"-22"1"0,-6 22 1 16,28 0-13-16,-28 0-4 15,27-10 0-15,-17-9-4 16,24 21-1-16,-20-20-3 15,19 20 1-15,-33-2-3 16,44-10 0-16,-44 10 0 16,27 16-2-16,-27-16 0 15,2 35-1-15,-12-11 0 0,-5 3-1 16,-7 1 0-16,-2 1-1 16,-3-5 1-1,5-3-1-15,-2-1 0 16,8-6 1-16,16-14-1 0,-17 19 1 15,17-19 0-15,0 0 0 16,19 10 1-16,1-10-1 16,0-4 1-16,6 0-1 15,5 2 0-15,3-2 0 16,-3-4-1-16,3 3 0 16,-1 3-2-16,-7-6-4 15,14 16-20-15,-21-8-14 16,-19 0-1-16,24-4 1 0,-24 4-2 15</inkml:trace>
  <inkml:trace contextRef="#ctx0" brushRef="#br0" timeOffset="122511.8519">18858 9824 13 0,'-38'4'32'0,"38"-4"1"16,-31 4 2-16,31-4-14 16,0 0-3-16,-26-12-3 15,26 12-3-15,0 0-1 16,0 0-4-16,24 8 0 0,3-6-2 15,1-6 0-15,21 0-2 16,5-7 0-16,19 1-1 16,4-4 0-1,2 0-1-15,-6-1 0 0,-2 1-1 16,-6 4-1-16,-20 2-3 16,-1 12-3-16,-44-4-17 15,16-6-16-15,-16 6-1 16,0 18 2-16,0-18-1 15</inkml:trace>
  <inkml:trace contextRef="#ctx0" brushRef="#br0" timeOffset="123420.182">19114 9932 27 0,'-25'12'34'0,"25"-12"0"16,-20 6 2-16,0-20-15 15,20 14-4-15,-20-4-5 16,20 4-3-16,0 0-3 16,0 0-2-16,0 0-1 15,32-17 0-15,-12 5-1 16,13 0 0-16,5-4 0 16,7 3 0-16,3-1 0 15,5 6-1-15,-2-2 2 16,-5 6-2-16,-13 4 2 15,-1 4-3-15,-12 8 1 16,-20-12 0-16,6 33 0 16,-18-11 0-16,-12-2 0 0,0 1-1 15,-5-3 1-15,1 0-1 16,2-7 0-16,5-3 0 16,21-8 0-16,-24 4 0 15,24-4-1-15,0 0 1 16,28-10-2-16,-3 4 2 15,7 2 0-15,5 1-1 16,9 1 2-16,1 5-1 16,-1 3 0-16,-7 8 1 15,-1 6 0-15,-11 1 0 16,-9 1-1-16,-16 7 2 16,-14-3-2-16,-10-1 1 15,-15 3 0-15,-8-9-1 0,-7-1-1 16,-7-10-2-16,12 10-6 15,-11-20-32-15,17-2-1 16,3-6 1-16,13-8 0 16</inkml:trace>
  <inkml:trace contextRef="#ctx0" brushRef="#br0" timeOffset="124216.4743">20951 9071 59 0,'-14'17'36'0,"14"-17"1"15,0 42-8-15,0-42-14 16,2 60-3-16,-10-24-2 16,16 21-3-16,-20-8-2 15,12 6-1-15,-10-2-1 16,-2 0 0-16,-11-10-1 15,1-2-1-15,-4-11 0 16,-7-7 0-16,1-7-1 0,-2-12-1 16,1-4 1-16,-5-12-1 15,11-2 0 1,-5-9 0-16,10-7 0 16,5-1 0-16,3-3 1 0,8 1 0 15,6 4 0-15,6 5 1 16,10 2 0-16,7 11 0 15,5 7 1-15,10 10 0 16,1 9 0-16,6 13 0 16,3 1 1-16,3 11-1 15,0 1 0-15,5-2 0 16,1 0 0-16,-4-1 0 16,-1-11-1-16,-7-3 1 15,-3-11-1-15,-5 1 1 16,-11-6-1-16,-10-4 0 15,-16-4 0-15,0 0-1 16,17 8 0-16,-17-8-1 0,0 0 0 16,0 0-3-16,0 0-6 15,-17 2-33-15,17-2 1 16,0 0-2-16,-16-24 1 16</inkml:trace>
  <inkml:trace contextRef="#ctx0" brushRef="#br0" timeOffset="127399.6464">16040 11909 22 0,'0'0'30'0,"0"0"2"15,14-26-9 1,-14 26-4-16,0 0-2 16,0 0-2-16,0 0-4 15,0 0-1-15,0 0-3 0,0 0 0 16,-34 30-2-16,21 1-1 15,-13 4-1-15,6 10-1 16,-10 1 0-16,5-1 0 16,1-4-1-16,-2-4 0 15,1-7 0-15,-1-9 0 16,0-13-1-16,1-4 1 16,-3-12-1-16,2-8-1 15,7-11 1-15,-5-10-1 16,8-6 1-16,4-7-1 15,4 3 2-15,3 2-2 16,5 2 1-16,2 6 0 16,7 5 0-16,1 9 0 0,8 5 1 15,8 6 0-15,1 3-1 16,11 5 1-16,1 6 1 16,3 17 0-16,1 7-1 15,3 15 2-15,-7 6-2 16,1 6 1-16,-3 4-1 15,-9 2 1-15,5-4-1 16,-9-12 0-16,-2-6 0 16,-4-13-1-16,-18-24 0 15,23 29 1-15,-23-29-1 16,0 0-1-16,18-4 0 16,-18 4-2-16,0 0-2 15,6-23-4-15,-6 23-11 0,0 0-21 16,20 2 0-16,-20-2 0 15,0 0 1-15</inkml:trace>
  <inkml:trace contextRef="#ctx0" brushRef="#br0" timeOffset="127908.8347">16648 11932 30 0,'0'0'35'0,"-6"20"0"16,6-20 1-16,20 0-15 0,12 10-7 15,-32-10-4-15,53-6-3 16,-25-4-3-16,15 8-1 16,-9-8-1-16,-1 6-2 15,1 2-3-15,-15-6-5 16,13 24-12-16,-32-16-16 15,0 0-1-15,4 20 0 16,-22-7 1-16</inkml:trace>
  <inkml:trace contextRef="#ctx0" brushRef="#br0" timeOffset="128069.89">16662 12134 40 0,'0'20'33'15,"0"-20"1"-15,0 0 0 16,34 22-20-16,-15-36-5 15,25 10-4-15,-11-8-4 16,7-6-9-16,-3 1-25 16,5 9 0-16,-15-12-1 15,9 12-1-15</inkml:trace>
  <inkml:trace contextRef="#ctx0" brushRef="#br0" timeOffset="139752.1809">17859 11186 32 0,'0'0'31'0,"0"0"2"16,-24 2-5-16,24-2-9 0,-20 0-4 16,20 0-3-16,0 0-5 15,0 0 0-15,0 0-3 16,0 0 0-16,0 0-2 15,0 0 1-15,32-9-1 16,1 5-1-16,11-4 1 16,9 4-1-16,-2 0 1 15,11 8 0-15,-5 2 0 16,-6 9-1-16,-17 1 1 16,-11 14-1-16,-15 3 1 15,-14 6-1-15,-13-2 0 16,-13 1 0-16,-3-7-1 15,-7-1 0-15,3-5 0 0,5-13-1 16,6-2 1-16,28-10-1 16,-19-4 0-16,19 4 0 15,27-18 0-15,5 4 0 16,7 5 0-16,9 3 1 16,9 4 0-16,-6 6 0 15,3 4 0-15,-9 11 1 16,-5 5 0-16,-15 11 0 15,-11 2 0-15,-14 8 1 16,-20-1-1-16,-7 1 1 16,-13-2-1-16,-9-8 0 15,-4-3 0-15,-7-7 0 16,-5-9-1-16,4-10-3 0,10 2-4 16,-15-14-32-16,27-10-1 15,1 0 0-15,7-11-1 16</inkml:trace>
  <inkml:trace contextRef="#ctx0" brushRef="#br0" timeOffset="140943.6178">18710 11271 30 0,'0'0'33'0,"0"0"2"0,-14-22-3 16,14 22-8-16,0 0-6 16,-20-21-6-16,20 21-4 15,0 0-1-15,14 19-1 16,-14-1-2-16,8 13 0 15,-4-1-1-15,2 15 0 16,-4 0-1-16,4 6 0 16,-1-2-2-16,1 2 2 15,0-12-3-15,-2-5 2 16,2-9-1-16,4-7 0 16,-10-18 1-16,0 0-1 15,16 8 0-15,-16-8 0 16,6-34 0-16,-8 7 0 0,-4-6 0 15,0-9-1-15,0-5 1 16,-2-4-1-16,2 2 1 16,-2 2 0-16,2 2 0 15,2 8 0-15,2 5 0 16,2 9 1-16,0 23-1 16,0-22 0-16,0 22 1 15,0 0-1-15,0 0 2 16,14 41-1-16,-8-9 1 15,2 11-2-15,4 4 2 16,0 4-1-16,2 0-1 16,1 0 1-16,5-4-1 15,0-17 0-15,4-5 0 0,-5-13 0 16,3-8 0-16,2-12-1 16,-8-10 1-16,1-9 0 15,-5-12-1-15,2-9 1 16,-2-3-1-16,-4-5 1 15,-2 3-1-15,-6 4 2 16,6 5-1-16,-6 11 0 16,0 11 1-16,0 22-1 15,0 0 1-15,0 0 0 16,19 28 0-16,-11 9-1 16,0 4 0-16,4 6 0 15,-4 4 0-15,4 2 1 0,-6-2-2 16,0-1 0-16,1-7-2 15,-1-16 0-15,6 5-4 16,-12-32-16-16,0 0-18 16,26 17 0-16,-26-17-1 15,28-13 1-15</inkml:trace>
  <inkml:trace contextRef="#ctx0" brushRef="#br0" timeOffset="141687.8911">19584 11518 45 0,'16'-22'32'15,"-16"22"0"-15,0 0-7 16,4-19-4-16,12 19-5 16,-26-20-3-16,10 20-3 15,6-23-2-15,-6 23-2 0,-12-22 0 16,12 22-2-16,-26-10 0 15,7 16-2 1,-9 2 1-16,-4 8-2 16,-5 5 1-16,3 9 0 0,1 3-2 15,1 2 1-15,7 5-1 16,11-3 1-16,6-4-1 16,8-1 0-16,10-9 0 15,7-7-1-15,9-10 0 16,6-8 0-16,-3-10 0 15,1-9-1-15,2-3 1 16,-9-7 0-16,1-1 1 16,-8 3-1-16,-6 3 1 15,-3 5 0-15,-7 21 0 16,-5-22 1-16,5 22-1 16,0 0 1-1,-16 33 0-15,16-5 0 0,2 7-1 0,6 8 1 16,9 5-1-16,3 3 0 15,6 7-1-15,1 3 2 16,-1 0 0-16,0 0-1 16,-6-2 0-16,-7-2 2 15,-7-2-1-15,-6-8 0 16,-8-8 1-16,-9-10-1 16,-5-7-1-16,-10-12 0 15,-7-4 1-15,-1-8-2 16,-5-8 0-16,0-4 0 15,5-3-2-15,-3-9-4 16,21 14-7-16,-6-11-26 16,10-1-1-16,11-1-1 0,3 3 1 15</inkml:trace>
  <inkml:trace contextRef="#ctx0" brushRef="#br0" timeOffset="142148.0595">19861 11797 54 0,'0'0'37'15,"37"-20"0"-15,-21 6 1 16,2-15-22-16,13 17-6 15,-15-21-3-15,16 5-2 16,-6-9-2-16,5-6 0 16,-3-8-1-16,-3-2-1 15,-3-6 1-15,-2 6 0 32,-10 2-1-32,-2 6 1 0,-10 6-2 0,-10 13 2 15,-6 12 0 16,-4 16-1-31,-9 12 0 0,-3 19 0 0,3 9 0 0,3 15-1 16,2 3 1-16,14 9-1 0,10 2 0 16,16-3 1-16,12-7-2 15,9-16 1-15,15-7 1 16,5-21-1 0,8-11 0-16,2-12 0 0,1-9-2 15,-7-13-3-15,6 7-34 16,-24-5-2-16,-5 1 0 15,-20 9-1-15</inkml:trace>
  <inkml:trace contextRef="#ctx0" brushRef="#br0" timeOffset="143131.4212">18115 12478 31 0,'0'0'32'0,"20"15"2"15,0-13 1-15,-2-17-20 16,33 23 1-16,-4-22-3 16,38 18-1-16,-6-20-2 15,38 10-2-15,5-15-2 16,24 3 0-16,4-8-2 15,6 1 0-15,-4-1-2 0,-8 5 0 16,-13-5 0-16,-15 13-2 16,-17 1 1-16,-22 2-2 15,-18 8 1-15,-17 0-1 16,-9 6-1-16,-9-8-3 16,-4 18-6-16,-20-14-29 15,0 0-1-15,0 0-1 16,-20 19 2-16</inkml:trace>
  <inkml:trace contextRef="#ctx0" brushRef="#br0" timeOffset="146743.751">18244 12984 16 0,'0'0'28'0,"0"0"1"16,0 0-6-16,0 0-6 15,0 0-3-15,0 0-3 16,0 0-2-16,0 0-1 16,6-19-1-16,9 13-1 15,3-14-1-15,16 10-1 16,-9-9 1-16,15 7 0 16,-7-6-1-16,13 16 1 0,-15-2-1 15,3 16 0-15,-16 0 1 16,-4 13-2-16,-14 7 0 15,-8 7-1-15,-10 6-1 16,-2 2 1-16,-11 0-1 16,-1 0-1-16,-4-3 1 15,3-3-1-15,1-6 1 16,7-3-1-16,-1-11 1 16,12 1-1-16,14-22 1 15,-24 25-1-15,24-25 0 16,-2 24 1-16,2-24 0 15,0 0 0-15,14 17-1 16,-14-17 1-16,26 4-1 0,-4-2 1 16,1-2 0 15,5-2 0-31,2 0-1 0,3 4 1 0,1 0 0 0,-3 4-1 16,3-2 1-16,-6 0-1 15,-3 0-1-15,1 0 1 16,-6 0 1-16,-20-4-1 15,25 4 0-15,-25-4 0 16,0 0 0-16,0 0 0 16,0 0 0-16,0 0 0 15,0 0-3-15,0 0-1 16,0 0-4-16,0 0-16 16,0 0-17-16,-19-6 0 0,19 6 0 15,-20-6 1-15</inkml:trace>
  <inkml:trace contextRef="#ctx0" brushRef="#br0" timeOffset="149711.8408">18996 12994 28 0,'0'0'19'0,"0"0"-1"0,-4-18 3 16,4 18-1-16,0 0-1 15,-8-27-1-15,8 27-4 0,0 0-2 16,0 0-1-16,0 0-2 16,0 0-3-16,0 0 0 15,0 0-2 1,0 0 0-16,0 31-1 0,0-7 0 15,0 15-2-15,0-2 1 16,4 10 0-16,-2-3-1 16,0-3 0-16,2-2 0 15,2-8-1-15,-4-3 0 16,2-10 1-16,-4-18-1 16,4 17 1-16,-4-17-1 15,0 0 0-15,4-29 0 0,-4 7 0 16,0-5 0-16,-4-9 0 15,2-1 0 1,-6-10 0-16,4 0 0 16,-2 6 0-16,2 1 0 0,0 3-1 15,-2 4 2-15,6 5-1 16,4 5 0-16,-4 3 0 16,0 20 0-16,6-18 1 15,-6 18 0-15,0 0 0 16,10 24 0-16,-4 4 0 31,0 1 0-31,2 14 0 0,3 2 0 0,1 2 0 16,-2-1-1-16,8-5 1 0,0-6 0 15,2-7-1 1,-1-9 0-16,1-5 1 16,2-14-2-16,-3-8 1 15,5-8 0-15,-8-11-1 0,2-8 1 16,-1-7-1-16,-7-5 0 15,0-6 0-15,-6 0 0 16,0 6 1-16,-2 2 0 16,-2 10 0-16,-2 7 0 15,2 9 0-15,0 19 0 16,0 0 1-16,0 0 0 16,8 21-1-16,-2 5 1 15,0 11-1-15,2 2 1 16,4 4 0-16,-1 1-1 15,-3-3 0-15,6-2 0 16,-6-8-2-16,4-1 0 16,-12-30-4-16,32 37-9 0,-32-37-27 15,25 4 1-15,-25-4-1 16,0 0 1-16</inkml:trace>
  <inkml:trace contextRef="#ctx0" brushRef="#br0" timeOffset="150228.0359">19618 13169 29 0,'0'0'33'0,"0"0"-1"15,22-4 2-15,-22 4-20 16,23-14-1-16,-27-4-2 16,28 14-3-16,-18-17-1 15,14 7-2-15,-6-11-2 16,11-1 0-16,-5-7-1 16,6-5-1-16,1-5 0 15,-1-4 0-15,0 2 0 16,-7 0 0-16,-1-2 0 15,-8 11 0-15,-6 1 1 16,-4 10 0-16,-6 3 0 16,6 22 0-16,-32-4 1 0,13 20 0 15,-9 11-1-15,2 14 0 16,1 8 0-16,-1 14 1 16,6 0-1-1,12 0 0-15,2-2-1 0,14-2 0 16,6-12 0-16,12-4 0 15,5-14-1-15,3-9 0 32,4-10 0-32,-3-8 0 0,3-6-2 0,-7-14-1 15,5 12-4-15,-24-27-19 16,11 19-14-16,-13-7-1 16,-10 21 0-16,18-30 0 0</inkml:trace>
  <inkml:trace contextRef="#ctx0" brushRef="#br0" timeOffset="150824.2497">20238 12619 35 0,'20'-18'34'0,"-20"18"1"16,35-29 1-16,-3 25-18 16,-14-21-6-16,21 19 0 15,-17-14-2-15,15 20-3 16,-17-8-1-16,6 14-1 16,-26-6-1-16,19 28-1 0,-19-11-1 15,-5 9 0-15,-13 1-2 16,-4 3 1-1,-2 1 0-15,-3-3-1 16,1-3 1-16,4-3 0 0,-1-5-1 16,23-17 1-16,-22 22 0 15,22-22 0-15,0 0 0 16,28 2 0-16,-5-6 1 16,5 2-2-16,0-2 2 15,9-4-2-15,-3 4 1 16,-3 2-1-16,3 0 1 15,-9 0-2-15,1 0-1 16,-10-3-1-16,4 10-5 16,-20-5-32-16,0 0-2 15,0 0 1-15,0 0-1 16</inkml:trace>
  <inkml:trace contextRef="#ctx0" brushRef="#br0" timeOffset="153048.0624">19336 11002 19 0,'0'0'30'16,"0"0"-2"-16,-20 29-7 15,2-15-3-15,-2 21-3 16,-19-1-2-16,11 21-5 16,-23-4-1-16,5 17-4 15,-13 1 0-15,0 8-2 16,-6 3-2-16,0-11-3 0,19 5-16 15,-1-13-13-15,-3-18-1 16,17 3 1-16,1-23-1 16</inkml:trace>
  <inkml:trace contextRef="#ctx0" brushRef="#br0" timeOffset="153828.3512">19486 12558 23 0,'0'0'33'0,"15"-10"-1"31,-15 10 2-31,18 12-16 0,-18-12-5 0,-12 22-2 16,-13-8-2-16,9 29-1 16,-22 0-2-16,-1 24-1 15,-14-1-2-15,-5 21 0 0,-9-3 0 16,2 6-1-16,0-5-1 15,6-9-1 1,7-7-3-16,7-22-3 16,25 4-17-16,6-27-14 0,14-24-1 15,0 0 0-15,0 0 0 16</inkml:trace>
  <inkml:trace contextRef="#ctx0" brushRef="#br0" timeOffset="156216.2281">20437 11053 19 0,'6'-22'29'16,"12"20"0"-16,-18 2-5 0,0 0-7 16,0 0-2-16,-26 22 1 15,15 25-3-15,-31-4-1 16,10 36-4-1,-27-1-1-15,6 30-2 0,-12 2-1 16,6 10-3-16,1 0-2 16,1-12 0-16,21-3-9 15,-9-20-26-15,21-30-1 16,16-22-1-16,8-33 1 16</inkml:trace>
  <inkml:trace contextRef="#ctx0" brushRef="#br0" timeOffset="156804.4431">20724 12248 45 0,'-20'20'37'16,"0"7"-2"-16,-7 14-4 16,-19-11-12-16,20 25-8 15,-21-14-2-15,10 18-3 16,-7-10-2-16,9-2-5 15,3 4-3-15,-6-16-26 16,15-3-8-16,3-9 1 16,2-3-1-16</inkml:trace>
  <inkml:trace contextRef="#ctx0" brushRef="#br0" timeOffset="159383.3886">15582 15375 8 0,'0'0'29'0,"0"0"2"15,16 7-1-15,-16-7-11 16,0 0-3-16,4 20-3 15,-4-20-1-15,0 0-4 16,-18 14-1-16,18-14-2 16,-14 21 0-16,14-21-2 15,-26 18 0-15,26-18-2 16,-31 14 1-16,31-14-1 16,-36-2 0-16,19-6 1 0,1-6-2 15,-2-5 1-15,4-1-1 16,4-8 0-1,2 1 1-15,6 0-1 16,2 3 1-16,0 2-1 0,8 5 1 16,-8 17-1-16,24-24 1 15,-2 22 0-15,-1 4 0 32,15 6 0-32,5 4 1 0,5 11-1 0,5 7 0 15,5 9 1-15,-1 8-1 16,-6 8 0-16,1 2 1 15,-9 4-1-15,-3 2 0 16,-5-2 0-16,-7-12-1 16,-1-4 2-16,-11-14-2 15,4-3 0-15,-8-9 0 16,-10-19-2-16,12 18-2 16,-12-18-5-16,0 0-10 0,6-18-21 15,-6 18 1-15,-2-25-1 16,2 25 1-16</inkml:trace>
  <inkml:trace contextRef="#ctx0" brushRef="#br0" timeOffset="159916.5853">16609 15274 46 0,'-24'12'34'16,"24"-12"1"-16,0 0-1 15,0 0-22-15,30-4-3 16,-9-7-2-16,17 7-3 16,-5-6 0-16,13 6-2 15,-5-2-2-15,-3 0-2 16,1 10-4-16,-39-4-13 15,28-10-17-15,-28 10 0 0,0 0 0 16,0 0 0-16</inkml:trace>
  <inkml:trace contextRef="#ctx0" brushRef="#br0" timeOffset="160081.646">16617 15463 51 0,'8'20'35'16,"-8"-20"0"-16,43 23 1 15,-2-13-27-15,-11-14-2 16,10 2-5-16,-5 0-3 16,-9-14-17-16,3 5-16 15,-5 1-1-15,-8-8-1 16,-16 18 0-16</inkml:trace>
  <inkml:trace contextRef="#ctx0" brushRef="#br0" timeOffset="160815.9205">15550 15457 5 0,'0'0'27'0,"0"0"1"15,-17 8-5-15,17-8-5 16,0 0-1-16,0 0-2 16,0 0-1-16,19 0-3 15,-19 0-3-15,24-14-1 0,-10-4-2 16,12 7-2-16,1-11 0 16,11 2-1-16,1-7 0 15,3 1 0-15,-3-1-1 16,-1 1-1-16,-5 3 0 15,-7-1-2-15,-6 13-2 16,-20-11-6-16,0 22-25 16,0-24-2-16,-16 17 0 15,-2 1 1-15</inkml:trace>
  <inkml:trace contextRef="#ctx0" brushRef="#br0" timeOffset="162192.4289">17878 14917 36 0,'-21'-2'33'15,"21"2"1"-15,0 0-5 16,-22-2-10-16,22 2-6 16,0 0-5-16,24-9-1 15,-24 9-2-15,39-18-2 16,-13 4 0-16,13 4 0 16,1-3-1-16,5 5 0 15,-5 0 1-15,5 8-1 0,-11 0-1 16,-3 6 2-16,-5 4-2 15,-26-10 0-15,14 35 0 16,-26-12-1-16,-10 3 2 16,-11 7-3-16,-9-1 3 15,3 1-3-15,-3-5 1 16,5-7 0-16,9-1 0 16,6-8-1-16,22-12 0 15,0 0 1-15,0 0 0 16,24-26 0-16,6 12 0 15,9 1 1-15,3-1-1 16,7 12 0-16,4 2 1 16,-1 12-1-16,-7 3 0 0,-4 7 1 15,-9 3-1-15,-10 7 1 16,-10-3 0-16,-14-1 0 16,-16-1-1-16,-14 1 1 15,-3-3 0-15,-9-5-1 16,-3 0 0-16,-2-9-1 15,7-1-2-15,3-8-3 16,13 8-7-16,0-18-25 16,26 8-2-16,-25-25 1 15,25 7-1-15</inkml:trace>
  <inkml:trace contextRef="#ctx0" brushRef="#br0" timeOffset="162936.6944">17839 15596 47 0,'0'0'35'0,"-4"18"0"15,4-18-5-15,0 0-17 16,41-14-1-16,-21-7-3 16,26 11-2-16,-5-10-2 0,10 5-1 15,1-5-1-15,-5 8-1 16,-2 2-2-16,-11 1-3 15,6 12-4-15,-40-3-15 16,17-7-15-16,-17 7-2 16,0 0 1-16,-17 27 0 15</inkml:trace>
  <inkml:trace contextRef="#ctx0" brushRef="#br0" timeOffset="163423.873">17859 15865 40 0,'0'0'33'0,"0"0"0"16,19-2 0-16,-5-19-23 16,30 15 0-16,-17-22-1 15,25 18 0-15,-13-11-3 16,12 17 0-16,-17-2-1 16,2 16-1-16,-13 0 0 0,-9 13-2 15,-12 7 0-15,-12 7-1 16,-8 2 0-16,-9 2-1 15,-7 5 1 1,-3-7-2-16,3-2 2 0,1-3-2 16,7-5 2-16,6-4-2 15,8-7 2-15,12-18-2 16,0 24 2-16,0-24-1 16,28 4 0-16,-4-10 0 15,3-2 0-15,5-4 0 16,7 0-2-16,1-5-1 15,19 15-10-15,-12-12-25 16,3 0-1-16,-3 0 1 0,-1 1-1 16</inkml:trace>
  <inkml:trace contextRef="#ctx0" brushRef="#br0" timeOffset="164244.1741">19381 15002 51 0,'0'0'37'16,"-43"23"-1"-16,15-3-1 15,0 15-20-15,-23-11-5 16,17 17-2-16,-11-6-3 15,13 6-1-15,7-3-2 16,7-7 0-16,18-9-2 16,0-22 0-16,43 23 0 15,-9-23 0-15,5-8 0 16,1-9-1-16,-3-5 1 16,-1-9-1-16,-6-6 1 15,-15-1 0-15,-3 1 1 16,-6 4-1-16,-6 3 2 15,0 11-2-15,0 19 2 0,-12-24-1 16,12 24 0-16,6 31-1 16,2-5 0-16,8 9 1 15,0 4-2-15,9 5 1 16,1 5 0-16,0 4 1 16,-7-6 0-16,-5 4 1 15,-8-4-1-15,-10-2 1 16,-10-8 0-16,-7 1 0 15,-19-9 0-15,-3-1 0 16,-11-7 0-16,-3-5-1 16,2-12 0-16,-2 0-2 15,5-4 0-15,7-10-3 16,17 8-3-16,-5-28-14 0,33 30-20 16,-12-37 0-16,12 37 0 15,20-39 0-15</inkml:trace>
  <inkml:trace contextRef="#ctx0" brushRef="#br0" timeOffset="164568.2958">19985 15100 70 0,'26'-6'40'16,"-26"6"1"-16,20 4-1 16,-20-4-23-16,-14 29-9 15,-12 3-3-15,-6 15-1 16,-9 6-2-16,-2 12 1 16,-7 1-1-16,-7 11 0 15,-2 3-1-15,-1-1-1 16,7-5 0-16,2-5-1 15,5-4-1-15,1-20-2 16,19 8-11-16,1-31-26 16,25-22 0-16,-26 11-2 15,26-11 2-15</inkml:trace>
  <inkml:trace contextRef="#ctx0" brushRef="#br0" timeOffset="165279.5555">19898 15859 30 0,'0'0'32'15,"0"0"0"-15,0 0 1 16,0 0-17-16,28-2-6 0,-20-21-2 15,21 7-1-15,-7-17-2 16,12 3-1-16,-5-11-1 16,7 0 0-16,-6-10-1 15,-3 6 0-15,-7-6 1 16,0 11 0-16,-14 1 0 16,-4 16 0-16,-10-1 0 15,8 24 0-15,-42-6 0 16,11 26 0-16,-7 13-1 15,3 20 0-15,-9 10 0 16,11 12 0-16,5 5 0 16,12 4-1-16,14-3 0 15,10-5-1-15,16-11 0 0,9-14-1 16,9-15 1-16,1-15-2 16,3-7 2-16,-7-12-2 15,1 0-3-15,-15-24-12 16,7 10-23-16,-12-5 1 15,-1-1-2-15,-5-2 1 16</inkml:trace>
  <inkml:trace contextRef="#ctx0" brushRef="#br0" timeOffset="167554.3914">25518 7432 57 0,'0'0'36'16,"-16"-14"2"-16,16 14-2 15,0 0-23-15,-20 0-3 16,20 0-2-16,0 0-1 15,0 36-2-15,0-36-1 16,0 41-2-16,0-22 0 0,6 5-1 16,-6-24 1-1,4 24-2-15,-4-24 1 16,0 0-1-16,24-20 1 16,-24 20 0-16,14-35 0 0,-14 11 0 15,0 2-1-15,0 22 1 16,-32-21 0-16,6 23 0 15,-3 13-1-15,-9 7 0 16,-1 11 0-16,1 11-1 16,5 3 2-16,7 6-2 31,12-2 1-31,12 0 0 0,10-6 0 0,18-4 0 16,7-4 0-16,13-7 0 15,1-9 0-15,2-5-2 16,-1-6 0-16,-9-12-5 15,13 10-22-15,-19-24-12 16,-7-3-1-16,-12-9 1 0</inkml:trace>
  <inkml:trace contextRef="#ctx0" brushRef="#br0" timeOffset="168015.5612">25836 7232 66 0,'0'0'38'0,"8"-22"1"16,-8 22 0-16,0 0-26 15,0 0-3-15,0 0-2 16,17 30-4-16,5-3-1 16,-4 10 0-16,15 12-2 15,1 4 1-15,5 16 0 16,-1 6 0-16,-2 7-1 16,-7 6 0-16,-15 9 1 15,-8-3-1-15,-10 2 1 16,-4-10-1-16,-14-5 0 15,-1-9 0-15,-5-11 1 16,4-10-1-16,8-15-1 0,-1-11 2 16,17-25-2-16,-20 24 1 15,20-24-1-15,0 0 0 16,0 0-1 0,-20 6-2-16,20-6 0 0,0 0-7 15,-18-2-33-15,18 2 0 16,0 0-1-16,-2-20 1 15</inkml:trace>
  <inkml:trace contextRef="#ctx0" brushRef="#br0" timeOffset="170194.3676">27504 7461 40 0,'0'0'33'0,"12"-25"1"15,-12 25 0-15,0 0-21 16,0 0-1-16,0 23-3 16,0-23-1-16,-10 36-2 15,2-15 0-15,8 15-2 0,-6-13 1 16,12 9-3-16,-6-7 1 15,6-7-1-15,-6-18-1 16,0 0 0-16,20 12-1 16,-20-12 1-16,12-28-1 15,-6 7 1-15,-10-5-1 16,4 1 0-16,-2-7 0 16,-8 11 1-16,0-5 0 15,10 26 0-15,-32-24 0 16,9 26 0-1,-7 10 0-15,-2 10-1 0,-7 11 1 16,5 4-1-16,3 11 2 16,9 3-2-16,4-4 0 0,18-2 0 15,8-6 1-15,12-8-1 16,10-13 1-16,3-12-1 16,3-10-1-1,-1-10 2-15,-1-9-1 0,-7-9 0 16,-1-7 0-16,-8-2 1 15,-4 2-1-15,-6 1 0 16,-2 3 0-16,-1 4 1 16,-5 9-1-16,0 22 1 15,0-18 0-15,0 18-1 16,6 22 1-16,-2 2 0 16,6 5 0-16,4 4 0 15,6 3-1-15,0-3-1 16,7 0 1-16,3-9-2 15,-3-2-1-15,-1-17-2 16,12 13-9-16,-17-22-27 0,1-6-1 16,-4-9 1-16,0-5-2 15</inkml:trace>
  <inkml:trace contextRef="#ctx0" brushRef="#br0" timeOffset="170460.4577">28249 7454 50 0,'0'0'37'15,"2"27"-2"-15,-2-27 2 16,0 0-27-16,31 14-2 15,-13-14-2-15,10 6-2 16,5-6-3-16,-1-2-3 16,13 12-6-16,-23-9-28 15,7-4 0-15,-7 5-1 16,-22-2 1-16</inkml:trace>
  <inkml:trace contextRef="#ctx0" brushRef="#br0" timeOffset="170631.5196">28191 7766 51 0,'-8'17'36'0,"8"-17"1"15,28 22 0-15,-10-32-25 16,33 14-4-16,-9-14-4 16,9-4-8-16,20 7-24 15,-10-7-8-15,-2-6-1 16,1 3 0-16</inkml:trace>
  <inkml:trace contextRef="#ctx0" brushRef="#br0" timeOffset="171479.8348">29789 7249 52 0,'0'0'38'0,"0"0"0"15,0 0 1-15,0 0-27 16,-4 40-1-16,-8-17-2 0,12 20-2 16,-14-3-3-16,4 9-1 15,-10 2 0 1,-1 0-1-16,-7-2 0 15,-4-6-1 1,-7-10 0-16,1-5 0 0,-1-8 0 0,-1-11-1 47,7-5-1-47,-1-12 0 0,5-11-1 0,7-9 1 0,-2-9 0 0,9-8 0 16,3-2 0-16,4 2 0 15,4 1 1-15,4 9 1 16,4 6-1-16,4 5 1 15,-8 24 0-15,37-16 0 0,-9 24 0 16,9 12 0 0,-3 3 1-16,7 13 0 15,3 3 0-15,-3 12 0 16,-1 2 0-16,-1 6 0 0,-7-4-1 16,1-10 0-16,3-4 1 15,-2-7-2-15,-1-11 1 16,-1-5-1-16,1-12 1 15,-5-4-1-15,3-4-1 16,-11-4 1-16,-2 0-2 16,-18 6-1-16,16-14-2 15,-16 14-3-15,0 0-13 16,0 0-21-16,0 0 0 16,-26-23 0-16,26 23 0 15</inkml:trace>
  <inkml:trace contextRef="#ctx0" brushRef="#br0" timeOffset="172600.243">30184 7391 27 0,'-18'-22'35'16,"18"22"3"-16,0 0-2 16,0 0-12-16,-26-25-7 15,26 25-5-15,0 0-3 16,0 0-2-16,0 0-2 0,6 23-1 15,0-3-2 1,6 11 1-16,-4 1-1 16,8 11 0-16,-5 2 0 15,3 6 0-15,2-2 0 0,-6-4-2 16,2-6 1-16,-6-5 0 16,0-7 0-16,-6-27-1 15,7 24 0-15,-7-24 1 16,0 0-1-16,0-30 0 15,-2 5 0-15,-1-8 0 16,1-7 0-16,-4-1-1 16,2-6 0-16,2-2 1 15,2 2-1-15,2 6 1 0,8 3-1 16,-3 7 1-16,13 5 1 16,4 7-1-1,-2 11 0-15,11 6 1 16,1 8-1-16,3 2 1 0,-3 5-1 15,-3 9 0-15,-5-4 0 16,0 5 0-16,-10-3-1 16,-16-20-1-16,23 31-2 15,-23-31-7-15,0 0-30 16,0 0-2-16,0 0 2 16,0-25-2-16</inkml:trace>
  <inkml:trace contextRef="#ctx0" brushRef="#br0" timeOffset="174664.0011">27251 9090 20 0,'0'0'36'0,"0"0"0"16,-2-23 1-16,2 23-15 15,0 0-6-15,0 0-4 16,0 0-3-16,0 0-2 15,20 14-2-15,0 13-1 16,-2 1 0-16,9 7-1 0,-7 0-1 16,12 8-1-16,-7 2 0 15,-5 1 0 1,-4-5 0-16,-2-6 0 16,-8-5-1-16,-6-5 1 0,-2-7-1 15,2-18 1-15,-24 14-1 16,24-14 0-16,-24-32 0 15,6 3 0-15,5-7 0 16,5-5 0-16,-2-6 0 16,8 0 0-16,2-2 0 15,6 8 0-15,4 1 0 16,9 1-1-16,11 10 1 16,4 1 0-16,11 7 0 0,2 3-1 15,11 8-1 1,-11 2-2-16,12 18-6 15,-21-2-29-15,3 6-2 16,-5 3 0-16,-12 3 0 0</inkml:trace>
  <inkml:trace contextRef="#ctx0" brushRef="#br0" timeOffset="174920.0943">28095 9188 63 0,'37'6'37'0,"-17"-12"-1"0,5 5-1 15,3-3-32-15,2-4-3 16,-9-4-5-16,17 18-9 15,-38-6-21-15,26-2-1 16,-26 2 0-16,0 0 0 16</inkml:trace>
  <inkml:trace contextRef="#ctx0" brushRef="#br0" timeOffset="175092.161">28144 9334 59 0,'0'0'39'0,"-6"17"0"15,6-17 0-15,0 0-29 16,26-5-2-16,-7-1-3 0,9 0-4 16,10 4-4-16,-11-22-12 15,11 10-23-15,1 1-1 16,1-7 0-16,1 0-1 16</inkml:trace>
  <inkml:trace contextRef="#ctx0" brushRef="#br0" timeOffset="175828.4359">29171 9063 39 0,'0'0'34'15,"0"20"2"-15,0-20-7 16,0 0-13-16,0 0-5 15,2-22-2-15,15 14-3 16,-5-10-1-16,10 1-1 16,-2-11-1-16,11 1-2 15,-3-10 1-15,4-5 0 16,-1-7-2-16,-3 0 2 0,-3-4-2 16,1-2 2-1,-12 0-2-15,0 6 2 0,-12 2-2 16,-4 14 1-1,-6 7 1-15,8 26 0 0,-40-21-1 16,9 28 1-16,-7 13 0 16,-3 19-2-16,-3 10 2 15,5 14-1-15,3 4 1 16,11 6-2-16,5 1 1 16,16 3 0-16,10-5 0 15,20-13 0-15,7-6-1 16,5-12 0-16,3-9 1 15,3-11-2-15,-5-5 1 0,-1-16-3 16,-3-2-1-16,-17-19-6 16,15 13-21-1,-19-18-10-15,-2 5 0 16,-6-5 0-16</inkml:trace>
  <inkml:trace contextRef="#ctx0" brushRef="#br0" timeOffset="176228.5783">30008 8674 65 0,'33'-19'40'15,"-1"5"-1"-15,-6 4 1 0,-24-10-28 16,17 26-4-16,-19-6-1 16,-13 38-3-16,-13-3 1 15,-2 14-3-15,-11 6 1 16,-7 16-1-16,-5 5-1 16,6 11 1-16,-9-3 0 15,9-6-1-15,1-3 0 16,9-6-1-16,9-10 1 15,3-14-1-15,9-8 0 16,0-13-1-16,14-24-1 16,0 0 0-16,0 0-2 15,0 0-4-15,26-4-12 16,-21-18-23-16,9 2 1 0,-2-7 0 16,2 5 1-16</inkml:trace>
  <inkml:trace contextRef="#ctx0" brushRef="#br0" timeOffset="176731.7596">29974 9171 59 0,'20'-16'39'15,"6"0"1"-15,3 1 1 16,-11-17-28-16,29 24-3 0,-21-9-2 15,12 9-2-15,-11 2-3 16,5 8 0-16,-16 4 0 16,-16-6-1-16,10 33-1 15,-20-3 0-15,-6 1 0 16,-10 8 0-16,1 1 0 16,-9 5 0-16,0-6 0 15,5-2-1-15,1-5 1 16,10-11 0-16,3-3-1 15,15-18 2-15,0 0-1 16,-14 18-1-16,14-18 1 16,0 0 0-16,19-2 0 15,-19 2-1-15,34-4 1 0,-8 2-1 16,7-6 2-16,9 0-1 16,7 0 0-16,-3 2 0 15,1 0 0 1,-2 6 0-16,-5-2-1 0,-3 4 1 15,-9 4-1-15,-6-4 0 16,-22-2 0-16,29 10-2 16,-29-10 1-16,0 0-3 15,16 10-2-15,-16-10-10 16,-20-12-28-16,20 12-1 16,-21 6 1-16,3 0 0 15</inkml:trace>
  <inkml:trace contextRef="#ctx0" brushRef="#br0" timeOffset="179427.7531">27072 10984 24 0,'0'0'34'0,"0"0"3"15,0 0-1-15,19-2-17 16,-19 2-3-16,0 0-3 15,-17-4-3-15,17 4-2 16,0 24-2-16,0-24-2 16,-2 29-1-16,2-11 0 15,0-18-1-15,-6 33-1 0,6-33 0 16,-6 28 0 0,6-28 1-16,-6 18-2 15,6-18 1-15,0 0-1 16,0 0 1-16,-8-18-1 0,8 18 0 15,-12-32 0-15,4 13 1 16,-6-1-1-16,3 3 0 16,-9 5 0-16,0 2 0 15,0 10 1-15,-5 8-1 16,-1 9 0-16,-2 15 1 16,3 11-1-16,-1 6 1 15,6 12 0-15,7 2-1 16,7 2 1-16,6-5-1 15,7-5 1-15,11-10-1 16,4-15 0-16,10-9-1 16,-1-15 1-16,3-10 0 15,-3-11 0-15,-3-11 0 0,4-9-1 16,-5-12 1-16,-1-2 0 16,0-4 0-16,-7-2 1 15,-7 0-1-15,-6 8 0 16,-4 4 0-16,-4 11 1 15,-4 13 0-15,6 19-1 16,-24-4 1-16,24 4-1 16,-19 39 1-16,17-10-1 15,2 13 1-15,8 1-1 16,5 6 0-16,11-2 1 16,6-4-1-16,5-6 0 15,1-7 0-15,7-7-1 16,-3-9-1-16,-1-12-1 0,1-6-1 31,-19-14-7-31,23 15-31 0,-24-13 0 0,-20 16-2 16,13-28 1-16</inkml:trace>
  <inkml:trace contextRef="#ctx0" brushRef="#br0" timeOffset="180137.0132">27777 11184 51 0,'0'0'37'15,"0"0"0"-15,0 0-9 16,0 0-15-16,41 16-3 16,-21-22-2-16,13 12-3 15,-7-8-3-15,6 2-1 16,-5 4-1-16,-3-10-3 16,2 16-5-16,-26-10-16 15,0 0-14-15,0 0-1 16,-24 14 1-16,4 3 1 15</inkml:trace>
  <inkml:trace contextRef="#ctx0" brushRef="#br0" timeOffset="180280.0638">27818 11359 46 0,'-20'20'36'0,"20"-20"1"16,0 0-1-16,20 4-25 16,18-2-5-16,-11-8-4 15,7-8-7-15,11 0-30 16,-5 8-1-16,-13-11-1 15,5 3 0 1</inkml:trace>
  <inkml:trace contextRef="#ctx0" brushRef="#br0" timeOffset="181008.3333">28703 10694 52 0,'0'0'39'16,"0"0"1"-16,-28 35 0 0,20 10-26 15,-35-7-3-15,9 30-4 16,-23 5 0-16,7 27-2 15,-7 6-2-15,12 12 0 16,5-1-1-16,19-3-1 16,5-6-1-16,22-4 2 15,12-10-2-15,17-13 0 16,10-14 1-16,15-8 0 16,3-14-1-16,0-10 1 15,-2-6 0-15,-3-7-1 16,-11-4 1-16,-4-10-1 15,-15-3 1-15,-8-1-1 16,-20-4 1-16,19 4-1 0,-19-4 0 16,0 0 0-16,0 0 0 15,0 0-1-15,0 0-2 16,0 0-1-16,0 0-3 16,-27-17-15-16,27 17-21 15,-18-20-1-15,18 20 1 16,-22-35 0-16</inkml:trace>
  <inkml:trace contextRef="#ctx0" brushRef="#br0" timeOffset="183200.1363">28851 10823 35 0,'0'0'35'0,"-24"4"2"16,20-21-5-16,4 17-16 16,0 0-4-16,14-20-3 15,-8-2-3-15,16 11-2 16,1-9-1-16,7 6-1 16,7 1 0-16,3 1-1 15,-7 0 1-15,5 10-1 16,-10 4 1-16,-3 10 0 0,-25-12 1 15,20 43-1-15,-26-14-1 16,-8 7 1-16,-11 1 0 16,-3-2-1-16,-4 3-1 15,-1-9 1 1,1-3-1-16,1-11 1 0,9-7-1 16,2-8-1-16,20 0 2 15,-6-18-2-15,6 18 1 16,26-31 0-16,-6 15-1 15,11-1 1-15,-3 5 0 16,9 4 0-16,-3 6 0 16,0 10 0-16,-3 2 1 15,-5 5 0-15,-6 5-1 0,-7 6 1 16,-11 1 0-16,-4 1 0 16,-9 1 0-16,-3-5 0 15,-12 1 0 1,-6-3-1-16,-1-7 0 0,-1-1 1 15,3-2-2-15,3-10-1 16,4 2-3-16,-1-18-4 16,25 14-26-16,0 0-7 15,0 0 1-15,-10-18-1 16</inkml:trace>
  <inkml:trace contextRef="#ctx0" brushRef="#br0" timeOffset="183472.2371">28683 11461 42 0,'0'0'40'16,"0"0"-1"-16,0 0 1 15,18-2-19-15,-4-17-11 16,29 9-4-16,-4-8-2 15,9 4-2-15,5-5-1 16,0 7-1-16,-1 0 0 16,-9-4-3-16,3 16-3 15,-25-15-8-15,11 17-25 0,-32-2 0 16,0 0-2-16,12 25 1 16</inkml:trace>
  <inkml:trace contextRef="#ctx0" brushRef="#br0" timeOffset="183944.4088">28833 11583 30 0,'20'-2'36'0,"-20"2"0"16,37-24 2-16,-5 22-22 16,-12-23-4-16,27 19-3 15,-21-12-2-15,13 18-2 0,-13 0 0 16,-1 8-2-16,-25-8 0 16,20 37-1-16,-26-11-1 31,-8 11 1-31,-11 1-2 0,-1 3 1 0,-5 0-1 15,-3-4 1-15,6-5-1 16,-1-5 1-16,7-9 0 16,22-18 0-16,-32 19 0 15,32-19 0-15,0 0 0 16,0 0-1-16,0 0 1 16,24-5-1-16,-24 5 1 15,34-8-1-15,-9 4 0 16,3 0 0-16,6-2 0 0,-3 2-1 15,3 0-1 1,-5-6-3-16,13 16-10 0,-11-10-26 16,-3-4 0-16,-8-1-1 15,-2-3 1-15</inkml:trace>
  <inkml:trace contextRef="#ctx0" brushRef="#br0" timeOffset="185952.1504">30610 10490 47 0,'0'0'39'16,"0"0"0"-16,0 0 1 15,14 29-24-15,-14-29-4 16,26 18-4-16,-9 1-2 15,13 17-2-15,2 3 0 16,13 10-1-16,-8 8-1 16,5 10 0-16,-10 7 0 15,-5 7-1-15,-9 5 1 16,-10 6-2-16,-4 5 1 16,-20 1-1-16,0 0 1 0,-9-4-1 15,-3-6 1-15,2 3 0 16,-5-15-2-16,5-9 2 15,-2-10-2-15,-1-16 0 16,7-12-2-16,-10-23-6 16,32-6-33-16,-31-11-1 15,11-13 0-15,4-13 0 16</inkml:trace>
  <inkml:trace contextRef="#ctx0" brushRef="#br0" timeOffset="187859.8469">31323 11033 14 0,'0'0'33'16,"0"0"-1"-16,0 0-4 16,-20-2-10-16,20 2-4 15,0 0-1-15,18 2-4 0,-18-2-1 16,20-21-3-16,-11 1-1 16,15 0 0-16,-4-9-2 15,12-4 0-15,-9-7-1 16,7-3 0-16,-4-2 1 15,-5 2-1-15,-9 2 0 16,-4 7 1-16,-14 1-1 16,-2 13 1-16,-12 3-1 15,1 11 0-15,-13 14 0 16,0 9 1-16,-3 13-1 16,-3 13 1-16,-1 10 0 15,11 8 0-15,3 7-1 16,7 5 1-16,12-12 0 0,16 0-2 15,10-10 1-15,13-16-1 16,9-7 0 0,3-13 0-16,4-7-1 15,-7-14-1-15,1 2-2 0,-15-19-5 16,11 9-25-16,-27-4-7 16,-4 1 1-16,-10-1-1 15</inkml:trace>
  <inkml:trace contextRef="#ctx0" brushRef="#br0" timeOffset="188340.0232">32166 10680 62 0,'0'0'40'0,"14"22"0"15,-22 7 1-15,-30 2-32 16,19 34-1-16,-27 0-1 16,1 27-2-16,-9 2-2 0,-5 12-2 15,-4 0 0-15,8 2 0 16,-2-4-1-16,3-7 1 16,9-9-2-16,11-12 2 15,3-13 0-15,11-12-1 16,2-13 1-16,10-13-1 15,8-25-1-15,-6 26 0 16,6-26-1-16,0 0-2 16,0 0-3-16,10-36-7 15,-10 36-27-15,20-31-1 16,-12 13 1-16,0-1 0 16</inkml:trace>
  <inkml:trace contextRef="#ctx0" brushRef="#br0" timeOffset="188784.1861">31801 11659 47 0,'27'-17'40'0,"5"1"0"16,1-2 1-16,7-13-25 15,17 27-3-15,-23-16-5 16,11 16-2-16,-11-1-2 15,1 10-1-15,-13 3-1 16,-10 10 0-16,-16 4-1 16,-4 7 0-16,-10 4-1 0,-7 3 1 15,-3 3-1-15,-6 0 0 16,7 0 0-16,-5-3 1 16,6-7-1-16,7-1 0 15,-1-9 0-15,12-1 1 16,8-18-1-16,-10 20 1 15,10-20-1-15,0 0 1 16,18 11 0-16,-18-11 0 16,38 8 0-16,-11-4 1 15,7-2-2-15,11 4 1 16,1-4 0-16,1 2 0 16,2 2-1-16,-1-4 0 15,-9 2-1-15,-7 2-2 0,-5 1-2 16,-27-7-37-16,0 0-2 15,0 0 0 1,0 0 0-16</inkml:trace>
  <inkml:trace contextRef="#ctx0" brushRef="#br0" timeOffset="196700.0946">29733 10929 25 0,'0'0'24'0,"0"0"-5"0,12-27-2 15,-12 27-4-15,0-26-3 16,0 26-1-1,2-21-2-15,-2 21 1 16,0 0-1-16,0 0 2 0,6-18-1 16,-6 18 1-16,0 0 0 15,0 0-2-15,0 0-2 16,0 0 0-16,0 0-1 16,0 0-2-16,0 0 1 15,0 0-1-15,0 0 0 16,0 0-1-16,0 0 1 15,0 0-1-15,0 0 0 16,0 0 0-16,0 0 0 16,-31 4 0-16,11 6 0 15,-8 6 0-15,-5 1 0 16,-5 9-1-16,-1 5 0 16,1 2 0-16,10 1 0 0,3-1 0 15,7 1 0-15,16-7 0 16,8-3 0-16,14-11 0 15,13-3 0-15,7-8 0 16,5-8 0-16,1-8 0 16,-5-9 0-16,-3-3 0 15,-7-3 0-15,-11 0 0 16,-6-1 1-16,-8 5-1 16,-10 1 1-16,4 24 0 15,-10-26-1-15,10 26 1 16,0 0-1-16,0 0 1 15,-6 38-1-15,20-9 0 16,5 5 0-16,5 3 0 0,4 6 1 16,-1 0-1-16,5 0 0 15,-6 1 0-15,-7-5 0 16,-11-2 0-16,-10-5 1 16,-10-5 0-16,-7-3-2 15,-15-3 2-15,1-9-1 16,-5-8 0-16,-7-6-1 15,5-10-1-15,3-2-1 16,-3-9-2-16,18 15-4 16,-17-10-32-16,21-1-1 15,4 1 0-15,14 18 0 16</inkml:trace>
  <inkml:trace contextRef="#ctx0" brushRef="#br0" timeOffset="197072.2311">30304 10961 64 0,'0'0'39'15,"0"0"1"-15,0 0-8 0,-22 10-18 16,8 23-5-16,-21-6-3 16,-1 26-2-16,-15 4-1 15,-8 14-1-15,-12 9 0 16,-2 11 0-16,-6 5-1 16,4 2 0-16,0-4 0 15,9-4 0-15,7-9-1 16,14-8 1-16,5-13-2 15,15-18-1-15,7-9-1 16,18-33-4-16,-8 35-8 16,8-35-27-16,0 0 0 15,14-27-1-15,-2 9 2 16</inkml:trace>
  <inkml:trace contextRef="#ctx0" brushRef="#br0" timeOffset="197548.407">29844 11920 28 0,'0'0'35'0,"16"26"1"16,-16-26 1-16,0 0-22 16,31-12-4-16,-23-7-3 15,24 13-3 1,-7-16-1-16,15-1-2 0,-3-13 1 16,3 1-2-16,-1-8 1 15,-5-1-2-15,-2 3 1 16,-11-2 0-16,-7 4 1 15,-8 11-1-15,-12 9 1 16,6 19-1-16,-39-6 1 16,11 25 1-16,-6 13-1 15,5 11 0-15,1 4 0 16,12 14 1-16,1-4-2 0,15 4 1 16,9-8-1-1,7-8 0-15,10-12-1 16,6-13-1-16,7-4-1 15,-7-30-6-15,15 2-32 0,-9-10-2 16,-5-5 1-16,-7 0-1 16</inkml:trace>
  <inkml:trace contextRef="#ctx0" brushRef="#br0" timeOffset="199309.0544">30511 11585 28 0,'-19'31'27'16,"-11"-5"-7"-16,-6-3-4 16,5 24-3-16,-21-5-3 15,13 13-3-15,-16-2-1 16,5 5-2-16,-5-3-2 15,4-2-1-15,5 2-5 16,-3-8-23-16,7-23-4 16,17 11-1-16,-3-25 0 15</inkml:trace>
  <inkml:trace contextRef="#ctx0" brushRef="#br0" timeOffset="199888.2679">31809 10566 33 0,'0'0'33'0,"0"0"3"15,-16-15-2-15,-2 48-19 16,-27-10-3-16,11 40-1 16,-25-8-4-16,5 28 0 15,-17-7-3-15,8 12-1 16,-2 5 0-16,4-11-4 16,8-7-2-16,1-34-10 15,7 4-25-15,13-12-2 16,10-15 0-16,22-18 1 15</inkml:trace>
  <inkml:trace contextRef="#ctx0" brushRef="#br0" timeOffset="201867.9907">26961 13773 46 0,'0'0'33'16,"0"0"-5"-16,2-21-4 0,-2 21-6 16,0 0-4-16,0 0-2 15,-6-20-4-15,6 20-1 16,0 0-1-16,-8 18-1 15,8-18-1-15,-14 27-1 16,14-27-1-16,-7 28-1 16,7-28 0-16,-6 23 0 15,6-23-1-15,0 0 1 0,0 0-1 16,21-20 1 0,-21 20-2-16,18-37 2 15,-12 18-1-15,-4-7 1 16,-4 4-2-16,2 5 2 0,0 17-2 15,-20-28 1-15,3 20 1 16,-3 8-1-16,-6 6 1 16,-7 8-1-16,-1 10 3 15,-9 13-2-15,1 10 1 16,3 6-1-16,1 6 0 16,10 6 0-16,5-5 0 15,15-3 0-15,14-6-2 16,8-15 1-16,11-13-1 15,7-9 1-15,3-12 0 16,3-12 0-16,-1-11 0 16,-3-5 0-16,-6-7 1 15,-3-7-2-15,-13 1 2 0,0-2-2 16,-8 2 1-16,-4 5 0 16,-2 5 0-16,-4 9 0 15,6 20 0-15,0 0 1 16,0 0-1-16,0 0 0 15,6 38 0-15,6-11 1 16,2 8-1-16,1-1 0 16,3 5 0-16,2-6-1 15,0-3 0-15,-3-9-1 16,11 1-4-16,-28-22-7 16,46 8-29-16,-27-12 1 15,7-4-1-15,0-12 1 16</inkml:trace>
  <inkml:trace contextRef="#ctx0" brushRef="#br0" timeOffset="202136.0898">27581 13793 61 0,'22'6'34'16,"-22"-6"-1"-16,26-12-5 15,-7 14-24-15,-19-2-4 0,32-4-4 16,-4 12-12-16,-11-4-15 16,-17-4-3-16,22 2 2 15,-22-2-2 1</inkml:trace>
  <inkml:trace contextRef="#ctx0" brushRef="#br0" timeOffset="202289.1483">27603 13934 33 0,'0'20'35'0,"0"-20"-1"16,26 8 2-16,-9 9-20 15,3-27-8-15,14 4-8 0,11-3-30 16,0 7-3-16,-9-12-1 15,9 6 0-15</inkml:trace>
  <inkml:trace contextRef="#ctx0" brushRef="#br0" timeOffset="203207.4834">28296 13573 29 0,'0'0'33'16,"0"0"0"-16,0 0 0 16,0 0-19-16,-14-26-4 0,34 21-3 15,-20 5-1 1,39-24-2-16,-7 10 1 16,7 10-1-16,1-6 0 15,7 9-1-15,-7 1 0 0,3 9 0 16,-15 1-1-16,-8 12 0 15,-14 1-1-15,-12 3 0 16,-16 5 1-16,-14-1-2 16,-7 1 2-16,-8-3-2 15,-1-1 1-15,7-7-1 16,5-7 1-16,13-5-1 16,27-8-1-16,0 0 0 15,0 0 0-15,25-12 0 16,15 5-1-16,1-3 1 15,17 4 1-15,-3 6 0 16,0 4 1-16,-2 10 0 16,-7 3 0-16,-7 9 0 0,-11 1 2 15,-10 3-2-15,-12-1 0 16,-12 2 1-16,-14 1-1 16,-12-11 0-16,-7-1 0 15,-6-4 0-15,-9-4 0 16,-3-3 0-16,4-1-1 15,1-10-1-15,5 0-1 16,7-8-1-16,11 7-3 16,1-17-6-16,28 20-27 15,-2-28 0-15,2 28-1 16,22-27 1-16</inkml:trace>
  <inkml:trace contextRef="#ctx0" brushRef="#br0" timeOffset="203543.606">29165 13661 61 0,'0'0'39'16,"0"0"2"-16,6 38-1 15,-32-13-30-15,8 22-1 16,-15-2-1-16,-1 20-2 0,-11 0-1 16,-1 11-3-16,-5 1-1 15,3-3 1-15,3-1-2 16,2-4 0-16,7-8-1 16,10-12 0-16,5-6-2 15,3-18-1-15,12 1-1 16,6-26-5-16,0 0-11 15,0 0-20-15,26-8 1 16,-12-12 0-16,5 1 1 16</inkml:trace>
  <inkml:trace contextRef="#ctx0" brushRef="#br0" timeOffset="203963.7605">29184 14177 58 0,'0'0'39'16,"0"0"0"-16,22-11 1 16,-22 11-27-16,0 0-3 15,-22 6-3-15,22-6-3 16,-25 29-1-16,11-9-1 15,2-3 0-15,4 5 0 16,-4-1-1-16,12-21-1 0,-6 32 1 16,6-32 0-1,10 27 0-15,-10-27 0 16,22 20-1-16,0-14 1 16,3-2-1-16,7 2 0 0,6-6 1 15,1 2-1-15,2-2 0 16,3 0 0-16,-3 0-1 15,-7-4-1-15,3 0 0 16,-9-6-1-16,4 10-3 16,-15-20-3-16,17 22-15 15,-20-19-17-15,-2-1 0 16,-4-10 2-16,-8 1-1 16</inkml:trace>
  <inkml:trace contextRef="#ctx0" brushRef="#br0" timeOffset="204191.8466">29617 14066 70 0,'0'0'41'0,"0"0"1"16,8 27 0-16,15 6-28 15,-28-3-5-15,16 17-2 16,-9 2-2-16,10 10-2 16,-6 0 0-16,0 4-1 15,-4-3-2-15,4-1 1 16,0-12-1-16,-4-7 0 15,4-9-2-15,-6-13-2 16,8 1-5-16,-8-19-33 16,0 0 0-16,-16-19-1 15,16 1 0-15</inkml:trace>
  <inkml:trace contextRef="#ctx0" brushRef="#br0" timeOffset="206903.8402">30480 13801 46 0,'0'0'33'0,"0"0"1"16,0 0-10-16,0 0-9 15,19 4-3-15,-19-4-3 16,0 0-1-16,0 0-2 16,20 13 0-16,-20-13-3 15,0 0 1-15,0 0-2 16,20 22 1-16,-20-22-2 16,0 0 0-16,18-14 1 15,-18 14-1-15,14-25 0 16,-14 25 0-16,11-30-1 0,-11 30 1 15,-9-29-1-15,9 29 1 16,-28-16-2-16,2 16 2 16,-5 6 0-16,-5 12 0 15,-3 11 1-15,-5 6-1 16,5 7 1-16,11 3-2 16,8 2 3-16,8 0-3 15,10-8 0-15,12-7 0 16,8-9 0-16,16-11-1 15,-3-8 1-15,9-10 0 16,-3-8-1-16,-3-7 1 16,-1-3 0-16,-7-3 0 0,-6-3 0 15,-14 7 0-15,2 1 0 16,-8 22 1-16,-2-18-1 16,2 18 0-16,0 20 0 15,8 5 0-15,3 9 1 16,11 11-1-16,10 10 0 15,3 12 1-15,3 5-1 16,7 9 0-16,-11-1 1 16,-3 5 0-16,-11-3-1 15,-14-2 0-15,-14-7 1 16,-16-8 0-16,-3-14 0 16,-11-10-1-16,-7-13 1 15,-1-17-1-15,-1-13 0 0,10-15 1 16,1-15-1-16,10-15 1 15,14-12-1-15,11-13 2 16,4-7-2-16,19-5 0 16,12-3 1-16,1 3 0 15,17 4-1-15,-7 9 0 16,0 8 0-16,-5 10 0 16,-3 14-1-16,-15 4-1 15,-2 15-3-15,-20-6-6 16,0 26-31-16,-12-17 0 15,12 17-2-15,-39-6 2 16</inkml:trace>
  <inkml:trace contextRef="#ctx0" brushRef="#br1" timeOffset="213328.1998">7469 7524 47 0,'-8'-21'37'0,"8"21"0"16,-4-22 2-16,-10-2-24 0,14 24-3 15,0-17-2-15,0 17-2 16,0 0-1-1,0 0-2-15,4 17-2 16,-4-17 0-16,8 36-2 0,-6-13 0 16,4 5 1-16,0 1-1 15,0 3 0-15,-4-1-1 16,2 2 1-16,-2-1-1 16,-2-3 1-16,0 1-1 15,-2-7 0-15,2-1 0 16,0-4-1-16,0-18 0 15,-4 17-1-15,4-17-1 0,0 0-2 16,0-27-2 0,0 27-6-16,-10-34-27 15,10 5-1-15,-10-2 0 16,2-5 1-16</inkml:trace>
  <inkml:trace contextRef="#ctx0" brushRef="#br1" timeOffset="213704.3404">7336 7185 68 0,'-37'6'40'0,"-5"11"-1"16,-7 24 2-16,-18 5-30 0,27 38-1 16,-17 4-4-16,22 24 0 15,-3 0-3 1,24 0-1-16,14-6-1 15,20-16-1-15,20-15 0 0,19-24 0 16,20-26 1-16,12-25-1 16,13-19 0-16,3-19 0 15,1-13 1-15,-7-11 0 16,-12-11 0-16,-12-6 0 16,-22-3 1-16,-11 3 0 15,-28-1 0-15,-18 9 0 16,-22 3 0-16,-12 9 0 15,-15 8 0-15,-12 2-2 0,-4 13-2 16,-10-1-3 0,21 35-17-16,-9-17-21 15,14 7-1-15,5-2 0 16,9 10 0-16</inkml:trace>
  <inkml:trace contextRef="#ctx0" brushRef="#br1" timeOffset="214815.7495">10993 9573 22 0,'0'0'34'0,"0"0"3"16,18-14 0-16,-18 14-16 15,0 0-4-15,0 0-3 16,0 0-1-16,0 0-4 15,0 0-3-15,0 0 0 16,0 0-2-16,-6 18-1 16,6-18-1-16,6 37 0 15,0-9 0-15,-2 1-1 16,6 3 0-16,-2-1 0 0,0 0-1 16,1-3 1-16,-1-3-1 15,-2-7 0-15,-6-18 0 16,12 24-2-16,-12-24 0 15,0 0-1-15,0 0-4 16,0 0-3-16,28-12-21 16,-28-10-12-16,2-3 2 15,2-7 0-15</inkml:trace>
  <inkml:trace contextRef="#ctx0" brushRef="#br1" timeOffset="215191.884">11005 9359 47 0,'-39'14'38'16,"-1"15"1"-16,-9 15 0 15,-1-1-22-15,13 37-3 16,-20-7-4-16,29 25-3 16,-4-4-2-16,24 0-2 15,14-11 0-15,26-11-2 16,15-17 0-16,24-17 0 15,16-17 0-15,10-21 1 16,8-23-1-16,5-13 0 16,-9-11 1-16,-4-10 0 15,-18-7 0-15,-14-5 0 0,-18-4-1 16,-17-1 1-16,-20 3 0 16,-20 4-1-16,-22-1-1 15,-13 9 0-15,-8 0 1 16,-17 10-2-16,1 6 1 15,-2 5-3-15,8 17 0 16,2-7-6-16,23 26-34 16,5 0-1-16,13 14 0 15,6 8 0-15</inkml:trace>
  <inkml:trace contextRef="#ctx0" brushRef="#br1" timeOffset="218079.9476">10006 10401 9 0,'0'0'29'15,"0"0"2"-15,0 0-4 16,26-13-10-16,-26 13-4 15,0 0-2-15,19-12-2 16,5 24-3-16,-24-12-1 16,43 29 0-16,-19-7 0 15,8 17-1-15,-12 10 0 16,7 16 0-16,-15 3-1 16,-4 17 1-16,-16-3-1 15,-4 9-1-15,-19-5 0 0,1 4 0 16,-19-13-1-16,-5-5-1 15,-5-9 1-15,-10-8 0 16,2-10 0-16,0 0 1 16,-2-9-1-16,7-5 1 15,3-3 0-15,8-1 0 16,5-7-1-16,9-5 1 16,3 1-1-16,13 0 0 15,1-8 0-15,20-8 0 16,-26 13-1-16,26-13 0 15,0 0-1-15,0 0 0 16,0 0-2-16,0 0-2 16,0 0-6-16,0 0-28 0,20-2-1 15,-4-7 0-15,5-3 0 16</inkml:trace>
  <inkml:trace contextRef="#ctx0" brushRef="#br1" timeOffset="223471.9244">7605 16760 36 0,'0'0'32'15,"8"-19"3"-15,-8 19-12 16,0 0-7-16,0 0-2 0,-10-22-3 15,10 22-2-15,0 0-2 16,0 0 0-16,0 0-2 16,4 31-1-1,-4-13-1-15,4 8 0 0,-4 1 0 16,6 12 0-16,-4 1-2 16,2 5 1-16,-2-4-2 15,4-2 1-15,0-6 0 16,-1-1-1-16,-1-9 0 15,0-3-1-15,-4-20 1 16,0 0-2-16,0 0-1 16,0 0-1-16,0 0-3 15,6-33-5-15,-6 33-22 0,6-43-5 16,-10 13-1-16,-4-1 1 16</inkml:trace>
  <inkml:trace contextRef="#ctx0" brushRef="#br1" timeOffset="223832.057">7508 16531 43 0,'-35'7'35'16,"-9"17"2"-16,-3 15 1 15,-6-2-27-15,15 44-1 16,-7-5-2-16,25 27-1 15,2-11-2-15,30 6-2 16,16-10-2-16,21-15 0 16,16-16 0-16,8-26-1 15,18-23 0-15,0-20 0 0,0-17 0 16,-3-16 1-16,-5-16 1 16,-10 2-1-16,-9-12 1 15,-17 1-1-15,-15 1 1 16,-19 4 0-16,-13 4-1 15,-17 4 0-15,-11 6-1 16,-17 2-1-16,-3 8-1 16,-9-2-5-16,19 13-32 15,-9 7-2-15,8 5 0 16,5 5 0-16</inkml:trace>
  <inkml:trace contextRef="#ctx0" brushRef="#br1" timeOffset="224728.3874">9181 16644 21 0,'0'0'32'15,"0"0"0"-15,0 0-4 16,-24-15-9-16,44 17-8 16,-20-2-3-16,31-18-3 15,-7 4 0-15,10 8-1 16,-1-2-1-16,7 8 0 15,-9 0 0-15,3 12 0 16,-9 0-1-16,-5 10 0 16,-12 3-1-16,-4 9 1 0,-16-3-2 15,-2 4 1-15,-11-1 0 16,-7-3-1-16,0-5 0 16,5-3 0-16,-5-7 0 15,11-6 0-15,21-10-1 16,-20 0 1-16,20 0-1 15,14-22 1-15,11 14 0 16,3 0 0-16,9 2 0 16,3 2 0-16,1 8 0 15,3 2 0-15,-5 0 0 16,-5 8 1-16,-10 4 0 16,-5-3 0-16,-19-15-1 15,10 38 2-15,-24-19-1 0,-7 7 1 16,-11-1 0-1,-2 1-1-15,-9-7 0 0,-2-1-1 16,3-2 1 0,-3-8-3-16,13-5-1 0,1-10-3 15,31 7-7-15,-28-8-24 16,28 8-1-16,6-34-1 16,8 13 1-16</inkml:trace>
  <inkml:trace contextRef="#ctx0" brushRef="#br1" timeOffset="225040.5012">9994 16585 55 0,'20'-3'37'0,"-20"3"1"0,10 17 0 16,-10 13-28-16,-24-1-2 15,10 16-1-15,-13 8-3 16,-3 16-1-16,-6 0 0 16,-1 11-1-16,-5 3-1 15,5-1 0-15,1-6 0 16,-1-1-2-16,9-12 2 16,3-12-2-16,5-8 1 15,2-15-3-15,12-3-1 16,6-25-5-16,-2 18-17 15,2-18-13-15,6-22-1 16,-2 3 1-16,8-3 0 16</inkml:trace>
  <inkml:trace contextRef="#ctx0" brushRef="#br1" timeOffset="225687.742">10020 17129 20 0,'0'0'33'0,"-16"12"0"16,16-12 1-16,-26-12-18 16,26 12-4-16,0 0-2 15,0 0-2-15,16-12-2 16,8 10-1-16,-4-7-1 16,13 7 0-16,1-4 0 15,11 6-1-15,-1 2-1 16,-3 6 0-16,-3 1 0 15,-7 11-1-15,-17 4 0 16,-6 5 0-16,-10 0 0 0,-16 5-1 16,-8-5 0-16,-5-1 1 15,-5-9-1-15,5-1 0 16,5-8 1-16,4-4-1 16,22-6 0-16,-17-4-1 15,17 4 1-15,17-10 0 16,5 8 0-16,4 2 0 15,1 2 0-15,9 4 0 16,-3 0 1-16,-3 5-1 16,0 3 2-16,-9 4-2 15,-3 3 3-15,-10-1-2 16,-10 2 1-16,-10-1-1 16,-6 3 1-16,-7-5-1 0,-5-1 1 15,-7-2-1-15,-3-8-1 16,-1 1 0-16,-3-5-1 15,5-8-2 1,1 8-4-16,-11-6-32 0,17-3-2 16,5-5 0-16,3 2-1 15</inkml:trace>
  <inkml:trace contextRef="#ctx0" brushRef="#br1" timeOffset="228431.7461">20998 7147 23 0,'0'0'30'16,"0"0"2"-16,6-19-2 0,-6 19-10 15,0 0-3 1,0 0-2-16,-8-30-3 16,8 30-1-16,0 0-1 15,0 0-2-15,0 0-2 0,0 0 0 16,0 0-2-16,0 0 0 16,0 0-2-16,-18 24 0 15,16-3 0-15,-2 9-1 16,2 5 1-16,2 8-1 15,0 5-1-15,2-5 2 16,2 4-2-16,-2-4 1 16,-2 0 1-16,4-2-2 15,-2-3 1-15,0-9-1 16,2-1 1-16,4-5-1 16,-8-23 1-16,8 30-1 15,-8-30-1-15,0 0 1 16,18-2-1-16,-18 2-2 0,12-18-2 15,-18-6-7-15,6 24-30 16,14-25 0-16,-14 25 0 16,-2-18 1-16</inkml:trace>
  <inkml:trace contextRef="#ctx0" brushRef="#br1" timeOffset="229596.1809">22025 9426 18 0,'0'-26'32'16,"0"26"1"-16,18-17 2 15,-28-9-16-15,28 26-1 16,-26-19-3-16,8 19-2 16,0 0-1-16,0 0-3 15,8 27-2-15,-8 6 0 16,-6 1-3-16,6 15 1 16,-2 4-2-16,-2 10 0 15,2-2-1-15,-2-1 1 16,2-3-1-16,2-4-1 15,0-8-1-15,0-7 1 16,2-11-1-16,4-7-1 16,-6-20-1-16,0 0-3 0,33 23-8 15,-9-32-30-15,-24 9 2 16,14-24-2-16,-14 24 1 16</inkml:trace>
  <inkml:trace contextRef="#ctx0" brushRef="#br1" timeOffset="230812.6227">20793 15096 22 0,'0'0'32'0,"0"0"-1"15,8-26-7-15,-8 26-5 16,0 0-3-16,0 0-3 16,-4-21-2-16,4 21-1 15,0 0-2-15,0 0 0 16,4 21-3-16,2 3 0 15,-12 3-1-15,6 7 0 16,-6 1-1-16,6 8 0 16,0-5-2-16,0-5 1 15,0-2 0-15,2 1 0 16,2-7-1-16,4-1 0 16,-5-7 0-16,-1 3 0 0,-2-20-1 15,6 26 0-15,-6-26-1 16,0 0-1-16,0 0-1 15,0 0-5-15,40-16-20 16,-32-6-13-16,6 5 0 16,-3-3 0-16,-3-4 0 15</inkml:trace>
  <inkml:trace contextRef="#ctx0" brushRef="#br1" timeOffset="232488.236">21265 16566 22 0,'0'0'30'0,"0"0"1"16,0 0 0-16,0 0-20 16,19-26-1-16,3 24-3 15,-8-15 0-15,18 11-1 16,-7-6-1-16,7 8 0 15,-7-2-2-15,5 14 1 16,-12-4-1-16,2 10-1 16,-14 3 0 15,-6 9 1-31,-8-3-2 0,-10 9 1 0,-8-7 0 0,-1 1 0 16,-5-4-1-1,4-3 0-15,-1-7-1 0,7-2 1 16,22-10-1-16,-20 2 0 0,20-2 0 15,14-18-1-15,4 10 1 16,4-2 0-16,9 1 0 16,3 3-1-1,-3 4 1-15,5 4 1 0,-1 6-1 16,-7 7 1-16,-2 3-1 16,-7 7 1-16,-11 1-1 15,-2 1 2-15,-14 1-1 16,-5 3 0-16,-11-1 1 31,-2 1-1-31,-3-5 0 0,-7-1 0 0,0-7 0 16,5-3-1-16,-1-5 0 15,5-10-3-15,7 6-3 0,0-23-4 16,20 17-27 0,0-28-1-16,0 28 0 0,14-29-1 15</inkml:trace>
  <inkml:trace contextRef="#ctx0" brushRef="#br1" timeOffset="232804.3523">21968 16570 53 0,'0'0'37'15,"0"0"1"-15,9 35 0 0,-28-15-27 16,13 29-2 0,-20-8-3-16,6 22-1 15,-17 4-2-15,3 9-1 0,-11 1-1 16,3 1 1-16,3-3-2 16,1-7 0-16,1-5-1 15,7-10 1-15,11-10-2 16,1-15-1-16,10-5-2 15,8-23-8-15,0 0-24 16,0 0-1-16,10-23 0 16,0 3 0-16</inkml:trace>
  <inkml:trace contextRef="#ctx0" brushRef="#br1" timeOffset="233404.5731">21972 17019 55 0,'0'0'35'15,"0"0"0"-15,0 0-2 16,0 0-24-16,0 0-3 15,0 0-1-15,33-14-2 16,-7 5-1-16,13 3 1 16,1-2-1-16,11 12 1 0,-6 0-2 15,-3 8 1-15,-5 1 0 16,-11 9 0-16,-12 5-1 16,-12 9 0-16,-6-7 0 15,-14 1 0-15,-5-3-1 16,1-1 0-16,0-9 0 15,2 1 0-15,20-18 0 16,-23 10 0-16,23-10 0 16,0 0-1-16,0 0 1 15,23-10 0-15,-3 6 0 16,8-2 0-16,-1 6 0 16,5 6 0-16,0 0 1 15,-5 6-1-15,-1 3 1 0,-8 3 1 16,-10 4-1-16,-14 3 1 15,-8 1 0-15,-12-1-1 16,-5 1 2-16,-3-1-2 16,-9-3 2-16,1-3-2 15,-3-3 1-15,-1-2-1 16,7-6 0-16,1-6-1 16,3 0-1-16,1-4-1 15,8 2-3-15,1-14-5 16,25 14-31-16,-24-14 1 15,24 14-1-15,-8-18 0 16</inkml:trace>
  <inkml:trace contextRef="#ctx0" brushRef="#br1" timeOffset="234551.9973">31597 7304 46 0,'0'-17'38'0,"0"17"0"15,-4-28 2-15,-6 5-25 16,10 23-2-16,0 0-3 0,0 0-3 15,0 0 0-15,0 0-3 16,0 0 0-16,8 33-1 16,-6-7-1-16,4 11 1 15,0 4-1-15,0 4-1 16,0-4 0-16,2 7 1 16,-2-11-1-16,0 0 0 15,0-5-1-15,0-13-1 16,2-1-1-16,-8-18-3 15,19 27-5-15,-19-27-32 16,12 20-1-16,-12-20 0 16,0 27 0-16</inkml:trace>
  <inkml:trace contextRef="#ctx0" brushRef="#br1" timeOffset="235384.2997">31578 8519 49 0,'0'0'38'0,"0"0"1"16,0 0 0-16,0 0-23 16,0 0-4-16,0 0-1 15,0 0-3-15,2 22-2 16,-4-3-1-16,7 15-2 15,-8 3 2-15,6 8-4 16,-6 0 2-16,1 6-2 16,-4-2 1-16,0-3-2 15,0-5 1-15,4-6 0 0,-2-7-2 16,2-7 0 0,8-3-1-16,-6-18-5 15,39 8-35-15,-23-10-1 16,6-4-1-16,0-4 1 0</inkml:trace>
  <inkml:trace contextRef="#ctx0" brushRef="#br1" timeOffset="236420.6891">31903 13512 60 0,'0'0'38'16,"8"-23"2"-16,-8 23-1 15,0 0-27-15,0 0-2 16,14 17-2-16,-14 3-2 16,8 17 0-16,-4 4-1 0,-2 16 0 15,-2 0-1 1,-2 8-1-16,-4-8 0 16,0 0-1-16,0-8 1 15,0-10-3-15,-2-6-1 0,8-33-2 16,6 32-2-16,-6-32-9 15,0 0-29-15,20-26-1 16,-20 26 1-16,22-31 0 16</inkml:trace>
  <inkml:trace contextRef="#ctx0" brushRef="#br1" timeOffset="237516.0825">30263 16254 45 0,'0'0'31'0,"0"0"2"16,0 0-13-16,-20-20-7 0,20 20-4 15,14-19-2-15,11 11 0 16,-9-8-2-16,16 6 1 15,-1-4-3 1,9 7 2-16,-3-1-2 0,-1 10 0 16,-5 0-1-16,-5 7-1 15,-6 3 1-15,-6 8-1 16,-22 3 0-16,-4 5 0 16,-14 1-1-16,-1 3 1 15,-13-3 0-15,1 3 0 16,-5-7-2-16,11-1 1 15,7-9-1-15,6-7 1 16,20-8 0-16,0 0 0 0,0 0-1 16,40-14 1-1,-7 9 0-15,5 1 1 16,7-2-1-16,1 12 1 16,-7 3-1-16,1 1 0 0,-9 10 0 15,-5 2 1-15,-18 5 0 16,-2 0 0-16,-18 9 0 15,-6-7 1-15,-12 1-1 16,-7 3 1-16,-9-5-1 16,1-5 0-16,-6-3-1 15,3-5 0-15,3-5 0 16,0-2 0-16,11-4-1 0,2-2-2 16,13 0-2-1,-3-14-6-15,22 12-27 16,0 0-1-16,0 0-1 15,14-18 1-15</inkml:trace>
  <inkml:trace contextRef="#ctx0" brushRef="#br1" timeOffset="237880.2164">31015 16313 58 0,'0'0'37'16,"0"0"2"-16,14 29-1 0,-14-29-26 16,-18 51-3-16,-10-10-3 15,7 22 0-15,-23 4-2 16,5 13-1-16,-7 7-1 15,-1 3 1-15,1-6-2 16,3 1 1-16,7-9-1 16,5-9-1-16,5-8 0 15,4-14-1-15,5-6 0 16,3-17-1-16,8-1-3 16,6-21-5-16,0 0-22 15,0 0-8-15,0 0 0 16,0 0 0-16</inkml:trace>
  <inkml:trace contextRef="#ctx0" brushRef="#br1" timeOffset="238704.5187">31088 16876 24 0,'0'0'32'16,"0"0"2"-16,0 0-8 15,0 0-6-15,-20-12-5 0,20 12-4 16,0 0-3-16,40-4-2 16,-21-9-1-16,19 7-1 15,-5-6 0-15,21 6 0 16,-9 0-2-16,3 10 1 16,-5-4-1-16,-5 10 0 15,-15 4 0-15,-5 7-1 16,-12 3 0-16,-18 9 0 15,-8-4-1-15,-7 7 1 16,-5-3-1-16,-1-5 0 16,1-3 0-16,0-5 0 15,11-5 0-15,21-15 0 0,-20 12 0 16,20-12 0-16,20-4 0 16,-1 4 1-16,9-2-2 15,4 6 1-15,9 0 1 16,-3 6 0-1,1 6-1-15,-1 1 1 0,-3 9 0 16,-5 3 0-16,-14 3 1 16,-5 1-1-16,-11 2 2 15,-8 1-2-15,-9-5 2 16,-5 3-1-16,-10-7 0 16,-5-3-1-16,3-11 1 15,-5 1-1-15,-1-10 0 16,1 0 0-16,1-4-1 0,3-6-1 15,-1-2 1-15,7 0-2 16,3 2-2 0,0-11-3-16,26 17-34 15,0 0 0-15,-14-24-1 0,14 24 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4-22T13:59:54.08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2497 2421 22 0,'0'0'24'0,"0"0"-1"16,0 0-5-16,20-15-4 15,-20 15-3-15,0 0-1 16,0 0-1-16,0 0 1 16,0 0-1-16,0 0 1 0,0 0-2 15,0 0 1-15,0 0-2 16,-10 29-2-16,10-29 1 16,-8 24-3-16,8-24 0 15,-8 21-1-15,8-21 0 16,0 0-1-16,0 0 1 15,0 0-1-15,20 8-1 16,-20-8 1-16,13-21 0 16,-13 21 1-16,6-24-2 15,-6 24 1-15,2-27 0 16,-2 27-1-16,0 0 1 16,-27-12-1-16,1 22 1 15,-2 9-1-15,-9 11 1 0,-3 15-1 16,1 10 1-16,1 12 0 15,5-1 0-15,11 5-1 16,16-4 0-16,12-7 1 16,14-7-1-16,13-13 0 15,13-9 0-15,-1-23 0 16,9-6 0-16,-1-12 0 16,-2-15 0-16,-5-15-3 15,-1 1 0-15,-17-22-3 16,15 10-6-16,-33-27-11 15,20 11-17-15,-24-6 0 16,-4 1 1 15,-10 1 1-31</inkml:trace>
  <inkml:trace contextRef="#ctx0" brushRef="#br0" timeOffset="262.0904">2696 1947 60 0,'-2'-34'39'0,"2"15"0"0,0 19 1 16,0 0-25-16,-25 2-1 15,29 39-5-15,-10-2-2 16,8 22-2-16,-2 8-2 16,4 17 0-16,-2 6 0 15,5 10-1-15,3-8 0 16,12 3-2-16,-8-15 2 16,12-4-3-16,-3-15 1 0,-1-8-2 15,-2-12 0-15,-1-9-1 16,1-13-1-16,-20-21-1 15,20 18-4-15,-26-49-13 16,6 31-21-16,10-47 1 16,-8 13-1-16,-2-13 2 15</inkml:trace>
  <inkml:trace contextRef="#ctx0" brushRef="#br0" timeOffset="809.2942">3218 1833 61 0,'-8'-26'39'15,"8"26"1"-15,0 0-1 16,0 0-28-16,-30-4-2 16,30 4-2-16,18 38-2 15,2-1-1-15,5 2-1 16,15 22 0-16,-1 10-1 16,13 9 1-16,-7 12-1 0,2 4 0 15,-3 3 0 1,-15 3-1-16,-5 4 0 15,-16-6 0-15,-10-4 0 16,-12-2 0-16,-9-10 0 0,-9-3 0 16,-4-14-1-16,-1-8 1 15,-1-16 0-15,5 0 0 16,-1-14 0-16,9-1-1 16,5-11 1-16,20-17-1 15,-28 28 1-15,28-28 0 16,0 0-1-16,-12 22 0 15,12-22 0-15,0 0 0 16,0 0-1-16,0 0 0 16,0 0 0-16,0 0-1 15,0 0-2-15,0 0-1 16,18-4-6-16,-18 4-33 16,8-26 1-16,-8 6-1 0,8 1 0 15</inkml:trace>
  <inkml:trace contextRef="#ctx0" brushRef="#br0" timeOffset="2709.9887">5370 2054 18 0,'25'-5'31'0,"-25"5"2"0,0 0-1 16,0 0-16-16,0 0-4 16,0 0-1-16,0 0-1 15,0 0-3-15,-27-10-1 16,27 10-1-16,-40 15-1 16,15-1-1-16,-15 2-1 15,-5 4 0-15,-9-1-1 16,-5 3 0-16,-6-3-1 15,2 1 0-15,-2-2-1 16,5-3 2-16,7-5-1 16,8-2 0-16,5 0 0 15,15-6 0-15,5 0 0 16,20-2 0-16,-26 4 0 0,26-4-1 16,0 0 1-16,0 0 0 15,0 0 0-15,38 2 0 16,-13 4 0-16,9-1 0 15,11 1 1-15,3 2-1 16,11 2 0-16,4 2 0 16,-2 2 0-16,-1-1 1 31,-3 5-1-31,-4 2 0 0,-9 5 1 0,-17 3-1 16,-7 1 1-16,-12 4 0 15,-8 5 1-15,-8 3-2 16,-10-4 1-16,-9 4 0 0,-7-1 0 15,-5-1-1-15,-1-2 0 16,-5-2 0-16,-1-3 0 16,1-3 0-16,5-1 0 15,7-3 0-15,7-3-1 16,6-2 1-16,8-3 0 16,12-17 0-16,-5 26-1 15,5-26 1-15,25 13 0 16,-1-13 0-16,6-3 0 15,7-3 0-15,8-2 0 16,3 2 1-16,5-2-1 16,8 2-1-16,-5 4 1 15,1 6 0-15,-4 2 0 0,-1 2 0 16,-11 0-1-16,-1-4 1 16,-5 7 0-16,-13-3 0 15,-2-2 0-15,-20-6 0 16,19 4 1-16,-19-4-1 15,0 0 1-15,0 0-1 16,0 0 1-16,0 0-1 16,0 0 0-16,0 0 0 15,0 0-1-15,0 0 0 16,-6-22-1-16,6 22-1 16,-12-17-3-16,-1-5-4 15,13 22-26-15,4-27-2 16,-4 27 0-16,-10-34-1 0</inkml:trace>
  <inkml:trace contextRef="#ctx0" brushRef="#br0" timeOffset="3154.152">5551 2003 19 0,'0'0'34'16,"2"-19"2"-16,-2 19 0 16,0 0-14-16,0 0-8 15,0 0-3-15,-2 37-2 16,-5-15-4-16,3 11-1 15,-2 0-1-15,4 5-2 16,2-1-2-16,0-6-2 16,8 9-5-16,-10-19-28 15,10-3-2-15,-8-18 0 0,21 16-1 16</inkml:trace>
  <inkml:trace contextRef="#ctx0" brushRef="#br0" timeOffset="3658.3388">6004 2245 30 0,'4'-20'36'16,"-2"-1"1"-16,-2 21 1 15,-8-42-20-15,8 42-5 16,0 0-1-16,0 0-4 15,0 0-1-15,15 30-2 16,-9 5-2-16,0 12 0 16,0 6 1-16,6 14-2 0,-8 6 1 15,8 3-1-15,-4 3 0 16,2-5-1-16,-2-9 0 16,-3-4 0-16,-5-8 0 15,6-16-1-15,-4-5-1 16,2-11 1-16,-2-3-2 15,-2-18 0-15,0 0-2 16,4-26-3-16,6 9-2 16,-18-27-15-16,10 5-16 15,-4-12 0-15,8-2-1 16,-10-4 2-16</inkml:trace>
  <inkml:trace contextRef="#ctx0" brushRef="#br0" timeOffset="3949.4432">6041 2270 24 0,'-18'-15'35'16,"18"15"0"-16,0 0 1 16,-27-34-16-16,42 38-5 15,-22-21-4-15,26 15-3 16,-19 2-2-16,34-16-2 15,-8 8-1-15,11 6 0 16,5-4-1-16,7 4-1 16,0 0-1-16,3 0 0 0,-1 4-2 15,-6-2-1 1,1 12-3-16,-15-16-4 16,5 30-15-16,-36-26-14 15,20 25 1-15,-26-5-1 0,-8-1 2 16</inkml:trace>
  <inkml:trace contextRef="#ctx0" brushRef="#br0" timeOffset="4129.5124">6140 2575 54 0,'22'11'37'15,"-5"-13"-1"-15,9-5 1 16,13 3-30-16,-13-10-2 15,10 4-5-15,1 12-7 16,-11-2-27-16,0-4-2 16,5 0 0-16,-9 0 0 0</inkml:trace>
  <inkml:trace contextRef="#ctx0" brushRef="#br0" timeOffset="4453.6292">6722 2575 50 0,'2'17'36'15,"-2"-17"0"-15,18 6 0 16,4 2-29-16,-22-8-1 16,43 0-1-16,-17-6-2 15,7 2-1-15,5 0-1 16,-4-2-2-16,5 4-2 16,-17-13-10-16,23 11-23 15,-21 0 0-15,-24 4 0 16,20 4-1-16</inkml:trace>
  <inkml:trace contextRef="#ctx0" brushRef="#br0" timeOffset="4649.7031">6821 2775 49 0,'0'0'35'0,"0"0"0"16,20 15-1-16,-20-15-28 15,33 0-3-15,-7-5-3 16,6 5-5-16,-7-16-14 16,1 2-15-16,13 4 1 15,-7-3-2-15,2 3 1 16</inkml:trace>
  <inkml:trace contextRef="#ctx0" brushRef="#br0" timeOffset="5898.1603">7591 2512 20 0,'0'0'33'0,"0"0"3"16,-12-20 0-16,12 20-14 16,-27-8-7-1,27 8-4-15,0 0-4 16,0 0 0-16,9 26 0 16,1 3-2-16,-8 3-1 0,10 13-1 15,0 4 0-15,-2 12 0 16,-6-2 0-16,4 1-2 15,0-3 0-15,2-12 0 16,-5-1-1-16,3-11 0 16,-2-13 1-16,-6-20 0 15,0 0-1-15,0 0 0 16,0 0 0-16,10-24 0 16,-12-5 0-16,2-9 0 15,-6-3-1-15,4-8 0 16,-2-4 1-16,2-2 0 15,2 2-2-15,2 6 2 0,4 6-1 16,6 4 1-16,-4 7 0 16,18 7 1-16,-26 23-1 15,47-20 0-15,-15 22 1 16,5 12 0-16,-3 9 1 16,-1 9 0-16,5 7-1 15,-18 10 0-15,11 2 1 16,-21 8-1-16,2-8 0 15,-6-2-1-15,-6-12 1 16,0-1-1-16,-6-11 1 16,6-25-1-16,-12 24 0 15,12-24 0-15,-10-24 0 16,4 0-1-16,6-7 1 0,0-16-1 16,0-4 1-16,8-4-1 15,4-2 0-15,2-2 0 16,0 8 0-16,13 4 1 15,3 6-1-15,5 13 0 16,5 11 0-16,9 9 1 16,-9 10 1-16,5 14 0 15,3 7 0-15,-9 12 0 16,-7 9 1-16,-5 7-1 16,-9 6 1-16,-6 1-2 15,-4-3 1-15,-2-6-1 16,-6-3-1-16,0-9-1 15,0-12 0-15,0-25-2 0,14 30-4 16,-18-50-7-16,21 12-26 16,-5-15 0-16,8-3-1 15,-6-13 2-15</inkml:trace>
  <inkml:trace contextRef="#ctx0" brushRef="#br0" timeOffset="6517.3864">8750 2639 50 0,'24'-8'37'0,"-8"-1"3"16,7 7 0-16,-15-18-25 16,18 32-2-16,-26-12-4 15,20 12-1-15,-20-12-3 16,11 17 0-16,-11-17-3 0,4 20 0 16,-4-20 0-16,0 0-1 15,0 0 0 1,0 0-1-16,20-4 1 15,-20 4-1-15,10-33 0 0,-8 13 0 16,-4-2-1-16,-2-1 1 16,-4 5-1-16,8 18 1 15,-31-21 0-15,11 27 0 16,-6 7 1-16,1 15 0 16,1 7 1-16,0 12-1 15,10 4 0-15,1 8 0 16,13-2 0-16,7-6-1 15,11-10 1-15,4-7-1 0,9-13 0 16,3-13 0 0,4-12 0-16,1-19 0 15,-3-5 0-15,1-11 0 16,-5-4 0-16,-5-4 0 0,-7 3 0 16,-6 5 0-16,-8 8-1 15,-2 11 1-15,-4 20 0 16,0 0 0-16,-12 22 0 15,6 13 1-15,8 10 0 16,4 4-1-16,6 2 2 16,6 4-2-16,3-2 1 15,5-2 0-15,6-10-1 16,1-15 1-16,1-4-1 16,-1-7 0-16,1-7 1 15,-3-6-1-15,1-2 0 16,-6-2-1-16,-7-2 0 0,-19 4-1 15,28 4-2-15,-28-4-2 16,0 0-9-16,10 20-29 16,-10-20 0-16,-30 15 0 15,9-1 1-15</inkml:trace>
  <inkml:trace contextRef="#ctx0" brushRef="#br0" timeOffset="16285.9747">3212 4667 9 0,'0'0'22'16,"-6"-18"-3"-16,6 18 0 15,0 0-2-15,0 0 0 16,-22-31-1-16,22 31-2 16,-8-16 0-16,8 16-3 15,0 0-2-15,0 0-1 16,-18-24-3-16,18 24-1 16,0 0 0-16,0 0-1 0,20-7 0 15,-20 7 0-15,26 23-1 16,-7 1 1-16,-5 7-1 15,6 6 0-15,-8 6-1 16,4 9 1-16,-1-1-1 16,-7-4 0-16,0-4-1 15,-2-4 1-15,-4-9 0 16,2-7 0-16,-4-23 0 16,-4 20-1-16,4-20 0 15,-10-18 1-15,-2-2-2 16,7-7 1-16,-3-6-1 15,2-5 1-15,6-5-1 0,0-2 1 16,8-2-1-16,5 2 1 16,5 2 1-1,8 3-1-15,0 9 0 0,5 3 0 16,3 11 1-16,-1 3 0 16,1 14 1-16,5 12-1 15,-7 11 0-15,0 9 1 16,-5 5-1-16,-1 8 1 15,-8 4-1-15,-3 6 0 16,-3-10 0-16,-6 4 0 16,0-9 0-16,-4-7-1 15,0-7 1-15,2-7-1 16,-4-19 1-16,0 0-2 0,0 0 1 16,-14-23-1-1,14-3 0-15,0-7 1 0,6-5-1 16,-4-5 0-1,10 0 1-15,-4 6 0 0,10-2-1 16,-3 1 1-16,5 3 1 16,4 5-2-16,-4 9 2 15,5 7-1-15,-3 6 0 16,2 12 1-16,-3 8 0 16,-1 8 0-16,-2 13-1 15,-4 4 0-15,0 6 0 16,-3 7 1-16,-3 1-1 15,4-6-2-15,-6-2 2 0,-4-8-3 16,6 1 0-16,-4-19-4 16,16 13-11-1,-20-30-24-15,19-2 0 16,-11-16 1-16,4 0-1 0</inkml:trace>
  <inkml:trace contextRef="#ctx0" brushRef="#br0" timeOffset="17001.2369">4493 4706 30 0,'18'-20'33'15,"-18"20"1"-15,10-27-9 16,8 27-4-16,-20-24-6 16,17 20-3-16,-21-17-2 15,6 21-3-15,4-24 0 16,-4 24-2-16,-10-21 0 15,10 21-1-15,-23-8-1 16,3 16 0-16,-6 3-1 16,1 11 0-16,-5 7-1 15,6 7 0-15,1 5-1 16,9 2 1-16,6 0-2 0,8 4 2 16,14-9-1-16,6-3 0 15,7-19 0-15,5-12 0 16,5-6 0-16,-7-10-1 15,2-6 1-15,-1-15-1 16,-11-2 1-16,0-5-1 16,-14 9 1-16,-1 7 0 15,-5 3 1-15,0 21-1 16,-4-24 1-16,4 24-1 16,0 0 0-16,-7 32 0 15,13-5 1-15,1 12-1 16,13 3 1-16,4 7 0 15,-4 2 1-15,7 2-1 0,-1 0 1 16,2-4-1-16,-9 0 1 16,-7-8-1-16,-10-4 1 15,-8-5-1-15,-8-5 0 16,-7-3 0-16,-9-9-1 16,0-3 1-16,-7-8-1 15,-1-12-1-15,-1-2 0 16,-1-9-3-16,13 1-2 15,-7-23-12-15,9 15-24 16,5-5 0-16,14 4-1 16,4-1 0-16</inkml:trace>
  <inkml:trace contextRef="#ctx0" brushRef="#br0" timeOffset="17625.4662">4995 4731 42 0,'0'0'36'16,"-20"10"1"-16,20-10 0 0,0 0-21 15,0 0-5-15,0 0-3 16,0 0-2-16,0 0-1 16,29 2-1-16,-3-4 0 15,4-2 0-15,3 2-1 16,1-4-1-16,-2 6 1 16,1-3-1-16,-1-3-2 15,-7 4 1-15,-3-4-2 16,-22 6 0-16,26-8-4 15,-26 8-4-15,0 0-32 16,0 0 1-16,0 0-1 16,0 0 0-16</inkml:trace>
  <inkml:trace contextRef="#ctx0" brushRef="#br0" timeOffset="18397.7496">5899 4231 23 0,'0'0'35'16,"0"0"1"-16,-20-27 1 15,20 27-16-15,-25-8-6 16,25 8-3-16,0 0-4 16,0 0-1-16,-12 19-2 15,22 3-1-15,-8 1 0 0,9 15-1 16,1 3 0-16,4 10-1 15,2 2 0 1,2 0 0-16,-1 0 0 16,1-4-2-16,0-2 0 0,-6-10 1 15,3-5-1-15,-7-3 1 16,0-9-1-16,-4-1 0 16,-6-19 0-16,2 20-1 15,-2-20 0-15,0 0-1 16,0 0 0-16,-8-21-3 15,8 21 0-15,-12-36-3 16,12 36-3-16,-25-59-12 16,17 32-16-16,-6-7 0 0,-2 3 0 15,2 0 1-15</inkml:trace>
  <inkml:trace contextRef="#ctx0" brushRef="#br0" timeOffset="18669.8508">5812 4327 32 0,'-24'-17'35'0,"24"17"1"16,0 0-6-16,-33-22-8 15,33 22-7-15,0 0-3 16,25 6-4-16,-25-6-2 16,34-4-1-16,-2 0-2 15,9 2 0-15,8-6 0 0,11 4-2 16,-5-6 1-16,6 3-1 15,-2-3-1 1,-5 2 0-16,-9 6-2 16,-11-2-2-16,-1 12-3 0,-33-8-5 15,38 2-28-15,-38-2 0 16,8 29 0-16,-20-9 0 16</inkml:trace>
  <inkml:trace contextRef="#ctx0" brushRef="#br0" timeOffset="18877.9259">6023 4596 60 0,'0'0'36'0,"32"-2"2"16,0-12-2-16,13 6-28 15,-10-11-3-15,19 5-2 0,-5 0-2 16,-7-1-3-16,7 13-4 15,-21-16-13-15,5 14-18 16,-5 4 0-16,-8 4 0 16,-3 6-1-16</inkml:trace>
  <inkml:trace contextRef="#ctx0" brushRef="#br0" timeOffset="24157.8735">6460 4904 20 0,'0'0'32'16,"0"0"-2"-16,0 0-5 15,0 0-5-15,0 0-2 16,0 0-5-16,0 0-3 16,0 0-3-16,0 0-1 15,0 0-2-15,0 0-1 16,0 0-1-16,0 0 0 16,0 0 0-16,0 0-1 15,0 0 1-15,0 0-1 16,0 0 0-16,0 0 1 0,0 0-1 15,0 0 1-15,0 0-2 16,0 0 1-16,0 0 0 16,-26 8-1-16,8 10 2 15,2 11-1-15,-9 4 2 16,5 3-2-16,2 3 2 16,6 2-2-16,8-3 1 15,6-9-1-15,10-9 0 16,4-9-1-16,8-11 0 15,3-7 0-15,1-9 0 16,-2-6 0-16,-3-5-1 16,-3-5 1-16,-6 3-1 15,-2 3 0-15,-6-3 1 0,-6 29 0 16,-4-26 0-16,4 26 1 16,0 0 0-16,0 0 0 15,-12 18 1-15,12-18-1 16,6 41 1-16,12-17-2 15,-3-2 1-15,9-1-1 16,2-1-1-16,1-9-1 16,7 3-5-16,-10-20-24 15,9 4-11-15,-7-9 1 16,-6-3 0-16</inkml:trace>
  <inkml:trace contextRef="#ctx0" brushRef="#br0" timeOffset="24986.1692">7409 4539 26 0,'-21'8'35'16,"21"-8"1"-16,-20 2-1 15,20-2-16-15,0 0-4 0,0 0-5 16,0 0-2-16,2 18-3 15,-2-18 0-15,28 4-1 16,-9-4 0-16,13 5-1 16,-4-5 0-16,9 0-1 15,-3 0 0-15,3 0-1 32,-3 2 0-32,-3-4-2 0,1 2 1 0,-10 0-1 31,-3 4-1-31,-19-4-4 0,26 14-5 0,-26-14-28 31,0 0 0-31,-26 20-1 0,11-10 1 0</inkml:trace>
  <inkml:trace contextRef="#ctx0" brushRef="#br0" timeOffset="25210.2532">7473 4686 50 0,'0'0'38'15,"0"0"1"-15,0 0 0 16,0 28-25-16,0-28-3 15,21 2-2-15,-21-2-3 16,46 0-2-16,-19 0-1 16,9 0-1-16,-2-4-1 15,1 0 0-15,1 2-1 16,-7 0-1-16,1 2-2 16,-10-4-2-16,5 16-8 15,-25-12-27-15,24-2-1 0,-24 2 1 16,0 0-1-16</inkml:trace>
  <inkml:trace contextRef="#ctx0" brushRef="#br0" timeOffset="26817.8429">8503 4531 22 0,'0'0'32'0,"4"-17"2"15,-4 17-11-15,-6-18-1 16,6 18-4-16,0 0-5 15,0 0-2-15,0-18-2 16,0 18-2-16,0 0-1 16,14 26-2-16,-8-9 0 15,6 7-1-15,-4 3-1 16,6 9 1-16,3 1-2 16,-3 0 0-16,-2-1 0 15,-2-3 0 1,0-7 0-16,2-5-1 0,-8-3 1 15,-4-18-1-15,0 0 1 16,0 0-1-16,0 0 0 0,0 0 0 16,6-22 1-16,-8 5-1 15,-2-7 0 1,2-1 0-16,0-5 0 16,4-1 0-16,0-1 0 0,4 5 0 15,5 1-1-15,7 7 1 16,2 3 0-16,2 10 0 15,3 4 1-15,3 12-1 16,4 8 0-16,-1 5 1 16,-3 9 0-16,-3 1-1 15,1 4 1-15,-6-3 0 16,0-1-1-16,-7-4 1 0,-7-5-1 16,0-4 1-16,-6-20-1 15,6 19 1-15,-6-19-1 16,0 0 0-16,0-27 0 15,2 3 0-15,4-7 0 16,6-10-1-16,4-9 2 16,7 1-1-16,3-2 0 15,4 2 0-15,7 8 0 16,3 4 0-16,-1 9 1 16,7 13 0-16,-7 11-1 15,7 12 1-15,-9 11 0 16,-3 11 0-16,-9 7-1 15,-5 6 2-15,-6 8-2 0,-8-2 1 16,-6-2-1-16,-6-4 1 16,4-7-2-1,-8-7 0-15,8-9 0 16,2-20-3-16,0 19-3 0,0-19-34 16,0 0-1-16,-12-31-1 15,12 31 0-15</inkml:trace>
  <inkml:trace contextRef="#ctx0" brushRef="#br0" timeOffset="29761.923">10213 4062 49 0,'0'0'36'16,"0"0"-6"-16,0 0-5 16,0 0-5-16,-17 14-4 0,17 17-4 15,-20-3-4-15,12 21-2 16,-12 2-1-16,0 14-2 16,3 1 0-16,3 9-1 15,2-2-1-15,10 3 0 16,2-9 0-16,12-4 0 15,4-2-1-15,15-7 1 16,1-4 0-16,7-11 0 16,1-4 1-16,1-3-1 15,-1-9 0-15,-3 1 0 16,-5-11 0-16,-7-5 0 16,-3 0 0-16,-22-8 0 0,24 10-1 15,-24-10 0-15,0 0 0 16,0 0-1-16,0 0-2 15,-12-18-2-15,12 18-5 16,-20-6-32-16,20 6 1 16,-19-21-1-16,13 1 1 15</inkml:trace>
  <inkml:trace contextRef="#ctx0" brushRef="#br0" timeOffset="30462.1808">10586 4139 23 0,'0'0'33'16,"0"0"1"-16,-25 2-1 0,25-2-16 15,0 0-5-15,-14-20-3 16,14 20-4-16,20-12-1 15,-4 6-2 1,3-5-1-16,11 7 1 0,-2-4 0 16,5 6 0-16,1 0 0 15,1 10 1-15,-7-4-1 16,-2 11 1-16,-26-15 0 16,25 40-1-16,-25-19 0 15,-6 7 0-15,-12-5 0 16,-1 5-1-16,-3-9 0 15,-4-1-1-15,7-6 1 16,-1-4-1-16,20-8 0 0,-20 4-1 16,20-4 1-1,0 0 0-15,8-18 0 16,-8 18 0-16,38-14 0 16,-17 8 0-16,9 4 0 0,3 2 1 15,-1 6-1-15,2 4 1 16,-7 2 0-16,-5 6 0 15,-4-1 0-15,-12 5 0 16,-6-3 0-16,-8 1 0 16,-8-2 0-16,-6-1 0 15,-3-1-1-15,-3-6 0 16,-2-2-1-16,1-6-1 16,11 2-2-16,-14-14-4 15,32 10-23-15,-21-2-8 16,21 2 0-16,-26-6-1 15</inkml:trace>
  <inkml:trace contextRef="#ctx0" brushRef="#br0" timeOffset="30710.2719">10535 4635 56 0,'34'6'37'16,"-11"-14"1"-16,5-1-2 15,17 9-25-15,-11-20-4 16,17 14-2-16,-9-8-2 0,1 1-4 16,9 11-5-16,-31-6-30 15,11 2-1-15,-6 6-1 16,-26 0-1-16</inkml:trace>
  <inkml:trace contextRef="#ctx0" brushRef="#br0" timeOffset="31137.4316">10810 4700 38 0,'0'0'37'0,"21"2"-1"16,-21-2 2-16,0 0-22 15,0 0-3-15,0 0-4 16,0 0-2-16,-4 22-2 15,4-22-1-15,-6 27-1 16,6-27-1-16,-5 31-1 16,5-31 0-16,0 30 0 15,0-30 0-15,5 27 0 16,3-9-1-16,-8-18 1 0,28 12 0 16,-4-8-1-16,1 0 0 15,5-2 1-15,2-6-1 16,1 2-1-1,3-12-1-15,-7 14-2 0,-5-12-7 16,10 8-28-16,-34 4-1 16,25-11-1-16,-25 11 1 15</inkml:trace>
  <inkml:trace contextRef="#ctx0" brushRef="#br0" timeOffset="31386.5212">11177 4696 62 0,'0'0'41'16,"0"0"1"0,0 0-1-16,14 39-16 15,-18-19-17-15,6 19-3 16,-2 1-1-16,2 5-1 0,4 4-1 16,3 2 0-16,-1-4-1 15,4-4 0-15,-2-6-1 16,6-13-1-16,-2-6-2 15,-14-18-3-15,27 19-9 16,-27-19-27-16,20-18 0 16,-14-3-2-16,8-1 2 15</inkml:trace>
  <inkml:trace contextRef="#ctx0" brushRef="#br0" timeOffset="31941.7267">11759 4665 70 0,'0'0'40'0,"32"-26"0"16,-32 26 1-16,24-15-30 15,-24 15-3-15,0 0-1 16,-26-6-2-16,8 17-2 15,-9 5-1-15,1 8-1 16,-8 1 0-16,5 7 0 16,3-1-1-16,10 0 0 15,4-3-1-15,6 1 0 16,6-29 1-16,24 26-1 0,-2-20 0 16,4-12 0-16,5-6 0 15,-3-8 0-15,-1-5 0 16,-1-7 1-16,-6 9-1 15,-8-1 1-15,-4 5 0 16,-8 19 1-16,-2-24-1 16,2 24 2-16,0 0-1 15,-20 22 0-15,20-5-1 16,0 11 1-16,2 1-1 16,8 7 1-16,4 3-1 15,5 2 0-15,1 2 0 16,0 1 2-16,-6 1-1 0,3-2 0 15,-9-2 1-15,-8 0-1 16,-2-3 1-16,-10-5-1 16,-5-6-1-16,-5-1 0 15,-4-8-1-15,-5-11-1 16,5 3-5-16,-19-14-34 16,19-6-2-16,-2-7 1 15,9-5-1-15</inkml:trace>
  <inkml:trace contextRef="#ctx0" brushRef="#br0" timeOffset="32565.9527">12215 4078 66 0,'0'0'40'16,"-5"-24"0"-16,5 24-1 15,0 0-27-15,27 6-3 16,-27-6-3-16,46 43-1 15,-15-11-2-15,13 17 0 16,-3 6-1-16,4 12 1 16,-5 3-2-16,-6 9 1 15,-9 1-2-15,-7 3 2 16,-10-1-2-16,-8-3 1 0,-8-7-1 16,-6-5 1-1,-10-6 1-15,3-2-1 16,-11-14 1-16,5 0 0 0,-5-14 0 15,0 1-1-15,5-13 1 16,7-3-1-16,2-4-1 16,18-12-1-16,-26 8 0 15,26-8 0-15,0 0-3 16,-9-22-7-16,9 22-32 16,9-18 0-16,-9 18-1 15,4-29 1-15</inkml:trace>
  <inkml:trace contextRef="#ctx0" brushRef="#br0" timeOffset="40333.8054">3780 6847 1 0,'0'0'21'15,"0"0"7"-15,0 0-4 16,0-27-3-16,0 27-1 16,0 0 0-16,0 0-3 15,0 0-2-15,0 0-3 0,0 0-3 16,4 31-1-16,-14-3-3 16,20 11-1-16,-10 10 0 15,8 14-1-15,-6 3 0 16,10 5-1-16,-6 4 0 15,8-3 0-15,-2-3-1 16,1-8 0-16,1-10-1 16,-2-10 1-16,2-10-2 15,-6-7 0-15,-8-24 0 16,18 10-2-16,-18-10-1 16,5-20-3-16,-5 20-5 15,0-37-27-15,0 5 0 16,-5-11-1-16,-1 0 1 0</inkml:trace>
  <inkml:trace contextRef="#ctx0" brushRef="#br0" timeOffset="40589.8998">3650 6851 53 0,'0'0'37'0,"-32"2"1"15,32-2 0-15,0 0-24 16,0 0-3-16,58 14-3 16,-21-24-3-16,30 10-1 15,4-12-2-15,16 0 0 0,8 1-2 16,-2-5-1-16,-2 0 0 16,-12-3-3-16,-2 19-6 15,-36-2-28-15,5 4-1 16,-27 5 0-16,-19-7 0 15</inkml:trace>
  <inkml:trace contextRef="#ctx0" brushRef="#br0" timeOffset="40777.9683">3942 7322 76 0,'22'10'37'0,"10"-22"0"15,13-6-1-15,12-3-34 16,4 1-4-16,7-9-10 16,7 9-24-16,-2 14-1 15,-12 0 0-15,-12 14-1 16</inkml:trace>
  <inkml:trace contextRef="#ctx0" brushRef="#br0" timeOffset="41425.2061">4606 7775 65 0,'0'0'39'16,"17"-15"0"-16,-17 15 1 16,0 0-29-16,0 0-3 15,0 0-2-15,0 0-2 16,0 0-2-16,0 0 0 16,0 0 0-16,0 0-2 15,0 19 1-15,0-19 0 0,0 0 0 16,0 0 0-16,20-17-1 15,-20 17 0 1,8-24 0-16,-8 24 1 16,-2-25-1-16,2 25 1 0,-14-18-1 15,14 18 0-15,-37 8 1 16,17 4 0-16,-6 7-1 16,5 7 1-16,3 7 0 15,4 4-1-15,12 5 1 16,2-7-1-16,8-4 1 15,6-3-1-15,7-7 0 16,5-9 0-16,6-10 1 16,-5-10-1-16,3-5 0 15,-8-9 0-15,-3-4 0 16,-1-3 0-16,-10 2 1 16,-4 1-1-16,-10 4 0 15,6 22 1-15,-12-23-1 0,12 23 1 16,0 0 0-16,-17 27-1 15,20-5 1-15,-1 1-1 16,12 7 1-16,4-5-1 16,2-3 0-16,5-4-2 15,1-14-4-15,16 11-27 16,-13-17-9-16,5-4-2 16,-7-13 1-16</inkml:trace>
  <inkml:trace contextRef="#ctx0" brushRef="#br0" timeOffset="41942.3974">5514 7216 53 0,'0'0'37'0,"0"0"0"15,0 0 1-15,0 0-28 16,37 6-2-16,-37-6 0 16,46 2-3-16,-20-2-1 0,7 4-2 15,-1-2-1-15,-5-4-3 16,7 14-6 0,-34-12-22-16,26-6-8 15,-26 6-1-15,0 0 1 0</inkml:trace>
  <inkml:trace contextRef="#ctx0" brushRef="#br0" timeOffset="42117.4643">5512 7377 68 0,'0'0'37'0,"26"10"2"16,1-12-2-16,5 2-31 0,1-10-1 15,7 2-3-15,-1 4-6 16,-7-7-31-1,2-1-1-15,-3 0-3 16,-3-2 2-16</inkml:trace>
  <inkml:trace contextRef="#ctx0" brushRef="#br0" timeOffset="46575.0992">6533 7328 20 0,'-6'-20'33'0,"6"20"0"0,0 0 0 15,-14-19-11 1,14 19-7-16,0 0-3 0,0 0-2 15,0 0-2-15,0 0-1 16,0 0-1-16,12 25-1 16,-10-1-1-16,10 11-1 15,-10 2-1-15,10 10-1 16,-7-3 0-16,3 3-1 16,0-6 1-16,2-6-2 15,-2-5 1-15,-4-9 0 0,-4-21 1 16,10 22 0-16,-10-22-1 15,0 0 0 1,0 0 1-16,6-18-1 16,-14-1 0-16,4-3 1 0,0-9 0 15,0-1-1-15,-4-5 1 16,8 0-1-16,0-3 1 16,6 3-1-16,4 2 0 15,2-1 0-15,7 11 1 16,-1-3-1-16,10 11 1 15,-2-1 0-15,5 8 0 16,-1 6 0-16,-1 8 0 16,5 10 0-16,-6 8 0 0,-5 11 0 15,-1 4 0 1,-4 10-1-16,-6-1 0 16,-8 1 1-16,0-6-1 15,-4-2 0-15,-4-9 0 0,2-7 0 16,2-23-1-16,-6 24 1 15,6-24 1-15,0-20-1 16,4-2 0-16,0-11 0 16,5-2 1-16,-1-8-1 15,4-1 1-15,4-1-1 32,2 2 0-32,2 8 0 0,-1 3 1 0,7 9-1 31,6 7 0-31,1 8 0 0,3 8 0 0,1 10 1 15,-3 6 0-15,-1 11-1 16,-3 7 0-16,-8 3 1 16,-5-2-2-16,-3 1 1 0,-8-3-2 15,0-8 0-15,2 3-3 16,-8-28-5-16,20 20-32 16,-20-20-1-16,25 7-1 15,-25-7 2 1</inkml:trace>
  <inkml:trace contextRef="#ctx0" brushRef="#br0" timeOffset="47557.4578">7848 7346 10 0,'0'0'25'16,"0"0"-5"-16,0 0-3 15,0 0 1-15,0 0 0 16,20-4-2-16,-20 4-2 16,0 0-2-16,-8-28-2 0,8 28-1 15,0 0 0-15,0 0-2 16,0-25-1-16,0 25-1 15,0 0 0 1,0-22 0-16,0 22-1 0,-12-20-1 16,12 20 0-16,-34-17 0 15,9 15 0-15,-9 4 0 16,-5 4-1-16,-1 9 0 16,-5 7 0-16,-5 11 0 15,7 7-2-15,5 5 1 16,7 6-1-16,17 0-1 15,8-2 1-15,18-2 0 16,8-10-1-16,17-5 0 0,6-11 1 16,9-11 0-1,5-14-1-15,-6-6 1 16,-3-9-1-16,-3-9 1 16,-7-1 0-16,-15-3 1 0,-3-1-1 15,-8 8 0-15,-6 1 1 16,-6 24 0-16,0-24-1 15,0 24 0-15,0 0 0 16,0 0 0-16,6 34 0 16,6-11 0-16,-2 11 0 15,7 3-1-15,1 10 1 16,4 8 0-16,-4 0 0 16,-5 4 0-16,-1 0 1 15,-10 0 0-15,-2-2-1 16,-6-3 1-16,-7-8 0 15,-7-7 0-15,-6-8 0 16,-2-9-1 15,-5-8 1-31,-5-14-1 0,5-6-2 0,-5-14 0 0,11 2-3 0,-5-21-4 16,30 0-34 15,-16-2 1-31,18 0-2 0,0-1 1 0</inkml:trace>
  <inkml:trace contextRef="#ctx0" brushRef="#br0" timeOffset="48009.6245">8474 7344 71 0,'0'0'40'0,"0"0"-1"0,0 0 2 16,0 0-30-16,19 4-3 15,1-10-2-15,12 8-2 16,-3-4-1 0,11 4-1-16,-1-6 0 0,-1 0 0 15,-1 0-1-15,-9-2-1 16,-2 4 0-16,-26 2-3 15,33 0-2-15,-33 0-13 16,0 0-23-16,0 0-1 16,0 0 1-16,-31-16-1 15</inkml:trace>
  <inkml:trace contextRef="#ctx0" brushRef="#br0" timeOffset="50621.5837">9625 6875 8 0,'0'0'31'15,"0"0"2"-15,0 0-1 0,-20 17-11 16,-4-29-4-16,24 12-4 15,-15-3-3-15,15 3-1 16,0 0-3-16,0 0-1 16,-18-10 0-1,18 10-2-15,18-20-1 0,1 14-1 16,9-6 1-16,12 1-1 16,5-3 0-16,6 4 0 15,-3 2 1 1,3 6 0-16,-6 2 0 0,-9 10 1 15,-10 2 0-15,-9 11-1 16,-19 3 1-16,-7 7-2 16,-7-3 0-16,-10 3 0 0,-6-7 0 15,-1-5-1-15,1-9 0 16,5-4 0 15,3-6 0-31,24-2-1 0,-22-12 1 0,22 12-1 0,16-23 1 16,8 5-1-16,3 12 1 15,7-2 0-15,5 8 0 16,1 6 0-16,1 4 0 16,-7 7 0-16,0 5 0 15,-15 6 1-15,1-1-1 16,-14 2 0-16,-6-3 0 16,-6-2 0-16,-8-1 0 15,-9-5 0-15,1-1-1 0,-10-7-2 16,12 6-3-1,-19-18-9-15,19 10-25 16,-1-4-1-16,-3 4 2 16,4-1-2-16</inkml:trace>
  <inkml:trace contextRef="#ctx0" brushRef="#br0" timeOffset="50877.6798">9536 7526 55 0,'0'0'36'0,"18"6"1"16,7-6 1-16,29 2-28 16,-11-18-2-16,16 12-3 15,-5-9-2-15,7 1-5 0,8 10-6 16,-22-4-28-16,1-2 0 15,-7 4-3-15,-17-4 3 16</inkml:trace>
  <inkml:trace contextRef="#ctx0" brushRef="#br0" timeOffset="51425.8846">9801 7707 42 0,'-20'-20'36'16,"20"20"3"-16,0 0-1 15,-12-27-20-15,12 27-6 0,0 0-5 16,-6 21-1-16,6-21-3 15,-18 24 0-15,18-24-1 16,-15 37-1 0,9-17 1-16,0 1 0 0,-2-3-1 15,2 0 0-15,2-1 0 16,4-17 0-16,4 26 0 16,-4-26 0-16,22 14-1 15,1-11 1-15,5-1 0 16,3-2 0-16,3-2 0 15,10 0-1-15,-3 1 1 16,-2-3-1-16,1 0 0 0,-6-2-2 16,3 2 0-16,-11-6-3 15,1 12-4-15,-27-2-28 16,26-24-4-16,-26 24 1 16,12-33-1-16</inkml:trace>
  <inkml:trace contextRef="#ctx0" brushRef="#br0" timeOffset="51637.9578">10182 7642 77 0,'0'0'42'15,"0"0"0"-15,12 33 0 16,-18-9-31-16,8 23-3 16,-4 0-3-16,2 12-1 0,0 0-3 15,6-2 1-15,-6-4-2 16,2-8-1-16,5-2-1 15,-3-19-3-15,16 7-8 16,0-25-29-16,-20-6-1 16,27-2 0-16,-9-14 1 15</inkml:trace>
  <inkml:trace contextRef="#ctx0" brushRef="#br0" timeOffset="52929.4308">10881 7308 38 0,'-4'-23'37'16,"4"23"-1"-16,0 0-5 15,0 0-9-15,0 0-7 0,0 0-3 16,0 0-3-16,0 0-3 16,-4 19-1-16,6-1-1 15,4 13 0-15,-6 1-2 16,6 11 0-16,-4 0-1 16,3 2-1-16,-5 1 1 15,6-13-1-15,-6 0 0 16,0-9 0-16,2-7 0 15,-2-17 1-15,0 0-1 16,0 0 0-16,0 0 0 16,0-21 0-16,0-5 0 15,0-3 0-15,-2-4 0 16,4-5 0-16,2-1 0 0,-4 2 1 16,6 1-1-16,4 5 0 15,4 4 0-15,8 7 1 16,-1 2-1-16,5 6 1 15,0 10-1-15,1 8 0 16,5 2 2-16,-10 16-1 16,1 3 0-16,-3 7-1 15,-6 3 1-15,0 0-1 16,-2 0 1-16,-6-3-1 16,1-3 0-16,-7-7 0 15,0-24 0-15,2 27 1 16,-2-27-1-16,0 0 0 15,0 0 0-15,-2-21 1 0,2-5-1 16,2-3 0-16,2-9 1 16,2-3-1-1,2-2 0-15,0 6 1 16,4-2 0-16,2 5-1 0,4 13-1 16,-3 5 1-16,5 12 0 15,4 12 0-15,1 2 1 16,1 13-1-16,0 5 1 15,-5 5-1-15,-1 0 1 16,0 7-1-16,-6-3-1 16,-4-8-1-16,-6 9-1 15,-6-17-5-15,8 17-9 16,-6-38-26-16,0 21-1 0,0-21 2 16,0 0 0-1</inkml:trace>
  <inkml:trace contextRef="#ctx0" brushRef="#br0" timeOffset="53477.6319">11838 7306 97 0,'0'0'41'0,"4"20"0"15,-4-20-11-15,-19 26-21 16,-5-1-3-16,4 12-2 16,-2 5-2-16,3 5 0 15,1-4-1-15,10 2-1 16,8-10 0-16,8-5-1 0,10-7 1 16,7-15-1-16,3-6 0 15,4-14 0-15,1-5 0 16,-5-17-1-16,-3 1 1 15,-7-4 1-15,-4-5-1 16,-12 5 2-16,2 4-1 16,-10 7 0-16,6 26 1 15,-14-23-1-15,14 23 2 16,0 0-1-16,0 35 0 16,8-2-1-16,4 5 2 15,10 7-2-15,1 2 1 16,5 2-1-16,0 8 1 0,1 4 0 15,-7 0 0-15,-4-3 1 16,-4-5-1-16,-14 2 1 16,-8-4-1-16,-10-2 1 15,-10-9-1-15,3-5 0 16,-13-9 0-16,4-5-1 16,-3-5 0-16,1-8-1 15,11 0-3-15,-1-16-5 16,26 8-34-16,-20-14-1 15,20 14 0-15,-13-24-1 16</inkml:trace>
  <inkml:trace contextRef="#ctx0" brushRef="#br0" timeOffset="56121.6057">3826 9975 15 0,'0'0'31'15,"0"0"1"-15,0 0 1 16,-14-27-17-16,14 27 0 0,0 0-4 15,14 39 0-15,-14-39-2 16,2 59 0-16,-10-22-1 16,14 22-2-16,-12 0 0 15,10 12-2-15,-10-6-3 16,12 5 1-16,-4-11-2 16,4 2 1-16,0-14-2 15,3-8 0-15,1-7-1 0,2-15-2 16,-12-17-2-1,20 0-5-15,8-4-23 16,-23-23-7-16,3-6 0 16,-2-14 0-16</inkml:trace>
  <inkml:trace contextRef="#ctx0" brushRef="#br0" timeOffset="56358.6916">3660 10013 59 0,'0'0'37'0,"0"0"0"16,0 0 0-16,33 4-27 15,-5-20-4-15,37 10 0 16,0-15-3-16,20 7-1 16,6-8-2-16,8 3 0 15,2 3-3-15,-7-6-2 0,5 18-7 16,-28-2-26-16,-12 5 1 15,-17 6-2-15,-18 5 2 16</inkml:trace>
  <inkml:trace contextRef="#ctx0" brushRef="#br0" timeOffset="56546.7596">4100 10407 42 0,'32'-25'27'0,"27"17"-1"0,-25-22-10 15,5-1-43-15,18 23-2 16,-21-11-1-16,15 19 6 16</inkml:trace>
  <inkml:trace contextRef="#ctx0" brushRef="#br0" timeOffset="57145.9802">4710 10527 53 0,'20'6'38'0,"-20"-6"0"16,0 0 2-16,0 0-27 15,0 0-2-15,0 0-3 16,0 0-3-16,10 18-1 16,-10-18-2-16,0 0-1 15,0 0-1-15,0 0 1 16,20-22-1-16,-20 22 1 16,2-29-1-16,-2 29 1 15,-8-30-1-15,8 30 1 16,-32-20 0-16,12 20 0 15,-5 8 0-15,-3 10 1 16,-4 11-1-16,5 3 1 16,1 13 0-16,6 2 0 0,13 4-1 15,3-4 1-15,10-4-1 16,5-7 0-16,15-17-1 16,4-11 1-16,7-12-1 15,3-11 0-15,-3-9 0 16,-1-9 0-16,-5-5 1 15,-5-5-1-15,-8 0 0 16,-10 8 0-16,-8 1-1 16,-4 11 2-16,0 5-1 15,4 18 1-15,-18-2-1 16,6 18 1-16,10 17 0 16,2 4-1-16,8 7 2 0,4 1-2 15,4-2 0-15,7-4-1 16,3-11-1-16,8-7 0 15,-3-17-2-15,9-2-3 16,-19-31-21 0,17 5-15-16,-12-11 1 0,7-4 0 15,-5-14-1-15</inkml:trace>
  <inkml:trace contextRef="#ctx0" brushRef="#br0" timeOffset="57394.0709">5427 10144 65 0,'0'0'40'16,"22"0"0"-16,-22 0 1 16,25 28-31-16,-25-28-1 0,50 8-4 15,-21-8-2-15,11 0-1 16,-1 2-2-16,5-4-1 15,-5 2-2-15,-7-6-2 16,1 16-11-16,-13-14-23 16,-20 4-1-16,0 0 0 15,0 0-1-15</inkml:trace>
  <inkml:trace contextRef="#ctx0" brushRef="#br0" timeOffset="57538.1238">5508 10291 56 0,'-22'20'40'0,"22"-20"-1"15,-6 22 0-15,32-9-26 16,-26-13-5-16,53-9-3 0,-9 3-3 16,1-10-10-16,16 6-30 15,-9 0 0-15,-1-3-2 16,-6-1 1-16</inkml:trace>
  <inkml:trace contextRef="#ctx0" brushRef="#br0" timeOffset="59573.873">6898 9793 28 0,'0'0'34'0,"-18"-18"1"15,18 18-11-15,0 0-4 16,-19-21-5-16,19 21-4 16,0 0-1-16,0 0-2 15,0 0-1-15,0 0-2 16,0 0-1-16,5 29 0 0,-3-5 0 16,4 5 0-16,0 3-1 15,2 5-1-15,-2-4 1 16,4 8-2-1,-8-13 1-15,4 5-1 0,-4-15 0 16,2 0-1-16,-4-18 1 16,0 0-1-16,0 0-1 15,-6-18 1-15,0 0-1 16,0-9 1-16,4-1-1 16,-4-11 0-16,2 6 0 15,4-5 1-15,6 5 0 16,6-2-1-16,2 3 1 0,9 7 0 15,-1 3 0-15,8 10 1 16,-3 9-1 0,7 6 1-16,4 9 0 15,-5 12 0-15,-5 7 0 16,-3 4 1-16,-7 7-1 0,-8 9 0 16,-4-10 0-16,-8 4 0 15,-6-4-1-15,-4-5 1 16,0-11 0-16,1-5-1 15,11-20 0-15,-20 6 0 16,20-6 0-16,-6-34 0 16,12 5-1-16,6-10 0 15,0-1 0-15,7-1 1 0,7 2-1 16,2-4 1 0,9 9-1-16,-3 5 1 15,7 9 1-15,-3 7-1 16,1 7 1-16,-1 8-1 0,-9 11 0 15,-3 7 1-15,-8 5 0 16,-4 9-1-16,-9 1 0 16,-5 6 0-16,-4-7 0 15,3 3 0-15,-1-6-3 16,2-31-2-16,2 44-4 16,-2-44-32-16,0 0-2 15,0 0 1-15,31-6-2 16</inkml:trace>
  <inkml:trace contextRef="#ctx0" brushRef="#br0" timeOffset="60186.0964">8029 9767 31 0,'0'0'33'0,"0"0"3"16,26-19-1-16,-26 19-21 15,0 0-3-15,28-16-1 0,-28 16-1 16,6-19-2 0,-6 19 0-16,0 0-1 15,-20-16 0-15,20 16-2 16,-45 23 1-16,13 3-2 0,-8-1 0 15,-1 7 0-15,-4 3-2 16,11 0 1-16,2 3-1 16,19-9-1-16,3-3 0 15,20-7 0-15,11-5 0 16,11-8-1-16,7-6 0 16,1-10 0-16,5-6 0 15,-13-7 0-15,1-3 0 16,-7-5 0-16,-10 3 1 15,-6 3 0-15,-8 1 1 16,-2 7-1-16,0 17 1 16,-6-22-1-16,6 22 1 15,0 0 0-15,6 30 0 0,8-7 0 16,3 5 0-16,5 7 0 16,8 4 0-16,3 10 1 15,7 2-1-15,-7-2 0 16,-1-2 1-16,-4 1-1 15,-9-9 1-15,-11-2-1 16,-4-5-1-16,-12-7 1 16,-10-9-2-16,-7-5 0 15,-3-5-1-15,-9-10-4 16,3 16-6-16,-13-18-31 16,1 6-1-16,-9-6 0 15,0 8 0-15</inkml:trace>
  <inkml:trace contextRef="#ctx0" brushRef="#br0" timeOffset="60562.2358">6983 10715 48 0,'0'0'39'16,"0"0"0"-16,0 0 2 15,22-35-25-15,11 41-3 16,-9-22-3-16,29 10-3 15,5-3-2-15,20-3-2 16,7-4 0-16,8 2-1 16,4-1-1-16,-4 1 0 15,-4 4-2-15,-20 0-3 16,0 12-4-16,-28-4-34 16,-9 6 0-1,-32-4-1-15,0 0 0 0</inkml:trace>
  <inkml:trace contextRef="#ctx0" brushRef="#br0" timeOffset="61217.4782">7486 11020 55 0,'0'0'39'0,"0"-18"1"16,0 18 0-16,20 4-25 15,-20-4-4-15,0 0-4 16,2 21-1-16,2 3-2 16,-8 0-1-16,4 5-1 0,-2 0 1 15,-4 9-2-15,2-5 1 16,2-2-1-16,-4-7-1 16,10-2 0-16,-4-22 1 15,4 21-2-15,-4-21 2 16,0 0 0-16,30-2-1 15,-30 2 0-15,34-13 0 16,-15 5 0-16,7 2 0 16,0 0 0-16,1 2 0 15,1-4-1-15,2 8 0 16,3-8-1-16,-1 4-1 16,-5-9-1-16,-1 11-4 15,-18-24-9-15,10 10-24 0,-5-7-1 16,-5-9 2-16,-4-3-1 15</inkml:trace>
  <inkml:trace contextRef="#ctx0" brushRef="#br0" timeOffset="61417.5504">7901 10886 79 0,'0'0'43'16,"6"24"0"-16,0 23 1 16,-18 6-31-16,22 31-4 15,-14 3-2-15,10 13-3 16,-6 2-1-16,6 2-1 15,-4-6-1-15,4-12-1 16,4-19-1-16,-6-14 0 0,5-14-2 16,-1-21-2-16,-8-18-6 15,18 2-34-15,-10-22 1 16,-8-11 0-16,2-5-1 16</inkml:trace>
  <inkml:trace contextRef="#ctx0" brushRef="#br0" timeOffset="66621.4616">19264 2690 25 0,'0'0'33'16,"0"0"3"-16,0 0-2 16,-19-2-13-16,19 2-5 15,0 0-4-15,0 0-2 16,0 0-4-16,0 0-1 0,0 0-1 15,0 0-1-15,25-2 0 16,-9-7-2-16,8-11 0 16,2-4 1-16,1-3-1 15,1-4 0-15,-4-3-1 16,1 1 1-16,-9 1-1 16,-4 3 1-16,-8 3-2 15,-4 26 1-15,-22-29 0 16,0 27 1-16,-9 10-1 15,-11 10 0-15,-3 11 1 16,-6 10 0-16,5 10 1 16,7 10-1-16,5 2 1 15,16 2-2-15,10-6 2 0,20-2-1 16,14-8-1-16,7-12 0 16,13-7 1-16,1-13-2 15,5-7 0-15,-1-14-3 16,2 4-3-16,-19-31-19 15,5 11-15-15,-13-9 1 16,-6-4-1-16,-14-10 1 16</inkml:trace>
  <inkml:trace contextRef="#ctx0" brushRef="#br0" timeOffset="67077.6271">19649 2106 63 0,'14'-26'39'16,"-14"26"1"-1,12-27-1-15,-12 27-24 0,0 0-3 16,26 27-3-16,-16-5-3 16,15 15-2-16,7 6-1 15,9 6 0-15,3 12 0 16,1 10-3-16,-3 9 2 15,-5 6-1-15,-11 9 0 16,-12-1 0-16,-8 0 0 16,-12 4-1-16,-8-6 0 0,-6-3 1 15,-5-13 0-15,-1-11 0 16,-6-12 0-16,5-10-1 16,1-9 1-1,0-11 1-15,5-5-1 0,1-6 0 16,20-12 0-16,-26 13 0 15,26-13-1-15,0 0 1 16,0 0-1-16,0 0 0 16,0 0 0-16,0 0-1 15,0 0 0-15,0 0-2 16,0 0 0-16,0 0-5 16,28-6-23-16,-28 6-13 15,20-21 0-15,-20 21-1 0,11-30 2 16</inkml:trace>
  <inkml:trace contextRef="#ctx0" brushRef="#br0" timeOffset="126965.6201">22807 1695 3 0,'41'-4'7'0,"-1"-5"-1"0,5 5 0 16,-5-4-2-16,-1 4 0 15,1 0 1-15,-3 2-1 16,5-2 0-16,3 2 1 15,8-2 0-15,10-4 0 16,11 0 1-16,10-3-1 16,5 3-1-16,-2-4 0 15,6 8 0-15,0-4 0 16,-4 8-1-16,-4-4 0 16,1 6 0-16,-3 0-1 15,2 2 0-15,8-4 0 16,4 2-1-16,7-2 0 15,13-2-1-15,1 0 0 0,9-4 0 16,11-3 0-16,10-1 0 16,10-4 0-16,4 2 0 15,10-3 0-15,9-1 0 16,9 2 0-16,0 4-1 16,-5 2 1-16,5 5 1 15,-3-3 0-15,3 6-1 16,-7-2 1-16,7 2 0 15,-8-2 0-15,1-2 1 16,7-4-1-16,-5 4-1 16,-3-2 0-16,-6 2 1 15,-10 0-1-15,-10 0 0 32,-12 6-1-32,-14 0-1 0,-17 4 0 0,-19-4-1 0,-13 8-6 15,-10 8-16-15,-23-22-3 16,11 17 1-16,-21-22 15 15</inkml:trace>
  <inkml:trace contextRef="#ctx0" brushRef="#br0" timeOffset="129965.7216">22795 1731 23 0,'0'0'30'15,"0"0"-6"-15,-10-22-4 16,10 22-2-16,0 0-1 16,0 0-2-16,0 0-3 15,0 0-3-15,0 0-2 16,0 0-1-16,-10 24-1 16,18-5 0-16,-8-19-2 15,0 41 0-15,0-15 0 16,8-1-2-16,-4-1 1 15,4 0-1-15,-2-7-1 16,-6-17 1-16,14 26-1 16,-14-26 1-16,0 0-1 15,0 0 0-15,0 0-1 0,13 17 2 16,-13-17-1-16,0 0 0 16,30 0 0-1,-30 0 0-15,34-3 0 16,-19 1 0-16,9-2 0 0,-4-2-1 15,5-2 1-15,-5 4 0 16,6-2 0-16,2-2-1 16,3 2 2-16,3 0-1 15,5 1 0-15,1-3-1 16,3 0 1-16,-1 0 0 16,1 2 0-16,-2 2 0 31,-1-2 0-31,-1 2 0 0,-1-2 0 0,-4 5 0 0,-1-1-1 15,-7 2 1 1,5 0-1-16,1-4 1 16,-2 6-1-16,3-4 0 15,9 2 0-15,-1 0 0 0,10 2 0 16,5-2 0-16,7 4 0 16,0-3 0-16,-2 1 1 15,-1 0-1-15,-3 0 1 16,2 0-1-16,-6-2 1 15,5 2 0-15,-9-6 0 16,6 4 0-16,-1-2 0 16,3 0 0-16,-2 0-1 0,2 2 1 15,3-1 0 1,-7-1 0-16,4-2 0 16,2 0 0-16,1 2 0 15,3 0 0-15,-2 0 0 0,4-4 0 16,0 2-1-16,-3 0 1 15,-1 6-1-15,-6-4 0 16,-4 2 1-16,1 0-1 16,-5 0 0-16,4 0 0 15,1 0 0-15,1-4 1 16,12 2-1-16,2-2 1 16,12 4-1-16,6 0 1 15,4-2 0-15,-2 0 0 16,4 0 0-16,-4 8 0 15,2-6 0-15,1 4-1 16,-5-4 1-16,-4 2-1 16,8-2 1-16,-4 0-1 0,-4 2 1 15,4-4-1-15,0 2 1 16,-8-4 0-16,2 2 0 16,-6-4 0-16,-2 2 0 15,0 1 0-15,0-1 0 16,-8 2-1-16,0-2 1 15,3 0-1-15,-1 2 1 16,-6 0 0-16,2 0-1 16,-4 0 1-16,3 0-1 15,-3-2 1-15,2 0-1 16,-5 4 1-16,3-2 0 16,-4 2 0-16,0-2 0 15,-1 4 0-15,-7-6 0 0,-3 0 0 16,-1 2 0-16,-1-5-1 15,-1-1 1-15,-5-2 0 16,7 2 0-16,-1 0-1 16,3 4 1-16,-7-2-1 15,1 2 1-15,1 6 0 16,-9-4 0-16,1 4 0 16,-3-2 0-16,5 0-1 15,6 2 1-15,1 0 0 16,3 2 0-16,5-6 0 15,4 4 0-15,7-4-1 16,-3 4 1-16,2-4 0 16,-4 0 0-16,5 4 0 0,-1-4 1 15,2 2-2-15,2 4 2 16,3-2-1-16,1 0 0 16,2 0 0-1,-4 0 0-15,-8-4 0 0,-3 0 0 16,-13 2 1-16,-7-4-1 15,-7 4 0-15,-9-6 1 16,-16 6-1-16,26-4 0 16,-26 4 0-16,33 0 0 15,-13-4 0-15,4 3-1 16,-4-1 1-16,1 0 0 16,-1 0 0-16,-20 2 0 15,26-2 0-15,-26 2 1 0,0 0-1 16,0 0 0-1,0 0 0-15,0 0 1 16,0 0-1-16,0 0 0 16,0 0 0-16,-16-6 1 0,16 6-1 15,0 0 0-15,0 0 1 16,-20-4-1-16,20 4 0 16,0 0 0-16,0 0 0 15,-18-4 1-15,18 4 0 16,0 0 0-16,0 0-1 15,-19-12 1-15,19 12 0 16,-12-19 0-16,12 19 0 0,-10-32-1 16,0 11 0-1,4-1 1-15,2 4 0 16,-2-3-1-16,0 1 0 16,2-2 1-16,2 3-1 15,0 1 0-15,-1 1 0 0,3 17 0 16,-6-28 0-16,6 28 0 15,0-20 0-15,0 20 0 16,0 0 0-16,0 0 0 16,4-19 0-16,-4 19 1 15,0 0-2-15,0 0 1 16,0 0 0-16,0 0 0 16,0 0 0-16,0 0 0 15,0 0-1-15,-24-14 1 16,24 14 0-16,-34 6-1 15,9-6 1-15,-7 8 0 16,-9 0 0-16,-13 0-1 0,-3-1 1 16,-4-3 0-16,-8 0 1 15,-4 0-1-15,-6 0 0 16,0 0-1-16,-12-2 0 16,2 10-3-16,-16-16-10 15,7 16-23-15,11 1 1 16,8-7-2-16,21 4 2 15</inkml:trace>
  <inkml:trace contextRef="#ctx0" brushRef="#br0" timeOffset="131110.1427">22984 1786 1 0,'0'0'25'0,"0"0"3"16,0 0 2-16,0 0-13 0,0 0-1 15,0 0-3-15,0 0 0 16,0 0-2-16,0 0-2 16,0 0-1-16,0 0-2 15,-5 25-2-15,5-25 0 16,-18 28-2-16,18-28-1 15,-8 25 0-15,8-25 0 16,0 0-1-16,26 14 0 16,-7-16-1-16,1-6 2 15,0-2-1-15,0-4 1 16,-20 14 0-16,19-25 0 16,-19 25 0-16,0 0 0 15,-19-14 0-15,19 14-1 0,-28-4-5 16,28 4-27-16,0 0-5 15,2 20 0-15,-2-20-1 16</inkml:trace>
  <inkml:trace contextRef="#ctx0" brushRef="#br0" timeOffset="133021.8449">23312 2151 9 0,'18'2'13'15,"16"13"-1"-15,-7-5-2 16,13 0-2-16,-3 4 1 15,5-6 0-15,9 5 2 16,-6-7-1-16,9 10 0 16,-9-6-4-16,8 9 1 15,-7-7-2-15,11 8-1 16,-2-9-2-16,15 5-1 0,-5-4 2 16,14 2-1-16,2-6 0 15,9 5 0-15,7-1 0 16,6 4 0-1,-2-1 1-15,9 3-1 0,1 4-1 16,-1 1 0-16,3-1-1 16,3 1 0-16,-3-3 1 15,-5 6-1-15,-7-7 0 16,-2 7 0-16,-2-7 1 16,-6 1 0-16,-1 2-1 15,1-3 1-15,-4-1 0 16,6-1-1-16,0-3 1 15,3 4-1-15,1-4-1 0,4 1 1 16,-6 1 0 0,-3 4 0-16,-1-1 0 15,-6 3-1-15,2 1 1 16,2-1 0-16,0 0 0 0,2-3 0 16,5-1 0-16,7 0 0 15,-2-5-1-15,1 3 1 16,3-6 0-16,0 5 0 15,-13-1 0-15,5 0 1 16,-4 4-1-16,-2-1 0 16,0 3 0-16,0-2-1 15,-3 1 1-15,1-1 0 16,2 1 0-16,-2 3 0 16,6-2 0-16,-3 3 0 15,1-1 0-15,2 1 0 16,-2-1 0-16,-2 0 0 15,-4-1-1-15,-8-3 1 0,-6-4 0 16,-4 1 1-16,-10-5 1 16,0 4 0-16,-2-6 0 15,3 3 1-15,-5-5-1 16,10 4 0-16,0-4 0 16,6 2-2-16,6 2-1 15,-4-4 0-15,-1 3 0 16,-7-3-1-16,-10 2 1 15,-6 0 0-15,-9 2 0 16,-9-4-2-16,-3 5-2 16,-28-11-20-16,0 0-8 15,26 14-1-15,-26-14 0 16</inkml:trace>
  <inkml:trace contextRef="#ctx0" brushRef="#br0" timeOffset="136049.9569">22791 2349 9 0,'0'0'22'15,"0"0"-4"-15,0 0-4 16,0 0-3-16,0 0-3 15,18-10-1-15,-18 10-2 16,0 0 0-16,19 4-1 16,-19-4 1-16,22 4 0 15,2 2 0-15,-4-8 0 16,11 8-1-16,-9-8 0 16,15 8-1-16,-9-4-1 15,10 4-1-15,-11-1 1 16,5 1-2-16,-5 4 1 0,-3 0-1 15,0 0 0-15,0 0 0 16,3-3 2-16,3 3-2 16,3-4 1-16,3 0-1 15,7-2 1-15,-1 2-1 16,1-4 2-16,3 4-2 16,-5 0 1-16,3-1-1 15,-5 3 1-15,-3 4-1 16,-1-2 1-16,-1 0 0 15,-1 1-2-15,-1-1 1 16,-4 2 0-16,3 0 0 16,-5-4 0-16,3 1 0 0,3-3 1 15,6 2-1-15,7-2 1 16,6 4-1-16,3-4 0 16,-1 4-1-16,0-1 1 15,4 1 0-15,-3 2 0 16,-3 0-1-16,-3 0 1 15,-3-1 1-15,0-1-1 16,7 0 1-16,5-2 0 16,2-4-1-16,2 2 0 15,10 0 0-15,-5-3 0 16,7 3 0-16,-2 4 0 16,-6 0 0-16,0 6-1 15,-4 1 2-15,-3 5-2 0,1-1 1 16,-8 1-1-16,2 2 1 15,-1-1-1-15,1-1 1 16,-2-1 0-16,3-3 0 16,-7-4 0-16,3-1 0 15,3-5 0-15,-2 2 0 16,4-6 0-16,7 4 0 16,-3-2 0-16,0 4 0 15,-6 1-1-15,5-3 1 16,-9 12-1-16,0-4 1 15,-7 5 0-15,1-9 0 16,-3 6 0-16,-1-9 0 16,7 3 0-16,5 0 0 0,-4-2 0 15,5 4 0-15,-3-7 0 16,2 3 0-16,1-2 0 16,-1 0-1-1,-3 2 1-15,-3 0 0 0,6-1 0 16,3-3 0-16,3 0-1 15,2 2 1-15,6 0 0 16,0 4 1-16,3-3-1 16,-3 1 0-16,0 2 0 15,0 2 0-15,-6-1-1 16,-1 3 1-16,-3-4 0 16,2 2 0-16,-4-6 0 15,5 1 0-15,-5-5 0 0,0 0 0 16,5 2 0-1,-5-4 0-15,0 2 0 16,4 2 0-16,-5 0-1 16,1 0 1-16,-6 1 0 0,-1 1 0 15,3-2 0-15,-9 2 0 16,-1-2 0-16,-3-2 0 16,-5-2 1-16,1 2-1 15,2 0 0-15,-7 0 0 16,3-2 1-16,1 2-1 15,-3-1 0-15,-2-1 0 16,1 6 0-16,-1-4 0 16,-4 0 0-16,1 4 0 15,-7-2 0-15,-16-6 0 16,32 10-1-16,-32-10 2 16,29 15-2-16,-29-15 2 15,30 12-1-15,-12-8 0 0,4 2 0 16,-3 0 0-16,5-4-1 15,2 4 1-15,-1-2 0 16,3 3 0-16,-2 1 0 16,1-2 0-16,-1 6 0 15,0-6 0-15,-1 6 0 16,7-6 0-16,-5 3 1 16,5-3-1-16,2-2 0 15,-1 2 1-15,1 0-1 16,3 0 0-16,1-2 0 15,-3 0 1-15,-3 4 0 16,2-1-1-16,-7 1 1 16,-1 2-1-16,-6-4 2 0,-20-6-2 15,29 18 2-15,-29-18-1 16,22 15 0-16,-22-15-1 16,18 12 0-16,-18-12 0 15,21 12 0-15,-21-12 0 16,26 12 0-16,-26-12 1 15,20 7-1-15,-20-7 0 32,18 4 0-32,-18-4 1 0,0 0-1 0,0 0 1 15,0 0 0-15,0 0-1 16,0 0 0-16,0 0 1 16,0 0-1-16,15 4 0 0,-15-4 0 15,0 0 0-15,0 0 0 16,0 0 0-16,0 0 0 15,0 0-1-15,0 0 1 16,0 0 0-16,0 0 0 16,0 0 1-16,0 0-1 15,0 0 0-15,0 0 0 16,0 0 0-16,0 0 0 16,20-8-1-16,-20 8 1 15,0 0-1-15,18 0 2 16,-18 0-1-16,0 0-1 15,26 4 1-15,-26-4 1 16,0 0-1-16,0 0 0 0,19-2 0 16,-19 2 0-16,0 0 0 15,0 0 0-15,20-9 1 16,-20 9-1 0,0 0 0-16,0 0 0 0,16-8 1 15,-16 8-1-15,0 0 0 16,0 0 0-16,0 0 0 15,0 0 0-15,12-20 0 16,-12 20 0-16,0 0 0 16,10-18 0-16,-10 18 0 15,7-19-1-15,-7 19 2 16,12-28-1-16,-12 28 1 16,16-37-1-16,-4 17 2 0,-6-1-2 15,4 1 1 1,0-3 0-16,-2 3-1 15,-8 20 1-15,11-27-1 16,-11 27 0-16,8-18 0 0,-8 18 0 16,0 0-1-16,0 0-3 15,6-33-11-15,-6 33-20 16,0 0-1-16,0-30 1 16,0 30-1-16</inkml:trace>
  <inkml:trace contextRef="#ctx0" brushRef="#br0" timeOffset="147074.0051">24529 1929 8 0,'0'-18'27'0,"0"18"2"16,0 0-2-16,0 0-12 15,17-2-2-15,-21-15-2 0,22 19 1 16,-24-24-2-16,6 22 1 16,0 0-1-16,22-8-1 15,-22 8-2-15,0 0 0 16,0 0-2-16,0 0-1 16,0 0-1-16,20-2-1 15,-20 2 0-15,31 10 0 16,-11-2 1-16,0 8-1 15,-2 3 1-15,1 9-1 16,-5 1 0-16,0 12 0 16,-2-1 0-16,-4-1-1 15,-4 2 1-15,0 2-1 16,-4-6 0-16,-2 3 0 0,2-3 1 16,-6 0-1-16,-2-7 0 15,-4-5 0-15,0-1-1 16,-2-5 1-16,14-19-1 15,-21 34 1-15,21-34-1 16,-18 10 0-16,18-10 0 16,0 0 1-16,-20 17-2 15,20-17-1-15,0 0 0 16,0 0-3-16,0 0-3 16,-22 6-29-16,22-6-5 15,0 0-1-15,0 0 2 16</inkml:trace>
  <inkml:trace contextRef="#ctx0" brushRef="#br0" timeOffset="147614.2095">25111 2129 63 0,'0'0'37'16,"18"-16"2"-16,-18 16-6 16,0 0-18-16,-24 16-3 15,18 10-4-15,-14-7-3 16,11 11-2-16,-7 3-1 16,8 0 0-16,8-1-1 15,6-3 0-15,8-9 0 16,9-2 0-16,5-11 0 0,6-3 0 15,-1-8 0-15,5-7 0 16,-5-9 1 0,-1-4-1-16,-13-5 1 15,-3-4-2-15,-6-1 2 0,-10 1-1 16,-6-2-1-16,-8 3 0 16,1 5-1-16,-5 1-1 15,-2 12-2-15,0-7-3 16,20 21-8-16,-23 2-26 15,23-2 0-15,-24 6-1 16,24-6 1-16</inkml:trace>
  <inkml:trace contextRef="#ctx0" brushRef="#br0" timeOffset="147838.2885">25050 2186 70 0,'-12'20'39'16,"12"-20"1"-16,0 0 0 16,34 21-28-16,-15-31-4 15,21 8-2-15,-3-5-2 16,9 1-2-16,-1-2-2 16,-3-6-4-16,11 20-12 15,-14-18-25-15,-1 0 0 16,-12 3 0-16,-7-7 0 15</inkml:trace>
  <inkml:trace contextRef="#ctx0" brushRef="#br0" timeOffset="149245.8022">27261 1582 41 0,'0'0'22'0,"0"0"-1"16,0 0-2-16,0 0-3 15,0 0-2-15,0 0-3 16,0 0-1-16,0 0 1 16,0 0-2-16,0 0-1 15,0 0-2-15,0 0 0 0,0 0-1 16,0 0-2-1,0 0 0-15,0 0-1 16,0 0 0-16,0 0-1 16,2 21 0-16,-2-21-1 0,-2 18 1 15,2-18-1-15,0 0 0 16,28 12 1-16,-8-16-1 16,5-6 1-16,3-4-1 15,2 2 1-15,-3-1 0 16,-1-3 0-16,-6 4 0 15,-20 12 0-15,13-23 1 16,-13 23-1-16,-19-4 1 16,-3 4-1-16,-2 9 0 15,-1-1 1-15,-1 6-1 16,4 2 0-16,22-16-1 16,-19 33 0-16,19-33 0 15,19 26 0-15,1-24 0 0,2 1-1 16,1-3-2-16,3 4-2 15,-26-4-35-15,14-17-2 16,-14 17-1-16,0-18 1 16</inkml:trace>
  <inkml:trace contextRef="#ctx0" brushRef="#br0" timeOffset="154509.739">27007 3020 28 0,'0'0'20'0,"0"0"0"0,0 0-2 16,0 0-1-16,0 0-4 15,0 0-3-15,0 0-2 16,-18-14-1-16,18 14-3 15,0 0 0-15,0 0-1 16,23-19 0-16,-23 19-1 16,28-20 1-16,-28 20 0 15,26-21 1-15,-26 21 0 16,20-6 0-16,-20 6 0 0,0 0-1 16,-6 33 1-1,6-33-1-15,-28 33 0 16,8-21-2-16,6 8 1 15,14-20-2-15,-23 15 1 0,23-15-1 16,0 0 0-16,0 0 0 16,0 0-1-16,27-19 2 15,-7 5-1-15,2 4 1 16,-2 0-1-16,-20 10 1 16,27-13 1-16,-27 13-1 15,0 0 0-15,0 0 0 16,-12 25 1-16,12-25-1 15,-27 18-2-15,27-18-5 16,-40 16-32-16,40-16-1 16,-23-8-1-16,23 8 0 15</inkml:trace>
  <inkml:trace contextRef="#ctx0" brushRef="#br0" timeOffset="170981.787">27080 1756 40 0,'0'0'20'0,"0"0"-4"15,0 0 1-15,19-8-4 16,-19 8-1-16,0 0-2 0,0 0 0 15,0 0-2 1,0 0 0-16,0 0-1 16,0 0-1-16,0 0-2 15,0 0 0-15,0 0-1 0,0 0 0 16,0 0-1-16,0 0 0 16,0 0 1-16,0 0-1 15,0 0 1-15,0 0-1 16,0 0 0-16,0 0-1 15,0 0 1-15,0 0-1 16,0 18 0-16,0-18 0 16,0 33 0-16,0-7 1 15,0 11-1-15,-2 2 0 16,4 10 1-16,-2 1-1 16,6 4 0-16,0 5 0 15,0 0 0 1,4 2-1-16,2 0 0 0,0-4 2 0,2 2-2 15,-9-4 1-15,7 0-1 16,-6-4 1-16,-2-4-1 16,2-2 1-16,-2-4-1 15,-2-4 0-15,2-1 1 16,-2-3-1-16,0 0 0 16,2-1 1-16,-2 1 0 15,2 1-1-15,-2-9 1 16,4 3-1-16,-6-9 0 15,2 1 1-15,-2-20 0 16,4 27-1-16,-4-27 1 16,2 18-1-16,-2-18 1 15,-2 22 0-15,2-22-1 0,-6 21 0 16,6-21-1-16,0 0 1 16,-8 18-1-16,8-18-1 15,0 0-3-15,0 0-4 16,-12-28-31-16,14 7-2 15,-4-9 1-15,-4 3-1 16</inkml:trace>
  <inkml:trace contextRef="#ctx0" brushRef="#br0" timeOffset="179549.9312">22769 842 4 0,'0'0'29'0,"14"-22"3"15,-14 22-6-15,0 0-7 16,6-29-1-16,0 50-2 16,-6-21-3-16,-20 32-3 15,-4-13-4-15,9 24-1 16,-17-9-1-16,0 15-1 15,-3-6 0-15,-1 4-1 16,1-12 0-16,3 3-1 16,7-13 2-16,-1-3-2 15,10-5 1-15,16-17-2 16,-20 24 1-16,20-24-1 0,0 0 1 16,0 0-1-16,0 0 1 15,16 4-1-15,-16-4 1 16,26-6 0-16,-26 6 0 15,31-2 0-15,-31 2-1 16,34-2 0-16,-16 6-1 16,-18-4-2-16,33 4-3 15,-33-4-14-15,0 0-19 16,20-8 2-16,-20 8-1 16,0 0 0-16</inkml:trace>
  <inkml:trace contextRef="#ctx0" brushRef="#br0" timeOffset="180885.4238">22659 1103 1 0,'0'0'0'0,"0"0"19"15,19 4 7-15,-19-4-13 0,0 0 3 16,0 0 1-16,0 0-2 16,0 0-3-16,0 0-4 15,18 0-3 1,-18 0-3-16,22-4 1 0,-22 4-1 15,37-10-1-15,-7 4-1 16,0 0 1-16,9-2-1 16,1-2-1-16,-1 3 1 15,1 1 0-15,-1 0 0 16,5 2 0-16,-5 0-1 16,2-4 1-16,3-2 0 15,-3 2 0-15,7-1 0 16,1-1 1-16,4 0-1 0,1 0 1 15,3-2-1-15,0 5 1 16,-3 1 0-16,1-4-1 16,0 2 1-1,-2-2-1-15,-7 0 3 0,7 1-1 16,-1-3 0-16,3 4 1 16,2-4-2-16,14 10 1 15,-6-10 1-15,14 8-1 16,0-5-2-16,8 3 0 15,2-2 0-15,4 0 1 16,-2-6 0-16,1 3 0 16,-1-7 1-16,0 6 0 15,-10-6 1-15,4 1-1 0,-2-5 0 16,4 6 0-16,-6-7 0 16,0 5-1-1,-2-1 0-15,4 1 0 16,2-4-1-16,-1 13 0 0,-5-7 1 15,6 0 0 1,-6 6-1-16,0 4 1 0,4-3-1 16,-4 3 0-16,-6 0 1 15,12-2-2-15,-6-2 1 16,4 2 0-16,-2-3 0 16,-2-3 0-16,4 4 0 15,2-2-1-15,2 1 1 16,-10 5 0-16,2 0 0 15,-6 2 0-15,0 2 0 16,-4 4 0-16,-2-4 0 16,-2 2 0-16,-8-2 0 15,3-2 0-15,-1-2 1 0,-6 2-1 16,6 0 0-16,1-4 0 16,-1 6 0-16,0-3-1 15,-2 3 1-15,1-2 0 16,-5 4 0-16,0-4 0 15,-1 0 0-15,1 0 0 16,0 0 0-16,3 0 0 16,-3 2 0-16,6 2 0 15,0 0 0-15,-5-2 0 16,3 2 0-16,-6 2 0 16,-3-4 0-16,-1 8 0 15,-2-4-1-15,-1 0 1 16,-5 2 1-16,3 2-2 0,1-2 1 15,3 0 0-15,-1 3 0 16,3-3 0-16,-3 0 0 16,6 2 0-16,3-2 0 15,-1-4-1-15,4 2 1 16,2 2 0-16,3 0 0 16,-1 0 0-16,0 0 0 15,2 0 0-15,2 0-1 16,-3 5 2-16,3-1-1 15,-6-2-1-15,4-2 1 16,-4 2 0-16,-3-2 0 16,-5 2 0-16,-6 0 0 15,-5-2 0-15,-7-1 0 0,-3 5 0 16,-8-2 0-16,-22-6 0 16,25 10 0-16,-25-10 0 15,0 0 0-15,0 0-1 16,0 0 1-16,0 0-2 15,22 24-3-15,-22-24-5 16,0 0-14-16,6 17-14 16,-6-17 1-16,0 0 0 15</inkml:trace>
  <inkml:trace contextRef="#ctx0" brushRef="#br0" timeOffset="181294.5727">30426 363 29 0,'0'0'34'15,"-19"-14"2"-15,5-4-9 16,14 18-9-16,-36-13-6 15,36 13-3-15,-27-10-2 16,27 10-2-16,0 0-2 16,0 0 0-16,0 0-1 0,25 2-1 15,7-4 0-15,9 8 0 16,3-2 0 0,3 0 0-16,-9 1 1 15,1 1 0-15,-17 4 0 0,-12 18 1 16,-28 3 0-16,-8 22 0 15,-19-2 0-15,-2 10 0 16,-3-6-3-16,3-2-1 16,1 0-3-16,1-30-6 15,31 5-30-15,-6-22-2 16,20-6 1-16,-21 0-1 16</inkml:trace>
  <inkml:trace contextRef="#ctx0" brushRef="#br0" timeOffset="182109.8731">28381 1052 28 0,'0'0'28'0,"6"-18"-5"15,-6 18 0-15,0 0-4 16,0 0-4-16,0 0-4 15,0 0-2-15,8-24-3 16,9 19-2-16,-3-15-1 16,12 0-1-16,-6-9 0 15,5-3-2-15,9-9 1 16,-3-4 0-16,1-2 0 16,-2 2 0-16,-7 2 0 0,-7 7 1 31,-4 1 0-31,0 9 1 0,-18 5-1 0,6 21 1 15,-34-2 1 1,11 22-1-16,-5 5-1 16,2 14 1-16,-1 4-2 0,13 12 1 15,2 0-1-15,14 0 0 16,8 0-1-16,12-8 0 16,9-13 0-16,9-5 1 15,5-7-3-15,-5-20-3 16,13 17-7-16,-6-21-29 15,-9-7 1-15,-7-3-1 16,-3-4 1-16</inkml:trace>
  <inkml:trace contextRef="#ctx0" brushRef="#br0" timeOffset="188866.3528">27636 2557 32 0,'0'0'36'16,"0"0"-1"-16,4-20-2 15,-4 20-21-15,0 0 0 16,32 12-1-16,-32-12-2 15,43-6-3-15,-5-2-3 16,19 2 0-16,4-5-1 16,16 1 0-16,-4-4-1 15,4 4 0-15,-3-1-1 0,-9 1 1 16,-12 0-1-16,-10 8-1 16,-13-2 1-16,-12 0-1 15,-18 4-2-15,20-8-3 16,-20 8-5-16,0 0-26 15,-8 18-1-15,8-18-1 16,-24 4 1-16</inkml:trace>
  <inkml:trace contextRef="#ctx0" brushRef="#br0" timeOffset="189493.5856">27846 2380 35 0,'0'0'33'16,"-2"-33"-12"0,2 33 4-16,0-18-3 15,0 18-5-15,0 0-5 0,0 0-3 16,0 0-2-16,0 0-1 15,-20 12-1-15,6 6-2 16,-11-3-1-16,-5 7-1 16,0 3 0-16,-3 1-1 15,-5 0 1-15,7-1-2 16,3-5 2-16,4-3-2 16,24-17 2-16,-25 28-1 15,25-28 1-15,0 0 0 0,0 0-1 16,11 19 1-1,-11-19 0-15,32 6 0 16,-14-4 0-16,4 2 1 16,-3-4 0-16,7 2-1 0,-4-2 1 15,3 2-1-15,-1 0 0 16,-2 0 1-16,-3 0-2 16,-1 0 1-16,-18-2-1 31,26 4 0-31,-26-4-1 0,0 0-4 0,22 16-8 15,-22-16-27-15,0 0-2 16,0 0 2-16,0 0-2 16</inkml:trace>
  <inkml:trace contextRef="#ctx0" brushRef="#br0" timeOffset="190289.8782">28942 2582 26 0,'0'0'34'0,"0"0"0"16,0 0 1-16,21 16-23 16,-21-34-2-16,20 11-2 15,-14-13-3-15,14 4-1 16,-8-9-1-16,7 1 0 16,-5-5-1-16,4 3 0 15,-8-5 0-15,6 5 0 16,-9-3-1-16,1 5 0 15,-8 1 0-15,0 3 0 16,0 20 1-16,-19-21-1 0,-1 17 1 16,0 10 0-16,-6 3 1 15,1 13-1 1,-3 3 0-16,2 11 0 16,7 1 0-16,5 4 0 0,8-1 0 15,6 5-1-15,8-10 1 16,10-2-1-16,7-7 0 15,7-6 0-15,-2-5-1 16,1-5-1-16,3-4 0 16,-5-10-4-16,5 14-4 15,-34-10-30-15,26-6-2 16,-26 6 0-16,0 0 0 16</inkml:trace>
  <inkml:trace contextRef="#ctx0" brushRef="#br0" timeOffset="190786.0584">29510 2323 24 0,'0'0'35'16,"10"-17"3"-16,-10 17-1 15,4 21-20-15,-24-23-2 16,20 34-3-16,-25-17-3 16,11 23-3-16,-12-5-2 15,2 14 0-15,-3-6-1 16,1 10-1-16,-1-3 1 16,3-1-2-16,-2-4 0 15,6 0 1-15,1-6-1 16,3-5-1-16,2-3 1 15,8-7-2-15,-6-3 1 16,12-19-1-16,-6 26-3 0,6-26-1 16,0 0-7-16,0 0-27 15,0 0-2-15,0 0 0 16,0 0 1-16</inkml:trace>
  <inkml:trace contextRef="#ctx0" brushRef="#br0" timeOffset="191818.4371">29445 2665 13 0,'0'0'31'0,"0"0"4"16,0 0-2-16,0-30-13 15,20 30-9-15,-20-21-1 16,25 21-1-16,-17-20-2 15,18 16-1-15,-6-11-1 0,11 11-1 16,-9-4 0-16,6 12-1 16,-5-6 0-1,3 10 0-15,-26-8-1 16,22 31 0-16,-22-7 0 0,-6 5 0 16,-10 2-1-16,2 5 0 15,-9-1-1-15,3-4 1 16,-6 3-1-16,6-5 1 15,5-5-1-15,-1-3 0 16,16-21 0-16,-16 28 1 16,16-28-1-16,0 0 1 15,-6 18 0-15,6-18-1 16,0 0 1-16,0 0 0 16,26-2-1-16,-26 2 0 15,25 0 1-15,-9 0 0 16,4-2-1-16,4 2 1 15,-3 2-1-15,3-2 1 0,-4 4-1 16,2 1 1-16,-3-1-1 16,-19-4-1-16,30 12 1 15,-30-12-2-15,20 6-2 16,-20-6-7-16,0 0-30 16,2-18-1-16,-2 18 0 15,-2-19 1-15</inkml:trace>
  <inkml:trace contextRef="#ctx0" brushRef="#br0" timeOffset="193009.8744">30164 2520 12 0,'0'0'35'16,"-18"-6"2"-16,18 6 2 16,0 0-16-16,-45-10-5 15,45 10-6-15,-46 2-3 16,21 4-3-16,-9-6-2 0,0 8-2 15,1-4 0-15,1 1-1 16,7 1 0-16,3 2 0 16,2 0-1-16,20-8-1 15,0 0 1-15,-4 24 0 16,22-20-1-16,10 1 1 16,11 1 0-16,12-2 0 15,9-2 0-15,-1 0 0 16,0 2-1-16,-2 0 2 15,-5 6-1-15,-17 4 0 16,-5-1 1-16,-10 9 0 16,-18-3 1-16,-2 5-1 15,-12-2 1-15,-2-1 0 0,-6-1-1 16,-2-4 0-16,-7-5 1 16,1-5-1-16,1-2-1 15,1-4 0-15,2-2 0 16,2-6-1-16,22 8-2 15,-31-29-4-15,31 29-9 16,12-20-25-16,-6-1-1 16,4-7 1-16,7 5-1 15</inkml:trace>
  <inkml:trace contextRef="#ctx0" brushRef="#br0" timeOffset="193238.9606">30454 2502 52 0,'0'0'40'16,"20"16"0"-16,-20-16 0 15,18 23-20-15,-3 5-12 16,-11-7-3-16,10 7-1 16,-6-7-2-16,4 3-2 15,0-3-1-15,-12-21-3 16,29 36-11-16,-29-36-25 15,24 2-2-15,-24-2 1 16,12-22-1-16</inkml:trace>
  <inkml:trace contextRef="#ctx0" brushRef="#br0" timeOffset="193394.0171">30519 2425 47 0,'4'-17'34'0,"-4"17"-4"16,20-2-5-16,-20 2-56 16,30 10-1-16,-30-10 1 15,25 15-3-15</inkml:trace>
  <inkml:trace contextRef="#ctx0" brushRef="#br0" timeOffset="193854.1863">30677 2498 66 0,'0'0'40'0,"26"12"0"16,-26-12-1-16,26 29-31 16,-26-29 0-16,13 30-4 15,-7-13 0-15,0 7-2 16,-6-24-1-16,6 31 0 15,-6-31-1-15,2 22 0 16,-2-22 0-16,0 0 0 16,0 0 0-16,0 0-1 0,0 0 1 15,-16-16 0-15,16 16-1 16,-4-39 1-16,10 15-1 16,2-1 1-1,2-3 0-15,6 5 0 0,4 1 0 16,-1 5 0-16,5 3 1 15,4 10-1-15,-3 4 1 16,3 6 0-16,-4 6 0 16,1 7 0-16,-5 5 0 15,-4 7 0-15,0-1-1 16,-12 3 1-16,0-2-1 16,-8-3 0-16,8-3-2 15,-4-25-1-15,0 36-6 0,-20-28-31 16,20-8-2-1,0 0 1-15,2-18-2 16</inkml:trace>
  <inkml:trace contextRef="#ctx0" brushRef="#br0" timeOffset="194394.3836">31558 2231 56 0,'8'-23'40'0,"-8"23"0"16,0 0 1-16,-34-22-29 15,26 46-2-15,-23-9-4 16,7 19-1-16,-4 5-1 16,7 10-3-16,-3 2 1 15,10 4-1-15,8-4 0 16,12-4-1-16,14-10 0 15,11-5 0-15,5-13-1 16,7-13 1-16,9-8 1 0,1-13 0 16,0-7-1-16,-1-9 1 15,-7-7 0-15,-3 1 0 16,-7-10 0-16,-7 8 1 16,-14-5-2-16,-7-1 0 15,-8 4-1-15,-7 6 1 16,-10 3-1-16,-2-1 0 15,-4 13-1-15,-3-3-3 16,7 25-4-16,-19 0-32 16,19 8-1-16,-8 5-1 15,8 9 2-15</inkml:trace>
  <inkml:trace contextRef="#ctx0" brushRef="#br0" timeOffset="194770.5214">31453 2465 67 0,'0'0'40'15,"0"0"0"-15,32 4 1 16,-16-14-34 0,21 12-1-16,-5-6-1 0,1 8-1 15,3-8-1-15,7 4-1 16,-11-2-1-16,1 0-1 15,-7 2-1-15,-26 0-4 16,36 8-13-16,-36-8-24 16,0 0 2-16,0 0-2 15,0 0 1-15</inkml:trace>
  <inkml:trace contextRef="#ctx0" brushRef="#br0" timeOffset="266033.6913">21579 4936 48 0,'0'0'31'0,"0"0"-2"0,0-30-6 16,0 30-4-16,0 0-6 15,0 0-2-15,-6-31-3 16,6 31-1 0,0 0-2-16,0 0 0 0,-14 37 0 15,2 2 0-15,-8 2 0 16,-5 18-2-16,-3 6 1 16,-4 12-1-16,1-3 0 15,-1-7-1-15,8-4-1 16,1-10-1-16,9-6-1 15,2-10 0-15,10-7 0 16,-4-13-2-16,6-17-3 16,0 0-4-16,20 0-22 0,-12-23-7 15,2-11-2 1,-2-7 2-16</inkml:trace>
  <inkml:trace contextRef="#ctx0" brushRef="#br0" timeOffset="266521.8701">21484 4877 43 0,'6'-18'35'0,"-6"18"3"16,4-24-1-16,-4 24-19 16,0 0-6-16,0 0-1 15,0 0-3-15,0 0-3 16,0 0-1-16,0 0-1 15,0 18 0-15,8 0-1 16,-1 1 1-16,9 7-2 16,-2 1 0-16,12 5 1 0,-1 3 0 15,9 4 0-15,0 7-1 16,5-1 0-16,3-2 1 16,1 6 0-16,-4-6-1 15,-7 2-1-15,2-4 1 16,-9-1-1-16,-3-11 0 15,-4-1 1-15,-6-7-1 16,-12-21 1-16,4 32-1 16,-4-32 1-16,-22 19 0 15,2-13 0-15,-6 2-1 16,-7-6 1-16,-13 2-1 16,1 0 0-16,-2-2 0 15,-5 2 0-15,5-4 0 0,-2 2 0 16,7-6-1-16,-1 2-1 15,15 6-1-15,-4-12-4 16,19 27-10-16,13-19-25 16,-26-2-1-16,26 2 1 15,0 0 0-15</inkml:trace>
  <inkml:trace contextRef="#ctx0" brushRef="#br0" timeOffset="267378.1858">22082 5002 37 0,'20'-23'30'16,"-20"23"3"-16,16-26-7 15,-24-5-3-15,27 23-4 16,-30-23-6-16,11 31-2 0,10-32-2 16,-10 32-2-16,0 0-1 15,0 0-1 1,0 0-1-16,5 24-1 16,-10 7 0-16,1 14 0 0,-2 2 1 15,4 10-2-15,2 2 0 16,6 2 0-16,1-2 0 15,5-8-1-15,4-4 0 16,8-14-1-16,7-7 0 16,3-10 1-16,5-12-2 15,1-10 2-15,-1-12-1 16,1-11-1-16,-1-9 0 16,-11-9 0-16,-2-4-1 0,-7-14 1 15,-1-1-1 1,-10-1 1-16,-2 6-1 0,0 4 1 15,-6 14 1 1,0 12-1-16,0 31 2 0,0 0 0 16,-12 25-1-16,6 18 2 15,4 10-1-15,0 10 1 16,4 2 0-16,6 3-1 16,4-5 1-16,8-10-2 15,0-6 1-15,5-11-2 16,3-7-2-16,-4-15-3 15,11 7-8-15,-9-21-28 16,-3-5-1-16,-23 5 1 0,34-30 0 16</inkml:trace>
  <inkml:trace contextRef="#ctx0" brushRef="#br0" timeOffset="267798.3449">23121 4977 76 0,'0'0'37'15,"0"0"0"-15,29 21-9 16,-29-21-18-16,50-4-2 15,-23-7-3-15,15 1-1 16,1 0-3-16,-3 2 0 16,-1 6-4-16,-13-10-3 15,7 20-5-15,-33-8-25 16,0 0-1-16,0 0-2 0,-33 26 2 16</inkml:trace>
  <inkml:trace contextRef="#ctx0" brushRef="#br0" timeOffset="267960.3991">23184 5114 67 0,'0'0'37'16,"-14"30"0"-16,14-30-4 16,40 17-18-16,-23-21-5 15,23 12-5-15,-7-6-2 16,11-6-7-16,5 16-17 16,-11-14-16-16,-7-2-2 15,-5 0 1-15,-6-4-1 16</inkml:trace>
  <inkml:trace contextRef="#ctx0" brushRef="#br0" timeOffset="269181.8498">24345 4720 14 0,'0'0'32'0,"0"0"1"16,0-18 0-16,0 18-12 15,0 0-4-15,0 0-2 16,0 0-3-16,-20 12-2 16,20 17-2-16,-20-1-3 15,9 15 0-15,-15 0-1 16,0 8-1-16,1-2-1 15,-1 2 0-15,4-8 0 16,2-1-1-16,7-11 0 16,1-11-2-16,12-20-1 15,0 17-3-15,18-9-7 0,-22-26-27 16,21-7 0-16,3-14-2 16,-4-6 2-16</inkml:trace>
  <inkml:trace contextRef="#ctx0" brushRef="#br0" timeOffset="269517.9712">24305 4594 59 0,'0'0'38'0,"0"0"2"15,0 0-1-15,22 30-23 16,-24-13-4-16,18 26-3 16,-4-1-3-16,15 13-2 15,-1-1-1-15,12 3-1 16,1-2 1-16,7-2-3 0,-5-6 2 15,2-3-2 1,-1-5 1-16,-5-10-1 16,-5-5 1-16,-10-5-1 15,-22-19 1-15,19 22-1 0,-19-22 0 16,-25 12 0-16,-1-12 0 16,-13 2 1-16,-5-4-1 15,-13 2 0-15,0 2 0 16,-3-2 0-16,7 4 0 15,2-2-1-15,5 6-1 16,7-12-5-16,39 4-34 16,-34 15 0-16,34-15-2 15,0 0 2-15</inkml:trace>
  <inkml:trace contextRef="#ctx0" brushRef="#br0" timeOffset="270322.2664">25089 4716 50 0,'0'0'35'16,"-6"-20"-3"-16,6 20-6 0,0 0-5 15,0 0-7-15,-17-16-2 16,17 16-3-16,6 18-2 16,5 4-1-16,-5 1-2 15,8 11 0-15,0 9-1 16,0 8-1-16,4 4 0 15,-3 2-1-15,-1-4 1 16,-4 0-2-16,0-6 1 16,-4-8-2-16,-2-10 2 15,-2-5-3-15,4-4-1 16,-6-20-6-16,0 0-11 16,0 0-21-16,2-20 0 15,-4-9 0-15,2-15 0 0</inkml:trace>
  <inkml:trace contextRef="#ctx0" brushRef="#br0" timeOffset="270758.4267">25451 4694 61 0,'19'6'37'0,"-19"-6"2"15,12 18-2-15,-10 5-25 16,-22-9-2-16,5 17-3 15,-21-5-2-15,8 13-2 16,-11-5 0-16,-1 3 0 16,3-4-2-16,7-5 0 0,5-5-1 15,5-5 1-15,20-18-1 16,-24 20 0-16,24-20 1 16,0 0-1-1,0 0 1-15,24 1 0 0,-24-1 0 16,22 0 0-16,-22 0 1 15,27 4-1-15,-27-4 1 16,36 10-1-16,-20 0 1 16,7 2-1-16,-1-4 1 15,6 3-2-15,1 1 2 16,-1 0-2-16,-2 0 1 16,1 1-1-16,-3-5 0 0,-4 0 0 15,1 2-1-15,-21-10 0 16,26 10-2-1,-26-10-1-15,0 0-4 16,0 0-23-16,0 0-11 16,0 0 0-16,18-22 0 0</inkml:trace>
  <inkml:trace contextRef="#ctx0" brushRef="#br0" timeOffset="271413.6675">25810 5053 85 0,'22'0'39'0,"-22"0"1"16,17 0-10-16,3 16-19 16,-20-16-3-16,14 24-3 0,-14-24 0 15,14 35-2-15,-2-14-1 16,-4 3 0-16,-2-2-1 15,1-1 0-15,-3-3 0 16,2 0-1-16,-6-18 0 16,8 19 0-16,-8-19 0 15,0 0 0-15,0 0 0 16,0 0-1-16,-8-25 0 16,2 5-1-16,6 0 1 15,-6-3 0-15,6-3-2 16,0 1 2-16,2 1-1 15,4-1 1-15,6 5 0 16,0 1 0-16,8 5 0 0,-4 2 1 16,3 6 0-16,5 2 0 15,-2 6 1-15,1 4-1 16,-3 4 1-16,0 6 0 16,-6 3 1-16,4 7-1 15,-9-1 1-15,3 5 0 16,-4-1-1-16,4-1 0 15,-4-3 0-15,4-3-1 16,-12-22 0-16,31 25 0 16,-11-23 1-16,0-4-1 15,0-6 0-15,1-5 0 16,-1-5 0-16,-2-6 1 16,-4-1-1-16,-3-5 0 0,-5 5 0 15,-6-3-1-15,-11-1 1 16,5 5 0-16,-10 1 0 15,16 23 0-15,-36-30-2 16,15 17-1-16,21 13-5 16,-46-18-16-16,46 18-17 15,-33 4-1-15,33-4 1 16,-28-8-1-16</inkml:trace>
  <inkml:trace contextRef="#ctx0" brushRef="#br0" timeOffset="271734.7853">26539 4834 75 0,'29'7'42'15,"-29"-7"-2"-15,20 20 2 16,-20-20-31-16,8 31-2 15,-4-9-3-15,4 11-3 16,-6-1 0-16,8 7-1 16,-8-2 0-16,3 3 0 15,3-5-1-15,-2-8-1 16,0-5 1-16,0-2-2 16,-6-20 0-16,12 19-2 0,-12-19 0 15,0 0-6 1,22-2-20-16,-22-15-13 15,-2-3 1-15,-8-4-2 16,2 1 2-16</inkml:trace>
  <inkml:trace contextRef="#ctx0" brushRef="#br0" timeOffset="271937.8631">26525 5067 69 0,'0'0'40'0,"0"0"1"16,31 14 0-16,-31-14-27 15,52-8-4-15,-21-4-3 0,11 10-3 16,-5-6-2 0,-1 2 0-16,-5 3-2 15,-5 1-1-15,-6 2-2 16,-20 0-5-16,22-10-32 0,-22 10-2 16,0 0 1-16,-22-10-2 15</inkml:trace>
  <inkml:trace contextRef="#ctx0" brushRef="#br0" timeOffset="274141.672">20143 6710 1 0,'0'0'27'15,"0"0"3"-15,0 0-1 0,0 0-8 16,-24-20-1 0,24 20-1-16,0 0-3 15,0 0-3-15,-15-21-2 16,15 21-2-16,0 0-1 0,11 17-2 15,-11-17-2-15,12 39 0 16,-6-5-1-16,4 11 1 16,0 4-2-16,0 8 1 15,0 4-1-15,2-6 0 16,-5-2-1-16,1-10 0 16,-2-8-1-16,0-11 0 15,0-7 1-15,-6-17-1 0,0 0 0 16,0 0 0-1,2-31 0-15,-4-2-1 16,-4-7 2-16,0-3-1 16,4-4-1-16,-2-4 1 0,4 4 0 15,0 4-1-15,6 4 1 16,2 7 0-16,6 7 0 16,2 7 0-16,0 6 1 15,7 12 0-15,-7 4-1 16,8 16 1-16,-8 7 1 15,3 14-1-15,-3 7 0 16,0 3 0-16,-8 0-1 16,-2-2 1-16,0-4 0 15,0-10-1-15,-6-7 0 16,0-11 0-16,0-17 0 16,0 0 0-16,-2-17 0 15,-2-11 0-15,4-5-1 0,0-14 0 16,4 0 1-16,-2-2-1 15,6 1 1-15,3 3-1 16,1 8 1-16,8 10-1 16,0 5 1-16,5 14 0 15,3 6 1-15,-2 4-1 16,1 14 0-16,-1 7 0 16,-2 11 0-16,-5 5 1 15,-5 2 0-15,-6 2-1 16,-4 1-1-16,-4-7-1 15,0 0 0-15,-4-15-3 16,10 7-6-16,-6-29-29 16,0 0-1-16,0 0 0 0,28-39 0 15</inkml:trace>
  <inkml:trace contextRef="#ctx0" brushRef="#br0" timeOffset="274713.8823">21103 6737 81 0,'0'0'39'0,"0"0"2"15,4 22-8-15,-36-22-16 16,20 31-4-16,-25-7-5 16,9 21-2-16,-17 0-2 15,5 6-1-15,1-2-2 0,11 2 0 16,8 0 0-16,6-10-2 15,14-5 1-15,10-11-1 16,14-9 0 0,4-14 1-16,5-8-1 0,5-10 0 15,-1-13 0-15,-3-18-1 16,-5-4 2-16,-3-4-1 16,-8 2 1-16,-4 2-1 15,-8 8 1-15,-4 5 1 16,-4 13 0-16,2 25 0 15,0 0-1-15,0 0 1 16,-18 27 0-16,22 9 0 16,4 5 0-16,10 12-1 0,1 4 0 15,7 2 1 1,2 5-1-16,-3 5 1 16,3 0-1-16,-4-8 0 15,-11-3 1-15,-1-3 0 0,-10-6 0 16,-8 1-1-16,-8-11 1 15,-5-10 0-15,-7-5-1 16,-8-5 1-16,-5-5-1 16,0-6 0-16,-5-6 0 15,3-2-1-15,7-2-1 16,-3-6 0-16,11 8-2 16,0-14-5-16,26 14-9 0,0 0-24 15,-12-31 0 1,16 4 0-16,4-15 1 15</inkml:trace>
  <inkml:trace contextRef="#ctx0" brushRef="#br0" timeOffset="275218.0646">21369 6676 80 0,'0'0'41'0,"16"-21"-1"16,-16 21 2-16,12 29-26 16,-12-29-6-16,12 34-4 15,-6-9 0-15,4 22-2 16,-4 4-2-16,5 10 1 16,-5 0-1-16,0 2-1 0,0-4 0 15,-2-6 0-15,0-6-1 16,2-12 0-16,-6-9 0 15,0-26 0-15,8 17 0 16,-8-17 0-16,6-23 0 16,0-3 0-16,-6-7 0 15,8-6 0-15,-4-9 0 16,-1 1-1-16,7 0 0 16,0 4 1-16,2 10-1 15,6 5 1-15,-2 9 0 16,7 11 0-16,-3 10 1 15,2 13 0-15,-2 7-1 16,-1 11 1-16,-1 5-1 0,-4 3 0 16,-2 4 0-16,-4-6 0 15,-2 0 0-15,-1-7 0 16,1-5 0-16,-6-27-1 16,8 28-4-16,-8-28-6 15,22-12-31-15,-18-6-1 16,8-5-1-16,-4-11 1 15</inkml:trace>
  <inkml:trace contextRef="#ctx0" brushRef="#br0" timeOffset="275810.2817">22424 6696 39 0,'0'0'36'0,"-16"8"1"16,16-8 1-16,2 18-15 0,-22-30-5 16,20 12-6-16,0 0-2 15,20 8-4-15,-20-8-1 16,28-6-2-16,-9 0-1 15,7 4 0 1,4-8-1-16,-1 2 0 0,3-2-1 16,-5 1-1-16,-1 5-3 15,-8-6-1-15,4 20-7 16,-22-10-26-16,0 0-2 16,0 0 0-16,-34 25 0 15</inkml:trace>
  <inkml:trace contextRef="#ctx0" brushRef="#br0" timeOffset="276014.3581">22364 6855 56 0,'-17'22'37'15,"9"-5"1"-15,8-17 2 16,0 30-19-16,0-30-9 0,27-2-3 16,-9-8-1-16,16 6-3 15,-3-6-2-15,7-2-1 16,-5 1-1-16,1-1-2 15,-6 6-1-15,-9-10-6 16,13 10-29-16,-32 6-3 16,18-15 0-16,-18 15 0 15</inkml:trace>
  <inkml:trace contextRef="#ctx0" brushRef="#br0" timeOffset="276869.6727">23334 6468 33 0,'0'0'35'15,"-20"-13"2"-15,20 13 0 16,0 0-11-1,0 0-7-15,0 0-6 0,0 0-3 16,0 0-3-16,30 7-2 16,-30-7-2-16,35 30 1 15,-15-7-2-15,4 7 0 16,-8 3-1-16,1 5 0 16,-9-1 0-16,2-2 0 15,-6-3-2-15,0-9-1 16,2 1-3-16,-6-24-5 0,32 11-30 15,-32-11 0-15,27-31-2 16,-7 4 1 0</inkml:trace>
  <inkml:trace contextRef="#ctx0" brushRef="#br0" timeOffset="277134.7749">23901 6372 55 0,'19'10'40'15,"-1"8"0"-15,-14 9 1 16,2 32-13-16,-26-16-15 16,18 24-3-16,-17-2-4 15,-1 13-2-15,-6-3-1 0,0 1-1 16,1-11-1 0,3-10-1-16,2-10 0 15,3-10-1-15,11-5 0 16,6-30-2-16,-2 22-2 0,2-22-4 15,15-4-9-15,-15 4-23 16,18-38-1-16,-6 13 1 16,-2-3 2-16</inkml:trace>
  <inkml:trace contextRef="#ctx0" brushRef="#br0" timeOffset="277581.9355">23982 6835 51 0,'19'-9'38'16,"5"1"1"-16,-4 6 0 16,-6-28-18-16,31 30-7 15,-25-15-3-15,17 15-3 0,-15-4-2 16,10 8-2-16,-13-4-2 16,3 9 0-16,-22-9-1 15,16 42 0-15,-28-11 0 16,0 6 0-16,-8 5 0 15,-5-1-1-15,3 2 1 16,-4-8-1-16,3 1 0 16,3-9 1-16,10-5-1 15,10-22 0-15,-16 23 0 16,16-23 0-16,0 0 0 16,0 0 0-16,0 0 0 15,0 0 1-15,18 8-1 16,2-12 1-16,0 0 0 0,5 0 0 31,7-2 0-31,1 2-1 0,-1 1 1 0,-2-3-1 16,-1 4 0-16,-7-4 0 15,-4 6 0-15,-18 0-1 16,21 4-1-16,-21-4-1 16,0 0-6-16,0 0-31 15,0 0-3-15,-13-20 1 16,13 20 0-16</inkml:trace>
  <inkml:trace contextRef="#ctx0" brushRef="#br0" timeOffset="278754.3638">25060 6604 27 0,'0'0'32'0,"0"0"3"16,0 0-5-16,-2-20-6 15,2 20-5-15,0 0-3 16,0 0-4-16,6-23-2 15,-6 23-1-15,0 0-3 16,0 0-2-16,13 25 0 16,-1-1-2-16,-8 3 0 0,12 5 0 15,-6 3-1-15,4 10 0 16,2-4 0-16,-3 2 0 16,-5-3-1-16,4-3 0 15,-6-4-1-15,2-3 0 16,-2-5-2-16,-6-25-2 15,16 34-6-15,-16-34-24 16,0 0-7-16,0 0 1 16,0 0 0-16</inkml:trace>
  <inkml:trace contextRef="#ctx0" brushRef="#br0" timeOffset="279042.4688">24862 7145 70 0,'0'0'38'16,"-6"20"1"-16,6-20-8 15,38 2-18-15,-38-2-2 16,59-2-2-16,-19-8-2 16,17 2-3-16,-2-3 0 15,8-1-2-15,-2-2 0 16,3-2-1-16,-11-1-1 15,-2-3 0-15,-9 4-2 16,-11-3 0-16,-5 7-3 0,-14-15-4 16,4 23-6-16,-18-24-26 15,-4 3 0-15,-14-1 0 16,-4-1 2-16</inkml:trace>
  <inkml:trace contextRef="#ctx0" brushRef="#br0" timeOffset="279309.5673">24651 6586 88 0,'0'0'39'0,"16"-16"1"16,15 18-11-1,-5-25-18-15,29 17-4 16,3-14-1-16,13 9-3 0,2-3-1 16,0 6 0-16,2-2-3 15,-10 0-2-15,4 14-8 16,-14-12-28-16,-7 4-3 31,-9-1 1-31,-7-1-1 0</inkml:trace>
  <inkml:trace contextRef="#ctx0" brushRef="#br0" timeOffset="280265.9212">25790 6684 27 0,'0'0'34'16,"0"0"1"-16,0 0-1 16,32-10-13-16,-44-7-4 15,12 17-3-15,0 0-2 16,0 0-2-16,0 0-3 16,0 0-2-16,0 0-1 0,-18 17 0 15,10 1-1-15,2 6-1 16,-5 5-1-16,9 6 0 15,-4 5 0-15,10 1 0 16,4-4-1-16,5 0 1 16,7-7-2-16,12-9 2 15,3-3-1-15,11-18 0 16,5-4 0-16,0-11 0 16,7-11 0-16,-5-5 1 15,-6-5-1-15,-7 1 0 16,-3 0 0-16,-15 1 0 15,-4-1 1-15,-10 9-1 0,-10 7 1 16,2 19 0-16,-18-14 0 16,18 14-1-16,-34 14 1 15,21 3 0-15,-5 9-1 16,10 3 1 0,8 5-1-16,6-1 0 0,8-3 0 15,11-1 0-15,7-9 0 16,7-1 0-16,3-11 0 15,3-12 0-15,1-6 0 16,-7-9 0-16,1-1 0 16,-9-5 1-16,-3-5-1 15,-10-3 0-15,-5 3 1 16,-13 1-1-16,-4-1 0 0,-5 3 0 16,-5-2 1-16,-6-3-1 15,-4 9 0 1,5-1-1-16,-7 8-1 15,4 1-1-15,4 7-2 0,-9-14-10 16,27 22-28-16,-32-10 0 16,32 10-1-16,-20-7 2 15</inkml:trace>
  <inkml:trace contextRef="#ctx0" brushRef="#br0" timeOffset="280970.1777">26661 6252 43 0,'0'0'35'0,"0"0"3"15,0 0-8-15,26 4-10 16,-26-4-5-16,0 0-4 16,8-21-4-16,9 21-2 15,-17 0 0-15,36-8-2 16,-14 4 0-16,-1 6 0 15,-1 2-1-15,-20-4 0 16,32 20 0-16,-32-20 0 16,8 35 0-16,-10-12-2 15,-8 3 2-15,-4 3-2 16,0-5 1-16,2-1-1 0,-9-3 2 16,9-2-2-16,12-18 1 15,-26 23-1-15,26-23 1 16,0 0 0-16,0 0 0 15,0 0 0-15,0 0-1 16,30 8 1-16,-9-14 1 16,7 2-1-16,9-4 0 15,1 3 0-15,1 1 0 16,3 0-1-16,-5-4 1 16,-1 4-2-16,2 2-1 15,-17-4-4-15,17 12-31 16,-38-6-6-16,20-8-1 0,-20 8 0 15</inkml:trace>
  <inkml:trace contextRef="#ctx0" brushRef="#br0" timeOffset="283758.2003">18743 8765 44 0,'0'0'34'15,"0"0"1"-15,-2-26-11 16,2 26-5-16,0 0-6 16,20 12-1-16,-20-12-3 15,0 0-2-15,18 27-1 16,-2 1-1-16,-9-3-1 15,11 17-1-15,-6-3 2 16,8 8-4-16,-6-4 1 16,3 0-1-16,-7-7-1 15,2-7 1-15,-4-9-1 0,-8-20 1 16,12 17-1-16,-12-17 0 16,0 0 0-16,6-29 1 15,-4 3-1-15,-2-3 0 16,0-3-1-16,0-5 1 15,4 0 0-15,-2 0 0 16,4-1-1-16,0 5 2 16,7-2-2-16,-1 3 1 15,2 7 0-15,6 7 1 16,-1 2-1-16,9 10 1 16,2 8 1-16,-3 10-1 15,-1 10 2-15,0 11-2 16,-5 4 1-16,-3 3-1 0,-6 5 1 15,-10-2-1-15,-8-4-1 16,0-3 0-16,-2-7 0 16,2-3 0-16,6-26 0 15,-15 23 0-15,15-23 0 16,0 0 0-16,-12-31 0 16,14 5-1-16,4-1 0 15,0-9 1-15,7 3-1 16,-1-2 1-16,8 3 0 15,0 5 0-15,7 3 0 16,-1 9 0-16,0 3 1 16,-1 6-1-16,1 6 1 15,0 10-1-15,-7 3 0 0,1 11 1 16,-6 2-1-16,-2 5 0 16,-6 2 0-1,-4-1 0-15,0 1-1 16,-2-9-2-16,4 1-1 0,-4-25-4 15,14 35-9-15,-14-35-25 16,27-7 0-16,-27 7 1 16,30-30 1-16</inkml:trace>
  <inkml:trace contextRef="#ctx0" brushRef="#br0" timeOffset="284250.3833">19867 8753 78 0,'0'0'39'16,"19"-8"1"-16,-19 8-3 16,-5 24-22-16,-31-11-4 15,10 26-4-15,-17-5-2 16,3 11-2-16,1-4 0 16,7-2-2-16,7-1 0 15,15-9-1-15,10-5 0 16,0-24-1-16,47 13 0 15,-9-20 0-15,3-11-1 16,5-10 1-16,-3-3-1 16,-7-8 1-16,-5 4 0 0,-9-1 0 15,-4 7 1-15,-12 5 0 16,-6 24 1-16,0-19-1 16,0 19 1-1,-4 19 0-15,9 1-1 16,7 9 2-16,0 5-2 0,8 9 1 15,6 4 0-15,-1 8 0 16,-3 0 0-16,2 6 0 16,-10 1 0-16,-7-1 1 15,-7-6-1-15,-11-2 0 16,-3-8-1-16,-8-9 1 16,-10-11 0-16,1-9-1 15,-9-12 0-15,-1-10-2 0,-3-2-1 16,-1-15-1-16,11 7-7 15,-19-14-30 1,27 1-2-16,-1-8 0 16,9 5 1-16</inkml:trace>
  <inkml:trace contextRef="#ctx0" brushRef="#br0" timeOffset="284949.638">20607 8431 63 0,'0'0'39'0,"18"-10"0"15,-18 10 1-15,0 0-23 16,0 0-5-16,-20 6-3 16,12 14-3-16,-10 5-2 15,-1 14-1-15,-3 7-2 16,-2 10 0-16,-1 7 1 15,3 8-1-15,8-2 1 16,2 3-1-16,8-5 0 16,8-4-1-16,8-2 2 15,2-6-2-15,6-4 0 16,5-4 1-16,-3-8 0 16,4-4-1-16,-3-7 1 15,-1-1 0-15,-4-11 0 0,-18-16 0 16,28 23 0-16,-28-23-1 15,19 6 1-15,-19-6 0 16,0 0-1-16,0 0 0 16,18-4 0-16,-18 4-1 15,0 0 0-15,2-17-2 16,-2 17-3-16,-14-26-19 16,14 26-17-16,-10-25-1 15,10 25 0-15,-19-28 0 16</inkml:trace>
  <inkml:trace contextRef="#ctx0" brushRef="#br0" timeOffset="286078.0557">20905 8794 53 0,'-25'18'33'15,"25"-18"2"-15,-14 31-12 16,-10-35-6-16,24 4-6 15,0 0-2-15,-14 28-1 16,14-28-2-16,0 0-1 16,0 0-1-16,-6 25 0 15,6-25-1-15,0 0-1 16,20 2 1-16,-20-2-2 16,32-10 0-16,-13-1 0 0,1-3-2 15,6-6 3-15,0-7-3 16,1-7 2-16,-1-5-1 15,0 0 1-15,-1-4-1 16,-5-4 0-16,-2 1 1 16,-10 3-1-16,-1 6 1 15,-7 4-2-15,-7 5 2 16,-5 5-1-16,-4 7 0 16,-8 10 0-16,-1 10 0 15,-1 6 0-15,-4 9 0 16,-1 13 1-16,5 7-1 15,0 12 0-15,13 2 1 16,7 0-2-16,2-4 2 0,8 0-2 16,13-10 2-16,3-5-2 15,8-7 1 1,-1-15-3-16,11 0-2 16,-12-18-6-16,19 6-24 0,-17-10-4 15,3-4-1-15,-5-3 1 16</inkml:trace>
  <inkml:trace contextRef="#ctx0" brushRef="#br0" timeOffset="286379.163">21442 8468 80 0,'26'30'41'16,"-24"-1"-1"-16,-4 18-2 15,-18-2-26-15,6 24-4 0,-17 2-2 16,-7 9-2-16,-1-3-1 16,-1 5-2-16,1-9 0 15,5-8 1-15,3-9-3 16,9-10 1-16,2-13-1 16,10-11-1-16,8-5-1 15,2-17-1-15,0 0-1 16,0 0-3-16,12-17-4 15,-16-19-12-15,22 11-15 16,-6-7 0-16,8-1 0 16,1-4 1-16</inkml:trace>
  <inkml:trace contextRef="#ctx0" brushRef="#br0" timeOffset="286762.3043">21415 8922 60 0,'21'-14'38'0,"3"4"1"16,-8-6-1-16,16 20-19 15,-32-4-7-15,27-12-3 16,-27 12-3-16,24 4-2 16,-24-4-1-16,14 20-1 15,-14 2-1-15,-4 1 1 16,-4 7-2-16,-4 3 1 0,-4 0-1 16,-2 5 1-1,-1-5-1-15,-1 4 0 16,0-5 0-16,6-5 0 15,1-5 0-15,1-1 0 0,12-21 0 16,-8 28 0-16,8-28 1 16,0 0-1-16,14 17 0 15,-14-17 0-15,25-1 1 16,-5-7-1-16,0 2 0 16,1-4-1-16,3 6 1 15,-4-4 0-15,0 2-1 16,-20 6 0-16,39-10-3 15,-39 10-3-15,42-1-16 16,-42 1-17-16,35-20-2 16,-35 20 1-16,34-32-1 15</inkml:trace>
  <inkml:trace contextRef="#ctx0" brushRef="#br0" timeOffset="287234.4798">22141 8792 74 0,'0'0'40'15,"0"0"2"-15,0 0-3 16,-39-23-25-16,39 23-5 15,-51 19-2-15,23-3-4 0,-10 0 0 16,11 5-2-16,1-3 0 16,6 1-1-16,8-1 0 15,12 0 0-15,0-18 0 16,24 25-1-16,0-15 1 16,5-4-1-16,5 0 0 15,4 0 1-15,1 2 0 16,-3-1 0-16,-3 1 0 15,-3 4 0-15,-5 0 1 16,-25-12-1-16,26 29 1 16,-26-29 1-16,-10 32-1 15,-4-13 0-15,-5-5-1 0,-7-2 1 16,-2-4-1-16,1-4 0 16,-5-2-1-16,1-12-2 15,11 4-2-15,-6-24-9 16,14 7-27-1,-2-5 0-15,12 1-1 0,2-5 0 16</inkml:trace>
  <inkml:trace contextRef="#ctx0" brushRef="#br0" timeOffset="287438.5541">22285 8853 76 0,'20'20'42'0,"0"7"-1"0,-2-1 1 15,1 28-24-15,-17-28-10 16,12 5-3-16,-2-5-2 16,-4-6-2-1,6-3-3-15,-14-17-4 0,31 20-12 16,-31-20-23-16,12-20-1 16,-12-3 0-16,0-7 0 15</inkml:trace>
  <inkml:trace contextRef="#ctx0" brushRef="#br0" timeOffset="287557.5967">22319 8661 48 0,'0'0'25'0,"0"0"-14"16,0 0-10 0,20 7-29-16,-20-7 0 15</inkml:trace>
  <inkml:trace contextRef="#ctx0" brushRef="#br0" timeOffset="287977.75">22540 8874 51 0,'12'20'38'0,"-2"4"2"0,2 5 0 16,-4-9-13-16,11 21-15 15,-21-12-3-15,14 7-3 16,-10-11-3-16,4 3-1 16,-6-9-1-16,0-19 0 15,6 20-1-15,-6-20 0 0,8-20 0 16,-4 1-1-16,-2-5 1 16,4-9 0-16,0-3-1 15,0-1 1-15,2 2 0 16,5 0 0-16,-1 7 0 15,4 3 0-15,4 3 0 16,3 10 1-16,-1 4 0 16,4 10 1-16,0 2 0 15,-3 14 0-15,-7 1-1 16,2 9 0-16,-10 3 1 16,4-1-2-16,-10 5-1 15,-2-7-2-15,3 7-4 16,-20-17-34-16,17-1-1 0,0-17 0 15,0 0-1-15</inkml:trace>
  <inkml:trace contextRef="#ctx0" brushRef="#br0" timeOffset="288509.9457">23318 8529 65 0,'14'-22'38'0,"-14"22"0"15,6-19 1-15,-6 19-28 16,0 0-2-16,-32-6 0 16,20 31-1-16,-15 1-1 15,1 21-3-15,-5 4-1 16,5 16 0-16,4 0-1 16,10 3-1-16,10-1 0 15,16-2-2-15,12-14 2 0,13-12-1 16,13-14 0-16,13-19 0 15,2-10 0-15,10-15 0 16,-6-13 0 0,-4-11-1-16,-14-14 1 0,-7-6 1 15,-15 0-1-15,-15 4 1 16,-18 2 0-16,-12 2 0 16,-11 6-1-16,-9 6 2 15,-3 14-2-15,-3 3-1 16,7 8-1-16,-7 7 0 15,9 7-3-15,-3-2-4 16,34 4-31-16,-37 25-3 16,15-7 2-16,2 7-2 0</inkml:trace>
  <inkml:trace contextRef="#ctx0" brushRef="#br0" timeOffset="288807.055">23269 8833 87 0,'0'0'41'0,"0"0"0"15,0 0-1-15,0 0-32 16,0 0-4-16,31-10-2 16,1 7 0-16,0 1-2 0,1-6-3 15,15 10-4-15,-19-8-32 16,17-6-1-16,-5 2 0 16,-1-5-1-16</inkml:trace>
  <inkml:trace contextRef="#ctx0" brushRef="#br0" timeOffset="289570.3353">23916 8296 55 0,'0'0'37'0,"0"0"1"0,0 0 0 15,0 0-22-15,0 0-3 16,10 19-4-16,-8 1-2 15,16 17-3-15,2 0 0 16,5 14 0-16,9 8-1 16,6 10-2-16,-7 2 0 15,5 1-1-15,-3 1 0 16,-5-1 0-16,-9-3 1 16,-7 4-2-16,-10-16 1 15,-8 2 1-15,-10-10 0 16,-1-8 1-16,-5-6-1 15,0-7 0-15,2-11 0 16,-1-5-1-16,19-12 1 0,-20 10-1 16,20-10 0-16,0 0-1 15,0 0-1-15,0 0-3 16,0 0-7-16,0 0-30 16,0-18-1-16,0 18 1 15,14-35-1-15</inkml:trace>
  <inkml:trace contextRef="#ctx0" brushRef="#br0" timeOffset="290210.5708">24570 8592 41 0,'0'0'37'15,"-16"8"0"-15,16-8-4 16,-20-2-12-16,20 2-7 15,0 0-3-15,0 0-4 16,0 0-3-16,34 10-1 0,-14-14-1 16,7 2 0-16,5-2-2 15,2-2 0-15,-1 2-2 16,-3-4-1-16,3 10-2 16,-33-2-10-16,20-14-23 15,-20 14-2-15,0 0 1 16,-33 18 0-16</inkml:trace>
  <inkml:trace contextRef="#ctx0" brushRef="#br0" timeOffset="290359.6268">24469 8802 45 0,'0'0'36'0,"12"23"1"0,-12-23-1 16,40-5-20-16,-1 6-7 15,-9-8-5-15,11-9-5 16,13 10-26-16,-13-10-9 15,-3-3 0-15,-3 5 0 16</inkml:trace>
  <inkml:trace contextRef="#ctx0" brushRef="#br0" timeOffset="292746.5031">25352 8227 44 0,'-4'-28'33'0,"4"28"-4"16,0 0-5-16,-8-17-4 15,8 17-6-15,0 0-3 16,0 0-2-16,0 0-2 15,0 0-1-15,0 0 0 16,4 29-2-16,-4-29 0 16,2 41-1-16,0-13 0 0,4 9-1 15,0-2 0-15,2 1-1 16,2-3 0-16,-3-5-1 16,1-1 0-16,4-9-1 15,-12-18 0-15,18 19-3 16,-18-19-3-16,0 0-7 15,34-9-26-15,-34 9-1 16,19-28 1-16,-11 10-1 16</inkml:trace>
  <inkml:trace contextRef="#ctx0" brushRef="#br0" timeOffset="295070.3577">26570 7993 15 0,'0'0'34'0,"0"0"1"16,0 0 2-16,12 18-14 15,-12-18-6-15,0 0-4 16,0 0-3-16,-12 22-1 15,-2-3-3 17,6 20-2-32,-11 7 0 0,1 14-1 0,-4 7-1 0,2 10 0 15,-5-1 0-15,7 5-1 16,4-7 0 0,6-1 0-16,4-10 0 0,10-6 0 0,6-8 0 15,8-6 0-15,6-8 1 16,5-5 0-16,-1-9-1 15,5-1 1-15,-5-5 0 16,3-1-1-16,-3-2 1 16,-4-6-1-16,-10 0 0 15,1-2 1-15,-17-4-2 32,20 6 1-32,-20-6 0 0,0 0-1 0,0 0 1 15,0 0 0-15,0 0-1 16,6 17 0-16,-6-17 0 15,0 0 1-15,0 0-1 0,0 0-1 16,0 0 1-16,0 0-1 16,0 0-1-16,0 0-1 15,0 0-1-15,-24-6-3 16,24 6-10-16,0 0-26 16,-2-31-1-16,-9 3 1 15,5-1 0-15</inkml:trace>
  <inkml:trace contextRef="#ctx0" brushRef="#br0" timeOffset="297426.2203">26825 8101 38 0,'-16'8'35'0,"16"-8"1"16,0 0-4-16,-12-25-15 16,12 25-4-16,0 0-3 15,20-6-1-15,-20 6-3 16,0 0 0-16,0 0-1 16,28 23-1-16,-22-5-1 15,5 11 0-15,-5 3 0 0,2 5-1 16,-2-2 0-16,-4 1-2 15,2-5 1-15,-2-5 0 16,-2-9-1-16,0-17 0 16,0 22 1-16,0-22-1 15,0 0 0-15,0 0 0 16,-2-30 0-16,2 7 0 16,-4-5 0-16,4-7-1 15,4-2 1-15,-4-1-1 16,2-1 1-16,4 2-1 15,0 4 1-15,2 7 0 16,4 8 0-16,-12 18 0 16,33-15 0-16,-13 17 0 0,4 9 0 15,-3 11 1-15,1 2 0 16,0 7 0-16,-6 6-1 16,-5 3 1-16,-5-3 0 15,-4-2 0-15,-4-3-1 16,-4-7 1-16,1-1-1 15,5-24 0-15,-18 23 0 16,18-23 0-16,0 0 0 16,-16-18-1-16,16-1 1 15,6-11-1-15,0-7 1 16,2-8-1-16,8-2 1 16,1 0-1-16,3 6 1 15,2 5 0-15,1 13 0 0,-1 5 0 16,2 12 0-16,-2 16 0 15,-5 6 0-15,3 7 0 16,-8 9 0-16,-4-1-1 16,4 2 0-16,-6-1-3 15,3 3-4-15,-16-17-32 16,7-18-1-16,6 17-1 16,-6-17 0-16</inkml:trace>
  <inkml:trace contextRef="#ctx0" brushRef="#br0" timeOffset="298286.5377">27394 8207 26 0,'-8'18'33'0,"8"-18"1"16,-12 19 0-16,24 3-16 0,-12-22-5 15,0 0-3-15,0 0-2 16,12 24-2-16,-12-24 0 15,0 0-1-15,21 2-1 16,-3-2 0-16,-18 0-2 16,30-18 0-16,-11 2 0 15,5-3-1-15,-4-7-1 16,5 1 0-16,-3-9 1 16,-2-3-1-16,0-4 0 15,-6-2 0-15,-5 1 1 16,-1 3-1-16,-8 4 0 15,0 3 1-15,-8 9-1 16,8 23 0-16,-29-18 1 0,9 28-1 16,-2 10 1-16,-3 13 0 15,-3 8 0-15,2 6 0 16,7 6 0-16,5 0 0 16,4-2-1-16,10-2 1 15,10-9 0-15,4-7-1 16,7-10 1-16,9-7-1 15,-2-6 0-15,-1-6-2 16,5-4 0-16,-10-12-3 16,13 14-8-16,-15-20-28 15,-4-1 0-15,-5-3 0 16,1-3 0-16</inkml:trace>
  <inkml:trace contextRef="#ctx0" brushRef="#br0" timeOffset="298781.7181">27779 7722 29 0,'25'-13'35'0,"-25"13"1"16,22-14 2-16,2 14-20 15,-18-20-4-15,21 22-3 16,-27-2-2-16,34-8-2 16,-34 8-1-16,24 10-2 15,-24-10-1-15,3 32-1 16,-10-7 0-16,-1 5-1 15,-12 3 1-15,-4 6-1 16,-1-3-1-16,1 1 1 16,-2-6 0-16,6-1 0 15,1-9 0-15,7-1 0 16,12-20 0-16,-8 21-1 0,8-21 1 16,0 0 0-16,28 6-1 15,-9-10 0-15,1 1 0 16,6-3 1-1,1 0-2-15,5 0 0 16,0 6-1-16,-5-10-2 0,11 18-6 16,-38-8-31-16,29 2-1 15,-9-6 1-15,-20 4-2 16</inkml:trace>
  <inkml:trace contextRef="#ctx0" brushRef="#br0" timeOffset="299389.941">28491 7799 43 0,'20'-2'36'15,"-20"2"1"-15,0 0-4 16,8 24-15-16,-30-28-6 16,18 29-2-16,-21-7-3 15,5 21-2-15,-14 6 0 16,5 16-1-16,-15 4-1 15,-1 11 0-15,-6 9-1 16,3 1 0-16,-11 2-1 16,6 3 0-16,1-11 0 15,7-3-1-15,5-11 1 16,9-9-1-16,3-10 1 0,8-9-1 16,9-11 1-16,5-9-1 15,6-18 0-15,0 0 0 16,-8 18-1-16,8-18-1 15,0 0-3-15,0-22-6 16,0 22-30-16,14-22-1 16,-14 22 0-16,13-35 0 15</inkml:trace>
  <inkml:trace contextRef="#ctx0" brushRef="#br0" timeOffset="301077.5613">28191 8621 40 0,'0'0'36'0,"0"0"-1"15,-19 16-8-15,19-16-11 16,0 0-6-16,0 0-2 15,0-18-3-15,0 18-1 16,31-17-2-16,-5 5 1 16,3 2-1-16,7 0 1 15,3 4-1-15,-5 2 1 16,4 8 0-16,-11 0-1 16,-7 12 1-16,-20-16 0 15,14 39-2-15,-28-9 1 0,-4-1-2 16,-2-9 2-16,-5 5-2 15,-3-3 1-15,6-4-2 16,3-7 1-16,19-11 0 16,0 0-1-16,0 0 2 15,-6-21-2-15,21 3 2 16,9 4-2-16,8 1 2 16,3-1-2-16,-3 12 1 15,1 12 1-15,7 7-1 16,-8 3 0-16,-7 7 0 15,-5 3 2-15,-8 1-1 16,-12 1 0-16,-4-7 1 16,-10-3-1-16,-10-1 0 0,-5-3 0 15,-9-2 0-15,1-4-2 16,-5-9-1-16,9 5-4 16,-13-12-27-1,19-2-8-15,1-5 0 0,6-5-1 16</inkml:trace>
  <inkml:trace contextRef="#ctx0" brushRef="#br0" timeOffset="301813.8313">28924 7874 45 0,'0'0'38'16,"-12"-20"1"-16,12 20 0 15,0 0-19-15,0 0-9 16,39 27-3-16,-39-27-2 16,42 46-1-16,-20-9-1 15,5 14-1-15,-1 6-1 16,0 11 0-16,-1 3 0 15,-3 4 0-15,-2 3-2 16,-2 7 0-16,-11-1 1 16,-1-4 0-16,-6-3-1 0,-2-4 0 15,-8-5 1-15,-3-5-1 16,-3-6 2-16,2-8-1 16,-4-12 0-16,-1-3 0 15,-1-5 0-15,0-5 1 16,0-3-2-16,20-21 1 15,-31 30-1-15,31-30 1 16,-20 13-1-16,20-13 0 16,0 0-1-16,0 0-1 15,0 0-1-15,0 0-3 16,0 0-15-16,-8-25-22 16,8 5-1-16,-4-7 1 0,2-3 0 15</inkml:trace>
  <inkml:trace contextRef="#ctx0" brushRef="#br0" timeOffset="303083.2984">29727 8274 18 0,'14'-30'35'16,"-14"30"2"-16,0 0 1 15,4-37-15-15,-4 37-5 16,0 0-3-16,0 0-3 0,0 0-3 16,0 0-3-16,-10 28-1 15,2-3-1-15,-5 9-1 16,5 7 0-16,-4 6-2 16,2 0 1-16,8 4-2 15,8-6 1-15,8-6 0 16,11-7-1-16,15-11 0 15,5-9 0-15,9-12 0 16,5-10 0-16,4-9 0 16,-4-5 0-16,1-7 0 15,-9-3 0-15,-12-3 0 16,-5 2 1-16,-12-3-1 16,-5 7 1-16,-15 6-1 0,-4 5 1 15,2 20 0-15,-25-10 0 16,5 22-1-16,0 6 1 15,3 9-1-15,3 4 1 16,12 5-1-16,8 3 1 16,7-2-1-16,13-5 0 15,10-9 0-15,7-7 0 16,4-8 0-16,5-8 0 16,-1-8 0-16,-5-8 1 15,-7-7-1-15,-5-3 0 16,-9-5 0-16,-9-3 0 15,-6 1 1-15,-16 0-1 0,-8 1 0 16,0 3-1-16,-11-1 1 16,-1 5-1-16,0 5-1 15,-5-1-2-15,11 11-2 16,-12-14-7-16,32 24-29 31,-15-23-1-31,15 23 0 0,-10-18 0 0</inkml:trace>
  <inkml:trace contextRef="#ctx0" brushRef="#br0" timeOffset="303686.5195">30573 7856 44 0,'0'0'37'16,"17"-14"0"-16,-17 14 1 15,22-33-22-15,10 31-4 16,-15-18-3-16,19 18-1 16,-6-11-1-16,3 13-2 15,-7-2-1-15,-1 11 0 16,-25-9-2-16,26 36 1 15,-30-9-2-15,-10 8 0 0,-9 1 0 16,-1 7 0 0,-6-2-1-16,1 0 0 0,-3-5 0 15,6-9 1 1,9-3-1-16,17-24-1 0,-22 27 2 16,22-27-1-16,0 0 1 15,0 0 0-15,26 2-1 16,-26-2 1-16,33-8 0 15,-7 2 1-15,2-1-1 16,9-1 0-16,3-4 0 16,1 0 0-16,2 0 0 15,5 3 0-15,-3-3 0 16,1 6-1-16,-7-2 1 0,-7 4-1 16,-13 4 0-1,1-4 0-15,-20 4 0 16,22 4 1-16,-22-4-1 15,0 0 0-15,0 0-1 0,0 0 1 16,0 0-1-16,0 0-1 16,0 22 0-16,0-22-3 15,0 0-1-15,-34-2-14 16,34 2-23-16,-27 8 0 16,27-8 0-16,-38-8 0 15</inkml:trace>
  <inkml:trace contextRef="#ctx0" brushRef="#br0" timeOffset="306402.5168">19669 8286 1 0,'-12'-18'18'15,"12"18"4"1,0 0-5-16,0 0-1 16,0 0 0-16,0 0-1 0,-8 28 0 15,-17-17 0-15,19 31-1 16,-32-9-3-16,17 28-2 16,-25 2-2-16,1 27-2 15,-14 2 0-15,-7 22-2 16,-7 2-1-16,-4 5-2 15,-2-5 1-15,6-4-2 16,10-10-5-16,2-25-8 16,12-13-21-16,33-17-1 0,16-47 0 15,0 0-1 1</inkml:trace>
  <inkml:trace contextRef="#ctx0" brushRef="#br0" timeOffset="307498.9195">27467 7550 1 0,'0'0'28'16,"0"0"4"-16,17 10-1 0,-19 13-10 16,-21-7-2-1,9 31-3-15,-30-14-3 16,21 30-3-16,-33-2-3 16,15 21-1-16,-12-3-2 0,9 3 0 15,-1-3-4-15,9-9-1 16,13-1-5-16,-11-34-12 15,16-5-18-15,18-30-3 16,0 0 1-16,0 0 0 16</inkml:trace>
  <inkml:trace contextRef="#ctx0" brushRef="#br0" timeOffset="308634.3362">21336 8188 38 0,'0'0'31'0,"0"0"1"16,2 23-10-16,-2-23-3 15,-20 41-3-15,-6-19-5 16,7 25-3-16,-21-4 0 0,1 20-2 16,-13 0-1-16,5 15-1 15,-12-5-1 1,1 2-3-16,7-3 0 15,4-15-7-15,21 6-14 0,4-24-16 16,4-19-1-16,18-20 1 16,0 0-2-16</inkml:trace>
  <inkml:trace contextRef="#ctx0" brushRef="#br0" timeOffset="309654.7128">28189 7477 25 0,'0'0'33'16,"16"-2"0"-16,-16 2 0 15,-20 10-14-15,20 15-4 0,-27-17-3 16,19 32-3-16,-28-9-1 16,15 16-3-1,-19-2 0-15,14 14-1 16,-7-2-2-16,3 0 0 0,7-6-1 15,-1-10-2-15,10 0-2 16,0-21-5-16,22 9-17 16,-8-29-14-16,0 0 0 15,4-21 0-15,-2-1-1 16</inkml:trace>
  <inkml:trace contextRef="#ctx0" brushRef="#br0" timeOffset="321338.001">25786 8219 10 0,'0'0'33'16,"-8"-27"2"-16,8 27 1 0,0 0-15 15,-6-36-2-15,6 36-3 16,0 0-2-16,6 18-4 16,-6-18-3-16,-13 41-1 15,1-6-2-15,0 16 0 16,-8 10-1-16,-2 6-1 15,-9 10 0-15,-1 7-1 16,-1 0 1 0,3-1-2-16,-7-11 1 0,11-7-2 15,0-12 1-15,12-14-1 16,3-9-2-16,11-30-2 16,-6 23-4-16,6-23-11 0,-2-21-22 15,2 21 1-15,13-28-1 16,-13 28 2-16</inkml:trace>
  <inkml:trace contextRef="#ctx0" brushRef="#br0" timeOffset="321730.1528">25634 8849 54 0,'20'-6'37'0,"0"0"2"15,3-2-2-15,-15-9-24 16,32 17-3-16,-20-12-3 0,13 16-1 16,-9-6-2-16,2 10-1 15,-26-8 0-15,23 23 0 16,-23-3-2 0,-8 9 0-16,-11 1 0 0,-1 1 0 15,-8 3-1-15,-1-3 1 16,1 0-1-16,6-3 1 15,4-9-1-15,18-19 1 16,-7 26 0-16,7-26 1 16,0 0-1-16,33 10-1 15,-11-14 2-15,9-4-2 16,1-2 0-16,7-4 0 16,1-1-1-16,-1-3-2 0,7 4-2 15,-20-9-8-15,19 13-29 16,-25 2 0-1,-20 8 0-15,0 0 0 16</inkml:trace>
  <inkml:trace contextRef="#ctx0" brushRef="#br0" timeOffset="325625.5763">21429 8855 1 0,'0'0'5'16,"0"0"15"-16,0 0 0 15,0 0-8-15,0 0 2 16,-20-24-2-16,20 24 2 15,0 0 1-15,0 0 0 16,-18-15 1-16,18 15-4 16,0 0-2-16,0 0-2 15,0 0-1-15,-2 27-1 16,2-27-2-16,40 41 0 0,-15-7-2 16,17 15 1-16,1 4-1 15,5 8 0 1,-3 5-2-16,0-5-1 15,1 8-5-15,-15-26-21 0,-1-8-10 16,0-9-1-16,-11-14 0 16</inkml:trace>
  <inkml:trace contextRef="#ctx0" brushRef="#br0" timeOffset="326633.9458">25255 8288 51 0,'-20'-22'35'0,"20"22"1"16,0 0-10-16,-7 28-13 15,32 30 0-15,-11 1-3 0,31 32-2 16,-5-3 0-16,19 22-4 16,0 2-1-1,9 2-2-15,3-10-1 16,6-10-1-16,-4-14 0 0,-6-15-2 15,4-2-4-15,-28-28-27 16,11-15-5-16,-15-14-1 16,-5-14 0-16</inkml:trace>
  <inkml:trace contextRef="#ctx0" brushRef="#br0" timeOffset="332045.9363">21974 10564 17 0,'11'-21'33'0,"-11"21"1"0,14-30 2 16,-16 1-14-16,2 29-4 16,6-26-3-16,-6 26-3 15,0 0-2-15,0 0-3 16,-37-6-2-16,11 24-1 16,-10 4-2-16,-1 13 0 15,-9 6 0-15,7 4-1 16,1 4 0-16,13 2-1 15,9-7 0-15,16-3 1 16,8-12-2-16,18-11 2 16,7-10-2-16,7-12 1 15,9-8-1-15,-4-10 1 16,-3-5 0-16,-3-4 0 0,-7-3 0 16,-6 1 0-16,-13 3 0 15,-5 7 1-15,-8 5-1 16,0 18 0-16,0 0 0 15,0 0 1-15,0 0-1 16,-8 45 0-16,16-3 0 16,6 7 0-16,4 6 1 15,4 5 0-15,-3 3-1 16,1-6 0-16,-8-2 1 16,-4-6-1-16,-8-8 2 15,-10-3-1-15,-10-7 0 16,-9-7-1-16,-7-5 2 0,-3-7-2 15,-5-4 2-15,-1-6-2 16,3-4-1-16,3-6-1 16,7-2-1-16,-1-5-4 15,33 15-23-15,-32-16-11 16,32 16 0-16,-20-28 0 16</inkml:trace>
  <inkml:trace contextRef="#ctx0" brushRef="#br0" timeOffset="332610.1412">22621 10397 51 0,'-27'-2'37'15,"7"4"0"-15,-6 2 2 16,26-4-25-16,-57 14-3 0,33 2-2 15,-13-12-3-15,9 9-2 16,-2-1-2-16,15 0 0 16,15-12-2-1,-14 24 1-15,14-24-1 0,27 21 0 16,5-9-1-16,2-4 1 16,11 6 0-16,0-3 0 15,1 3 0-15,-5 6 1 16,-1-1-1-16,-7 3 1 15,-9-2 1-15,-4 9-1 16,-12-9 1-16,-8 5-1 16,-8-5 1-16,-10-3-1 15,-4-3 0-15,-9 2 0 0,-3-6 0 16,-5-4 0-16,1-3-1 16,3-5-1-1,3 2 0-15,2-13-3 16,30 13-5-16,-35-26-23 0,35 9-8 15,8-7-1-15,4 2 1 16</inkml:trace>
  <inkml:trace contextRef="#ctx0" brushRef="#br0" timeOffset="332818.2217">22785 10454 75 0,'22'12'41'15,"-22"-12"-1"-15,16 37 1 16,1-5-29-16,-15-13-4 0,10 21-3 16,-4-11-1-1,6 5-3-15,-2-5-1 0,2-11-2 16,5 3-5-16,-19-21-31 16,0 0-3-16,18-21 0 15,-16-7 0-15</inkml:trace>
  <inkml:trace contextRef="#ctx0" brushRef="#br0" timeOffset="332954.2676">22751 10250 42 0,'0'0'14'0,"30"0"-14"15,-30 0-7-15,30 14-20 16,-30-14 6-16</inkml:trace>
  <inkml:trace contextRef="#ctx0" brushRef="#br0" timeOffset="333406.4359">23036 10448 79 0,'22'24'41'15,"-22"-24"-1"-15,17 33 1 16,-1-7-32-16,-18-8-3 16,10 9-2-16,-10-5-1 0,2 1-1 15,-6-5-1-15,6-18-1 16,-6 25 0-16,6-25 0 16,0 0 0-16,0 0 0 15,-20-33-1-15,20 11 1 16,6-9-1-16,0-4 1 15,2-3 0-15,8 3-1 16,8 4 1-16,1-1-1 16,1 9 1-16,8 7 1 15,-3 6-1-15,3 16 1 16,-1 6 0-16,-1 11 1 16,-4 3-1-16,-3 9 1 15,-7 5-1-15,-4 1 0 0,-6 2 0 16,-4 0 0-16,-8-6-3 15,-4-5 0-15,4-3-1 16,4-29-5-16,-2 36-6 16,2-36-27-16,0 0-1 15,6-40 1-15,8 9 0 16</inkml:trace>
  <inkml:trace contextRef="#ctx0" brushRef="#br0" timeOffset="333738.556">23804 10187 81 0,'0'0'40'16,"0"0"2"-16,-8 28 0 0,2 15-32 15,-16-4-3-15,5 14-2 16,3 8-2-16,8 10 0 16,6-6-2-16,18 1 0 15,9-15 0-15,9-15-1 16,13-13 0-16,4-15 0 15,5-16-1-15,-5-19 1 16,-2-12 0-16,-9-16 0 16,-11-2 0-16,-17-2 0 15,-8 0 1-15,-12 6-1 16,-13 2 0-16,-15 8 0 16,2 11-1-16,-7 5 0 15,1 13-1-15,-3 4-3 0,7 18-6 16,-11-6-30-16,13 10-1 15,-5 2 0-15,7 3 0 16</inkml:trace>
  <inkml:trace contextRef="#ctx0" brushRef="#br0" timeOffset="333978.6442">23658 10364 81 0,'16'14'41'0,"-16"-14"-1"15,25 2 0 1,5 2-32-16,-8-12-3 16,11 6-1-16,1-2-3 15,3 0-1-15,3 6-5 0,-15-12-33 16,9 2-2-16,-10 2-1 15,-9 1 0-15</inkml:trace>
  <inkml:trace contextRef="#ctx0" brushRef="#br0" timeOffset="334714.9146">24531 10376 29 0,'0'0'35'0,"0"0"1"16,0 0 0-16,-20-2-19 16,49 10-4-16,-29-8-3 15,54-2-2-15,-21-4-3 16,19 6-3-16,-1-2-2 16,-4-6-5-16,13 18-9 0,-17-12-23 15,-13-2 0-15,-7 2-1 16,-23 2 1-16</inkml:trace>
  <inkml:trace contextRef="#ctx0" brushRef="#br0" timeOffset="334877.974">24550 10494 69 0,'0'0'36'15,"32"11"-1"-15,-5-1-10 16,3-16-19-16,17 4-5 15,11 8-11-15,3-8-24 16,-10-9-1-16,7 3-1 0,-11-6 0 16</inkml:trace>
  <inkml:trace contextRef="#ctx0" brushRef="#br0" timeOffset="336206.4619">25563 10342 43 0,'0'0'33'0,"0"0"1"16,0 0-12-16,0 0-6 15,-22-5-4-15,22 5-3 16,0 0-3-16,0 0-1 16,0 0-1-16,26-12 0 15,-26 12-1-15,22-22 0 16,-10 5-1-16,9-3-1 15,-1-6 1-15,6-9-1 16,-2-2-1-16,3-4 0 16,-5 1 0-16,-4 1 1 15,-5 4-2-15,-7 1 2 0,-6 7-1 16,0 27 1-16,-25-24-1 16,3 28 1-16,-8 6 0 15,3 18 0-15,-7 5 1 16,1 16-1-1,3 4 1-15,8 6-1 0,8 2 1 16,14-2-1-16,2-4 0 16,16-10 0-16,10-12-1 15,5-13-1-15,11-5 0 16,-5-13-2-16,13-2-2 16,-19-21-6-16,26 7-24 15,-21-15-4-15,-4-1-2 16,-7-3 1-16</inkml:trace>
  <inkml:trace contextRef="#ctx0" brushRef="#br0" timeOffset="336501.5704">26221 10028 50 0,'23'2'40'0,"-23"-2"-2"16,6 34 3-16,-6 3-25 15,-19-15-4-15,11 31-4 16,-18-4-2-16,-2 16-2 16,-3-5-1-16,3 9 0 15,-3 0-2-15,5-1 1 0,0-1-2 16,6-8 1 0,7-10 0-16,7-10-1 15,-2-7-1-15,4-11 0 16,4-21-2-16,0 0-1 0,10 18-4 15,-20-44-24-15,22 9-9 16,-6-9-1-16,7-3 1 16</inkml:trace>
  <inkml:trace contextRef="#ctx0" brushRef="#br0" timeOffset="337177.8214">26404 10423 14 0,'0'0'32'0,"0"0"1"16,0 0 1-16,0 0-15 15,0 0-6-15,40-8-3 16,-18-4-3-16,21 14-1 0,-9-10 0 15,11 16-1-15,-6-8-2 16,1 12 1-16,-8-4 0 16,-5 14-1-16,-15-3 0 15,-10 9-1-15,-10-3 0 16,-12 3-1-16,-7-5 1 16,-5 1-1-16,2-5 0 15,3-5-1-15,5-6 0 16,22-8 0-16,-26 2 0 15,26-2 0-15,0 0-1 16,22-28 1-16,2 17-1 16,4 1 1-16,9 0 0 15,3 8 0-15,-1 2 1 0,-3 8-1 16,1 8 1-16,-9 1 0 16,-5 7 0-16,-9 3 0 15,-12 1 1 1,-6-1-1-16,-12-1 1 0,-9-3-1 15,-9-7 0-15,-7 2 0 16,-3-10 0-16,-3-7-1 16,2-1-1-16,-1-9-1 15,13 11-7-15,-11-16-30 16,22-6-1-16,11-1-1 16,5-7 1-16</inkml:trace>
  <inkml:trace contextRef="#ctx0" brushRef="#br0" timeOffset="338222.2019">27263 10337 34 0,'0'0'30'16,"0"0"0"-16,12-30-1 15,-12 30-7-15,0 0-3 16,0 0-6-16,0-21-2 16,0 21-4-16,0 0-1 15,-14 33-2-15,2-11 0 0,5 17-2 16,-3 0 0-16,8 4-1 15,0 6 0-15,10-2 0 16,7-3-1-16,15-11 0 16,10-11 0-16,7-13-1 15,6-7 2-15,4-8-2 16,-5-11 1-16,-5-5 1 16,-3-7-1-16,-11-5 0 15,-11 1 1-15,-10 0-1 16,-8 5 1-16,-8 5 0 15,-10 3-1-15,-6 12 1 16,0 6 0-16,1 10-1 16,-1 8 1-16,12 11-1 0,2 1 0 15,12 3 1-15,10-2-1 16,10 1 0-16,7-7 0 16,7-1 0-1,9-12 0-15,-2-8 0 0,1-10 0 16,-5-4 0-16,-9-5 0 15,-7-11 0-15,-9-3 0 16,-6-1 1-16,-12-5-1 16,-12 0 0-16,-6 1 1 15,-3-3-2-15,1 10 1 16,-6 1 0-16,12 9-2 16,-5-5-2-16,19 24-1 0,-20-27-8 15,20 27-29-15,0 0 1 16,20-14-1-1,-20 14 1-15</inkml:trace>
  <inkml:trace contextRef="#ctx0" brushRef="#br0" timeOffset="338822.4281">28140 9968 40 0,'0'0'38'16,"0"0"-2"-16,4-26-1 15,16 28-18-15,-18-22-5 16,23 19-3-16,-25 1-3 16,46-18-2-16,-21 10 0 15,9 10-1-15,-8-2-1 16,-1 8 0-16,-5 2-1 16,-8 7 0-16,-10 3 1 15,-10 11-2-15,-4 3 1 0,-10 3 0 16,-7-2-1-1,1 3 1-15,-3-3 0 16,3-8-1-16,4-1 0 0,8-10 1 16,16-16-1-16,-17 17 1 15,17-17 0-15,0 0-1 16,25 4 1-16,-5-2 0 16,6-6 1-16,5 0-2 15,9-2 1-15,-1 2 0 16,3-1 0-16,1 1 0 15,-1 0 0-15,-5 2 0 16,-5-2-1-16,-13 2 0 16,1 0 0-16,-20 2-1 15,16-2 0-15,-16 2-2 16,0 0-2-16,-22-12-15 16,22 12-22-16,-23 2-1 0,23-2 0 15,-36 4 1-15</inkml:trace>
  <inkml:trace contextRef="#ctx0" brushRef="#br0" timeOffset="382234.3655">21022 12238 31 0,'8'-23'23'0,"-8"23"0"16,0-26-3-16,0 26-1 0,-6-25-3 16,6 25-3-16,-2-24-2 15,2 24-3-15,0 0-1 16,0 0-1-16,0 0-1 15,0 0-1-15,-18 20 0 16,16 15 0-16,-8 6-1 16,8 20 0-16,-6 4 1 15,4 12-2-15,4-5 1 16,4 3-2-16,6-11 0 16,16-7 0-16,5-8 0 15,9-21-1-15,5-12 0 16,9-16 0-16,-3-10 0 15,-4-12 0-15,-1-7 1 0,-13-7-1 16,-9-7-1-16,-4 4 1 16,-14 4 0-16,-6 1 1 15,-12 11-1-15,12 23 2 16,-34-6-1-16,11 24 0 16,1 9 2-16,8 14-2 15,2 2 0-15,12 7-1 16,14-3 1-16,6-8-1 15,13-8 0-15,7-9 1 0,3-8-1 16,3-16 0 0,-5-6 1-16,-3-10-1 15,-7-7 0-15,-9-9 0 16,-10-1 1-16,-6-4-1 0,-6-6-3 16,-6-1 2-16,-2 1-2 15,-10-6-3-15,16 18-7 16,-14-14-27-16,9 6-1 31,-1 5 0-31,4 9 2 0</inkml:trace>
  <inkml:trace contextRef="#ctx0" brushRef="#br0" timeOffset="382762.5591">21847 12048 54 0,'-4'-24'37'16,"4"24"0"-16,10-21 1 15,-10-3-25-15,28 18-4 16,-9-13-1-16,15 17-3 15,-2-4-1-15,5 12 0 16,-7-2 0-16,-1 17-1 16,-9 1-1-16,-12 13 0 15,-8 4-1-15,-12 3 1 0,-4 3-1 16,-3-2 1-16,-1-2-1 16,0-3 1-16,0-11-1 15,5-3 1-15,15-24-1 16,-16 27 1-16,16-27-1 15,0 0 0-15,0 0 1 16,0 0-1-16,0 0 0 16,20 8 0-16,-20-8 0 15,33-4 0-15,-13 4 0 16,6-2-1-16,-1 2 1 16,3 0-1-16,3 4 0 15,1-4-1-15,-4 4 0 16,-3-2-1-16,3 2-2 0,-4-4-1 15,3 12-5-15,-27-12-33 16,0 0 1-16,20 15-1 16,-20-15 1-16</inkml:trace>
  <inkml:trace contextRef="#ctx0" brushRef="#br0" timeOffset="383113.6886">22254 12574 45 0,'-16'12'35'0,"16"-12"3"15,0 0-2-15,-26 4-18 16,40 15-4-16,-14-19-4 16,0 0-2-16,16-2-3 15,14 4-1-15,-3-6 0 16,13 2-2-16,5-7-1 16,1-3 0-16,5 0-1 15,-4-4-3-15,5 12-2 16,-27-17-12-16,9 9-22 0,-34 12 0 15,20-8 0 1,-20 8-1-16</inkml:trace>
  <inkml:trace contextRef="#ctx0" brushRef="#br0" timeOffset="383302.7577">22343 12688 74 0,'0'0'39'16,"29"17"1"-16,1-13-1 15,-10-15-29-15,27 7-2 16,-7-6-4-16,5 4-1 16,0-4-3-16,-3-2-3 15,3 20-16-15,-19-18-20 16,-6 6-1-16,-20 4-1 16,0 0 0-16</inkml:trace>
  <inkml:trace contextRef="#ctx0" brushRef="#br0" timeOffset="386517.94">24299 12128 30 0,'0'0'33'0,"-19"2"0"15,19-2-8-15,-28 0-6 0,28 0-5 16,0 0-4-1,0 0-2-15,0 0-3 16,0 0-1-16,22-33-1 16,9 23-1-16,3-4 0 0,7 9 1 15,9 1-1-15,3 8 0 16,-2 1 1-16,3 13-1 16,-11 2 0-16,-3 11 0 15,-19 1-1-15,-9 5 0 16,-22-4 0-16,-11 3 0 15,-19-3-1-15,-5 0 1 16,-9-7-1-16,3-5 1 16,0-9-1-16,9-4 1 15,11-6-1-15,11-8 0 16,20 6 0-16,0 0-1 16,8-21 1-16,18 13-1 15,7 2 1-15,11 4 0 0,7 8 1 16,-2 5-1-16,3 7 2 15,1 8-1-15,-10-3 0 16,-3 11 0-16,-18-3 1 16,-11 2 0-16,-13-1 0 15,-15 1 0-15,-11-7-2 16,-15-1 2-16,-11-3-1 16,-5-3 0-16,0-5 0 15,-4-2 0-15,1-6-1 16,15-6 0-16,2 0-2 15,9-8 0-15,16 4-4 16,5-16-4-16,15 20-20 16,0 0-11-16,33-21-1 0,-13 9 1 15</inkml:trace>
  <inkml:trace contextRef="#ctx0" brushRef="#br0" timeOffset="387118.1592">25279 12276 68 0,'22'-16'38'0,"-22"16"2"0,-2-18-8 16,2 18-21-16,-32-13-1 15,6 18-3-15,-19 3-3 16,-8 12 0 0,-13 7-2-16,1 13 1 0,0 1 0 15,12 8-2-15,13 2 1 16,15-4-2-16,25-8 1 16,19-5-1-16,27-17 0 15,9-9-1-15,8-10-1 16,2-17 1-16,-3-7-1 15,-7-9 1-15,-10-3-1 16,-15-5 2-16,-10 2-1 0,-10 6 1 16,-10 5-1-16,-6 13 1 15,6 17 1-15,0 0-1 16,-18-4 1 0,18 23-1-16,6 9 0 15,6 9 1-15,7 6 0 0,7 6 0 16,0 4 1-16,3 2-2 15,1 0 2-15,-8 2-1 16,-5-4 1-16,-11 0 0 16,-10-6-1-16,-11-6 1 15,-11-3-2-15,-14-1 1 16,-11-8 0-16,-2-5 0 16,-4-10 0-16,-1-8-1 0,5-10-1 15,6-14-2-15,9-4-2 16,5-25-7-1,29 2-30-15,-4-8 0 16,14 2-1-16,2-10 0 0</inkml:trace>
  <inkml:trace contextRef="#ctx0" brushRef="#br0" timeOffset="387542.3149">25747 12166 66 0,'0'0'41'0,"0"0"-2"16,-36 4 2-16,-3-2-33 16,7 9-2-16,-7-1-2 0,7 8-2 15,-1 0 0-15,15 1-2 16,10-1 0-16,8-18 0 15,31 27 0-15,3-17 0 16,7 0 0-16,9 0 0 16,3 2 0-16,-1-1 0 15,-1 5 0-15,-10 2 0 16,-3-1 0-16,-13 7 1 16,-11-3 3-1,-12 7-2-15,-10-8 1 0,-11 1-1 16,-13-9 0-16,-2 0 0 31,-9-8-2-31,2-4 1 0,3-6-4 0,-1-10 1 0,13-2-3 16,0-23-5-16,30 4-31 15,-12-8-1-15,12 4 2 16,6-5-2-16</inkml:trace>
  <inkml:trace contextRef="#ctx0" brushRef="#br0" timeOffset="387726.3817">25962 12207 66 0,'32'27'42'16,"-5"9"0"-16,-3-1-1 15,4 12-29-15,-17-21-3 16,9 7-4-16,-8-7-2 16,-2-3-2-16,0-3 0 0,-10-20-5 15,14 21-4 1,-14-21-34-16,6-27 1 0,-12-1-2 15,0-9 1-15</inkml:trace>
  <inkml:trace contextRef="#ctx0" brushRef="#br0" timeOffset="388254.5765">26302 12232 41 0,'17'24'39'0,"-3"2"0"15,6 1 0-15,-20-27-22 16,26 49-5-16,-26-49-3 16,8 41-3-16,-8-23-2 15,0-18-2-15,-8 24-1 16,8-24 0-16,0 0 0 0,-24-12-1 16,22-8 0-16,-4-7 0 15,8-9 0-15,4-3-1 16,6-8 1-16,6 4 0 15,3-6 0-15,7 7 0 16,4 3 0-16,5 12 0 16,3 9 1-16,1 16 0 15,-2 10 0-15,-1 16 0 16,-6 7 1-16,-7 8-1 16,-11 10 0-16,0 2 0 15,-12 2-1-15,-2-10 0 16,-2-1-2-16,-4-15-2 15,12 1-3-15,-6-28-26 0,0 0-8 16,32-12-1-16,-5-10 1 16</inkml:trace>
  <inkml:trace contextRef="#ctx0" brushRef="#br0" timeOffset="388561.6884">27257 11883 71 0,'0'0'41'15,"-6"20"1"-15,-9 11-1 16,1 18-31-16,-6-2-4 16,8 18-1-16,0 4-2 15,12-2-1-15,12-7 0 16,20-7-1-16,7-11 0 0,15-19-1 16,5-13 0-1,4-14 1-15,-4-14-1 16,-3-15 0-16,-5-12 0 15,-14-10 0-15,-9-6 1 0,-16-2-2 16,-10 0 1-16,-10 3-1 16,-6 5 0-16,-12 9-2 15,1 13-1-15,-15 0-5 16,15 27-25-16,-21 0-8 16,5 8 0-16,-11 10 0 15</inkml:trace>
  <inkml:trace contextRef="#ctx0" brushRef="#br0" timeOffset="388749.7573">26993 12050 65 0,'0'29'42'0,"19"-15"0"16,15-16 0-16,37 12-30 0,-18-24-2 16,32 8-4-16,-4-5-3 15,14 1-1-15,-4-4-2 16,-4 0-3-16,-4 12-4 15,-30-13-34-15,-6 9-1 16,-21 6-2-16,-26 0 2 16</inkml:trace>
  <inkml:trace contextRef="#ctx0" brushRef="#br0" timeOffset="389185.9246">24631 13045 46 0,'-49'12'38'0,"15"3"1"16,11-1 1-16,23-14-15 16,0 0-14-16,43-2-4 15,30 2-1-15,18-10 0 16,39 5 0-1,20-17-3-15,34 2 0 0,17-5 0 16,15 1-1-16,1-1 0 16,-2 1-2-16,-16 3 0 15,-23 3-4-15,-20 16-3 16,-53-2-35-16,-18 6-1 16,-36-2-1-16,-23 4 0 15</inkml:trace>
  <inkml:trace contextRef="#ctx0" brushRef="#br0" timeOffset="389890.1767">25851 13691 31 0,'0'0'35'0,"0"0"1"16,0 0-2-16,0 0-15 15,0 0-4-15,0 0-7 16,0 0 1-16,0 0-5 16,0 0 0-16,26-14-2 15,-2 0 1-15,-2-9-3 0,15-3 2 16,-1-7 0-16,7-6-1 16,-3-7 0-16,-3 3-1 15,-7-4 2-15,-11 2-1 16,-9 8 0-16,-20 11-1 15,-11 10 1-15,-13 20 1 16,-15 14-1-16,-5 19 1 16,-1 16 0-16,-2 18-1 15,6 11 3-15,13 9-2 16,14-3 0-16,20-2-1 16,18-13 1-16,24-8-1 15,9-16 0-15,22-12-1 16,4-21 0-16,6-10 0 0,-8-6-1 15,-9-8-1-15,-7 4-4 16,-35-4-35-16,1 0-1 16,-21 8-1-16,2-19 0 15</inkml:trace>
  <inkml:trace contextRef="#ctx0" brushRef="#br0" timeOffset="392154.0074">20684 16020 38 0,'0'0'24'16,"26"-29"-1"-16,-14 7-4 16,9 8-1-16,-9-19-3 15,16 15-3-15,-14-19-1 16,17 18-2-16,-17-17 0 15,16 19-1-15,-22-13 0 16,9 18-1-16,-17 12-2 0,0 0 0 16,-17 14-2-1,-3 19 0-15,-4 11-1 16,-3 11-1-16,-1 11 1 16,-2 7-2-16,9 2 1 0,3-3-2 15,14-11 1-15,12-4-1 16,6-14 1-16,19-15 1 15,7-15-2-15,17-13 2 16,2-13-1-16,0-13 0 16,-1-5 0-16,-5-11 2 15,-8-1-2-15,-11 2 2 16,-10 4-2-16,-20 3 2 16,-8 11-1-16,-18 13 1 15,-2 6-1-15,-13 20-2 16,3 7 2-16,4 11-1 15,9 5 0-15,15 4 0 16,18-2 0-16,21-7-1 0,15-11 1 16,21-9 0-16,4-12 0 15,12-14-1-15,-6-11 1 16,-2-9 2-16,-16-7-2 16,-10-6 0-16,-19-4 0 15,-16 0 1-15,-12-2-1 16,-10 4 2-16,-16 1-2 15,-16 1-1-15,5 10-2 16,-18 0-1-16,17 23-10 16,-11-16-28-16,11 15 0 15,2-1-1-15,13 6 0 16</inkml:trace>
  <inkml:trace contextRef="#ctx0" brushRef="#br0" timeOffset="392754.2291">22029 15926 55 0,'-12'18'36'0,"12"-18"2"15,0 0-1-15,20 35-25 16,-20-35-4-16,45 0-3 16,-17-4-1-16,17 6 0 15,-1-8-2-15,-1 4-1 16,0 0-1-16,-9-8-5 15,0 16-6-15,-34-6-26 0,0 0 0 16,0 0-3 0,-28-2 2-16</inkml:trace>
  <inkml:trace contextRef="#ctx0" brushRef="#br0" timeOffset="392911.2925">21985 16132 68 0,'-8'18'37'16,"8"-18"0"-16,16 21 0 15,16-15-29-15,-6-12-3 16,13-1-3-16,6-1-2 16,-5-14-6-16,23 6-30 15,-21 1 0-15,-3 1-2 16,-7 6 0-16</inkml:trace>
  <inkml:trace contextRef="#ctx0" brushRef="#br0" timeOffset="393714.5813">22769 16597 29 0,'14'-27'35'0,"-14"27"1"15,6-28 0-15,-6-9-13 16,0 37-13-16,-6-33-1 0,6 33-1 15,-8-22-2-15,8 22-1 16,0 0 0-16,0 0-1 16,2 30-1-16,6-1-1 15,2 8 0-15,4 6-1 16,5 5 0-16,9 1-1 16,2-2 0-16,-3-6 0 15,7-2 1-15,-2-5 0 16,-7-7-1-16,1-3 0 15,-6-9 1-15,-20-15 0 16,21 14 0-16,-21-14-1 16,0 0 1-16,20-12-1 15,-12-11 1-15,2-13-1 0,-2-7 1 16,4-14-1-16,-5-13 1 16,5-21-1-16,-4-21 0 15,-2-17 1-15,-4-18-1 16,-2-10 0-16,-2 0 1 15,-4 0-1-15,-2 13 1 16,-5 15-1-16,-5 9 0 16,-8 26 0-16,-2 21 1 15,-3 16-2-15,3 12-1 16,-3 4 0-16,11 8-2 16,-2-7-3-16,22 40-20 15,2-25-13-15,-2 25-1 16,34-24 1-16,-9 20 1 0</inkml:trace>
  <inkml:trace contextRef="#ctx0" brushRef="#br0" timeOffset="394313.8036">22678 14990 32 0,'-31'-8'27'0,"31"8"1"16,-20 8-9-16,20-8-10 15,0 0-4-15,26-6 0 16,11 10 0-16,-3-8 2 0,25 8 0 15,0-10 1 1,30 12-1-16,4-12 1 16,31 10-2-16,17-8-1 15,28 4-1-15,25-8-3 0,29 2 2 16,30-7-2-16,29-3 2 16,20-2-2-16,32 3 2 15,13-5-2-15,25 6 3 16,13-2-2-16,8 9 0 15,-1-3 0-15,1 4-2 16,-8-2 1-16,-19 2-1 16,-25 0 1-16,-35 2-1 15,-43 2-1-15,-48-2-2 16,-39 10-5-16,-71-4-30 16,-46 0 0-16,-59-2-1 15,-20 10 1-15</inkml:trace>
  <inkml:trace contextRef="#ctx0" brushRef="#br0" timeOffset="395398.1996">24692 15324 22 0,'0'0'29'0,"0"0"1"16,0-28-9-16,20 22-5 16,-12-15-3-16,32 11-3 15,-5-14-1-15,20 12-2 16,-1-9 0-16,15 13-3 16,-10-4 0-16,2 14-1 15,-9 2 0-15,-9 16-1 0,-21 7 0 16,-14 12 0-1,-22 5 0-15,-12 7-1 16,-15-4 0-16,-7 6 0 16,-9-6 0-16,0-8-1 0,5-7 0 15,11-11 0-15,7-11 1 16,34-10-1-16,0 0 0 16,8-26 0-16,30 3 0 15,13-3 0-15,10 3 0 16,7-1-1-16,9 9 1 15,-4 7 0-15,-2 8 1 16,-6 11-1-16,-14 9 1 16,-9 8 0-16,-13 3 0 15,-19 4 0-15,-10 1 0 16,-10-3 1-16,-19 0 0 16,-7-3-1-16,-13-9 1 15,-5-1-1-15,-5-8 0 0,-2-6-1 16,-2-2 0-16,4-6-1 15,5 2-2-15,9-14-3 16,19 20-5-16,-7-16-27 16,33 10 0-16,0 0 0 15,0 0 0-15</inkml:trace>
  <inkml:trace contextRef="#ctx0" brushRef="#br0" timeOffset="395978.4141">25901 15439 67 0,'10'-25'37'15,"-10"25"0"-15,-34-20-11 16,12 22-16-16,-29-8-2 15,6 20-2-15,-21 0-1 16,9 13-2-16,-2 7 0 16,12 3-1-16,7 4-1 15,20 2 0-15,12-3-2 16,16-7 2-16,18-13-2 16,14-15 1-16,5-9 0 0,8-9-1 15,-7-11 1-15,-5-7 0 16,-5-3 0-16,-11-1 0 15,-11 6 1-15,-6 5-1 16,-6 4 0-16,-2 20 0 16,0 0 0-16,0 0 0 15,0 0 0-15,38 18 0 16,-13 8 0-16,15 5 0 16,5 6 0-16,1 8 0 15,5 1 1-15,-10 3-1 16,-3 2 1-16,-16-2 0 15,-11-2 0-15,-16-4 1 16,-15-8-1-16,-12-5 0 0,-9-9 1 16,-11-5 0-16,-7-10-1 15,0-2-1-15,0-8 1 16,1-8-2-16,5 0 0 16,10-9-2-16,13 7-2 15,-2-17-6-15,32 31-22 16,0-41-8-16,12 17 2 15,4 2-2-15</inkml:trace>
  <inkml:trace contextRef="#ctx0" brushRef="#br0" timeOffset="396466.5921">26420 15314 56 0,'0'0'37'0,"-22"-14"0"15,3 12 0-15,-1 4-27 16,-20-10-3-16,7 12-2 15,-11-2-1-15,11 4-1 16,5 0-2-16,8 4 0 0,20-10-1 16,-3 19 0-16,22-11 0 15,19-2 0 1,7 2 0-16,8 0 0 16,7 1 0-16,-1 3 0 0,-2 2 0 15,-9 4 0-15,-3 1 0 16,-13 5 1-16,-13-3-1 15,-5 5 2-15,-14-6-1 16,-8 3 1-16,-15-5 0 16,-5-3 0-16,-12-3 0 15,-3-2 0-15,-4-6-1 16,1-4-1-16,1 0-1 0,7-16-2 16,17 5-4-16,-7-23-21 15,22 9-11 1,8-9 0-16,16 5-1 15</inkml:trace>
  <inkml:trace contextRef="#ctx0" brushRef="#br0" timeOffset="396658.6627">26689 15306 44 0,'23'18'39'0,"-3"7"1"15,-6 4 0-15,0 13-13 16,-14-11-18-16,19 10-2 15,-9-1-3-15,0-1-1 16,8-8-3-16,-4-11-2 16,6-1-6-16,-20-19-30 15,23-9-2-15,-15-15 0 16,0-7-1-16</inkml:trace>
  <inkml:trace contextRef="#ctx0" brushRef="#br0" timeOffset="396818.7214">26797 15184 32 0,'0'0'28'15,"0"0"-1"-15,20 30-1 16,6-26-36-16,-26-4-17 16,33 7-1-16,-33-7 0 15,22 8 9-15</inkml:trace>
  <inkml:trace contextRef="#ctx0" brushRef="#br0" timeOffset="397185.8556">26987 15314 61 0,'12'19'37'16,"-4"5"2"-16,-1 9-10 16,-14-15-15-16,20 13-4 15,-19-7-3-15,6 7-2 16,-7-7-2-16,1 1-1 15,-2-7-1-15,8-18 0 16,-18 20-2-16,18-20 1 16,0 0 0-16,-8-26 0 15,16 1-1-15,4-9 0 16,8 1 1-16,-1-4-1 0,13-1 1 16,-2 5 0-16,7 5 0 15,-5 9 0-15,7 7 0 16,-3 12 0-16,1 8 1 15,-5 4-2-15,-5 11 2 16,-3 3-1-16,-8 5-1 16,-2 1 0-16,2 1-3 15,-16-13-4-15,19 17-15 16,-19-37-15-16,10 19-1 16,-10-19 0-16,34-19 0 15</inkml:trace>
  <inkml:trace contextRef="#ctx0" brushRef="#br0" timeOffset="397501.9715">27725 15231 42 0,'0'0'39'16,"-17"22"0"-16,-5 7 1 0,2 18-14 16,-10-13-18-16,25 19-1 15,-5-8-2-15,23 4-2 16,7-14 0-16,14-3-2 15,11-19 0-15,14-9 0 16,1-15 0-16,5-15 0 16,-8-9-1-16,-4-12 1 15,-5-6-1-15,-11-4 0 0,-17-4 1 16,-14 2-1-16,-10 4 1 16,-10 6-1-1,-8 10 0-15,-9 5-1 16,-3 15-1-16,-3 1-5 15,9 34-7-15,-9-4-26 0,7 7-1 16,-8 7 0-16,5 7 0 16</inkml:trace>
  <inkml:trace contextRef="#ctx0" brushRef="#br0" timeOffset="397698.0437">27629 15377 59 0,'25'-6'38'16,"9"4"1"-16,5-8-1 16,30 6-26-16,-19-16-5 15,21 7-3-15,-14-1-1 0,-4 4-4 16,1 8-6-16,-23-2-31 16,-5 2 0-16,-26 2-1 15,0 0 0-15</inkml:trace>
  <inkml:trace contextRef="#ctx0" brushRef="#br0" timeOffset="398274.2561">25133 16116 32 0,'0'0'35'31,"0"0"0"-31,0 0 1 0,0 0-16 0,0 0-6 16,29 8-4-16,19 2-2 15,11-16-2-15,38 4-1 16,21-11 0-16,44-5-2 16,24-6-1-16,29-1 0 15,20-7 0-15,14 1-1 16,-2 2 0-16,-13 5-1 0,-24 2 0 15,-38 9-1-15,-34 5-2 16,-41-10-7 0,-30 18-30-16,-48-4-1 15,-19 4 1-15,-53 2-1 0</inkml:trace>
  <inkml:trace contextRef="#ctx0" brushRef="#br0" timeOffset="398914.4912">26310 16627 16 0,'3'19'34'16,"-3"-19"0"0,0 0 2-16,8 20-15 0,-8-20-8 15,20-10-3-15,-8-9-2 16,20 3-3-16,-5-12-1 16,17-5-1-16,-9-8 0 15,11-4-2-15,-9-6 1 16,-3 0-2-16,-9 0 1 15,-9 5 1-15,-10 5-1 16,-12 12 2-16,-10 7-3 16,-9 16 1-16,-15 12 0 0,1 20 1 15,-11 15 0 1,5 20-1-16,3 9 0 16,11 17 0-16,9-3 1 15,22-1 0-15,14-9 0 0,18-9-1 16,13-14 0-16,10-14-1 15,10-19 1-15,7-20 0 16,-1-12-2-16,-10-7 0 16,2-1-5-16,-27-15-33 15,7 3-1-15,-17-3-2 16,-7 6 1-16</inkml:trace>
  <inkml:trace contextRef="#ctx0" brushRef="#br1" timeOffset="438106.8876">10658 2263 13 0,'5'-24'29'15,"-3"6"-7"-15,-2 18 0 16,0-35-2-16,0 35-2 16,-2-31-2-16,2 31-3 15,-9-24-2-15,9 24-2 16,-6-18-1-16,6 18-2 0,0 0-1 16,0 0-1-16,0 0 1 15,0 0-2 1,-2 30 0-16,8 7 1 15,-4 6-1-15,4 10 0 16,-3 2 0-16,1 8 0 0,0-2 1 16,2 2-2-16,-4-12 1 15,-2-8-1-15,4-14 0 16,-2-5-1-16,-2-24 0 16,6 19-1-16,-6-19-3 15,0 0-2-15,22-7-10 16,-16-11-27-16,-6 18-2 15,31-28 1-15,-9 15-1 0</inkml:trace>
  <inkml:trace contextRef="#ctx0" brushRef="#br1" timeOffset="438926.1844">10411 1929 17 0,'-20'-2'31'0,"-8"12"2"15,-3 11 1-15,-1 19-18 16,-23-7-2-16,11 36-3 15,-13-10-2-15,18 31-1 0,3-12 0 16,24 13-2-16,18-11-1 16,34-3-1-16,21-21 0 15,36-14-1 1,19-25 2-16,28-17-2 0,6-19-2 16,14-21 1-16,-6-22 0 15,-8-13 1-15,-25-19-2 16,-23-2 2-16,-33-6-2 15,-33 0 0-15,-40 0 0 16,-35 11 0-16,-35 9 0 16,-32 11-3-16,-11 22-1 15,-13-2-9-15,14 30-28 16,-25 7-2-16,13 16 0 0,21 4-1 16</inkml:trace>
  <inkml:trace contextRef="#ctx0" brushRef="#br1" timeOffset="439602.4333">13286 4158 50 0,'0'-19'34'15,"0"19"1"-15,2-18-9 16,-16-11-7-16,14 29-6 16,-4-26-2-16,4 26-3 15,0 0-1-15,0 0-1 16,4 20-2-16,-2 9 0 15,-2 3-1-15,6 13 0 16,0 2-2-16,0 4 1 16,1-2-2-16,-1-2 1 15,0-10-1-15,2-7 0 0,0-5-2 16,-8-25 0-16,12 22-2 16,-12-22-2-16,0 0-3 15,-2-43-8-15,12 19-22 16,-12-9-1-16,0-5 0 15,-8-1 1-15</inkml:trace>
  <inkml:trace contextRef="#ctx0" brushRef="#br1" timeOffset="440014.5849">13084 3962 34 0,'-20'4'33'0,"-5"-4"0"16,-1 6-3-16,6 25-12 15,-25-7-5 1,25 31-3-16,-19 2-2 0,19 23-2 16,-6 3-1-16,18 13 0 15,4-8-1-15,28 0-1 16,12-15-1-16,23-12 0 15,16-18-1-15,24-17 1 16,11-22-1-16,11-20 0 16,1-18 1-16,-9-11 0 15,-5-17 1-15,-21-7-1 0,-22-14 1 16,-19-1 0-16,-27-2 0 16,-20 1-2-16,-25 5 1 15,-20 3-1-15,-11 11-1 16,-14 5 0-16,0 6-2 15,-4 6-3-15,12 29-5 16,-10 4-31-16,27 12-1 16,9 8 0-16,15 18 0 15</inkml:trace>
  <inkml:trace contextRef="#ctx0" brushRef="#br1" timeOffset="441626.1779">9331 10388 15 0,'0'0'33'0,"8"-18"1"16,-8 18 1-16,0 0-15 16,-8-31-4-16,8 31-3 15,0 0-2-15,0 0-2 16,0 0-3-16,0 0 0 15,-20 9-1-15,22 17-1 16,-4 3-1-16,4 9 0 16,4 5-1-16,0 6 0 15,0-4-1-15,6 0 0 16,-5-4 0-16,5-7-1 0,-2-9-1 16,0-5 0-16,-10-20-1 15,0 0-2-15,16-10-1 16,-18-25-6-16,22 19-14 15,-20-31-16-15,0-4 1 16,-6-8 0-16,0-4 0 16</inkml:trace>
  <inkml:trace contextRef="#ctx0" brushRef="#br1" timeOffset="441935.2931">9115 10042 34 0,'-57'20'36'16,"-4"19"2"-16,4 22 0 15,3 31-20-15,-5-11-4 0,39 36-3 16,7-5-3-16,28 6-2 16,17-16-2-16,27-8-1 15,14-23-2 1,26-20 1-16,10-27-1 0,11-26 1 16,2-26-1-16,1-23 1 15,-18-16 0-15,-19-17 0 16,-15-12 0-16,-31-2-1 15,-20-6 1-15,-34 7-2 16,-24-1 1-16,-21 10-1 16,-14 15-1-16,-12 9-3 15,0 24-3-15,-25-1-22 0,13 25-14 16,4 11 1-16,8 24 0 16</inkml:trace>
  <inkml:trace contextRef="#ctx0" brushRef="#br1" timeOffset="442722.5793">8168 12717 19 0,'-20'0'34'0,"20"0"0"16,-18-19 2-16,18 19-18 15,-22-32-2-15,22 32-5 0,12-41-2 16,8 19-3-16,0-9-2 16,13 9 0-16,1-3-1 15,5 11-1-15,1 0-1 16,3 10 1-16,-7 14 0 16,-5 10-1-16,-13 5 0 15,-10 7 0-15,-8-1 1 16,-12 5-1-16,-7-3 0 0,-7-2 0 15,-2-9-2 1,-3-6 2-16,3-7-1 16,8-3 0-16,20-6 0 15,-19-8-1-15,19 8 1 0,13-25 0 16,7 13 0-16,8 0-1 16,9 3 1-16,3 5 1 15,-1 4-1-15,-1 9 0 16,-3 9 1-16,-3 6-1 15,-12 1 1-15,-7 9 1 16,-13 1-1-16,-9 4 0 16,-15-2 1-16,-8 5-1 15,-9-9 0-15,-5-2 0 16,-7-3 0-16,2-10-2 16,5-5 0-16,1-13-4 15,13 8-3-15,-9-22-30 16,23-3-2-16,10-7-2 0,8-1 1 15</inkml:trace>
  <inkml:trace contextRef="#ctx0" brushRef="#br1" timeOffset="443022.6893">8869 12574 78 0,'0'0'42'16,"0"0"-2"-16,9 33 2 15,-18 12-34-15,-13-7-2 0,2 27-1 16,-9 3-2-16,-1 9 0 16,-8-1-2-16,7 7 1 15,-3-7-2-15,7-5 0 16,7-6-2-16,0-18 0 15,14-2-3-15,0-23-3 16,20 13-13-16,-14-35-21 16,0 0 0-16,26-6 0 15,-26 6 1-15</inkml:trace>
  <inkml:trace contextRef="#ctx0" brushRef="#br1" timeOffset="443577.894">8900 13027 45 0,'-8'-19'37'0,"8"19"2"16,0 0-1-16,-19-32-18 15,19 32-10-15,9-19-4 16,9 5-2-16,2-4-1 15,17 5 0-15,3-1-1 16,5 4 0-16,3 4-1 16,-3 6 1-16,-3 6-1 0,-5 10 0 15,-11 3 0-15,-12 11 0 16,-14 1 0 0,-12 1 0-16,-8-3-1 15,-8-2 0-15,-3-3 1 0,3-2-1 16,1-9 0-16,3-5 0 15,4-6 1-15,20-2-1 16,0 0 0-16,0 0 0 16,32 4 0-16,-1-4 0 15,3 6 0-15,5 2 1 16,3 8 0-16,-3 3 0 16,-1 9 0-16,-5 3 1 15,-7 2-1-15,-8 3 1 0,-10 3 0 16,-8-4-1-1,-12 1 1-15,-8-3 0 16,-9-6-1-16,-9-1 1 16,-9-4-2-16,-5-7 1 0,-5-3 0 15,4-6-2-15,1 0-1 16,-1-12-3-16,21 18-10 16,-7-24-29-16,13 8 1 15,5-6-2-15,21 10 1 16</inkml:trace>
  <inkml:trace contextRef="#ctx0" brushRef="#br1" timeOffset="445930.7585">29186 4828 12 0,'0'0'34'0,"6"-24"1"16,-6 24 1-16,-8-33-14 15,8 33-3-15,0-18-5 16,0 18-4-16,0 0-1 16,0 0-3-16,0 0-1 15,0 0 0-15,0 0-1 16,-5 26-1-16,3-5-1 16,-2 5 0-16,2 1 0 15,-2 7 0-15,4-11-2 16,0 3 1-16,0-9 0 15,4 3-1-15,-4-20 0 0,8 19-1 16,-8-19-1-16,0 0-1 16,0 0-2-16,0 0-5 15,31 0-12-15,-31 0-20 16,6-27 2-16,-4 5-2 16,-4 3 3-16</inkml:trace>
  <inkml:trace contextRef="#ctx0" brushRef="#br1" timeOffset="446329.904">28857 4478 28 0,'-60'24'35'15,"-9"5"1"-15,8 16 1 16,10 22-19-16,-14-10-4 15,39 31-3-15,-8-9-4 16,34 13-2-16,20-11-1 16,22-1-1-16,15-13-1 15,26-8-1-15,6-20 1 16,17-16 0-16,1-21-1 16,9-11 1-16,-9-23 0 15,-8-15 1-15,-8-14-1 16,-14-7 0-16,-18-13 0 15,-14-3-1-15,-17-9 1 0,-16-1-1 16,-20-2 0-16,-18 14 0 16,-13 1 0-16,-13 11-2 15,-7 7 1-15,-10 10-3 16,8 25-3-16,-10-5-20 16,19 31-16-16,11 2 0 15,9 10 0-15,7 15 0 16</inkml:trace>
  <inkml:trace contextRef="#ctx0" brushRef="#br1" timeOffset="447666.4022">29323 6243 16 0,'8'-34'35'15,"-8"34"-1"1,4-33 3-16,-16 3-17 0,12 30-2 15,4-35-3-15,-4 35-4 16,-4-21-2-16,4 21-2 16,0 0-1-16,0 0-2 15,0 0 0-15,0 41-1 16,0-14-1-16,4 11 0 16,0-1 0-16,5 8 0 15,-1-4 0-15,-2-2-2 16,2-3 2-16,4-7-2 0,-4-5 0 15,-8-24-1 1,12 29-1-16,-12-29-2 16,0 0-4-16,0-19-11 0,0 19-24 15,-4-42 1-15,2 13 0 16,-6-8 0-16</inkml:trace>
  <inkml:trace contextRef="#ctx0" brushRef="#br1" timeOffset="448018.5245">28951 6037 60 0,'-61'41'39'15,"2"16"0"-15,14 15 0 16,-1 3-28 0,32 27-2-16,6-14-3 15,30 10-2-15,16-11 0 16,21-11-3-16,20-15 0 0,18-22 0 15,9-21 0-15,19-24 0 16,-1-21 1-16,6-20 0 16,-7-16 0-16,-11-16 1 15,-13-13-2-15,-8-2 1 16,-24-10 0-16,-18 6-1 16,-27 2 0-16,-24 3 0 15,-22 5-1-15,-23 15 1 0,-24 11-1 16,-14 11-1-16,-6 17-1 15,-5 3-2 1,17 33-8-16,-2 0-31 16,17 15 1-16,11 7-2 0,8 11 1 15</inkml:trace>
  <inkml:trace contextRef="#ctx0" brushRef="#br1" timeOffset="450174.3153">29708 15671 43 0,'0'0'36'15,"-2"-18"1"1,2 18-1-16,16-6-22 0,-16 6-3 15,0 0-2-15,-6-19-1 16,6 19-2-16,0 0-2 16,11 29 0-16,-11-11 0 15,2 11-1-15,2-1-1 16,4 7 0-16,-4 0 0 16,4 3-1-16,-6-5 0 15,2-5 0-15,2-3 0 16,-6-25-1-16,4 28 1 0,-4-28-1 15,0 0-1 1,0 0-1-16,0 0 0 16,6-26-2-16,-6 26-3 15,-2-47-4-15,2 47-22 0,8-49-8 16,-10 17 1-16,-10-1 0 16</inkml:trace>
  <inkml:trace contextRef="#ctx0" brushRef="#br1" timeOffset="450542.4509">29492 15392 63 0,'-45'8'38'16,"-8"12"0"-16,-1 23 1 15,-11 8-28-15,20 33-3 16,-5 5-2-16,23 9-3 0,7 0 1 15,26-2-2-15,26-12 0 16,27-15-1-16,26-22 0 16,21-25 0-16,19-22 0 15,11-16 1-15,6-15-1 16,-10-16 0-16,-7-18 0 16,-20-8 2-16,-21-13-2 15,-20 0 1-15,-25-7 0 0,-25 5-1 16,-24 0 0-1,-18 5 0-15,-25 9 0 16,-12 9-2-16,-14 14-1 16,-6-4-3-16,12 33-10 0,-10-7-27 15,12 13 0-15,10 10-1 16,11 8 0-16</inkml:trace>
  <inkml:trace contextRef="#ctx0" brushRef="#br1" timeOffset="451773.9033">31100 16297 37 0,'0'0'34'0,"-24"-14"0"15,24 14 0-15,0 0-22 16,-6-25-3-16,24 19-2 16,2-10-3-16,19 6 0 15,1-3-2-15,11 5 0 16,2 2 0-16,5 4-1 16,-5 4 0-16,-10 6 0 0,-13 5 0 15,-6 9 0-15,-11 4 1 16,-17 1 0-1,-5 4-1-15,-15 5 1 16,-4-7-1-16,-5 3 0 0,-7-9-1 16,3-1 1-16,-3-7 0 15,13-3 0-15,1-10-1 16,26-2 0-16,-24-8 0 16,24 8 1-16,20-21-1 15,6 7 0-15,7 2 0 16,5 0 0-16,5 3 0 15,5 9 0-15,-3 6 1 16,-6 3-1-16,-1 5 0 0,-14 10 1 16,-7 3-1-1,-11 8 1-15,-12 5 0 16,-13 1 1-16,-13-2 0 16,-7 6-1-16,-9-5 1 0,-3-3-1 15,-8-10 0-15,-1-3 0 16,7-10-1-16,2-14-2 15,11-2-2-15,3-22-4 16,37 24-19-16,-16-37-12 16,24 7-1-16,6-3 0 15,11 2 0-15</inkml:trace>
  <inkml:trace contextRef="#ctx0" brushRef="#br1" timeOffset="452080.0159">31959 16260 70 0,'0'0'39'16,"0"0"1"-16,0 0 0 16,0 0-32-16,-16 37-2 15,-10 12 0-15,-13 8-3 16,-7 23 1-16,-7 1-2 15,-4 15 0-15,-3 2-2 16,1 6 2-16,2-6-2 16,12-5 0-16,9-11-1 15,4-21 0-15,15 2-3 16,5-30-2 0,22 4-6-16,-10-37-28 0,0 0 0 0,27-17-1 15,-3-9 1 1</inkml:trace>
  <inkml:trace contextRef="#ctx0" brushRef="#br1" timeOffset="452638.2224">31911 16762 61 0,'0'0'37'0,"-27"2"-1"16,27-2 0-16,-30-8-26 15,30 8-4-15,0 0-1 16,32-15-2 0,-11 3 0-16,17 2-1 0,5-2 0 15,5 8-1-15,3 2 1 16,-4 8-1-16,-3 6 0 15,-11 11 0-15,-13 5 0 16,-12 5 0-16,-16 5 0 16,-12 5 0-16,-9-4-1 15,-7 0 1-15,-1-5-1 16,3-9 1-16,6-11-1 0,28-14 0 16,-25 14 0-16,25-14 0 15,22-14 0 1,9 8 0-16,7 2 0 15,1 2 0-15,7 10 0 16,-1 6 1-16,-6 9 0 0,3 5-1 16,-14 5 2-16,-11 4-1 15,-11 1 1-15,-18 7 0 16,-15-4 1-16,-13 2-1 16,-11-7 0-16,-8-3 0 15,-6-8 0-15,-1-7-1 16,7-4-1-16,6-12 0 15,9-4-4-15,3-20-4 0,27 3-34 16,-12-9-1 0,7-1 0-16,-1-5-1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BE45-6B63-4827-B8CA-89C12F613D27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113A-0BD1-48A1-8775-29A8B72A5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7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BE45-6B63-4827-B8CA-89C12F613D27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113A-0BD1-48A1-8775-29A8B72A5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0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BE45-6B63-4827-B8CA-89C12F613D27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113A-0BD1-48A1-8775-29A8B72A5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3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BE45-6B63-4827-B8CA-89C12F613D27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113A-0BD1-48A1-8775-29A8B72A5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3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BE45-6B63-4827-B8CA-89C12F613D27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113A-0BD1-48A1-8775-29A8B72A5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0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BE45-6B63-4827-B8CA-89C12F613D27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113A-0BD1-48A1-8775-29A8B72A5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87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BE45-6B63-4827-B8CA-89C12F613D27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113A-0BD1-48A1-8775-29A8B72A5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9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BE45-6B63-4827-B8CA-89C12F613D27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113A-0BD1-48A1-8775-29A8B72A5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4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BE45-6B63-4827-B8CA-89C12F613D27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113A-0BD1-48A1-8775-29A8B72A5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88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BE45-6B63-4827-B8CA-89C12F613D27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113A-0BD1-48A1-8775-29A8B72A5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9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BE45-6B63-4827-B8CA-89C12F613D27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113A-0BD1-48A1-8775-29A8B72A5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7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BBE45-6B63-4827-B8CA-89C12F613D27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8113A-0BD1-48A1-8775-29A8B72A5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2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 Physics 1/2 </a:t>
            </a:r>
            <a:b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 Review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I-7: </a:t>
            </a: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Rotational Motion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89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10840" y="243000"/>
              <a:ext cx="11140200" cy="62769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5000" y="237600"/>
                <a:ext cx="11171160" cy="629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18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804960" y="110880"/>
              <a:ext cx="10850400" cy="61754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0200" y="97920"/>
                <a:ext cx="10879920" cy="620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87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571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259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0171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72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8</Words>
  <Application>Microsoft Office PowerPoint</Application>
  <PresentationFormat>Widescreen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AP Physics 1/2  Exam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Oak Ridge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Physics 1/2  Exam Review</dc:title>
  <dc:creator>BETSY HONDORF</dc:creator>
  <cp:lastModifiedBy>BETSY HONDORF</cp:lastModifiedBy>
  <cp:revision>15</cp:revision>
  <dcterms:created xsi:type="dcterms:W3CDTF">2015-03-25T15:32:22Z</dcterms:created>
  <dcterms:modified xsi:type="dcterms:W3CDTF">2016-04-22T14:07:56Z</dcterms:modified>
</cp:coreProperties>
</file>