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6T13:13:44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 879 51 0,'-6'-24'37'0,"6"24"1"0,-2-39-2 15,2 39-14-15,0 0-6 16,0 0-4-16,0 0-4 15,-10 43-2-15,4 0-1 16,4 26-3-16,-3 16 0 16,-3 21 0-16,-4 13 0 15,4 11-1-15,2 1-1 16,0-5 0-16,0-10 1 16,0-10-1-16,6-26 0 15,4-13-2-15,2-20-1 16,-4-24-1-16,-2-23-5 15,12-23-23-15,2-14-9 0,-8-16-1 16,2-6 1-16</inkml:trace>
  <inkml:trace contextRef="#ctx0" brushRef="#br0" timeOffset="307.1101">817 928 83 0,'-32'6'38'0,"12"6"2"15,2-1-1-15,22 11-30 16,-4-22-2-16,34 12-2 0,0-10-1 16,11 0-1-16,12-2 0 15,8-2-1-15,14-10-1 16,8 0 1-16,4-2-1 15,-2-3-2-15,-8-1 0 16,2 0-2-16,-14 5 0 16,-4-7-3-16,-8 18-1 15,-25-23-11-15,3 23-23 16,-35 2 0-16,18 17 1 16,-32 7-1-16</inkml:trace>
  <inkml:trace contextRef="#ctx0" brushRef="#br0" timeOffset="512.1871">1034 1676 87 0,'0'0'41'16,"31"-8"-1"-16,15-20 0 15,1-7-34-15,16-10-3 16,4-4 0-16,5 0-6 15,1 13-6-15,-22-5-30 16,20 4-2-16,-10 6 0 16,2 3-2-16</inkml:trace>
  <inkml:trace contextRef="#ctx0" brushRef="#br0" timeOffset="768.2828">2053 1152 90 0,'-20'15'42'0,"0"7"-1"16,14 13 0-16,-14 1-33 15,28 17-3-15,4 4-1 16,8 17-1-16,0 3-2 16,7 3 1-16,-1-5-1 15,4-9 0-15,-7-5-2 16,-3-18-1-16,0-5-1 15,-10-19-3-15,3 7-6 16,-38-32-29-16,25 6-1 16,-46-37-1-16,15-3 2 15</inkml:trace>
  <inkml:trace contextRef="#ctx0" brushRef="#br0" timeOffset="1155.4244">1895 1283 66 0,'29'-68'37'16,"21"1"2"-16,15 18-8 15,0-20-17 1,34 24-4-16,-20-2-2 0,13 27 0 16,-20 2-2-16,-5 32-1 15,-18 10-1-15,-15 19-1 16,-21 8 0-16,-19 18-1 16,-13-3 0-16,-9 5-2 15,-11-2 1-15,1-18-1 16,-1-8 0-16,1-6 0 0,10-13 1 15,9-10-2-15,19-14 2 16,-20 9-1-16,20-9 0 16,0 0 1-16,0 0 0 15,20 20-1-15,-1-6 1 16,5 5 0-16,10 5 0 16,5 3 0-16,7 5 0 15,13-1-1-15,6 1-1 16,-4-7 0-16,-2 5 0 15,-1-15-1-15,-7 7-1 16,-11-12-3-16,-1 1-3 16,-39-11-23-16,28-11-11 15,-28 11 0-15,13-38 0 0</inkml:trace>
  <inkml:trace contextRef="#ctx0" brushRef="#br0" timeOffset="1479.546">3512 1216 79 0,'27'-7'42'16,"-7"-5"2"-16,0 18-1 16,-20-6-28-16,26 19-7 15,-15 9-3-15,3 19-1 16,-2 10-1-16,6 8-1 0,2 9-1 15,1 5 1-15,5-7-1 16,-4-3-1-16,7-8 0 16,-7-10 0-16,-2-16 0 15,-2-11-2-15,-18-24 1 16,21 17-2-16,-21-17-2 16,0 0-3-16,14-27-2 15,-24-12-20-15,12 17-13 16,-10-13 1-16,8-1 0 15,-6-5 1-15</inkml:trace>
  <inkml:trace contextRef="#ctx0" brushRef="#br0" timeOffset="2712.0067">4434 1425 69 0,'-18'19'39'0,"18"-19"0"15,0 0 1-15,0 0-31 16,0 0-2-16,18 14-2 15,10-8 0-15,3-8-2 16,3 2 0-16,5-2-1 16,5 2 0-16,-5-4-1 15,1 0-1-15,-13-2 0 16,-3-2-2-16,-8 6-1 16,-16 2-7-16,0 0-30 15,-2-21 0-15,2 21-2 0,-40-12 0 16</inkml:trace>
  <inkml:trace contextRef="#ctx0" brushRef="#br0" timeOffset="5651.1067">3342 3854 29 0,'0'0'18'0,"0"0"1"16,0 0-1-16,0 0-3 16,0 0-1-16,4-17-2 15,-4 17-3-15,0 0-1 16,0 0-3-16,0 0-1 16,0 0 0-16,-18-8 0 15,18 8-1-15,0 0 0 16,-24-10 0-16,24 10 1 15,-21-10-1-15,21 10 0 16,-26-14-1-16,26 14 1 16,-34-15-1-16,17 5 0 15,1 6 0-15,-4-2 0 16,0 0-1-16,1 2 1 0,-1-2-1 16,0 0 1-16,-4 4-1 15,5-1 0-15,-1 1-1 16,-2 0 1-16,-1 2-1 15,-3 0 1-15,-8 4 1 16,1 1-1-16,-1 3 1 16,-3 2-1-16,-3 2 1 15,3 2-1-15,1 3 0 16,-7 3 0-16,11 1-1 16,-3 3 0-16,1 3-1 15,-4-1 2-15,11 5-2 16,-11-1 2-16,7-1-1 15,5 3 0-15,4 3 0 0,9 0 0 16,9 1 1-16,10-1-1 16,5 0 0-16,15 3 0 15,8-7 0-15,5 0 0 16,12-5 1-16,11-6-2 16,9-5 0-16,6-9 0 15,4-12 1-15,8-6-1 16,-3-5 0-16,5-7 1 15,2-7-1-15,-10-3 2 16,-4-5-1-16,-8 2 1 16,-12 4-1-16,-11-5 1 15,-9 3 0-15,-15-2 0 0,-8 3 0 16,-16-3 0-16,-10 4 1 16,-16-1-1-16,-5 1 0 15,-9 3 0 1,-5 5-1-16,-3 3 0 0,-3 5-1 15,0 7-2-15,-3 0-3 16,15 24-6-16,-15-8-28 16,9 9-1-16,-4 3 0 15,3 6 0-15</inkml:trace>
  <inkml:trace contextRef="#ctx0" brushRef="#br0" timeOffset="7187.6772">2256 4257 23 0,'2'-20'28'16,"-2"20"0"-16,0 0-10 15,6-22-3-15,-6 22-3 16,0 0-4-16,0 0-2 16,0 0 0-16,26-13-2 15,-26 13 2-15,0 0 0 0,0 0 0 16,0 0-1-16,0 0-1 16,19-6 0-16,-19 6-1 15,0 0 0-15,0 0-2 16,0 0 0-16,0 0 0 15,0 0 0-15,0 0 0 16,4 25 0-16,-4-25 1 16,0 18-1-16,0-18 1 15,2 18-1-15,-2-18 0 16,0 19 0-16,0-19 0 16,6 28 0-16,-6-28-1 15,6 35 1-15,-6-13 0 16,0 3 0-16,0 4 0 0,0-1 0 15,-4 3-1-15,-2 1 1 16,4 1 0-16,0 2 0 16,-4-1-1-16,0-1 1 15,0 3 0-15,1 1 0 16,-3 0 0-16,0 4 0 16,-8 8 0-16,2-2 0 15,-2 1 1-15,-1 1-1 16,-1-2 1-16,4 0-1 15,0 2 0-15,2 0 0 16,4-10 0-16,2 0 0 16,1 5-1-16,5-5 0 0,-2 6 0 15,-4 0 1-15,0-2-1 16,-2 2 1-16,0 7-1 16,2-1 1-1,0 0-1-15,-6 0 1 16,6 2-1-16,0-2 0 0,4 0 0 15,0-4 1-15,-2 0-1 16,-1-2 1-16,3-2-1 16,2 2 0-16,-6-2 1 15,4 1-1-15,-2 1 0 16,-2-4 0-16,4 2 1 16,-2 0-1-16,2 3 1 15,-2-5-1-15,2 0 1 0,2 2 0 16,-2 0-1-16,2 2 0 15,-6-1 0 1,6-7 0-16,0 2 0 0,0 0 0 16,-4-3 0-16,2-1 0 15,2-2 1-15,0 3-1 16,0-3 0-16,0 4 0 16,0 1 0-16,0-3 0 15,-4 0 0-15,8-5 1 16,-8 5-1-16,4-5 0 15,4-1 1-15,2 2-1 16,-6-7-1-16,2 3 1 16,-2 3 0-16,4 1 0 0,-4 1 0 15,-4-3 0 1,2 1 0-16,-2-5 0 16,4 4 1-16,-2-1-1 15,2-4 0-15,0 1 0 0,0-1 0 16,-4 3 0-16,4-1 0 15,-2 1 0-15,0-1 0 16,-2-1 1-16,-2 1-1 16,4-5 0-16,2-1 0 15,0 1 1-15,0-21-2 16,0 30 2-16,0-30-1 16,2 27 0-16,-2-27 0 15,4 24 0-15,-4-24 1 0,0 18-1 16,0-18 0-16,-6 19 0 15,6-19 1 1,0 0-2-16,-4 20 1 16,4-20-2-16,0 0-1 0,0 0-2 15,24-12-6-15,-18-27-32 16,22-14 0-16,3-36 0 16,5-20 0-16</inkml:trace>
  <inkml:trace contextRef="#ctx0" brushRef="#br0" timeOffset="8379.1247">3668 4467 34 0,'-4'-26'32'16,"4"26"0"-16,0 0-11 16,-14-27-4-16,14 27-3 15,0 0-2-15,0 0-4 16,-14-20-2-16,14 20-1 15,0 0 0-15,0 0-1 16,-20-18 0-16,20 18-1 16,0 0-1-16,0 0 0 15,0 0 0-15,-17-6-1 16,17 6 1-16,-2 20-1 16,0 0 1-16,-2 5-1 0,4 8 0 15,0 9 1-15,0 3-2 16,-2 4 2-16,-4 2-1 15,6 4 0-15,-4 6-1 16,2 3 2-16,0-1-1 16,-2 4 0-16,4-4 1 15,-2 2-2-15,-4-1 2 16,2 1-2-16,2-4 2 16,-4-2-2-16,0 0 0 15,-2 2 1-15,1 1-1 16,-3-1 1-16,0 2-1 15,0 2 0-15,2-2 0 16,0-3 1-16,-4 3-1 0,10-8 0 16,-8 2 1-16,4 2-1 15,-1-2 1-15,1 2-1 16,-2 0 1 0,2-1-1-16,-2-1 0 0,-2 2 0 15,2 0 0-15,2 0 0 16,0-6 0-16,-2 2 1 15,6-10-1-15,-3 4 1 16,1 0-1-16,2-2 1 16,0 2-1-16,-4-7 0 15,2 3 0-15,2-2 0 16,-4 4 0-16,0-4 0 16,4-2 0-16,-4 3 0 0,0-5 0 15,0 4 0-15,6-2 0 16,-2 0-1-1,4-3 1-15,-4 1 0 16,4 0 0-16,-2 1 0 0,0-5 0 16,0 2 0-16,0-2 0 15,-2 1 1-15,-2 1-1 16,2 2 0-16,-2 3-1 16,2-1 2-16,2 0-1 15,0-2 0-15,0 0 0 16,-6 1 1-16,6-7-1 15,0-2 0-15,6-3 1 16,0-1-1-16,-4-5 0 16,4 2 0-16,0-5 1 15,-6-19-1-15,12 34 0 16,-12-34 1-16,8 19-1 16,-8-19 0-16,0 0-1 0,0 0 0 15,0 0 0-15,0 0-3 16,0-19 0-16,-8-5-5 15,8 24-30-15,-12-33-3 16,-6 19-1-16,-9 2 0 16</inkml:trace>
  <inkml:trace contextRef="#ctx0" brushRef="#br0" timeOffset="9155.4141">1916 8115 37 0,'0'0'35'0,"0"0"1"16,0 0-3-16,32 33-14 15,-32-33-5-15,2 28-1 16,-2-28-4-16,12 41-4 15,-6-21-1-15,8 13 0 0,-1-4-1 16,11 7-1-16,-2-3 0 16,3 4 0-16,1-1 0 15,8 5-1 1,-3-2 0-16,5-3 0 0,1-5-1 16,7 2 1-16,-5-5 1 15,3-3-2-15,1 1 1 16,-3-9-1-16,-5-1 2 15,9-2-1-15,-5-2 1 16,-3-4-2-16,7-3 0 16,-3-5 0-16,5-3-1 15,0-3 0-15,-3-2 1 16,3 0-1-16,1-4 0 0,-1-2 1 16,1 1-1-16,-9 1 3 15,-3-4-2 1,-3 2 1-16,-7-3-2 15,-4-3 0-15,1 6-2 0,-13-7-2 16,12 17-8-16,-12-20-28 16,-8 24-1-16,4-37 0 15,-4 37 0-15</inkml:trace>
  <inkml:trace contextRef="#ctx0" brushRef="#br0" timeOffset="9775.6467">1883 8101 25 0,'0'0'34'0,"0"0"1"0,27-6 0 16,-1 10-16-16,-8-25-5 15,29 15-2-15,-15-18-3 16,21 10-4-16,-13-5-3 15,5-1-2-15,2 8-4 16,-15-19-10-16,13 17-21 16,-19 8-1-16,-4 1-1 15,-22 5 1-15</inkml:trace>
  <inkml:trace contextRef="#ctx0" brushRef="#br0" timeOffset="9935.704">2388 8033 47 0,'26'0'33'0,"-26"0"-1"16,37-20-7-16,-9 22-13 16,-28-2-5-16,45-18-5 15,-19 14-9-15,-26 4-23 16,28-11-2-16,-8 18-1 16,-20-7 0-16</inkml:trace>
  <inkml:trace contextRef="#ctx0" brushRef="#br0" timeOffset="10079.7578">2805 8154 50 0,'26'20'31'0,"-7"-14"0"0,9 6-5 16,-8-14-40-16,-20 2-14 16,37-12-4-16,-37 12 0 15</inkml:trace>
  <inkml:trace contextRef="#ctx0" brushRef="#br0" timeOffset="10219.8107">3198 8299 62 0,'20'28'38'0,"-3"-1"0"16,-3 3-1-16,-24-11-23 16,26 13-9-16,-14-5-5 15,-10-3-36-15,8-6 0 16,0-18-3-16,0 25 1 0</inkml:trace>
  <inkml:trace contextRef="#ctx0" brushRef="#br0" timeOffset="12939.8249">4225 4027 23 0,'21'-28'20'16,"-21"28"-2"-16,4-27 1 0,-4 27-1 16,-4-24-1-16,4 24-3 15,-2-19-2-15,2 19-1 16,0 0-2-16,0 0-2 15,0 0-2-15,0 0-1 16,-21 12-1-16,15 5 0 16,-6 7-1-16,-2 9-1 15,0 4 0-15,-4 7 0 16,5-1-1-16,-1 2 1 16,2-4-1-16,4-8 0 15,2-5 0-15,0-10 0 16,6-18 0-16,0 0 0 15,0 0 0-15,0 0-1 0,6-44 1 16,0 11-1-16,4-6 1 16,0-8-1-1,4-2 2-15,-1 7-2 16,-1 1 2-16,4 8-1 0,0 5 0 16,-2 7 0-16,-1 3 1 15,-13 18 0-15,32-12 0 16,-32 12 1-16,22 8-1 15,-22-8 1-15,23 39-1 16,-15-13 0-16,-2 3 0 16,2 1-1-16,-2 1-1 15,0-7-2-15,4-1-5 16,-10-23-26-16,0 0-4 0,0 0 0 16,0 0 0-1</inkml:trace>
  <inkml:trace contextRef="#ctx0" brushRef="#br0" timeOffset="13374.9894">4288 4131 31 0,'0'0'33'0,"14"-20"0"15,-7 1-3-15,-7 19-15 0,0 0-4 16,0 0-2-16,8-18-2 16,-8 18-1-16,0 0-2 15,12 29 0-15,-14-9-1 16,4 17 0-16,-2 5 0 15,0 13-1 1,0 1-1-16,0 11 0 0,0 6-1 16,0-1 1-1,0 3-1-15,-6 2 1 0,4-5 0 16,2-3 0-16,0-6 0 16,0-10 0-16,0-6 0 15,0-14-1-15,6-3 0 16,-6-30-4-16,14 17-3 0,-14-17-31 15,6-33 1-15,-4 7-3 16,0-1 1-16</inkml:trace>
  <inkml:trace contextRef="#ctx0" brushRef="#br0" timeOffset="14027.2344">4232 5760 15 0,'0'0'31'16,"4"21"2"-16,-4-21-2 15,14 24-13-15,-14-24-3 16,0 0-4-16,0 0-3 0,0 0-3 15,0 0-1-15,0 0-1 16,20 4 0 0,-20-4-1-16,26-24-1 15,-13 3 1-15,7-5-1 0,0-9-1 16,-2 4 0-16,-2-9 1 16,1 1-1-16,-3 2 1 15,-8 1 0-15,0 9 0 16,-6 3 0-16,0 24 0 15,-6-31 1-15,6 31-1 16,-20-8 0-16,20 8 0 16,-25 14 1-16,7 4-1 15,2 1 1-15,4 15-1 0,-2-1 0 16,8 6 1 0,1-2-2-16,5 3 1 15,5-3-1-15,1-4 1 16,8-5-1-16,0-9 0 0,4-5 0 15,2-8-1-15,1-2-1 16,-3-18-4-16,16 10-25 16,-15-15-7-16,1-1 0 15,-12-2-1-15</inkml:trace>
  <inkml:trace contextRef="#ctx0" brushRef="#br0" timeOffset="15183.6631">4406 6086 24 0,'0'0'31'0,"0"0"0"16,0 0-5-16,0 0-7 0,0 0-2 15,0 0-5-15,0 0-4 16,0 0-1-16,0 0-2 16,0 0-2-16,0 0 1 15,-20 21-2-15,15 1 0 16,-1-1 0-16,4 9-1 15,-4-3 1-15,0 13-1 16,0-5 0-16,2 10 0 16,2-6 0-16,2 6 0 15,-8-1 0-15,8 1 0 16,-6 2 0-16,6-2 0 16,-6 2 0-16,6-2-1 15,-2-4 0-15,2 7 1 0,0-5-1 16,0-2 1-16,0 2-1 15,0-6 0 1,0 1 0-16,-4 3 1 16,4-4-1-16,-2 0 1 0,2 1-1 15,-4-1 0-15,2 0 1 16,-4 7-1-16,6-9 0 16,-5 4 0-16,3-2 0 15,-4 1-1-15,6-1 1 16,-4 0 1-16,2-1-2 15,4-5 1-15,-4 4 0 16,2-1 0-16,0-5 0 16,-2 1 0-16,-2 1 0 0,4-2 1 15,-6 1-1 1,4 1 1-16,2 1-1 16,-4 5 0-16,2-4 0 15,2 1 0-15,0-5 0 0,0-1 0 16,0-7 0-16,0-21 1 15,0 34-1-15,0-34 0 16,0 0 0-16,0 19 0 16,0-19 0-16,0 0 0 15,-6 20 0-15,6-20 0 16,0 0 0-16,0 0 0 16,-6 21 0-16,6-21 0 15,0 0 0-15,0 0 0 0,0 0 0 16,0 0 0-16,0 0 0 15,0 0 0 1,0 0 0-16,0 0-1 16,0 0-1-16,0 0-1 0,0 0-2 15,-8-35-4-15,8 35-22 16,0 0-8-16,0-18 0 16,0 18 0-16</inkml:trace>
  <inkml:trace contextRef="#ctx0" brushRef="#br0" timeOffset="15687.851">4021 8129 50 0,'0'0'34'0,"0"0"-1"16,20-12-10-16,0 28-8 15,-20-16-2-15,0 0-6 16,0 0 0-16,17 25-3 0,-17-25 0 16,8 26-1-16,-8-26 0 31,14 37-1-31,-8-15 0 0,2 5-1 0,-2-5 0 16,2 1 0-16,-2-3 0 15,2-3 0-15,-8-17 0 16,15 22 0-16,-15-22-1 15,22-6 1-15,-22 6 0 16,26-25-1-16,-26 25 1 16,27-34-1-16,-13 17-1 15,-2-3-2-15,6 10-4 16,-10-11-32-16,4 3 0 16,-10-6-1-16,2 7-1 0</inkml:trace>
  <inkml:trace contextRef="#ctx0" brushRef="#br0" timeOffset="18884.0464">2884 3004 21 0,'-26'-23'28'0,"26"23"-5"0,0 0-3 15,0 0-2-15,0 0-4 16,0 0 0-16,0 0-6 16,0 0 0-16,0 0-2 15,0 0-1-15,0 0-1 16,0 0-1-16,0 0 0 16,0 0-1-16,12 19 1 15,-12-19-1-15,0 0 0 16,0 0-1-16,0 0 0 15,0 0 1-15,0 0-1 16,0 0 0-16,0 0 0 16,20 6 0-16,-20-6 1 15,0 0-1-15,25 6 0 0,-25-6 0 16,20 4-1-16,-20-4 1 16,20 2 0-16,-20-2-1 15,20 0 1-15,-20 0 0 16,27 2 0-16,-27-2 0 15,32-2-1-15,-32 2 0 16,33-2 1-16,-15 2-1 16,-18 0 1-16,28 0-1 15,-28 0 1-15,31-4-1 16,-31 4 1-16,34-2-1 16,-34 2 1-16,32-8-1 15,-17 8 1-15,-15 0-1 16,32-9 0-16,-32 9 0 0,32-12 1 15,-32 12-1-15,33-14 0 16,-33 14 0-16,32-16 1 16,-32 16-1-1,33-19 1-15,-33 19-2 0,26-16 2 16,-26 16-1-16,22-20 0 16,-22 20 0-16,25-25 0 15,-25 25 1-15,26-26-1 16,-26 26 0-16,26-27 1 15,-26 27-1-15,18-30 0 16,-18 30 1-16,7-27-1 16,-7 27 0-1,6-31 0-15,-6 31 1 0,-6-30-1 0,6 30 0 16,0-31 0-16,0 31 0 16,-7-32 0-1,7 32 1-15,-12-25-1 16,12 25 0-16,-20-26 0 0,20 26 1 15,-24-17-1-15,24 17 1 16,-29-14-1-16,9 8 0 16,2 2 0-16,-2-2 0 15,20 6 0-15,-33-8 0 16,13 6 0-16,20 2 0 16,-34-3 0-16,34 3 0 15,-31-4 1-15,11 4-2 16,2 0 2-16,-1 2-1 15,19-2 0-15,-28 0 0 16,28 0 0-16,-28 0 0 16,28 0 0-16,-25-2 0 15,25 2 1-15,-26-8-1 0,26 8 0 16,-26-8 0-16,26 8 0 16,-25-6 0-16,7 4 0 15,18 2 0-15,-28-2 1 16,28 2-1-16,-25 4 0 15,25-4 0-15,-20 2-1 16,20-2 1-16,0 0 0 16,-16-6 0-16,16 6 0 15,0 0 0-15,-18-10 0 16,18 10 0-16,0 0 0 16,0 0 0-16,-19 0-2 15,19 0 0-15,0 0-1 0,0 0-2 16,0 0-3-16,0 0-12 15,0 0-20-15,0 0 1 16,0 0-1-16,0 0 1 16</inkml:trace>
  <inkml:trace contextRef="#ctx0" brushRef="#br0" timeOffset="20099.4984">3492 2749 34 0,'-26'-12'31'16,"26"12"2"-16,0 0-11 16,0 0-4-16,0 0-4 15,-19-11-3-15,19 11-3 16,0 0-2-16,0 0-1 15,0 0-2-15,0 0 0 16,0 0 0-16,0 0-1 16,0 0 0-16,0 0-1 0,0 0 1 15,0 0 0-15,0 0-1 16,0 0 1-16,0 0 0 16,0 0 0-16,17 10-1 15,-17-10 1-15,0 0 0 16,0 0-1-16,20 1 0 15,-20-1 0-15,16 2 0 16,-16-2 0-16,30 2 0 16,-30-2 0-16,35-2 1 15,-11-3-1-15,1 1 0 16,-1-2-1-16,6 2 1 16,-3 0 0-16,-1 2-1 15,0 2 0-15,-1 0 0 0,1 2 1 16,2-4-1-16,-3 0 0 15,9 0 0-15,-2-6 1 16,5 0-1-16,-1 0-1 16,3 1 0-16,-1-1 1 15,-5 6-1-15,-5-2 1 16,1 2 0-16,-7 4-1 16,-22-2 1-16,28 2 1 15,-28-2 0-15,18 0-1 16,-18 0 1-16,0 0-1 15,0 0 0-15,0 0 1 16,19-2-1-16,-19 2 0 0,0 0 0 16,0 0 1-16,0 0-1 15,0 0-1-15,0 0 1 16,0 0-1-16,0 0-2 16,0 0-1-16,0 0-7 15,0 0-30-15,0 0-1 16,-21 12 1-16,21-12-3 15</inkml:trace>
  <inkml:trace contextRef="#ctx0" brushRef="#br0" timeOffset="28811.752">5439 2159 26 0,'0'0'19'16,"0"0"1"-16,8-18 0 15,-8 18-3-15,0 0-2 16,2-30-2-16,-2 30-3 15,10-23-1-15,-10 23-1 16,4-22-2-16,-4 22 0 16,-2-25-1-16,2 25 0 0,-8-28-1 15,8 28 0 1,-18-19 0-16,18 19-1 16,-20-12 0-16,20 12-1 15,-27-6 1-15,27 6-1 0,-30 6 1 16,30-6-2-16,-34 20 1 15,34-20 0-15,-29 31-1 16,11-8 0-16,4 1 0 16,2 7-1-16,4-1 1 15,2 5-1-15,6 2 0 16,0 3 1-16,2 1 0 16,2 0 0-16,4 0 0 15,-6 3-1-15,8-1 2 0,-8-2-2 16,4 0 1-1,0 2 0-15,0-5 0 16,2 3-2-16,-8-2 2 16,6-2-1-16,-6-7 1 0,0 1-1 15,-2-5 1-15,-4-7 0 16,-6-1-1-16,-2 0 1 16,14-18 0-16,-31 27 0 15,31-27-1-15,-34 22 0 16,34-22 0-16,-32 13-1 15,32-13 0-15,-27 2-1 16,27-2-1-16,-26-11-1 16,26 11-1-16,-20-28-3 0,20 28-1 15,-17-45-8 1,17 45-19-16,4-45-3 16,-2 19 0-16,-2-5 2 15</inkml:trace>
  <inkml:trace contextRef="#ctx0" brushRef="#br0" timeOffset="29235.91">5149 2457 11 0,'-16'10'30'0,"16"-10"3"16,0 0-4-16,0 0-8 15,0 0-4-15,-6 19-3 16,6-19-5-16,0 0-2 15,0 0-2-15,0 0-2 16,0 0 0-16,0 0 0 16,26-2-1-16,-7-2 0 31,3 2 0-31,2 0-1 0,1-1-1 0,1 1 1 47,-4 2-3-47,-2-6-2 0,-20 6-1 0,25-8-8 0,-5 8-23 0,-20 0-1 0,0 0 1 15,0 0-2-15</inkml:trace>
  <inkml:trace contextRef="#ctx0" brushRef="#br0" timeOffset="29675.0754">5492 2516 15 0,'0'0'35'15,"0"0"0"-15,22-2 1 16,-22 2-13-16,0 0-6 16,0 0-5-1,4 21-4-15,-4-21-2 0,-18 32-3 16,10-15 1-16,0 11-2 15,-2-5-1-15,8 5 0 16,-1-5 0-16,6-1 0 16,5-2-1-16,4-3 1 15,-12-17-1-15,34 20 1 16,-14-16-1-16,-1-8 1 16,1-4 0-16,0-4-1 0,-20 12 1 15,27-31 0-15,-21 11-1 16,-6 20 1-16,4-31 0 15,-4 31-1 1,-14-26 1-16,14 26-2 0,-19-21 0 16,19 21-2-16,-18-20-3 15,-2 1-27-15,20 19-6 16,-14-34 0-16,8 17-1 16</inkml:trace>
  <inkml:trace contextRef="#ctx0" brushRef="#br0" timeOffset="46591.3906">8774 1837 12 0,'0'0'32'15,"0"0"2"-15,20-8 0 16,-20 8-14-16,0 0-6 16,0 0-3-16,-6-18-1 15,6 18-4-15,0 0-1 16,0 0-2-16,0 0 0 16,0 0 0-16,0 0-1 0,0 0 0 15,0 0 0-15,0 0-1 16,0 0 0-16,0 0 1 15,0 0-1 1,0 0 0-16,0 0 0 16,0 0 1-16,0 0-1 0,0-21 0 15,0 21 0-15,-6-18-1 16,6 18 1-16,-12-18 0 16,12 18 0-16,-16-12 0 15,16 12 0-15,-35 2 0 16,9 10-1-16,-2 12 1 15,-11 7 0-15,5 16-1 16,-5 8 0-16,1 4 0 0,7 6 0 16,9 4 1-16,8-7-1 15,10-9 0 1,8-4 0-16,10-15 0 16,6-9 0-16,5-9 0 0,1-10 0 15,8-10 0-15,-3-10 0 16,1-9 0-16,-3-9 0 15,-3-3 1-15,0-12 0 16,-3-4-1-16,-7-2 0 16,-8-2 0-16,-2 6 0 15,-2 0 1-15,-4 9-1 16,-4 7 1-16,-2 8-1 16,4 7 0-16,2 18 1 15,0 0-1-15,0 0 1 16,-6 23-1-16,12 9 1 15,0 9-1-15,2 4 0 16,4 8 1-16,2-2-1 0,5 6 0 16,-1-6 0-1,-2-10 0-15,2-7-1 0,-5-11-1 16,5-3-2-16,-18-20-1 16,22 18-8-16,-22-18-28 15,8-26 1-15,-8 1-1 16,0-5 1-16</inkml:trace>
  <inkml:trace contextRef="#ctx0" brushRef="#br0" timeOffset="47079.5733">9023 1387 67 0,'0'0'36'0,"0"0"1"16,0 0-11-16,0 0-16 16,15-15-2-16,-15 15-1 15,20-2-2-15,-20 2-1 16,34 25 0-16,-15-7-2 15,7 13 1-15,-2 4-1 16,2 16 1-16,-5 8-2 0,-1 14 1 16,-2 2-1-16,-4 11 0 15,-7 2 1-15,-1 4-1 16,-6 1-1-16,-2-7 1 16,-7-4-1-16,-5-11 1 15,-2-6 1-15,-4-10-1 16,0-8 2-16,3-8-2 15,-3-7 0-15,2-5 0 16,4-9 1-16,14-18-2 16,-13 21-1-16,13-21 0 15,0 0-1-15,0 0-2 16,0 0-1-16,0-39-23 16,5 19-15-16,1-7 1 0,8 3-1 15,-8-7 0-15</inkml:trace>
  <inkml:trace contextRef="#ctx0" brushRef="#br0" timeOffset="48175.9823">10150 1587 14 0,'0'0'32'0,"18"-13"0"16,-18 13-6-16,0 0-3 15,6-18-4-15,-6 18-4 16,0 0-4-16,0 0-2 16,0 0-2-16,0 0-2 15,0 0 0-15,16 10-1 16,-16-10-1-16,11 21 0 15,-11-21 0-15,12 44-1 0,-6-13 0 16,-2 4-1-16,2 8 0 16,-2 10 0-16,-2 2 0 15,-2 4 0-15,-2-2-1 16,2-4 0-16,-4 0 0 16,2 0 0-16,2-10 0 15,-4-7 1-15,2-7-1 16,2-5 0-16,0-24 0 15,0 27 1-15,0-27-1 16,0 20 1-16,0-20-1 16,0 0 0-16,0 0 0 15,0 0 1-15,0 0-1 16,20 10 0-16,-20-10 1 0,24 2-1 16,-24-2 0-1,35 2 0-15,-15-2 1 0,6 3-1 16,-3 1 0-16,-1 0 1 15,-2 2-2-15,1-8 1 16,1 6-2-16,-22-4-2 16,36 4-3-16,-30-27-13 15,13 13-20-15,-5-10-3 16,6 0 2-16,-2-7 0 16</inkml:trace>
  <inkml:trace contextRef="#ctx0" brushRef="#br0" timeOffset="48560.129">10920 1656 46 0,'0'0'36'0,"0"0"-1"16,-14 18 1-16,14-18-22 16,0 0-5-16,0 0-2 15,0 0-3 1,34 19-1-16,-14-17 0 0,5 2-1 15,1-4-1-15,4 4 0 16,7 0-2-16,-9-6-1 16,3 4-2-16,-11-16-4 15,14 28-14-15,-34-14-16 16,19-4 1-16,-19 4-1 16,-19 6 1-16</inkml:trace>
  <inkml:trace contextRef="#ctx0" brushRef="#br0" timeOffset="48718.1884">10979 1897 58 0,'0'22'37'16,"0"-22"0"-16,22 37-1 15,-22-37-25-15,44 8-5 0,-19-6-2 16,7-2-2-16,-3 4-3 16,-5-18-10-16,8 14-25 15,-13-4-2-15,-19 4 1 16,24 0-2-16</inkml:trace>
  <inkml:trace contextRef="#ctx0" brushRef="#br0" timeOffset="49372.4293">11919 1279 51 0,'0'0'35'0,"0"0"-1"15,16-17-7-15,-16 17-14 16,0 0-3-16,32 31-1 16,-32-31-2-1,25 43-2-15,-13-19-2 0,4 9 0 16,-4-1-1-16,2-1-1 16,-3-2-1-16,-3-5-1 15,0 1-1-15,-8-25-2 16,18 28-4-16,-18-28-25 15,0 0-5-15,0 0 0 16,0 0 0-16</inkml:trace>
  <inkml:trace contextRef="#ctx0" brushRef="#br0" timeOffset="49647.5324">12405 1260 58 0,'6'21'39'0,"-6"5"0"16,0 13 1-16,-12-10-25 15,4 28-7-15,-16-6-2 16,9 20-1-16,-15-12-2 16,8 8-1-16,-3-3 0 15,-1-1-2-15,6-6 0 0,4-6-1 16,5-8-1-1,-3-11-1-15,8 1-3 16,6-33-4-16,2 18-23 16,-2-18-6-16,0-22-1 0,4-5 1 15</inkml:trace>
  <inkml:trace contextRef="#ctx0" brushRef="#br0" timeOffset="50115.7082">12365 1758 48 0,'20'-6'35'15,"0"-4"2"-15,8 5-1 16,-17-17-22-16,29 18-2 16,-16-18-4-16,5 15-2 15,-5-5-2-15,4 10 0 0,-9 2-2 16,-1 10 0-16,-18-10-1 15,26 33 0-15,-26-11 0 16,-6 7 0-16,-4 8-1 16,-4 5 1-16,0 1-2 15,-5 0 2-15,3-6-1 16,-2-1 0-16,4-1 0 16,4-8 0-16,6-7 1 15,4-20 0-15,-6 20-1 16,6-20 1-16,0 0 0 15,0 0 0-15,0 0 0 16,26 0-1-16,-26 0 1 16,28-4-1-16,-8 0 1 0,-1-2-1 15,7 0 1-15,0-2-1 16,1 4 0-16,-3-6-1 16,-2 3-1-16,-3 1-1 15,5 4-2-15,-16-18-9 16,-8 20-26-16,22-12-1 15,-22 12 1-15,0 0-1 16</inkml:trace>
  <inkml:trace contextRef="#ctx0" brushRef="#br0" timeOffset="50895.9981">13276 1381 15 0,'0'0'32'16,"0"0"1"-16,18-19 1 16,-18 19-13-16,0 0-6 15,39-10-3-15,-27-8-2 16,21 18-2-16,-7-12-2 15,14 10-1-15,-5-3-1 16,11 12-1-16,-7-1 0 0,4 10 0 16,-7 8 0-16,-4 3-1 15,-7 12-1-15,-1 4 1 16,-10 1-1 0,0 1 0-16,-6-4-1 0,3-2 0 15,-3-7 0-15,2-7-1 16,-2-5-1-16,-8-20-1 15,0 0-2-15,0 0-4 16,32 0-22-16,-30-18-8 16,-2-1 0-16,-2-9 1 15</inkml:trace>
  <inkml:trace contextRef="#ctx0" brushRef="#br0" timeOffset="51152.0938">13797 1391 58 0,'-8'24'38'15,"-4"-3"0"-15,-5 1 1 16,9 19-26-16,-30-10-3 16,12 21-4-16,-9-7-1 15,1 10-1-15,-7-2-1 16,11 2-2-16,-1-6 0 15,5-4-2-15,8-4-2 16,-4-27-7-16,24 11-29 16,-2-25-1-16,0 0 0 15,0 0-1-15</inkml:trace>
  <inkml:trace contextRef="#ctx0" brushRef="#br0" timeOffset="56600.128">10273 3254 14 0,'0'0'12'0,"0"0"1"0,0 0 0 16,0 0-2-1,1-20 0-15,-1 20-2 0,0 0-1 16,0 0 0 0,0 0-1-16,0 0-1 0,0 0-2 15,0 0 0-15,0 0-1 16,0 0 0-16,0 0 1 15,-1 20 0-15,1-20-1 16,0 25 0-16,0-25 0 16,0 43 0-16,-4-19-1 15,4 11 0-15,-2-1 0 16,2 5-1-16,-2 2 1 16,2 6 0-16,-4 2-1 0,8 6 1 15,-8-2 1 1,4 2-2-16,0 0 2 15,0 2-2-15,0-2 1 16,0 0-1-16,-2-4 1 0,-2 0-1 16,2-4 0-16,2-2 0 15,0-6 0-15,0-1-1 16,0-7 0-16,0-5 0 16,0-3-4-16,0-23-5 15,0 0-24-15,14 24-1 16,-14-24-1-16,0 0 0 15</inkml:trace>
  <inkml:trace contextRef="#ctx0" brushRef="#br0" timeOffset="57791.5755">12267 3051 25 0,'16'-15'27'0,"-16"15"-5"0,0-18-2 16,0 18-3-16,0 0-4 16,0 0-2-16,5-21-2 15,-5 21-3-15,0 0 0 16,0 0-1-16,0 0 0 16,0 0-1-16,6 19 0 15,-6 1-1-15,0 5-1 16,4 11 1-16,-4 3-1 0,2 10 0 15,-2 6 0 1,6 4-1-16,-4-2 0 16,4 4 0-16,-2-3 0 15,0 5 0-15,0-2 0 16,2-6 0-16,-4-4 1 0,4-2-1 16,-4-6 1-16,2-5-2 15,-4-7 1-15,2-11 0 16,-2-20-1-16,4 19 0 15,-4-19 0-15,0 0-1 16,0 0-1-16,0 0-2 16,0 0-4-16,-6-39-20 15,6 21-9-15,-4-1-1 16,0-7 1-16</inkml:trace>
  <inkml:trace contextRef="#ctx0" brushRef="#br0" timeOffset="61708.0358">10403 3228 6 0,'0'0'24'15,"0"0"-3"-15,0 0-3 16,0 0-2-16,0 0-1 16,0 0-2-16,-12-18 0 15,12 18-2-15,0 0-2 16,0 0-2-16,0 0 0 16,0 0-1-16,0 0-2 15,0 0 0-15,0 0-2 16,0 0 0-16,0 0 0 15,0 0 0-15,0 0-1 16,0 0 0-16,0 0 1 0,0 0-1 16,0 0 1-16,22 24 0 15,-22-24-1-15,0 0 0 16,10 20 1-16,-10-20-1 16,0 0 0-16,19 21-1 15,-19-21 1-15,0 0 0 16,20 20 0-16,-20-20-1 15,0 0 1-15,22 25 0 16,-22-25 0-16,0 0 0 16,25 26 0-16,-25-26-1 15,0 0 1-15,26 19-1 16,-26-19 0-16,20 12 1 16,-20-12-1-16,20 12 1 0,-20-12 0 15,17 10-1-15,-17-10 1 16,16 14-1-16,-16-14 0 15,24 15 0 1,-24-15 1-16,28 14-1 0,-28-14 0 16,25 16 1-16,-25-16-1 15,32 13 1-15,-32-13-1 16,27 14 1-16,-27-14-1 16,32 12 0-16,-32-12 0 15,32 10 1-15,-32-10-1 16,29 10 0-16,-29-10 0 15,32 7 1-15,-32-7-1 0,31 6 0 16,-31-6 1-16,36 6-2 16,-14-8 1-1,1 2 1-15,3-4-1 16,0 2 0-16,3-3 1 16,-7 3-1-16,4 0 0 0,-7 0 1 15,1 0-1-15,-2 0 0 16,2-2 1-16,-4 2-1 15,1-2 0-15,3 2 0 16,0 0 1-16,0-2 0 16,-5 0-1-16,-15 4 0 15,30-2 0-15,-30 2 0 16,32 0 0-16,-32 0 0 0,27 4 0 16,-27-4 0-1,34 2 1-15,-16-2-1 16,-3 0 1-16,3 0-1 15,-18 0 0-15,34-4 0 0,-34 4 0 16,31 0 0-16,-31 0 0 16,28 2 1-16,-28-2-1 15,26 4 1-15,-26-4-1 16,25 4 1-16,-25-4-1 16,26 2 0-16,-26-2 1 15,28 2-2-15,-28-2 1 16,25 4 1-16,-25-4-1 15,26 4 0-15,-26-4 0 16,22 8 0-16,-22-8 0 16,0 0 0-16,23 11 0 15,-23-11 0-15,0 0 0 16,16 10 0-16,-16-10 0 0,0 0 0 16,18 18 1-16,-18-18-1 15,0 0 0-15,22 14 0 16,-22-14-1-16,0 0 1 15,19 19 0-15,-19-19 0 16,0 0 1-16,24 18-1 16,-24-18 0-16,20 10 0 15,-20-10 0-15,0 0 0 16,19 11 0-16,-19-11 0 16,0 0 0-16,0 0 0 15,20 14 0-15,-20-14 0 16,0 0 1-16,14 18-1 15,-14-18 0-15,0 0 0 0,0 0 0 16,18 14 0-16,-18-14 0 16,0 0 0-16,16 17 1 15,-16-17-1-15,0 0 0 16,17 20 0-16,-17-20 0 16,14 18 0-16,-14-18 0 15,12 17 0-15,-12-17 0 16,8 18 0-16,-8-18 0 15,12 17 0-15,-12-17 1 16,0 0-1-16,16 20 0 16,-16-20 0-16,0 0 0 15,17 22-1-15,-17-22 1 16,0 0 0-16,12 25 0 0,-12-25 0 16,12 22 1-16,-12-22-1 15,4 25 1-15,-4-25-1 16,6 24 1-16,-6-24-1 15,6 19 0-15,-6-19 1 16,0 0-1-16,0 0 0 16,0 0 0-16,0 0 0 15,0 0-1-15,0 0-2 16,6 20-1-16,-6-20-7 16,6-20-30-16,-6 20 0 15,-8-19-1-15,8 19 0 16</inkml:trace>
  <inkml:trace contextRef="#ctx0" brushRef="#br0" timeOffset="72952.234">10423 4215 7 0,'0'0'25'16,"0"0"-3"-16,0 0-2 15,0 0-4-15,0 0-2 16,0 0-2-16,0 0-3 16,0 0-1-16,0 0-2 15,0 0-1-15,0 0 0 0,0 0 0 16,-14 20 0-16,14-20 0 16,0 0-1-16,0 0-1 15,0 0 0 1,0 0-1-16,0 0-1 0,-12-20 1 15,12 20-2-15,0 0 1 16,0-19-1-16,0 19 1 16,0 0 0-16,0-22 0 15,0 22 0-15,0-18 0 16,0 18-1-16,0 0 1 16,0-19-1-16,0 19 1 15,0 0 0-15,6-26 0 16,-6 26-1-16,6-19 1 0,-6 19 0 15,2-20 0 1,-2 20-1-16,2-22 1 16,-2 22 0-16,0 0-1 15,10-17 1-15,-10 17-1 0,0 0 1 16,13-22 0-16,-13 22-1 16,0 0 1-16,18-25-1 15,-18 25 0-15,8-18 1 16,-8 18-1-16,0 0 1 15,0 0-1-15,14-20 1 16,-14 20 0-16,0 0 0 16,14-17-1-16,-14 17 0 0,0 0 1 15,23-26-1 1,-23 26 0-16,14-15 1 16,-14 15-2-16,0 0 2 15,0 0-1-15,0 0 1 16,20-18 0-16,-20 18-1 0,0 0 0 15,20-20 0-15,-20 20 1 16,19-15-1-16,-19 15 0 16,22-16 1-16,-22 16-1 15,24-16 0-15,-24 16 0 16,0 0 1-16,20-14 0 16,-20 14-1-16,0 0 0 15,19-11 1-15,-19 11-1 16,0 0 1-16,22-14-1 15,-22 14 0-15,24-8 0 16,-24 8 1-16,20-4-1 16,-20 4 0-16,0 0 0 0,21-12 1 15,-21 12-1-15,0 0 0 16,26-8 1-16,-26 8 0 16,20-5-1-16,-20 5 0 15,23-10 0-15,-23 10 0 16,22-10 0-16,-22 10 1 15,20-12-1-15,-20 12 0 16,0 0 0-16,24-12 0 16,-24 12 1-16,19-7-1 15,-19 7 0-15,22-8 0 16,-22 8 0-16,26-12 0 16,-26 12 1-16,19-4-1 15,-19 4 0-15,0 0 1 0,20-4-1 16,-20 4 0-16,0 0 0 15,22-6 0-15,-22 6 0 16,24-8 0-16,-24 8 0 16,25-9 0-16,-25 9 0 15,20 0 1-15,-20 0-2 16,16 0 1-16,-16 0 0 31,0 0 0-31,23-6 0 0,-23 6 0 0,26-12 0 16,-26 12 1-16,22-10-1 15,-22 10 0-15,20-14 0 16,-20 14 0-16,17-10-1 16,-17 10 1-16,0 0 0 0,22-11-1 15,-22 11 2-15,18-6-1 16,-18 6 0-16,22-10 0 16,-22 10 0-1,19-6 0-15,-19 6 0 0,18-6 1 16,-18 6-2-16,0 0 1 15,26-10 1-15,-26 10-1 16,19-11 0-16,-19 11 1 16,26-12-1-16,-26 12 0 15,22-14 1-15,-22 14-1 16,24-12 0-16,-24 12 0 16,15-9 0-16,-15 9 0 15,0 0 0-15,20-12 0 0,-20 12 0 16,0 0 0-16,24-16 0 15,-24 16 0 1,0 0 0-16,20-14 0 16,-20 14 0-16,0 0 0 0,21-15 0 15,-21 15 0-15,0 0 1 16,24-14-1-16,-24 14 0 16,20-14 1-16,-20 14-1 15,0 0 0-15,25-19 0 16,-25 19 0-16,20-14 1 15,-20 14-1-15,20-18 0 16,-20 18 0-16,20-16 1 16,-20 16-1-16,0 0 0 15,21-23 0-15,-21 23-1 16,0 0 1-16,18-24 0 16,-18 24 1-16,0 0-1 15,14-19 0-15,-14 19 0 0,0 0 1 16,14-24-1-16,-14 24 0 15,12-19 0-15,-12 19 0 16,11-20 0-16,-11 20 0 16,10-24 0-16,-10 24 0 15,12-21 0-15,-12 21 0 16,0 0 0-16,12-20 0 16,-12 20 0-16,0 0 0 0,0 0 0 15,12-19 0-15,-12 19 1 16,0 0-1-1,0 0 0-15,8-18 0 16,-8 18 0-16,0 0 0 0,0 0 0 16,12-24 0-16,-12 24 0 15,0 0 0-15,8-17 0 16,-8 17 0-16,0 0 0 16,11-26 0-16,-11 26 0 15,0 0 0-15,8-21 0 16,-8 21 0-16,0 0 0 15,0 0 0-15,12-22 0 16,-12 22 0-16,0 0 0 0,0 0 0 16,8-18 0-1,-8 18 0-15,0 0 0 16,6-21 0-16,-6 21 0 16,0 0 0-16,6-20 0 0,-6 20 0 15,0 0 0-15,6-18 0 16,-6 18 0-16,0 0 0 15,0 0 0-15,0 0 0 16,10-19 0-16,-10 19 0 16,0 0 0-16,0 0 0 15,6-20 0-15,-6 20 0 16,0 0 1-16,0 0-1 16,0 0 0-16,5-18-1 15,-5 18 2-15,0 0-1 16,0 0 0-16,6-17 0 15,-6 17 0-15,0 0 0 16,0 0-1-16,0 0 0 0,0 0 0 16,0 0-1-16,0 0-1 15,0-20-1-15,0 20-4 16,-11-19-19-16,11 19-13 16,0 0-1-16,-16-22 0 15,16 22 1-15</inkml:trace>
  <inkml:trace contextRef="#ctx0" brushRef="#br0" timeOffset="74868.9499">12583 2879 34 0,'0'0'27'0,"0"0"0"16,-2 21-6-16,2-21-3 16,0 0-4-16,0 0-2 15,0 0-3-15,0 0-1 16,0 0-1-16,0 0-2 0,0 0 0 15,0 0-2 1,0 0 0-16,0 0-1 16,0 0 0-16,0 0-1 15,0 0 0-15,0 0 0 0,19-15 0 16,-19 15 0-16,26-16 1 16,-26 16-1-16,34-14 1 15,-34 14-1-15,25-15-1 16,-25 15 1-16,0 0 0 15,16-2 0-15,-16 2-1 16,0 0 1-16,0 0-1 16,0 0 0-16,0 0 1 15,0 0-1-15,0 0 0 16,0 0 0-16,0 0 0 16,0 0-1-16,0 0 0 15,0 0-2-15,0 0-2 16,16 25-7-16,-16-25-26 0,0 0-1 15,0 0 0-15,0 0-1 16</inkml:trace>
  <inkml:trace contextRef="#ctx0" brushRef="#br0" timeOffset="77059.7678">13143 2686 16 0,'0'0'31'15,"0"0"1"-15,0 0-1 16,0 0-10 0,16-3-5-16,-16 3-2 0,0 0-4 15,0 0-2-15,0 0-3 16,0 0-1-16,0 0 0 16,-23 25-2-16,17-7 0 15,-4-1 0-15,2 3 0 16,0-2-1-16,2 3 0 15,6-21 0-15,-14 30-1 16,14-30 1-16,-6 23-1 0,6-23 0 16,0 0-1-16,0 0 0 15,0 0 0 1,0 0 0-16,0 0-2 16,0 0 0-16,14-37 0 0,-8 19-1 15,0-9 1-15,6 1 0 16,-8-1-1-16,6 1 2 15,-2 5 1-15,-1-1 1 16,-7 22 0-16,18-33 2 16,-18 33 0-16,18-22 0 15,-18 22 1-15,0 0 0 16,28-4 1-16,-28 4-1 16,19 20 0-16,-19-20 0 0,20 37-1 15,-12-15 0 1,6 3 0-16,-2-1-1 15,0-1-1-15,-5-3 1 16,-7-20-2-16,20 29 0 0,-20-29-1 16,8 20-1-16,-8-20-3 15,0 0-6-15,0 0-24 16,0 0-3-16,0 0 2 16,-16-18-1-16</inkml:trace>
  <inkml:trace contextRef="#ctx0" brushRef="#br0" timeOffset="77256.8411">13157 2785 36 0,'0'0'33'16,"0"0"2"-16,0 0-1 16,0 0-19-16,40 7-5 0,-40-7-1 15,33-5-5-15,-13-1-2 16,0-2-5-16,11 12-8 15,-7-8-23-15,-24 4-2 16,30-14 2-16,-30 14-2 16</inkml:trace>
  <inkml:trace contextRef="#ctx0" brushRef="#br0" timeOffset="77976.1094">12547 3328 10 0,'0'0'31'0,"0"0"1"15,0 0 0-15,2 22-12 16,-2-22-4-16,0 0-4 15,0 0-3-15,0 0-2 16,0 0-1-16,18 6-2 16,-18-6-1-16,22-4 0 15,-22 4 0-15,31-10-2 16,-31 10 0-16,34-10-1 0,-16 4-2 16,-18 6-3-16,29-4-12 15,-29 4-19-15,24-13-1 16,-24 13 0-1,0 0 0-15</inkml:trace>
  <inkml:trace contextRef="#ctx0" brushRef="#br0" timeOffset="78588.339">13031 3234 18 0,'14'-20'32'0,"-14"20"1"16,0 0 0-16,0 0-12 16,0 0-6-16,0 0-2 15,0 0-4-15,0 0-2 16,14 20-2-16,-14-20-1 16,-4 26-1-16,4-26-1 15,-2 35 0-15,2-14-1 16,0 3 0-16,2-2 0 15,2-1 0-15,-4-21-1 16,2 32 0-16,-2-32 0 16,0 0-1-16,3 21 0 15,-3-21-1-15,0 0-2 16,0 0-2-16,0 0-3 0,0-37-8 16,0 37-13-16,16-30-6 15,-12 9 0-15,-4-1 0 16</inkml:trace>
  <inkml:trace contextRef="#ctx0" brushRef="#br0" timeOffset="78931.4698">13078 3216 30 0,'0'0'34'0,"0"0"0"16,14-23-5-16,-14 23-7 16,0 0-5-16,0 0-5 15,0 0-3-15,18 21-2 16,-18-21-3-16,0 0 0 0,14 28-1 15,0-10-1-15,-14-18 0 16,19 37 0-16,-19-37-1 16,28 31 0-16,-28-31 0 15,32 24-1-15,-15-20 1 16,-1 0 0-16,2-2-1 16,2-6 1-16,-20 4-1 15,31-18 1-15,-31 18-1 16,28-31 0-16,-16 11 0 15,-4-2 1-15,3-5-2 16,-9-1 0-16,8 3 0 16,-8-5-3-16,4 11-1 15,-14-15-8-15,10 17-27 0,-8-5 1 16,6 22-1-16,-21-15 1 16</inkml:trace>
  <inkml:trace contextRef="#ctx0" brushRef="#br0" timeOffset="79624.725">12626 4086 24 0,'0'0'32'15,"6"19"2"-15,-6-19 0 16,0 0-15-16,16-4-5 16,-16 4-3-16,26-3-2 15,-26 3-1-15,37-6-2 0,-17 2-1 16,9 6-1-16,-3-6-2 16,4 2 0-16,-9-2-1 15,3 0-2-15,-2 4-4 16,-18-18-11-16,-4 18-21 15,0 0-1-15,0 0-1 16,0-23 1-16</inkml:trace>
  <inkml:trace contextRef="#ctx0" brushRef="#br0" timeOffset="80704.1286">13189 3893 29 0,'0'0'32'0,"0"0"1"16,0 0-5-16,28 18-11 16,-28-18-3-16,-6 22-2 15,6-22-4-15,-8 39-2 0,0-16-1 16,4 9-2-16,-4-5 0 15,2 9 0-15,-2-3-1 16,2 2 0-16,-6-3-1 16,6-5 0-16,-1-7 0 15,1-2-1-15,6-18 0 16,-8 23-1-16,8-23 0 16,0 0-1-16,0 0-1 15,-4-31-1-15,14 13-1 16,-10-17-2-1,13 5 0-15,-13-13 0 0,14 6 0 16,-8-8 2-16,8 9 1 16,-6-1 2-16,4 8 3 0,0 9 2 15,-6 0 3-15,-6 20 0 16,0 0 1-16,27-7 0 16,-27 7 0-16,20 21 0 15,-18-3-2-15,14 13-1 16,-8-1 0-16,5 13-1 15,-5-4-1-15,8 6 0 16,-8-6 0-16,4-1-1 0,-4-9-1 16,-2-5 0-1,0-5-1-15,-6-19-1 16,4 18-4-16,-4-18-10 16,-10-18-22-16,10 18-1 15,-20-25 1-15,2 7-1 0</inkml:trace>
  <inkml:trace contextRef="#ctx0" brushRef="#br0" timeOffset="80884.1985">13203 4109 38 0,'0'0'36'16,"25"14"-1"-16,-5-8 1 15,0 17-13-15,-20-23-15 16,39 0-2-16,-19 2-4 15,-2-7-9-15,10 1-27 16,-28 4-1-16,19 4-2 0,-19-4 1 16</inkml:trace>
  <inkml:trace contextRef="#ctx0" brushRef="#br0" timeOffset="108424.4801">10253 5326 11 0,'0'0'24'0,"0"0"-3"15,0 0-2-15,0 0-4 16,0 0-2-16,0 0-1 16,8-27-2-16,-8 27-1 0,0 0-1 15,0 0-1 1,17-28 0-16,-17 28-1 16,0 0-2-16,34-8 1 15,-34 8-1-15,22 2-1 0,-22-2 0 16,29 14 1-16,-29-14-1 15,28 37 1-15,-20-13-2 16,6 7 1-16,-2 1 0 16,5 3-2-16,-3 2 1 15,6 3 0-15,0-3-1 16,-1 2 0-16,1-6 0 16,6 3 1-16,-1-7-2 15,1 1 1-15,2-5-1 16,3-7 0-16,-3-4 1 15,0-7-1-15,1-1-1 16,-1-8-1-16,-2 2 0 16,-26 0-2-16,45-11-6 0,-45 11-26 15,14-24-2-15,-14 24-1 16,6-26 1-16</inkml:trace>
  <inkml:trace contextRef="#ctx0" brushRef="#br0" timeOffset="109176.7614">10535 5542 12 0,'0'0'28'0,"0"0"1"15,-22-2-5-15,22 2-5 16,0 0-4-16,-31 8-2 16,25 10-2-16,-14-7-3 15,6 17-2-15,-11-5 0 16,5 13-1-16,-18-5-1 15,11 6-1-15,-7-3-1 16,5 1 0-16,-1-9-2 0,4-5 0 16,12-1-5-1,-5-14-25-15,19-6-6 16,0 0-1-16,8-20 1 16</inkml:trace>
  <inkml:trace contextRef="#ctx0" brushRef="#br0" timeOffset="109901.0321">11378 5385 36 0,'0'0'33'15,"0"0"0"-15,-20 6 1 0,20-6-21 16,0 0-3-16,0 0-1 16,40-2-1-16,-20-4-2 15,17 6-2-15,-3-8 0 16,11 6 0 0,1-8-2-16,-5 5-1 0,-1-1 0 15,-9 2-2-15,1 6-2 16,-32-2-4-16,33 9-4 15,-33-9-16-15,0 0-10 16,0 0 1-16,-25 20-1 16</inkml:trace>
  <inkml:trace contextRef="#ctx0" brushRef="#br0" timeOffset="110061.0997">11522 5509 35 0,'-19'7'34'15,"19"-7"2"1,0 0 0-16,0 0-17 15,0 0-5-15,0 0-3 0,45 4-3 16,-23-11-3-16,9 3-2 16,1 0-3-16,0-6-3 15,7 14-11-15,-3-14-23 16,-7 0 0-16,-1 2 0 16,-6-7-2-16</inkml:trace>
  <inkml:trace contextRef="#ctx0" brushRef="#br0" timeOffset="111104.4826">12393 5273 37 0,'0'0'31'16,"0"0"0"-16,-2-19-10 15,2 19-6-15,0 0-2 16,14-20-4-16,-14 0-1 15,20 14-2-15,-6-15-1 0,17 7 0 16,-9-10-2-16,17 9 1 16,-3-7-2-16,5 10 1 15,-3 1-2-15,1 7 1 16,-11 6 1-16,4 13 0 16,-17 7 0-16,1 13 0 15,-16 7-1-15,-6 9 0 16,-6 5 0-16,-7 1-1 15,-7 2-1-15,-6-4 0 16,5-2 0-16,-5-8 0 16,5-3 0-16,1-7 1 15,6-6-1-15,2-3 0 0,5-9 0 16,13-17 0-16,-10 22 0 16,10-22 0-16,0 0 0 15,0 0 1-15,0 0-1 16,19 2 1-16,-3-10 0 15,10 4 0-15,0-4 0 16,5 1 0-16,3 1 1 16,3 0-2-16,-3-2 1 15,1 8 0-15,-3 0 0 16,-4-4-1-16,-5 6-1 16,-3 0-1-16,-20-2-3 15,22-4-5-15,1 8-29 16,-23-4-1-16,0 0-1 0,8-18 0 15</inkml:trace>
  <inkml:trace contextRef="#ctx0" brushRef="#br0" timeOffset="112043.8329">13124 5173 8 0,'0'0'31'0,"0"0"0"15,14-22 4-15,-14 22-13 16,-8-21-3-16,8 21-4 16,0 0-3-16,0 0-2 15,6-28-1-15,-6 28-2 16,0 0-2-16,0 0 0 16,0 0-2-16,0 0 1 15,0 0-1-15,7 36 1 16,-7-17-2-16,2 9 0 0,2 5 2 15,-4 8-2-15,2 1 0 16,-2 7 0-16,0-6-1 16,0 2 0-16,-2-4 0 15,4-5 0-15,2-5-1 16,-2-4 1-16,4-7-1 16,-6-20 1-16,12 28-1 15,-12-28 1-15,0 0-1 16,14 23 0-16,-14-23 0 15,0 0 1-15,0 0-1 16,20 2 0-16,-20-2 1 16,19-8-1-16,-19 8 0 0,26-4 1 15,-6 2-1-15,0 2-1 16,5-2 2-16,3 0-1 16,3 2 0-16,3 0 0 15,4 0 1-15,-5-4-2 16,1 2 2-16,-7-1-1 15,-1 5-1-15,-6-1 0 16,-20-1-1-16,25 0-3 16,-25 0-7-16,18 14-30 15,-18-14-1-15,0 0 0 16,0 0-1-16</inkml:trace>
  <inkml:trace contextRef="#ctx0" brushRef="#br0" timeOffset="114260.6591">7990 8568 19 0,'14'-21'33'0,"-14"21"1"16,0-26 0-1,0 26-16-15,0 0-3 16,0 0-3-16,6-17-4 15,-6 17-2-15,0 0-1 16,14 19-1-16,-14-19-1 0,13 47 1 16,-7-13-1-16,8 13-1 15,-2-2 0-15,2 6-1 16,-2 2 2-16,1 0-3 16,-1-4 1-16,-4-10-1 15,-2-5 0-15,0-11 1 16,-4-5-1-16,-2-18 0 15,0 0-1-15,0 0 1 16,0 0 0-16,12-18-1 16,0-2 1-16,2-3 0 15,5-3 0-15,9-3 0 16,4 2-1-16,7 1 2 0,2 2-1 16,3 11 0-16,1 5 1 15,1 8-1-15,-7 10 1 16,-5 9-1-16,-9 9 2 15,-11 7-3-15,-12 4 3 16,-4 3-1-16,-12-1 0 16,-5 0 0-16,-9-4 0 15,-4-1 0-15,-1-7 0 16,-3-3 0-16,3-9-1 16,-1-3 1-16,7-6-1 15,-5-6-1-15,8-6-2 16,3-8-1-16,21 12-2 15,-40-35-14-15,40 35-20 0,-14-34 0 16,16 15-1-16,8-3 0 16</inkml:trace>
  <inkml:trace contextRef="#ctx0" brushRef="#br0" timeOffset="114799.8632">8738 8394 46 0,'0'0'36'0,"0"0"-1"15,0 0 2-15,26-20-26 16,4 40-1-16,-15-9-1 16,23 21-2-16,-10-3-2 15,15 26-1-15,-9 0 0 16,1 12-2-16,-11 2 2 15,3 3-4-15,-13 3 3 0,-2 1-1 16,-8-5 0-16,-2-6-1 16,-8-6 1-1,-6-1-1-15,4-8 0 16,-5-5 1-16,-5-8-1 0,-2 0 1 16,-2-7-1-16,-3-3 0 15,-1-3 0-15,0-3 0 16,-1-7 0-16,7 2-1 15,0-6 0-15,20-10 0 16,-24 7-1-16,24-7-2 16,0 0-1-16,-7-27-6 15,7 27-32-15,13-18 0 16,-13 18-1-16,6-27 1 0</inkml:trace>
  <inkml:trace contextRef="#ctx0" brushRef="#br0" timeOffset="117080.7112">9730 8749 23 0,'13'-20'33'0,"-13"20"2"16,0-21-1-16,0 21-14 16,0-18-5-16,0 18-3 15,0 0-2-15,0 0-4 16,6-20 0-16,-6 20-2 0,16 20 0 16,-4 2-1-1,0 1 0-15,2 9-1 16,-1 7 1-16,7 6-1 15,-2 4 0-15,2-6-1 16,-1 0 0-16,1 2 1 0,-6-7-2 16,6-3 0-16,-8-7 1 15,1-9-1-15,-13-19 0 16,20 26 1-16,-20-26-1 16,0 0 0-16,20-18 1 15,-12 0-1-15,4-7 1 16,-1-7-1-16,1-5 0 15,2-4 0-15,-4 0 1 16,6-4-1-16,-6 5-1 16,2-5 1-16,-1 6-2 15,1 4 0-15,2 5-3 16,-6-3-2-16,12 25-10 0,-8-14-23 16,-12 22 0-16,25-25 0 15,-25 25 1-15</inkml:trace>
  <inkml:trace contextRef="#ctx0" brushRef="#br0" timeOffset="117516.8767">10369 8890 28 0,'0'0'34'0,"-6"18"2"16,6-18 0-16,0 0-15 0,40-8-7 16,-40 8-4-16,47-14-1 15,-27 1-4-15,12 5-2 16,-5-2-1-1,3-2-3-15,-3 10-5 0,-27 2-30 16,34-10-1-16,-34 10 0 16,32-8-1-16</inkml:trace>
  <inkml:trace contextRef="#ctx0" brushRef="#br0" timeOffset="118764.3443">10359 9037 34 0,'0'0'32'0,"0"0"-3"0,0 0-7 15,-25 4-3-15,25-4-4 16,0 0-3 0,0 0-3-16,0 0-2 15,19 12-1-15,-19-12 0 0,24-4-1 16,-24 4 0-16,36-6-2 16,-17 0 0-16,11 2-1 15,-8 1 0-15,7-3-2 16,-5 2-2-16,0-8-2 15,1 14-5-15,-25-2-29 16,34-16-1-16,-34 16 0 16,24-19-1-16</inkml:trace>
  <inkml:trace contextRef="#ctx0" brushRef="#br0" timeOffset="119512.6219">11819 8307 32 0,'4'-31'34'16,"3"5"1"-16,-7 1 1 16,-13-12-21-16,13 37-1 15,-14-44-1-15,14 44-3 0,-28-27-3 16,28 27-2-16,-43-14-1 15,21 16-1-15,-14 4 0 16,7 14-1-16,-9 3-1 16,1 11 1-16,1 5-2 15,3 4 2-15,-3 6-1 16,10 4 0-16,11 0 0 16,1 0-1-16,8 2 1 15,8 4-1-15,8 0 1 16,0 2-1-16,3-3 2 15,5 1-2-15,2-2 1 16,-2 0 0-16,-4-6 0 16,5 0 0-16,-11-6-1 0,4-3 1 15,-6 3-1-15,-6-2 1 16,-6-2-1-16,0-6 0 16,-6-3 0-16,-4-7 0 15,3-1-2-15,-11-4 0 16,8-7-2-16,-8-13-2 15,24 0-6-15,-45-2-28 16,29-11-2-16,-7-19 1 16,5-3 1-16</inkml:trace>
  <inkml:trace contextRef="#ctx0" brushRef="#br0" timeOffset="119776.7181">11301 8829 63 0,'6'-17'38'0,"-6"17"0"16,20-4 0-16,-20 4-30 15,37-22-2-15,-15 5-2 16,10 5-1-16,-1-2-2 15,5-2-2-15,3 14-5 16,-9-21-16-16,2 11-15 16,-5 6 0-16,-1 2 0 0,2 0-1 15</inkml:trace>
  <inkml:trace contextRef="#ctx0" brushRef="#br0" timeOffset="120271.9056">11965 8468 26 0,'0'0'33'15,"10"-23"2"-15,-10 23 0 16,31-16-14-16,-31-8-5 16,26 20-4-16,-18-13-2 15,17 11-4-15,-25 6-1 16,32 0-1-16,-32 0 0 15,39 23-1-15,-25-1 0 16,6 11-1-16,0 7 0 0,0 13 0 16,3 0-1-1,-1 4 0-15,-2-4 1 16,-1 0-2-16,5-8 2 16,-4 0-2-16,0-8 2 0,1-15-3 15,-1-3 2-15,-2-9-2 16,2 2-1-16,-20-12-1 15,33 12-4-15,-33-12-9 16,14-20-24-16,-14 20 0 16,0 0-1-16,-6-25 1 15</inkml:trace>
  <inkml:trace contextRef="#ctx0" brushRef="#br0" timeOffset="120633.039">12257 8653 31 0,'0'0'35'16,"0"0"2"-16,0 0 0 16,-16 39-16-16,-15-33-5 15,31 27-4-15,-28-9-3 16,10 15-3-16,-10-4-1 16,9 10-2-16,-9-5 0 0,4-5-2 15,5-4-1-15,1-5 0 16,4-4-2-16,14-22-4 15,-2 33-22-15,2-33-11 16,0 0-1-16,0 0 1 16</inkml:trace>
  <inkml:trace contextRef="#ctx0" brushRef="#br0" timeOffset="122408.7006">10213 10631 25 0,'0'0'30'15,"0"0"2"-15,-6 24-9 16,6-24-8-16,0 0-2 16,20-16-2-16,8 22-3 15,-10-16-1-15,13 10-1 16,-9-10-2-16,3 6-1 15,1-2-1-15,-6-4-2 16,0 10-4-16,-20 0-10 16,15-23-20-16,-15 23-2 15,0 0 1-15,0 0-1 16</inkml:trace>
  <inkml:trace contextRef="#ctx0" brushRef="#br0" timeOffset="122611.7776">10140 10867 55 0,'8'17'35'15,"-8"-17"1"-15,28 2-2 16,5 2-25-16,-7-16-3 16,12 6-2-16,-5-5-1 15,5-5-4-15,-5 12-3 16,-13-18-20-16,6 11-11 15,-11 7-1-15,-15 4 0 0</inkml:trace>
  <inkml:trace contextRef="#ctx0" brushRef="#br0" timeOffset="123996.2938">11607 10211 38 0,'0'-27'28'0,"0"27"-4"15,-6-24-2-15,6 24-4 16,-11-31-3-16,11 31-5 16,-8-28-2-16,8 28-1 15,-16-37-2-15,16 37 0 16,-22-36-1-16,22 36 1 16,-22-23-2-16,22 23 1 15,-31-18-2-15,31 18 1 16,-28 0-1-16,28 0 0 0,-33 6-2 15,13 0 1-15,-6 0 0 16,2 12 0-16,-1-1 1 16,1 7 0-1,-6-1-1-15,5 9 0 0,3-3 1 16,2 7 0-16,3 1-1 16,7-2 0-16,-2 2-1 15,12 5 1-15,0 1 0 16,6 2 0-16,2 0-1 15,4 4 1-15,1 4-1 16,1-2 1-16,0 4-1 16,0-6 1-16,2 0-1 15,-7 0 1-15,3 0-1 0,-4 0 1 16,4-3-1 0,-6-1 0-16,2-6 1 15,-2 0-2-15,-4 0 2 16,-4-1-1-16,0-3 0 0,-4 0 0 15,-6-1 1-15,-6-1-1 16,3-1 0-16,-5-1 0 16,-4-4 1-16,4-1-1 15,-1-1 0-15,1-9 0 16,0-4 0-16,2-4-1 16,3-2-1-16,-3-6-1 15,18 0-1-15,-38-14-3 0,38 14-6 16,-27-26-27-1,19 1-2-15,-4-12 2 16,10-3 0-16</inkml:trace>
  <inkml:trace contextRef="#ctx0" brushRef="#br0" timeOffset="124333.4199">11122 10696 43 0,'0'0'34'15,"0"0"2"-15,21-39-5 0,7 39-19 16,-16-22-2-16,25 16-1 15,-17-16-3-15,14 13-1 16,-9-3-3-16,9 2-1 16,-9 4-1-16,-3-4-3 15,8 14-5-15,-30-4-22 16,26-2-6-16,-26 2-1 16,27 10 1-16</inkml:trace>
  <inkml:trace contextRef="#ctx0" brushRef="#br0" timeOffset="124684.5507">11599 10770 43 0,'20'20'36'0,"-20"-20"-1"16,0 33 1-16,0-33-22 15,-12 49-2-15,-5-29-3 16,15 19-3-16,-12-11-2 16,8 3-2-16,-2-7-1 15,14-3 1-15,-6-21-2 16,22 22 1-16,-5-22-1 16,-1-10 1-16,4-6 0 15,0-1-1-15,-3-5 1 0,-1-1 0 16,-6-3 0-16,-2 2 0 15,-8 1 0-15,0 1-1 16,-2 5 2 0,2 17-2-16,-12-28 0 0,12 28-2 15,-12-17-6-15,-7 7-29 16,19 10-2-16,0 0 0 16,-14-20 0-16</inkml:trace>
  <inkml:trace contextRef="#ctx0" brushRef="#br0" timeOffset="126900.3783">12065 10335 1 0,'-19'6'23'0,"19"-6"5"0,0 0 0 15,0 0-11-15,0 0-2 16,-20-12-1-1,20 12-2-15,0 0-1 16,0 0-3-16,0 0 0 0,0 0-2 16,0-22-1-16,0 22 0 15,26-23-2-15,-9 11 0 16,5-8-1-16,4 3 1 16,1-1 0-16,5 6 0 15,-6 4-1-15,-1 10 1 16,-5 4 0-16,0 14 0 15,-6 5-1-15,-8 15 0 16,-6 5-1-16,-6 10-1 16,-6 5 1-16,-2 9 0 15,-6-6-1-15,0-2 0 16,-1-4 0-16,-3-8 1 16,4-4-1-16,1-8 0 0,5-5 0 15,0-9 0-15,0-3 0 16,2-3 1-16,12-17-2 15,-20 28 1-15,20-28 0 16,0 0 0-16,-5 21 1 16,5-21-1-16,0 0 0 15,31 0 0-15,-15-5 0 16,10 3 1-16,5-2-1 16,3-2 0-16,3 0 1 15,3-4-1-15,-5 6 0 16,3-4-1-16,-5 4 0 15,-7-5-3-15,0 13-4 16,-20-24-18-16,-6 20-13 0,21-14-1 16,-21 14 1-16,0 0-1 15</inkml:trace>
  <inkml:trace contextRef="#ctx0" brushRef="#br0" timeOffset="127756.6993">12679 10270 23 0,'0'0'32'15,"0"0"3"-15,8-18 1 16,-8 18-16-16,0 0-3 15,0-21-4-15,0 21-1 16,0 0-4-16,14 19-1 16,-14-19-2-16,0 36-1 15,-2-13-1-15,8 14 1 16,-10 5-2-16,4 9 0 0,-2 0-1 16,2 6 1-16,0-4-1 15,0-4-1-15,-2 2 1 16,2-8-1-16,0-4-1 15,0-9 2-15,0-3-1 16,2-9 0-16,-2-18 0 16,0 29 1-16,0-29-2 15,0 0 2-15,0 0-1 16,0 0 0-16,0 0 0 16,0 0 0-16,0 0 0 15,22 8 0-15,-22-8 1 16,30-8-1-16,-30 8 0 15,35-8 1-15,-11 2-1 0,1-1 1 16,1 3-1-16,0 2 1 16,-5-2 0-16,1 2 0 15,-4-2-1 1,-18 4 1-16,26 2-1 0,-26-2 0 16,0 0 0-16,0 0 0 15,0 0-2-15,0 0 0 16,17 10-3-16,-17-10-7 15,-4-18-28-15,4 18-2 16,0 0 1-16,0 0-1 16</inkml:trace>
  <inkml:trace contextRef="#ctx0" brushRef="#br0" timeOffset="134724.2998">8600 13771 18 0,'12'22'32'0,"-12"-22"-1"15,0 0-1-15,0 0-13 16,0 0-3-16,0 0-3 0,0 0-2 16,0 0-2-16,0 0-1 15,0 0-1-15,0 0-2 16,0 0 0-16,0 0 0 16,0 0-1-16,0 0-1 15,-8 17 0-15,8-17 0 16,0 0 0-16,0 0 0 15,0 0 0-15,2-17 0 16,-2 17 0-16,-2-18 1 16,2 18-1-16,0 0 1 15,-12-18-2-15,12 18 1 16,-24 8 0-16,5 4-1 16,-5 10 0-16,-6 3-1 0,5 8 2 15,-3 9-2-15,6 7 2 16,1 2-1-1,5-4 0-15,10 0 0 0,12-2 1 16,8-2-1-16,9-11 0 16,5-5 0-16,6-9 0 15,5-8 0-15,1-6-1 16,5-6 1-16,-11-8-3 16,5 0-2-16,-15-17-7 15,9 7-27-15,-13-4 1 16,-8 1-1-16,-4-3 0 15</inkml:trace>
  <inkml:trace contextRef="#ctx0" brushRef="#br0" timeOffset="135344.5312">9011 13453 31 0,'0'0'34'0,"-20"-17"2"16,20 17-2-16,0 0-14 16,-18-10-7-16,18 10-2 15,0 0-3-15,0 0-2 16,6 25-1-16,12-5-2 16,2 3 0-16,7 11 0 15,-1 5 2-15,12 14-3 16,-5 4 0-16,1 6-1 15,-1 3 1-15,-7 5-1 0,0 2 0 16,-9 5 0 0,-3 1-1-16,-6-1 1 0,-6-3 0 15,-4-1 1 1,0-3-1-16,-8-4 0 0,-4-8 0 16,3-6 0-16,-5-12 0 15,2-8 0-15,-2-7 0 16,6-7 0-16,10-19 0 15,-19 22 0-15,19-22 0 16,0 0-1-16,0 0 0 16,0 0 0-16,0 0 0 15,0 0-1-15,0 0 0 16,0 0-1-16,0 0-1 16,0 0-4-16,0 0-15 0,0 0-20 15,0 0 0 1,0 0-1-16,-20-28 1 15</inkml:trace>
  <inkml:trace contextRef="#ctx0" brushRef="#br0" timeOffset="141188.7176">10379 13867 41 0,'0'0'33'15,"0"0"2"-15,12-19-7 16,-26-3-13-16,14 22-3 16,0 0-2-16,26 18-2 15,-26-18-2-15,10 39 0 0,-6-13-3 16,9 15 1-16,-7 0-2 15,2 6 0-15,2-6 0 16,-2 2-1-16,-6-7-1 16,4-5 1-16,0-5-1 15,-6-26 0-15,0 27 1 16,0-27 0-16,0 0-1 16,0 0 0-16,0 0 0 15,-14-25 1-15,8-5-1 16,6-3 0-16,-2-4 0 15,4-11-1-15,4 5 1 16,2-6 0-16,4 4-1 0,2 0 1 16,5 10 1-16,1 5-1 15,6 5 0-15,-1 9 0 16,1 6 2 0,8 16-1-16,-9 14 1 15,1 7-1-15,-6 14 0 0,0 10 0 16,-7 6 1-16,1 8-1 15,-8-4-1-15,-4 2 1 16,-2-10-2-16,4-6 2 16,-8-10-1-16,4-9 0 15,0-28 0-15,-2 17 0 16,2-17 0-16,0-17 0 16,2-7 1-16,2-7-2 0,-2-11 1 15,8-5 0-15,-2 2-1 16,0-10 1-16,5 6 0 15,-1 0-1-15,6 4 1 16,-4 4 0-16,6 9 1 16,5 9-1-16,1-1 0 15,2 16 1-15,-3 6-1 16,3 12 1-16,-4 10-1 16,-5 9 1-16,-5 11-1 15,-8 3 1-15,-4 10 0 16,-4 2 0-16,-4-2-1 15,0-4 0-15,4-6 0 16,-2-8-1-16,2-5 1 0,-2-11-2 16,4-19-2-16,0 0-2 15,24 24-6-15,-24-24-28 16,0 0-1 0,8-24 0-16,-8 24 0 0</inkml:trace>
  <inkml:trace contextRef="#ctx0" brushRef="#br0" timeOffset="141580.8653">11358 14281 56 0,'0'0'38'16,"0"0"0"-16,8-17 0 15,-8 17-24-15,0 0-4 16,20 33-2-16,-20-33-2 15,4 51-2-15,-4-16-1 16,2 9-1-16,2 1 0 16,-2 6-1-16,-2-4 0 15,2-10-1-15,2-3-1 16,-4-17-2-16,6 13-5 16,-6-30-30-16,0 0-2 0,0 0-1 15,0 0 1-15</inkml:trace>
  <inkml:trace contextRef="#ctx0" brushRef="#br0" timeOffset="142100.0536">11783 13846 43 0,'6'19'32'15,"-6"-19"1"-15,20 26-5 16,-20-26-17-16,33 4-1 16,-13-10-3-16,18 10 0 15,-11-10-2-15,11 8-2 16,-9-6-2-16,3 2-1 16,-6 4-5-16,-26-2-6 15,39-14-21-15,-39 14-3 16,0 0-1-16,0 0 1 15</inkml:trace>
  <inkml:trace contextRef="#ctx0" brushRef="#br0" timeOffset="142280.1272">11896 14013 31 0,'0'0'34'16,"0"0"-1"-16,5 21 2 15,21-11-19-15,-26-10-4 16,46-6-4-16,-27-4-2 15,15 2-5-15,-1 10-12 16,-1-6-23-16,-12-7-1 16,5 3-1-16,-9-2 0 15</inkml:trace>
  <inkml:trace contextRef="#ctx0" brushRef="#br0" timeOffset="143128.4382">12602 13655 27 0,'0'0'30'0,"24"-13"0"0,-24 13-8 16,8-26-5-16,18 18-4 16,-12-17-3-16,13 11-1 15,-7-13-1-15,17 13-1 16,-11-8-1-16,12 10-2 16,-15 3 1-16,7 13-1 15,-8 1-1-15,-3 17 0 16,-7 5-1-16,-6 9-1 15,-6 7 2-15,-8 14-2 16,-10 0 1-16,1 6-2 16,-5-5 1-16,-2 1-1 15,1-6 1-15,-1-2 0 0,2-5-2 16,4-13 1-16,1-4 1 16,7-9-1-16,-2-2 1 15,12-18 0-15,-14 21-1 16,14-21 1-16,0 0 0 15,0 0 0-15,0 0-1 16,8 18 1-16,-8-18 0 16,26-4 0-16,-5 2 0 15,9 0 0-15,2-6 0 16,1-2-1-16,3 3 1 16,1-3 0-16,1 4-2 15,-9-2 0-15,1 6-2 16,-10-6-4-16,11 22-12 0,-31-14-20 15,24-6-1-15,-24 6-1 16,0 0 1-16</inkml:trace>
  <inkml:trace contextRef="#ctx0" brushRef="#br0" timeOffset="144316.89">13262 13687 10 0,'0'0'31'0,"0"0"1"15,0 0 1-15,0 0-12 0,0 0-5 16,0 0-1 0,0 0-5-16,0 0-2 15,0 0 0-15,26 29-3 16,-26-5 0-16,13 11-2 0,-9 0 1 15,6 11-2-15,-4-3 1 16,2 4-1-16,-4-4-2 16,2-2 1-16,-4-13-1 15,2-7 0-15,-4-21 1 16,2 26-1-16,-2-26 0 16,0 0 0-16,0 0 0 15,-2-20 0-15,-2 1 0 16,2-7 0-16,2-1 0 15,0-11-1-15,-4-3 2 16,4 2-1-16,4-2-1 16,2-1 1-16,2 3-1 0,6 6 2 15,-1 1-2-15,5 11 2 16,8 1-2-16,0 6 2 16,1 8 0-16,1 6 0 15,-3 8 1-15,7 10-1 16,-10 4 2-16,1 11-1 15,-3 6 0-15,-6 6-2 16,-2 0 2-16,-6 1-2 16,-4-3 1-16,-2-6-1 15,0-2 0-15,-2-9 0 16,2-26 0-16,-10 27 1 16,10-27-1-16,0 0 0 15,0 0 0-15,0 0-1 0,-2-31 1 16,4 2-1-16,8-9 1 15,-2-7 0-15,6-2-1 16,-3 4 2-16,9-4-2 16,-4 8 1-16,8 3 0 15,-3 7 0-15,5 11-1 16,0 6 2-16,-1 6-1 16,1 8 1-16,-4 8 1 15,1 12-1-15,-9 7 2 16,0 9-3-16,-2 3 2 15,-4 4-2-15,-2-2 1 16,-6 0-1-16,2-5-1 16,-4-7 0-16,4-6-2 0,-2-25-2 15,0 36-5-15,0-36-26 16,0 0-5-16,0 0 0 16,0 0-1-16</inkml:trace>
  <inkml:trace contextRef="#ctx0" brushRef="#br0" timeOffset="144884.0929">14314 13993 11 0,'0'0'32'16,"0"0"1"-16,20-8 2 0,-20 8-12 15,0 0-4 1,2 22-5-16,-2-22-4 16,-8 27-1-16,-4-7-4 15,10 11-1-15,-4-1-1 0,6 3-1 16,0 0-1-16,6-3 0 15,0-7 0-15,8-3 0 16,-14-20 0-16,32 14 0 16,-13-20 0-16,7-4 1 15,-6-10 0-15,0-1 0 16,-7-3 0-16,1-1 0 16,-8-3 0-16,-6 3 0 0,-8 3 0 15,-4 2-1 1,-1 3-1-16,-7 1-2 15,20 16-3-15,-50-23-26 16,35 15-9 0,-5 0 0-16,2 4-2 0</inkml:trace>
  <inkml:trace contextRef="#ctx0" brushRef="#br0" timeOffset="147420.0424">11066 15428 40 0,'16'-22'33'0,"-16"22"0"16,-12-26-11-16,12 26-4 15,0 0-5-15,0 0-3 0,-31-25-2 16,31 25-1-16,-32-6-2 15,16 10 0-15,-9 0-2 16,5 8-1-16,-6 1 0 16,2 9 1-16,5 4-2 15,5 5 0-15,4 6 0 16,4 12 0-16,0 4-1 16,8 8 2-16,4 2-2 15,2 2 1-15,4 1-1 16,2 1 1-16,3-4-1 15,-1-2 0-15,2-2 1 16,0-6-1-16,-8-4 1 16,1-2-2-16,-5 2 2 0,-6-4-2 15,-8-2 1-15,-5-4 1 16,-5-1-2-16,-6-3 2 16,1-6-2-16,-7-3 2 15,2-6-1-15,-3-7 0 16,3-7 0-16,2-2 0 15,-1-4-2-15,1-10-2 16,26 10-1-16,-39-23-5 16,39 23-16-16,-12-18-13 15,12 18-1-15,-6-29 1 16,6 11 0-16</inkml:trace>
  <inkml:trace contextRef="#ctx0" brushRef="#br0" timeOffset="147745.1618">10737 16063 38 0,'0'0'34'0,"0"0"0"16,0 0 2-16,0 0-21 0,27 6-5 15,-27-6-2 1,46-2-2-16,-19-4-2 16,11 5-2-16,-7-7-1 15,3 2-2-15,-1 6-4 0,-33 0-14 16,26-16-17-16,-26 16 0 15,0 0 0-15,0 0-1 16</inkml:trace>
  <inkml:trace contextRef="#ctx0" brushRef="#br0" timeOffset="148420.4156">11378 16173 55 0,'0'0'36'15,"0"0"0"-15,0 0-6 16,0 0-14-16,8 18-7 0,-8-18-2 16,4 27-3-16,-4-7 0 15,6 10-2-15,-6 5 1 16,2 4 0-16,-2 0-2 16,2 7 1-16,-2-7-1 15,0 2 1-15,0-6-2 16,0-3 1-16,0-13-1 15,0-19-1-15,4 28 0 16,-4-28-2-16,0 0-2 16,0 0-7-16,6-22-26 15,-6 22-1-15,-10-25-1 16,10 25 1-16</inkml:trace>
  <inkml:trace contextRef="#ctx0" brushRef="#br0" timeOffset="153804.4246">12111 15687 21 0,'-12'17'30'0,"12"-17"1"16,0 0-4-16,0 0-10 15,0 0-4-15,0 0-2 16,0 0-3-16,0 0-1 16,-2-17-1-16,2 17-2 15,0 0-2-15,26 4 1 16,-26-4-1-16,39-10-1 15,-17 4 1-15,4 2-2 0,-1-2 0 16,1 0 0-16,0 4-1 16,-11-2-4-1,9 18-4-15,-24-14-24 0,0 0-3 16,0 0 1-16,-18 26-1 16</inkml:trace>
  <inkml:trace contextRef="#ctx0" brushRef="#br0" timeOffset="154052.5197">12071 15922 46 0,'0'0'34'0,"28"8"1"16,-4-22-2-16,9 20-21 15,-11-24-2-15,17 17-2 16,-9-11-2-16,6 10-3 15,-7-6 0-15,-1 2-2 16,-8 2-1-16,-20 4-2 16,25 0-3-16,-25 0-12 15,0 0-18-15,0 0-2 16,-25-8 1-16,25 8-2 16</inkml:trace>
  <inkml:trace contextRef="#ctx0" brushRef="#br0" timeOffset="159340.4909">13033 15810 13 0,'0'0'29'16,"-22"-6"1"-16,22 6 0 15,0 0-14-15,0 0-3 16,0 0-4-16,-6-31 0 16,6 31-3-16,8-26-1 15,-8 26-1-15,18-31 0 16,-4 13-1-16,2-5 0 0,9 3 0 15,1-5-1 1,0 9 1-16,1-6 0 16,5 11 0-16,-9-1 0 15,1 12 0-15,-6 2 0 0,-18-2-1 16,26 37 0-16,-20-4 0 16,-12 11-1-16,0 7 1 15,-6 8-2-15,-4 1 1 16,-4 5 0-16,-5-6-1 15,-1-2 1-15,2-6-1 16,3-6 0-16,-1-6 0 16,2-5 0-16,0-5 0 15,3-5 1-15,3-1-1 16,2-5 0-16,12-18 0 16,-18 29 0-16,18-29 0 15,0 0 1-15,-2 20-1 16,2-20 0-16,20-4 1 0,0-2-1 15,3 0 1-15,1-2-1 16,6-3 1-16,3 1-1 16,1 4 1-16,-3-2-1 15,1 4 0-15,-4 0-1 16,-7-2-1-16,9 1-2 16,-14-5-4-16,23 8-28 15,-19-14-3-15,4 6 0 16,-5-7 0-16</inkml:trace>
  <inkml:trace contextRef="#ctx0" brushRef="#br0" timeOffset="159988.7333">14162 15422 32 0,'8'-32'32'0,"-8"32"0"15,8-25-5-15,-16-3-10 16,8 28-4-16,0-31-2 16,0 31-2-16,-14-28-1 15,14 28-2-15,-25-13-1 16,25 13-1-16,-34-4-1 16,14 10 0-16,-5 0-1 15,7 9 0-15,-4 5 0 16,4 7 0-16,1 3-1 15,7 9 1-15,-2 6-1 16,6 4 1-16,4 6-1 16,2 12 0-16,0 0-1 0,8-1 1 15,-2 1 0-15,6 2 0 16,-4-3-1-16,5-1 0 16,-1-6 1-16,-4-8-2 15,-2 0 2-15,0-4-1 16,-6-5 1-16,0 3-2 15,-8-6 2-15,-4-4-1 16,-1-1 0-16,-5-7 0 16,-2-1 0-16,-2-3 0 15,3-3-1-15,-1-7 1 16,20-13-1-16,-36 16-1 16,36-16-1-16,-29-6-2 15,29 6-3-15,-32-33-14 0,24 11-17 16,-4-11-1-1,2 2 1-15,3-9 0 16</inkml:trace>
  <inkml:trace contextRef="#ctx0" brushRef="#br0" timeOffset="160308.8529">13760 15897 30 0,'0'0'32'0,"0"0"3"0,0 0 0 15,25 17-13-15,-25-17-11 0,32-13-2 16,-12-1-1-16,13 10-3 15,-7-6 0-15,7 8-2 16,-7-4-1-16,0 2-1 16,-1 4-2-16,-25 0-2 15,36 6-5-15,-36-6-22 16,0 0-7-16,0 0 0 16,20 10 0-16</inkml:trace>
  <inkml:trace contextRef="#ctx0" brushRef="#br0" timeOffset="160743.0151">14287 16069 27 0,'19'2'34'15,"-19"-2"1"-15,0 0 0 16,22 16-12-16,-22-16-7 16,0 0-6-16,0 0-3 15,-16 29-3-15,5-11 0 16,7 8-2-16,0-5 1 16,0 7-2-16,-2-3 0 0,10 3 0 15,2-5 0-15,2-1 0 16,-8-22-1-16,27 23 1 15,-9-21 0-15,2-4 0 16,-1-7 0-16,3-3-1 16,-4-8 1-16,-4-1 0 15,-6-1-1-15,-2-2 2 16,-6 5-2 15,-8-1 0-31,8 20-1 0,-26-31-2 16,26 31-8-16,-34-12-27 0,15 6-1 0,-7 2 0 15,6 0-1-15</inkml:trace>
  <inkml:trace contextRef="#ctx0" brushRef="#br0" timeOffset="168568.9371">22710 2284 18 0,'0'0'24'0,"0"-29"4"0,0 29-8 16,0 0-4-1,0-18-3-15,0 18-2 16,0 0-2-16,0 0-3 0,-4-26 0 16,4 26-1-16,0 0 0 15,0-17 0-15,0 17 0 16,0 0-1-16,-14-26-1 15,14 26 1-15,0 0-2 16,0 0 0-16,-14-19 0 16,14 19-1-16,0 0 0 15,-21-4 0-15,21 4 0 16,-26 6 0-16,8 0 1 0,-1 5-1 16,1-1 0-1,2 6 0-15,-4 0 0 16,6 3 0-16,-3 7 0 15,-1 3-1-15,8 3 1 0,-4-1 0 16,2 2-1-16,6 5 1 16,4-3 0-16,4-2-1 15,6-5 1-15,12-3-1 16,4-5 1-16,9-4-2 16,1-5 2-16,5-3-1 15,5-2 0-15,-3-4 0 16,3-2 0-16,1-2 1 15,0-4-1-15,-3-2 1 16,3-1-2-16,-5-5 2 16,1-4-1-16,-3-3 0 15,-1-3 0-15,-7-5 0 16,-6-3 0-16,-5-1 1 0,-5-3 0 16,-8 3-1-16,-4-2 1 15,-4-1 0-15,-4 1 0 16,-2 0-1-16,-4 3 1 15,-3 1-1-15,-3 2 0 16,-2 3 1-16,-5 2-1 16,3 7-1-16,-4 3-2 15,-9 0-2-15,19 24-6 16,-28-2-27-16,17 2 0 16,-7 0-2-16,1 5 2 15</inkml:trace>
  <inkml:trace contextRef="#ctx0" brushRef="#br0" timeOffset="169537.3003">22475 2518 17 0,'0'0'17'16,"0"0"-3"-16,0 0-4 16,0 0-3-16,0 0-3 15,0 0-2-15,0 0-2 16,0 0 1-16,0 0-3 15,0 0 0-15,0 0 0 16,0 0-1-16,0 0 1 16,0 0-1-16,0 0 2 15,0 0-1-15,0 0 2 0,0 0 1 16,-18 0 1-16,18 0-2 16,0 0 0-16,0 0-1 15,0 0-1-15,0 0-1 16,0 0 0-16,0 0 0 15,0 0 0-15,0 0 1 16,0 0 0-16,0 0 0 16,-14-22-12-16,14 22-3 15,0 0 12-15,0 0 5 16</inkml:trace>
  <inkml:trace contextRef="#ctx0" brushRef="#br0" timeOffset="173580.8168">22313 2741 9 0,'0'0'19'0,"0"0"-3"16,0 0-2-16,0 0-1 15,0 0-1-15,20-7 0 0,-20 7 0 16,0 0 0-16,0 0-2 16,0 0-1-16,-10-18-1 15,10 18-2-15,0 0-1 16,0 0-1-16,0 0-2 16,0 0-1-16,0 0 1 15,0 0-1-15,-6 21 0 16,6-21 0-16,0 20 0 15,0-2 1-15,-4 1 0 16,4 7-1-16,-2-1 1 16,2 9-1-16,-4-3 0 15,8 3 0-15,-8-7 0 16,8 4-1-16,-4-1 1 0,0-7-1 16,-4 3 1-16,2-1-1 15,0-1 1-15,-2 3-1 16,-4 5 1-16,4-3-1 15,2 3 0-15,-1-1 0 16,1-1 0-16,2-1 1 16,0 2-2-16,0-1 2 15,0-3-1-15,0 3 0 16,0-5 0-16,-2 3 0 16,2-3 0-16,0 5 0 15,0-5 0-15,0 3 0 16,2 3 0-16,0 0 0 15,1 3 1-15,-3 1-2 0,2 0 2 16,-2 1-1-16,0-1 1 16,-2-1-2-1,2-3 2-15,-3 0-1 16,3 5-1-16,0-3 2 31,0 2-1-31,3 5 0 0,-3-3 0 0,0 2 0 0,0-4 0 16,0 1 1 15,-5-3-1-31,5 1 0 0,-6-3 0 0,4-2 1 0,-2-1-1 16,2 3 0-16,2 3 0 15,2 1 1-15,2-2-1 0,-2-1 1 16,-2 1-1-16,4-2 1 16,-4 1 0-1,0-3 0-15,-6 1-1 16,6 1 1-16,-6-3-1 0,0-1 1 15,4 8-1-15,-4-1 1 16,0 1-1-16,2 0 0 16,2 1 1-16,2-1 0 15,0-4 1-15,0 5-2 16,-6-7 2-16,6 3-2 16,-2-3 2-16,-2 1-1 15,-2-1-1-15,4-2 1 16,0 3-1-16,-2-3 0 0,2-5 0 15,2 1 0 1,-4-3 0-16,8 0 0 16,-2-3 0-16,-2-17 0 15,0 26-1-15,0-26 0 0,8 22-4 16,-8-22-7-16,0 0-25 16,20-18 0-16,-20 18-2 15,16-34 2-15</inkml:trace>
  <inkml:trace contextRef="#ctx0" brushRef="#br0" timeOffset="175097.3751">23136 2543 1 0,'0'0'3'0,"0"0"3"16,0 0 0-16,0 0 0 0,0 0 2 15,12-17 1-15,-12 17 2 16,0 0 2-16,0 0 0 16,0 0-1-16,0 0-1 15,0 0-2-15,0 0-2 16,0 0 0-16,-23 11-1 15,23-11 0-15,0 0-1 16,0 0 0-16,0 0 0 16,-8 22 1-16,8-22-2 15,0 0 0-15,0 0 0 16,-8 20-2-16,8-20 1 16,-6 23-1-16,6-23 0 15,-6 39-1-15,-2-13 2 0,4 7-2 16,-4 1 1-16,8 7 0 15,-8 0-1-15,4 6 1 16,2-6-1-16,2 4 0 16,-4 1 0-16,8 5 0 15,-4-6 0-15,0 4 0 16,0-6-1-16,0 0 1 16,0 2 0-16,2 0 1 15,-2-1-1-15,0-3 0 16,0-2 0-16,4 2 0 15,-4-3 0-15,2-1-1 16,2 2 1-16,-2-2-1 16,-2 1 1-16,0-1-1 0,0 0 1 15,0-1-1-15,0-1 2 16,2 0-2 0,2 1 1-1,-4-1-2-15,2-2 1 0,2 1 1 0,-4-1-1 16,2 2 0-16,-2 1 0 15,0 1 1-15,-2-2-1 16,2 3 0-16,-4-3 0 16,2 0 0-16,2 3 0 15,-4 1 0-15,4-4 0 16,0 4 0-16,4-3 0 16,-4 7 0-16,0-4 0 15,0 2 0-15,2 1 0 0,2-5 0 16,-4 2 0-1,2-2 0-15,2 1 0 16,0-1 0-16,0 6 0 16,2-2 1-16,-4-1 0 0,4-1 0 15,-2-4 0-15,-2 2-1 16,-2-1 1-16,0-5-1 16,2-3 1-16,-2 1-1 15,0-1 0-15,-2-3 1 16,2-1-1-16,0-5 0 15,-2-1 0-15,2-18 0 16,-4 23 0-16,4-23-1 16,0 0 1-16,0 0 0 15,0 0-1-15,0 0 1 16,0 0-1-16,-12 18-1 16,12-18-2-16,0 0-4 15,0 0-30-15,0 0 0 0,0 0-1 16,4-29 0-16</inkml:trace>
  <inkml:trace contextRef="#ctx0" brushRef="#br0" timeOffset="180712.4714">22116 4714 8 0,'0'0'10'0,"6"-20"0"16,-6 20 2-16,0 0 1 15,0 0 0-15,0-19 0 16,0 19 0-16,0 0 2 15,0 0-5-15,0 0 0 16,0 0-3-16,0 0-1 16,0 0-1-16,0 0-1 15,0 0 0-15,0 0 0 0,0 0-1 16,0 0 0-16,0 0-1 16,0 0 1-16,0 0-1 15,-20-6 0 1,20 6 1-16,0 0-1 0,0 0 0 15,0 0-1-15,0 0 0 16,0 0 0-16,0 0 0 16,0 0 0-16,-20 2-1 15,20-2 1-15,0 0 1 16,0 0-1-16,0 0 0 16,-20-4 0-16,20 4 0 15,0 0 0-15,0 0 0 16,0 0-1-16,0 0 0 0,0 0 1 15,-17-6-1 1,17 6 1-16,0 0 0 16,0 0 0-16,0 0 0 15,-16-10 0-15,16 10-1 0,0 0 1 16,0 0 0-16,0 0 0 16,0 0-1-16,-20-2 1 15,20 2-1-15,0 0 0 16,-24 0 1-16,24 0-1 15,-27 4 0-15,27-4 0 16,-34 6 0-16,16-4 0 31,-1 6 0-31,1-4 0 0,2-2 1 0,16-2-1 16,-32 5 0-16,32-5 0 16,-25 10 1-16,25-10-1 15,-28 12 0-15,28-12 1 16,-29 14-1-16,29-14 0 0,-28 15 1 15,8-5-1-15,2-2 0 16,3 2 0-16,15-10 0 16,-32 18 0-16,32-18 0 15,-32 15 0-15,32-15 0 16,-21 20 0-16,21-20 1 16,-20 22-1-16,20-22 0 15,-20 23 0-15,20-23 0 16,-20 31 1-16,20-31-1 15,-17 28 0-15,17-28 0 16,-14 27 1-16,14-27-1 16,-14 28 0-16,14-28 1 15,-14 20-1-15,14-20 0 0,-14 19 0 16,14-19 0-16,-15 22 0 16,15-22 1-16,-10 23 0 15,10-23 0-15,-12 30 0 16,12-30 0-16,-12 29 0 15,12-29 0-15,-14 32 0 16,14-32-1-16,-14 33 0 16,8-13 0-16,6-20 0 0,-13 33 0 15,13-15 1 1,-6-1-1-16,6-17 0 16,-6 32 0-16,4-15 0 15,-4 1 0-15,6-18 0 16,-6 33 1-16,6-13-2 0,-6 0 2 15,6-1-1-15,-2 3 1 16,-4-3-1-16,6-1 0 16,0-18 0-16,-6 31 0 15,6-31 0-15,-2 34 1 16,-2-16-1-16,4-18 0 16,-2 29 0-16,2-9 0 15,-4 1 0-15,4-1 0 16,-2 1 0-16,2-1 1 15,2-2-1-15,4 1 0 16,-2 1 1-16,0-2-1 16,8 1 0-16,-6-1 0 0,-6-18 0 15,20 33 0-15,-20-33 0 16,19 34 0-16,-19-34 0 16,20 33 0-16,-20-33 1 15,24 31-1-15,-24-31 1 16,22 32-1-16,-22-32 0 15,25 27 0-15,-25-27 1 16,22 24-1-16,-22-24 0 16,26 21 0-16,-26-21 0 15,29 18 1-15,-29-18-1 16,28 24 0-16,-28-24 0 16,22 23 0-16,-22-23 1 15,25 22-1-15,-25-22 0 0,32 21 0 16,-32-21 0-16,32 18 0 15,-32-18 0-15,33 14 0 16,-13-6 0-16,-20-8 0 16,25 11 0-16,-25-11 0 15,34 10 0-15,-14-8 1 16,0 0-1-16,-1 2 0 16,7-2 1-16,-4-2-1 15,3 2 0-15,-1-2 0 16,2 2 0-16,-1-2 0 15,1 0 1-15,-4 0-1 16,5-2 0-16,3 4 1 16,-2-2-1-16,-3-2 0 0,3 0 1 15,4 0-2-15,-7 6 1 16,3-4 0-16,0 2 0 16,-3 2 0-1,1-4 0-15,3 2 0 0,-1 0 1 16,-2 0 0-16,1 0-1 15,5 0 0-15,0-2 0 16,-3-4 0-16,3 6 1 16,-1-2-1-16,3-2 0 15,-6 0 1-15,3 0-1 16,1 2 1-16,-7-2-1 16,3 0-1-16,2 0 2 15,-3-2-2-15,1 2 1 0,4 0 0 16,-7 0 1-1,3-4-2-15,0 0 2 16,1 2-1-16,-7 2 0 16,4-1 1-16,-9-3-2 0,5 0 1 15,-2 2 0-15,0 0 0 16,3-2 0-16,-3 2 0 16,2-2 1-16,3 0-1 15,1 4 0-15,0-6 0 16,-1 5 0-16,3-5 0 15,-2 4 0-15,-1 0-1 16,1-2 1-16,0 2 0 16,-1-2 1-16,-1 0-1 15,2 0 0-15,-1 0 0 16,5-1 0-16,-2-1 0 16,3-2 0-16,-3-2 0 15,4 2 0-15,-5 1 0 0,5-5 0 16,-5 0 1-16,5 0-1 15,-4 1 0-15,3-3 0 16,-3 0 0-16,3 2 0 16,-3-3-1-16,2 3 1 15,-5 0 0-15,-3 1 1 16,-2-3-1-16,0-2 0 16,5 1 0-16,-7-3 0 15,4-2 0-15,1-1 0 16,-1-3 0-16,4-1-1 15,-4-1 1-15,-3 3 0 16,-1-5 1-16,2 5-1 0,-8-1 0 16,-2-3 0-16,-1-2 0 15,-1 1 0-15,-6-3 0 16,4-3-1-16,-2 5 1 16,-4-4 1-16,0 1-1 15,0 1 0-15,0 4 0 16,-4-1 0-16,2 1 0 15,-4-1-1-15,0 1 1 16,0-5 0-16,1 3-1 16,-3 0 1-16,2-1 0 15,-2 1 0-15,2 5 0 16,-2 3-1-16,2-5 1 16,-2 11 0-16,-2-7 0 0,0 6 0 15,-1-1 0-15,-3 1 0 16,0-2 0-16,-4 3 1 15,0 1-1-15,3-2 0 16,-5 3 1-16,20 15-2 16,-34-28 1-16,34 28 0 15,-35-29 0-15,15 17 0 16,0 0 0-16,-1 0 0 16,1 1 0-16,-6 1 0 15,2 2 0-15,-3-2-1 16,-1 0 1-16,-9 5 0 15,-3-3 0-15,-5 6 0 16,-3 2 0-16,3-2 0 0,-2-2-1 16,-3 4 0-16,5 0-1 15,5 4-1-15,-1-6-2 16,15 10-2 0,-19-20-5-16,27 18-26 0,-22-6-3 15,11 6 1-15,-9-4 0 16</inkml:trace>
  <inkml:trace contextRef="#ctx0" brushRef="#br0" timeOffset="188361.3336">21462 6103 23 0,'0'0'14'0,"0"0"-1"0,0 0 0 15,12-17-3 1,-12 17 1-16,0 0-3 0,0 0-1 16,0 0 1-1,0 0-1-15,0 0-1 0,0 0 0 16,-4 19-2-16,4-19 1 15,0 22-2-15,4-4 1 16,-4-18-1-16,0 35 0 16,2-16 0-16,4 7-1 15,-4-2 0-15,4 1-1 16,-2 1 2-16,4 3-2 16,-2-3 0-16,-1 1 0 0,3-1-1 15,-2-5 1 1,0 1 0-16,0-1 1 15,-4-1-1-15,4 1 0 16,-4-3 0-16,4 4 0 16,-2 1 0-16,2 3 0 0,-4-1 0 15,4 5 0-15,-4 1-1 16,2 3 2-16,-2-5-1 16,2 0 0-16,-4-1-1 15,2-1 1-15,-2 5 0 16,0-3-1-16,-2 1 1 15,-2-1-1-15,2 2 1 16,-4 5-1-16,6-3 1 0,-4 1-1 16,2-5 0-16,2-2 0 15,0 1 0 1,0-5 0-16,0 3 0 16,0-1 1-16,0 5-1 0,-2-5 1 15,-2 7-1-15,2 3 1 16,-2-1-1-16,2 3 0 15,-2 0 1-15,2 0-1 16,0-3 0-16,2 3 0 16,-4-6 1-16,2 1-1 15,-2-1 0-15,2 5 0 16,-4-3 1-16,4 2-1 16,-2 1 0-16,-2 1 1 15,4 2-2-15,-3 0 1 16,5 3 1-16,-6-1-1 15,4 0 1-15,-2 0-1 16,-2-1 0-16,4-3 0 0,-4 0 0 16,4 0 1-16,-4-3-1 15,2-1 0-15,2-1 0 16,-2-1 1-16,2-2-1 16,0 3 0-16,-2 1 0 15,2 0 0-15,-2 9 1 16,2-1-2-16,-2 0 1 15,2 0-1-15,2 3 2 16,-2-1-2-16,2 0 2 16,0 2-2-16,-4-10 0 15,2 3 1-15,2-1 0 16,-3-2 0-16,1 1 0 16,2-3 0-16,0 4 0 0,0-1 0 15,0 1 0-15,0-2 0 16,0 4-1-16,0 3 2 15,0-1-2-15,-6-4 1 16,6 0 0-16,-2-5 0 16,-2 1 0-16,4-5 0 15,0-5 0-15,0-1 0 16,0-3 0-16,4 1 0 16,-2-2 0-16,-2-1 0 15,2 1 0-15,-2 2 0 16,0-20 0-16,4 31-1 15,-4-31 1-15,-4 30 0 16,4-30 0-16,0 23 0 0,0-23 0 16,0 18 0-16,0-18 0 15,0 0 0-15,4 21 0 16,-4-21 0-16,0 0 0 16,5 22 0-16,-5-22 0 15,0 0 0-15,0 21 1 16,0-21-1-16,0 0-1 15,-5 20 1-15,5-20 0 16,0 0 0-16,0 0 0 16,-8 18 0-16,8-18 0 15,0 0 0-15,0 0-1 16,0 0 1-16,0 0 0 16,0 0-1-16,0 0 1 0,0 0 0 15,0 0 0-15,0 0 0 16,0 0 0-1,0 0 0-15,0 0 1 16,0 0-1-16,0 0 0 0,0 0 0 16,0 0 1-16,0 0-1 15,0 0 0-15,0 0 0 16,0 0 0-16,0 0 0 16,0 0 0-16,0 0 0 15,0 0 1-15,0 0-1 16,0 0 0-16,0 0 1 15,0 0-1-15,0 0 1 0,0 0-1 16,-24 19 1-16,24-19-1 16,-20 6 1-1,20-6 0-15,-27 6 1 16,9-4-1-16,-2 0 0 0,0 2 0 16,1-2 0-16,-1 0 0 15,0 2 0-15,0 0-1 16,-1 2 0-16,3-2 1 15,-2 3-1-15,0-3 0 16,3 0 0-16,17-4 1 16,-28 8-1-16,28-8 0 15,-20 6 0-15,20-6 1 16,0 0-1-16,-25 8 0 16,25-8 0-16,0 0 1 15,0 0-1-15,-18 10 1 16,18-10-1-16,0 0 1 15,0 0-1-15,0 0 1 0,0 0-1 16,0 0 0-16,0 0 1 16,0 0-1-16,-10 17 0 15,10-17 0-15,0 0 0 16,0 0 0-16,0 0 0 16,0 0 0-16,0 0-1 15,0 0 1-15,0 0 0 16,0 0 1-16,0 0-1 15,0 0 0-15,0 0 1 16,0 0-1-16,0 0 0 16,0 0-1-16,0 0 1 15,0 0 0-15,0 0 0 16,0 0-1-16,0 0 1 0,0 0 0 16,8 24 0-16,-8-24 1 15,20 20-2-15,-20-20 1 16,21 21 0-16,-21-21 0 15,30 20 0-15,-10-16-1 16,-5 0 1-16,5 2 0 16,4-5 0-16,-2 3 0 15,1 0 1-15,3 0-1 16,-4 2 0-16,3 0 0 16,1-2 1-16,2 0-1 15,1-2 0-15,-1-2 0 16,-2 0 1-16,5-4-1 15,-3 2 0-15,-3-4 0 0,1 4 1 16,2-2-1-16,3 2 0 16,-3 2 0-16,0-2-1 15,1 0 2-15,5-2-1 16,-3 2 0-16,5-3 0 16,-1 1 0-16,-1 0 0 15,2-8 0-15,1 10 0 16,3-8-1-16,-7 10 1 15,5-2 0-15,-3 0 1 16,3 4-1-16,-5-4 0 16,1 10 0-16,3-8 0 15,1 8 0-15,-5-6 0 16,7 2 0-16,-6-2 0 0,3 0 0 16,-1 0 0-16,1 0 0 15,1-4-1 1,-5 2 1-16,7 0 1 15,-7-2-2-15,5 2 1 0,-3 0 0 16,3-2 1-16,1-2-2 16,-1 4 2-16,3-2-1 15,3-2 0-15,-5-2 0 16,1-4 0-16,-1 0 0 16,3 8 0-16,1-3 0 15,-1-3 0-15,-5 0 0 16,3 0 0-16,-1 8 0 0,1 0 0 15,-1 0-1-15,-1-2 2 16,-3 0-2 0,3 10 1-16,-1-10 0 15,-1 12 0-15,-3-12-1 16,5 10 2-16,-7 1-1 0,5-7 0 16,-1 6 0-16,-7-6 0 15,6 8 0-15,-9-8 0 16,3 8 0-16,-2-4 0 15,5-2 0-15,-3-2-1 16,3 5 1-16,1-3 1 16,2 0-2-16,-3 0 1 15,3-4 0-15,-7 2 0 16,-1-2-1-16,4 2 1 16,-7 0 0-16,1-4-1 15,2 2 1-15,-5 2 0 16,3-2 0-16,2 0-1 0,-4-2 2 15,3 4-2-15,-3-4 1 16,2 4 0-16,-5-2 0 16,3-2 0-16,-2 0 0 15,0 2 0-15,-3 0 0 16,-17 0 0-16,32-4 0 16,-32 4 0-16,34 0-1 15,-34 0 1-15,25 4 0 16,-25-4 1-16,26 4-2 15,-26-4 1-15,22 4 1 16,-22-4-1-16,0 0 0 16,19 2 0-16,-19-2-1 15,0 0 1-15,0 0 0 0,0 0 0 16,0 0-1-16,0 0 1 16,18-6 0-16,-18 6 0 15,0 0 0-15,0 0 0 16,0 0-1-16,0 0 1 15,0 0 0-15,0 0 0 16,20-16-1-16,-20 16 1 16,0 0-1-16,6-27 1 15,-6 27 0-15,0 0 0 16,0-26-1-16,0 26 1 16,-10-19 0-16,10 19 0 15,0 0 0-15,-16-24-1 16,16 24 1-16,-12-23-1 0,12 23 1 15,0 0-1-15,-14-22 0 16,14 22 1-16,0 0 0 16,-27-18 0-16,27 18-1 15,-24-7 2-15,24 7-1 16,-22-10 0-16,22 10 0 16,-25-12 0-16,25 12-1 15,-30-12 1-15,14 6 0 16,-3 0 0-16,1-1 0 15,-2 1 0-15,4 0 0 16,-2-2 0-16,18 8 0 16,-33-10 0-16,33 10 0 15,-26-10 0-15,26 10 0 0,-31-15 0 16,15 3 0-16,-4 4 1 16,-4-2-1-16,5-2 0 15,-3 1 0-15,-2-1 1 16,5 4-1-16,-1-2 0 15,2 0 0-15,18 10 0 16,-30-13 0-16,30 13 0 16,-25-10 0-16,25 10 0 15,-24-10 0-15,24 10 0 16,0 0 0-16,-22-8 0 16,22 8 0-16,0 0 0 15,0 0 0-15,0 0 1 16,0 0-1-16,0 0 0 0,-19-10 0 15,19 10 0-15,0 0 0 16,0 0 0-16,-6-19 0 16,6 19-1-16,0-20 1 15,0 20 0-15,6-31 0 16,-6 11 0-16,5 2 0 16,-3-3 0-16,4 3 0 15,-4-5 0-15,2-1 0 16,2 1 0-16,-4-5 0 15,4 1 0-15,0-7 0 16,-6 1 0-16,6-2 0 16,-4-1 0-16,4 1 1 0,-2-2-1 15,-2 3 0-15,-2 1 0 16,6 3 0-16,-6 1 0 16,2 0 1-1,4 1-2-15,-6-1 1 0,4-5 0 16,-2 1 0-16,-2-10 1 15,1 3-2-15,3-1 2 16,-4 0-1-16,0 2 2 16,0 3-2-16,2 5 1 15,-4 0-1-15,4 7 0 16,-2-3 0-16,4 1 0 16,-4-3 0-16,0-5 0 15,0-1 0-15,0-2 0 0,0-3 1 16,0 3-2-16,2-4 2 15,-2-2-1 1,4 4 0-16,-2-5 0 16,0 3 0-16,-2-4-1 0,4 0 2 15,-4-4-1-15,0 0 1 16,2 0-1-16,-2-2 0 16,4 2-1-16,-2 0 1 15,4 3 1-15,-4-1-2 16,4 2 2-16,0-4-1 15,0 2 1-15,0 0 0 16,-4 0 0-16,2 0-1 16,-2-2 0-16,-2 1 0 15,0 1 0-15,-2 6 0 16,2-2-1-16,-4 4 1 16,2-2 0-16,4 1 1 15,2 5-1-15,-2-4 0 0,2 7 0 16,-2 1-1-16,1 0 1 15,-1 1 0-15,-2 1 0 16,-5-1 0-16,-1 3 0 16,4-3 0-16,-4-1 0 15,6-2 0-15,0 3 0 16,0-1 0-16,2-1-1 16,4 1 2-16,0 1-2 15,-1 3 1-15,1-4 0 16,6 5-1-16,-4-1 1 15,-2-1-1-15,0 1 1 16,-4-1-1-16,4-1 0 16,-4 1 0-16,2 3 0 0,-4-7 1 15,2 1 0-15,2-1 0 16,-2 1 0-16,-2 2-1 16,2-5-1-16,4 11-3 15,-20-20-17-15,12 13-14 16,-4 1-2-16,-8-3 1 15,4 7-1-15</inkml:trace>
  <inkml:trace contextRef="#ctx0" brushRef="#br0" timeOffset="189841.8831">22234 5454 21 0,'0'0'15'0,"0"0"-1"16,0 0-2-16,0 0-2 0,24-2-1 15,-24 2 0-15,0 0-1 16,0 0-1-16,16 8-1 15,-16-8 0-15,0 0-2 16,0 0-2-16,25 4-2 16,-25-4-1-16,0 0 0 15,28 13-1-15,-28-13 0 16,20 14-1-16,-20-14-2 0,29 20-5 16,-29-20-9-16,22 4-7 15,10 7 0 1,-32-11 0-16</inkml:trace>
  <inkml:trace contextRef="#ctx0" brushRef="#br0" timeOffset="190131.9903">22621 5544 9 0,'38'-10'7'16,"-38"10"-1"-16,33-12-2 15,-13 5-2-15,4-5-1 0,-5 4-1 16,3 0-2-16,4 0-1 16,-6 0 1-16,3 4 1 15,-3-1 1 1,-20 5 3-16,34-2 3 0,-34 2 2 16,27-6 1-16,-27 6-1 15,38-12 0-15,-22 4-4 16,1-12-19-16,15 22-3 15,-32-25-3-15,22 31 9 16</inkml:trace>
  <inkml:trace contextRef="#ctx0" brushRef="#br0" timeOffset="190825.2607">22201 5558 1 0,'0'0'15'0,"2"19"4"16,-2-19-10-16,-4 24-3 15,4-24-1-15,-4 27-3 0,4-5-8 16,0-22-11-16,6 39-3 16,-6-39 7-16,0 41 13 15</inkml:trace>
  <inkml:trace contextRef="#ctx0" brushRef="#br0" timeOffset="191021.3231">22218 6141 1 0,'0'0'8'15,"0"21"8"-15,0-21-1 0,-17-6-26 16,17 6-5-16,0 0 4 16,13 26 12-1</inkml:trace>
  <inkml:trace contextRef="#ctx0" brushRef="#br0" timeOffset="191192.3877">22214 6317 1 0,'-2'34'23'16,"2"-34"1"-16,-6 19-2 15,6-19-14-15,-3 18-6 0,3-18-11 16,0 0-12 0,3 27-1-16,-3-27-1 15</inkml:trace>
  <inkml:trace contextRef="#ctx0" brushRef="#br0" timeOffset="191364.4514">22220 6625 15 0,'-2'36'25'0,"2"-36"-1"15,-4 17-2-15,4-17-26 16,-15-6-14-16,15 6-3 15,0 0-2-15,0 0 4 16</inkml:trace>
  <inkml:trace contextRef="#ctx0" brushRef="#br0" timeOffset="191552.523">22218 6906 24 0,'0'0'26'0,"-4"29"1"16,4-29-1-16,0 0-19 16,0 0-4-16,-6 24-8 15,16-4-18-15,-10-20-2 16,0 0-2-16,0 0 1 16</inkml:trace>
  <inkml:trace contextRef="#ctx0" brushRef="#br0" timeOffset="191701.5767">22228 7326 12 0,'-10'31'28'15,"18"15"-1"-15,-8-46 0 16,-20 31-16-16,20-8-21 16,-17-26-11-16,34 22-4 15,-17-19-1-15</inkml:trace>
  <inkml:trace contextRef="#ctx0" brushRef="#br0" timeOffset="191868.6371">22218 7644 6 0,'-6'53'24'15,"6"-53"-2"1,-6 41-2-16,6-21-27 0,0-20-11 15,6 17-1-15,-6-17-3 16</inkml:trace>
  <inkml:trace contextRef="#ctx0" brushRef="#br0" timeOffset="192024.6993">22280 7872 12 0,'7'33'26'0,"-7"-33"-1"15,-5 31-1-15,5-31-22 16,-30-2-22 0,30 2-3-16,0 0-2 0,26-4 5 15</inkml:trace>
  <inkml:trace contextRef="#ctx0" brushRef="#br0" timeOffset="192612.9151">23024 5575 22 0,'0'0'31'0,"-20"0"0"16,20 0 1-16,0 0-14 15,0 0-4-15,0 0-5 16,0 0-3-16,0 0-2 16,0 0-3-16,0 0-2 15,-4 24-5-15,4-24-12 0,0 0-15 16,-8 20 0-16,8-20 0 15,6 17 0-15</inkml:trace>
  <inkml:trace contextRef="#ctx0" brushRef="#br0" timeOffset="192754.9688">22973 5889 44 0,'0'53'31'15,"-20"-13"1"-15,20-7-9 16,0 10-13-16,-6-11-8 15,4 3-25-15,2-35-5 16,6 33-4-16,-6-33 2 16</inkml:trace>
  <inkml:trace contextRef="#ctx0" brushRef="#br0" timeOffset="192921.0303">22947 6510 22 0,'4'55'28'0,"-22"-30"-1"16,26 16 1-16,-10-19-23 16,2-22-12-16,22 37-15 15,-22-37-4-15,0 0 0 16,0 0-2-16</inkml:trace>
  <inkml:trace contextRef="#ctx0" brushRef="#br0" timeOffset="193069.0858">22981 7010 18 0,'0'0'22'0,"-2"35"-9"16,2-35-13-16,0 0-18 16,2 26-4-16,-2-26 10 15</inkml:trace>
  <inkml:trace contextRef="#ctx0" brushRef="#br0" timeOffset="193241.1499">22935 7338 37 0,'6'45'31'0,"-14"-14"1"16,10 9-1-16,2-7-18 15,-10-13-7-15,6-3-17 16,0-17-18-16,-8 24-2 15,8-24-1-15,0 0 0 16</inkml:trace>
  <inkml:trace contextRef="#ctx0" brushRef="#br0" timeOffset="193409.2126">22939 7677 39 0,'0'36'34'0,"-12"-11"0"16,10 7 0-16,-4 1-20 0,6-33-4 15,-6 37-5 1,4-19-4-16,2-18-9 0,0 0-18 16,10 23-8-16,-10-23 0 15,0 0 0-15</inkml:trace>
  <inkml:trace contextRef="#ctx0" brushRef="#br0" timeOffset="194161.4952">22181 8162 32 0,'0'0'32'16,"0"0"0"-16,0 0 2 16,-20-14-16-16,20 14-6 15,0 0-4-15,0 0-1 16,0 0-3-16,22 16-1 15,-22-16-1-15,0 0-4 0,23 14-5 16,-23-14-13-16,0 0-14 16,28-8 0-16,-28 8-1 15,28 0 0-15</inkml:trace>
  <inkml:trace contextRef="#ctx0" brushRef="#br0" timeOffset="194299.5497">22343 8250 38 0,'0'0'32'0,"14"26"1"15,-14-26-10-15,0 0-6 16,29 23-5-16,-29-23-7 16,30-15-14-16,-14-7-20 15,9 14-3-15,-7-11-1 16,8 7 0-16</inkml:trace>
  <inkml:trace contextRef="#ctx0" brushRef="#br0" timeOffset="194436.5958">22592 8174 13 0,'13'19'25'0,"-13"-19"0"16,0 0-1-16,26 8-18 15,-26-8-8-15,26 0-15 16,-24-23-6-16,25 23-1 16,-21-32-1-16</inkml:trace>
  <inkml:trace contextRef="#ctx0" brushRef="#br0" timeOffset="194616.6632">22815 8031 26 0,'0'0'33'0,"0"0"0"16,0 0-1-16,0 0-14 0,0 0-6 16,0 0-5-16,0 0-4 15,6-20-5-15,-6 20-12 16,21-12-17-16,-15-11-2 15,-6 23 0-15,12-40-1 16</inkml:trace>
  <inkml:trace contextRef="#ctx0" brushRef="#br0" timeOffset="194780.7247">22823 7854 45 0,'-28'14'34'0,"28"-14"1"16,-30 9 0-16,9-18-21 15,21 9-4-15,-20-2-5 0,20 2-4 16,0 0-9-16,-18-18-19 16,18 18-8-16,-2-29 0 15,2 7 0-15</inkml:trace>
  <inkml:trace contextRef="#ctx0" brushRef="#br0" timeOffset="194940.7844">22605 7762 22 0,'-37'13'33'16,"9"15"0"-16,-17-10 0 16,11-7-11-16,5 17-8 15,-5-14-9-15,6-5-14 0,5-9-22 16,23 0-1-16,0 0-2 16,0 0 0-16</inkml:trace>
  <inkml:trace contextRef="#ctx0" brushRef="#br0" timeOffset="195112.8489">22287 7956 57 0,'-15'29'36'16,"-9"-3"0"-16,14 5-1 16,6 3-24-16,-16-19-3 15,20 7-6-15,0 5-12 16,0-27-24-16,12 20-2 0,-12-20 0 15,0 0 0-15</inkml:trace>
  <inkml:trace contextRef="#ctx0" brushRef="#br0" timeOffset="202838.7354">21640 2818 7 0,'0'0'20'0,"0"0"-2"15,0 0-3-15,0 0-1 16,0 0-2-16,0 0 0 16,0 0-2-16,0 0-1 31,0 0-1-31,0 0-1 0,0 0-2 0,0 0 0 15,0 0-1-15,-22-6-1 16,22 6 0-16,0 0-1 16,0 0-1-16,-18 0 0 0,18 0 0 15,0 0 0-15,-21 4-1 16,21-4 1-16,-24 4 0 16,24-4 0-16,-26 6 0 15,26-6 0-15,-23 12 0 16,23-12-1-16,-32 11 1 15,32-11-1-15,-38 18 0 16,23-10 1 0,-9 4-1-16,-2-1 1 0,5 3-1 15,-5-2 1-15,0 2 0 16,1-3 0-16,-3 3-1 16,2 0 1-16,1 4-1 0,-3-9 1 15,-2 9 0-15,3-4 0 16,-1 3 0-16,-2-3 0 15,9 4 0-15,-5-2-1 16,6 1 1-16,1 3 0 16,1-1 0-16,2-1-1 15,4 0 1-15,-2 1 0 16,6 1 0-16,8-20 0 16,-17 33 0-16,17-33-1 15,-6 28 0-15,6-28 1 16,6 23-1-16,-6-23 1 15,17 26 0-15,-17-26 0 16,22 27 0-16,-22-27 0 0,32 34 1 16,-18-17-1-16,5 5 0 15,-5-2 0-15,4 3 0 16,-4-1-1-16,1 3 1 16,-5-1 0-16,0 1 1 15,-6 1-1-15,2-3 0 16,-6 1-1-16,0 0 1 15,-6-5 0-15,0 3 0 16,-2-3 0-16,-3 1-1 16,-3 0 2-16,0-1-2 15,-4-1 1-15,18-18-1 16,-28 33 0-16,28-33 0 16,-31 24 0-16,31-24 0 0,-26 16 0 15,26-16 0-15,-20 7 0 16,20-7 0-1,0 0 0-15,-19 6 0 16,19-6 0-16,0 0 0 0,0 0 0 16,19-2 0-16,-19 2-1 15,26-11 1-15,-6 3 1 16,6 0-1-16,1 0 1 16,5-2-1-16,-1 8 0 15,-3 0-1-15,6 6 1 16,-5 2 0-16,-5 2 0 15,-2 4 0-15,-9 5 0 16,-5 5 0-16,-2 1 1 0,-6 9-1 16,-6 3 0-1,-2 6 1-15,-9 1-1 16,-1 3 0-16,-4 4 0 16,-4 0 0-16,-1 0 0 0,-5 4 1 15,7-2-1-15,-3 0 0 16,2 0 1-16,1 6-1 15,3-4 0-15,-2 4 0 16,2-4 0-16,3 4 1 16,-1-6-1-16,0 0 0 15,4-4 0-15,3 0 1 16,5-4 0-16,8-2 0 16,2-3 0-16,10-3 0 15,1-2 0-15,7 3-1 16,4-3 2-16,1-1-2 15,3-5 1-15,-2-2-1 16,-1-5 1-16,-3-6-1 0,2-4 0 16,-24-10-1-16,29 6 0 15,-29-6-2-15,24-8-4 16,-24 8-32-16,-6-26 0 16,6 26-1-16,-19-31-1 15</inkml:trace>
  <inkml:trace contextRef="#ctx0" brushRef="#br0" timeOffset="204113.2109">19754 3623 9 0,'6'-22'30'0,"-6"22"1"16,0 0-2-16,0 0-9 15,0 0-1-15,-16-24-5 0,16 24-3 16,0 0-2-16,0 0-3 16,0 0-2-16,0 0 0 15,0 0-1-15,-8 30 0 16,6-10-1-16,-2 7 0 16,2 6 0-16,-1 11 0 15,1-3 1-15,4 10-1 16,-4-4 0-16,4 2-2 0,1-8 2 15,3-4-1 1,-6-7 0-16,8-7-1 16,-8-5 0-16,0-18 1 15,0 0-1-15,0 0 0 16,0 0 1-16,0 0-1 0,20-25 1 16,-14 5-1-16,8-2 0 15,-2-1 0-15,1-1 0 16,7 3 0-16,0-1 0 15,4 8 0-15,-3 3 0 16,1 7 0-16,-2 6 1 16,4 5-1-16,-7 7 1 15,-1 12 0-15,-4 1 0 16,0 7 0-16,-4-1-1 16,-2-2 0-16,2 3 0 15,-8-7-2-15,7 7-5 16,-14-17-31-16,7-17-1 0,5 26-1 15,-5-26-1-15</inkml:trace>
  <inkml:trace contextRef="#ctx0" brushRef="#br0" timeOffset="205600.7649">22461 1177 28 0,'-23'0'29'0,"23"0"-6"16,0 0-1-16,0 0-5 15,0 0-2-15,-20-21-6 16,20 21 0-16,0 0-5 16,20-10 0-16,-20 10-1 0,37-24 0 15,-11 11-1-15,9-1 1 16,3-4 0-16,13 6-1 16,-5-1 2-16,9 9-1 15,0-2 0-15,0 14 0 16,-3-2 0-16,-1 15-1 15,-11 3 0-15,-1 11 0 16,-11 2 0-16,1 10 0 16,-15-3 0-16,0 3 0 15,-8-2 1-15,-6-6-2 16,-4 0 1-16,-2-5 0 16,-4-7-1-16,-8-3 0 15,-3-5 0-15,-5-3 0 0,-6-2-1 16,-5 0 1-16,1-7-1 15,-3-3 0-15,-7-6 1 16,7 2-1-16,-5-4 0 16,3 2 0-16,3-5 0 15,5 3 0-15,-1-2-1 16,9 2-1-16,1 8-3 16,2-12-2-16,22 8-9 15,-19 14-22-15,19-14-1 16,0 0 0-16,0 0 0 15</inkml:trace>
  <inkml:trace contextRef="#ctx0" brushRef="#br0" timeOffset="206353.0458">23154 1181 20 0,'0'0'28'16,"0"0"1"-16,-18-23-11 15,18 23 0-15,0 0-3 0,0 0-2 16,0 0-3-16,0 0-1 15,0 0-3-15,0 0 0 16,-19-16 0-16,19 16-2 16,0 0 0-16,19 6 0 15,-19-6-2-15,32-4 1 16,-10-2 1-16,15 4-2 16,3-2 1-16,5 0-1 15,7-4 0-15,1 6 0 16,4 0 0-16,-4 0 0 15,-1 0-1-15,-11 2 0 16,-1 0 0-16,-13 2 1 0,-1 0-2 16,-8-2 1-16,-18 0-1 15,20 4 0-15,-20-4 1 16,0 0-1-16,0 0-1 16,0 0-3-16,27 26-4 15,-27-26-32-15,4 19 1 16,-4-19-1-16,2 20 0 15</inkml:trace>
  <inkml:trace contextRef="#ctx0" brushRef="#br0" timeOffset="212985.5305">26503 2900 27 0,'0'0'30'16,"0"0"-5"-16,14-27-2 15,-14 27-4-15,0 0-2 16,0 0-3-16,0 0-4 16,0 0-2-16,0 0-3 0,0 0 0 15,0 0-2-15,0 0 1 16,0 0-2-16,0 0 0 16,0 0 0-1,0 0-1-15,0 0 1 0,12-20-2 16,-12 20 1-16,10-19 0 15,-10 19-1-15,11-26 1 16,-11 26-1-16,6-27 1 16,-6 27 0-16,0-24-1 15,0 24 1-15,-21-10-1 16,21 10 1-16,-38 14-1 16,10 2 1-16,-3 11 0 15,-3 5 0-15,5 11 0 0,-1-4 0 16,6 12 0-16,5 0-1 15,11-2 1 1,10-6-1-16,10-5 1 16,5-7-1-16,5-9 0 0,6-5 0 15,1-9 0-15,5-10-1 16,-6-14 0-16,3-3-2 16,-11-16-2-16,11 5-3 15,-23-33-5-15,26 20-16 16,-22-26-8-16,0-1-1 15,-10-5 0-15</inkml:trace>
  <inkml:trace contextRef="#ctx0" brushRef="#br0" timeOffset="213216.612">26602 2437 43 0,'0'-31'35'16,"-6"9"1"-16,4-3-8 16,2 25-7-16,0 0-5 15,2 33-5-15,-10-11-2 0,16 27-2 16,-14-2-2-16,12 20 0 15,-6-1-1-15,6 11-1 16,-4-7 0-16,4-1-1 16,0-10-1-16,1-6 0 15,-1-6-1-15,0-14-1 16,2-3-2-16,-8-30-2 16,18 35-5-16,-18-35-29 15,0 0-3-15,0 0 1 16,-6-17-1-16</inkml:trace>
  <inkml:trace contextRef="#ctx0" brushRef="#br0" timeOffset="213952.8861">26935 2369 35 0,'0'-26'36'0,"0"26"0"16,-2-24 0-16,2 24-20 15,0 0-4-15,0 0-2 16,0 0-4-16,0 0-1 16,22 28-1-16,-2 1 0 15,8 16-2-15,1 3 2 16,7 12-1-16,-1 7 0 16,-1 8 0-16,-12 1 0 0,-3 5-2 15,-7-7 1-15,-4 3 0 16,-10-5-1-1,-10-9 0-15,-2-6 0 16,1-10 0-16,-7-5 0 0,6-5-1 16,-4-10 0-16,1-9-1 15,7 0-2-15,10-18-4 16,-12 27-17-16,12-27-17 16,0 0 0-16,-2-23-1 15,10 3 1-15</inkml:trace>
  <inkml:trace contextRef="#ctx0" brushRef="#br0" timeOffset="214705.165">28274 2261 2 0,'-6'-26'29'0,"6"26"1"16,0 0-9-16,-39-20-2 15,39 20-2-15,-46-2-2 16,23 24 0-16,-27-16-4 16,15 25-3-16,-15-9-1 15,13 19-1-15,-3-2-1 16,15 14-1-16,3 0-1 16,10 6-1-16,8 2 0 15,14 6-1-15,-2 2 1 16,12 3-1-16,-1-5 0 15,1 0 0-15,-6-3-1 0,0 1 0 16,-2-10 1-16,-6-10-1 16,-6-6-1-16,-6-11 1 15,-2-1-3-15,8-27-4 16,-20 30-13-16,20-30-18 16,-26-10-1-16,26 10 1 15,-31-43-1-15</inkml:trace>
  <inkml:trace contextRef="#ctx0" brushRef="#br0" timeOffset="215904.6142">27830 2836 23 0,'45'-24'33'16,"-23"6"0"-1,16 5 1-15,1 11-17 0,-19-22-3 16,13 22-4-16,-15-15-2 16,10 18-3-16,-28-1 0 15,37 2-1-15,-37-2 0 16,34 24-1-16,-24-4 0 16,6 7 0-16,-9 3-1 15,-1 1-1-15,0 0 1 16,0 1-1-16,-6-7 0 15,-4-1-1-15,4-24 1 0,0 21-1 16,0-21-1-16,0 0 0 16,0 0 1-16,-6-35-2 15,10 13 1 1,-2-9-1-16,4 2-1 0,0-7 1 16,8 5-1-16,0-6 1 15,9 5 0-15,-1-1 1 16,6 5 0-16,1 3 0 15,1-1 2-15,2 9-1 16,-1-1 2-16,-3 10-1 16,-4-2 1-16,-5 12 0 15,-19-2 0-15,28 18 0 16,-28-18 1-16,6 41-1 0,-14-9-1 16,-4 7 1-16,-6 2-1 15,5 2 0 1,-1 0-1-16,-4 3 1 15,8-5-1-15,6-4 0 0,8-6 0 16,4-7 0-16,6-6 0 16,-14-18-1-16,37 9 1 15,-17-14 0-15,2-7-1 16,-2-8 0-16,3-5 0 16,-3-9-1-16,0 3 1 15,-6-4 0-15,5 1 0 16,-7-1-1-16,2 2 2 0,0 5-1 15,0 3 2 1,-1 7-1-16,-13 18 1 16,32-22-1-16,-14 14 2 15,2 10-1-15,-1 4 1 0,1 6-1 16,0 2 1-16,-4 9 0 16,-5 5-1-16,3 7 1 15,-2 0-1-15,-6 1 0 16,0-3-1-16,0-1 1 15,-4-5-1-15,-2-7 1 16,0-20-1-16,4 23 0 16,-4-23 0-16,0 0-1 15,4-23 0-15,0 1 1 16,2-1-1-16,1-5 0 16,5-5 0-16,-4-5 0 15,10 7 0-15,-4 5 1 16,0 5 0-16,5 7-1 0,-19 14 1 15,34-8 1-15,-14 18-1 16,-3 6 1-16,3 5 0 16,-6 3 0-16,-2 5 0 15,2 3 0-15,-8-5-1 16,-4 1 1-16,-2-7 0 16,0-3-1-16,0-18 0 15,-2 20 0-15,2-20 0 16,0 0-1-16,0-24 1 15,8-1-2-15,3-1 2 16,3-7-2-16,6-7 1 16,0 1 1-16,5 0-1 15,1 6 1-15,6 3-1 0,-5 7 1 16,1 11 1-16,3 12-1 16,-5 2 1-16,-4 17 0 15,-4 3 0-15,-1 2 0 16,-9 5 0-16,0 4-1 15,-4 1 0-15,-8-7-3 16,10 12-5-16,-14-17-32 16,14 2-1-16,-6-24 0 15,14 27 0-15</inkml:trace>
  <inkml:trace contextRef="#ctx0" brushRef="#br0" timeOffset="216380.7935">30322 2484 35 0,'0'0'35'0,"0"0"2"15,-20 2 0-15,14 20-21 16,-27-14-3-16,19 25-5 16,-18-3-1-16,12 17-4 15,-5 2 0-15,5 10-2 16,12-5 0-16,4 3 1 16,10-4-2-16,8-7 1 15,4-7-2-15,7-12-1 0,5-1-2 16,-6-28-7-1,17 4-27-15,-11-6-1 16,-3-10 0-16,-7-6 0 16</inkml:trace>
  <inkml:trace contextRef="#ctx0" brushRef="#br0" timeOffset="216928.9992">30492 2626 24 0,'0'0'34'0,"35"-20"3"15,-15 8-2-15,-16-7-18 0,29 26-3 16,-33-7-3-16,40 0-4 15,-40 0 0-15,37 20-1 16,-37-20-2-16,34 37-1 16,-16-13 0-16,-2 5-1 15,-9-1 0-15,5-3 0 16,-6-1-1-16,0-3 0 16,-6-21 0-16,6 32 0 15,-6-32-1-15,0 0 1 16,0 0-1-16,0 0 1 15,0 0-1-15,-26-14 0 16,26 14-1-16,-31-21 1 16,11 11-1-16,0 4 1 0,-5 0 0 15,5 4 0-15,-6 6-1 16,6 4 1-16,20-8 0 16,-27 27 0-16,27-27 0 15,-14 32 0-15,16-13 0 16,4-1 0-16,-6-18 0 15,22 25 0-15,-22-25-1 16,35 6-1-16,-13-6-2 16,-2-15-3-16,19 19-13 15,-9-26-20-15,-3-2 0 16,-1-7 1-16,2-2-1 16</inkml:trace>
  <inkml:trace contextRef="#ctx0" brushRef="#br0" timeOffset="217333.1458">30958 2351 46 0,'0'0'36'0,"0"0"3"15,0 0-1-15,0 0-22 16,0 0-6-16,13 25-3 15,-13-25-1-15,32 38-1 16,-12-15 0-16,5 13-2 16,3 1 0-16,4 10 0 0,-13-2 0 15,5 6-1-15,-10 2-1 16,0 0 0 0,-8 0 0-16,-10-4 0 15,-4 0 0-15,-6-4 0 0,2-7-1 16,-8-1 1-16,3-10 1 15,1-7-2-15,2 0 0 16,14-20 0-16,-24 19 0 16,24-19 0-16,0 0-1 15,0 0-1-15,0 0-1 16,0 0-3-16,-8 22-11 16,8-22-25-16,0 0 0 15,0 0-2-15,-19-18 1 0</inkml:trace>
  <inkml:trace contextRef="#ctx0" brushRef="#br0" timeOffset="229009.5082">27510 5346 20 0,'0'0'30'0,"0"0"1"15,2-20-11-15,-10 2-1 0,8 18-5 16,-8-19-1-16,8 19-4 16,-25-12-1-16,25 12-1 15,-46-4-1-15,26 12-1 16,-13-6 0-16,7 10-1 16,-5-1 0-16,5 13-2 15,-2 0 0-15,14 11 1 16,-3 4-2-16,9 10 1 15,-2 2-1-15,14 10 1 0,-2 0-1 16,10 2 0 15,1-2 0-31,1-4 0 0,2-1-1 0,0-3 1 16,-2-7-1-16,-2-5 1 0,-5-6-1 16,-1-4 0-16,0-5 0 15,-4-6-1-15,-2-20-1 16,0 19-3-16,0-19-6 15,0 0-27-15,0 0-1 16,0 0-1-16,-19-35 2 16</inkml:trace>
  <inkml:trace contextRef="#ctx0" brushRef="#br0" timeOffset="229753.7837">27099 5803 14 0,'28'-4'29'0,"-12"-16"3"16,13 15-1-16,9-3-17 15,-18-16-2-15,17 16-2 16,-11-15-2-16,13 13-3 15,-9-10-1-15,7 7-1 16,-3-7 0-16,4 8 0 16,-13-2 0-16,3 5 1 15,-28 9 0-15,33-12 0 0,-33 12 1 16,0 0-1-16,0 0 0 16,8 35 0-16,-18-13-1 15,5 11 0-15,-9 1-1 16,4 3-1-16,0-2 0 15,4 2 1-15,0-5-2 16,12-5 0-16,0-3 1 16,-6-24-1-16,30 23 0 15,-13-21-1-15,7-2 1 16,-2-7-1-16,-2-5 0 16,-1-4 0-16,1-6-1 15,-8-3 1-15,2-3-1 16,0 1 2-16,-7 1-1 0,3-1 0 15,-2 3 1-15,0-1 0 16,-8 25 0-16,20-24 1 16,-20 24-1-16,24 2 1 15,-24-2 0-15,25 26 1 16,-17-7-1-16,4 7 0 16,-2 3 0-16,0-1 1 15,-2-3-2-15,-3-1 1 16,-3-4 0-16,-2-20-1 15,4 23 0-15,-4-23 1 16,0 0-1-16,0 0 0 16,0 0 1-16,2-29-1 15,2 9 0-15,-2-3 0 0,4-3 0 16,0 1 0-16,2-3-1 16,10 3 0-1,-2-1-1-15,7 1 0 16,5 7-3-16,-4-10-6 0,19 11-28 15,-7 3-1-15,-3 2 1 16,-5 4 0-16</inkml:trace>
  <inkml:trace contextRef="#ctx0" brushRef="#br0" timeOffset="230397.0242">28768 5642 47 0,'0'0'36'16,"4"-21"2"-16,-4 1-11 15,0 20-8-15,0 0-5 16,0 0-3-16,-30 0-5 16,14 25-1-16,-7 1-2 15,1 9-1-15,-4-1-1 16,9 5 0-16,7-2-1 15,6-7 0-15,14-3 0 16,9-9 0-16,9-5 0 16,6-11 0-16,9-4 0 0,-8-7 0 15,-1-7 0-15,-4 0 0 16,-5-9 0-16,-9-1 0 16,-4-3 1-16,-10 1-1 15,-4-1-1-15,0 1 0 16,-2 7-1-16,-8-5-2 15,12 26-2-15,-14-29-7 16,14 29-25-16,0 0-1 16,0 0 0-16,20-16 1 15</inkml:trace>
  <inkml:trace contextRef="#ctx0" brushRef="#br0" timeOffset="230653.1264">29017 5617 53 0,'15'21'37'16,"-7"3"1"-16,-2-1 1 16,14 17-25-16,-20-19-3 15,20 24-3-15,-12-11-3 16,3 11-1-16,1-8-1 16,2-2-1-16,-6-1-2 15,4-7 1-15,-6-7-1 16,-6-20-1-16,8 25-2 15,-8-25-1-15,0 0-3 16,-20-17-9-16,20 17-18 16,-12-36-6-16,-4 7 1 0,-1-6 0 15</inkml:trace>
  <inkml:trace contextRef="#ctx0" brushRef="#br0" timeOffset="230877.2035">29145 5536 38 0,'35'-6'36'16,"9"10"0"-16,-5 10-7 16,-13-12-7-16,20 33-7 15,-39-11-4-15,17 17-3 16,-30-8-2-16,2 9-2 16,-17-3-2-16,-3 0 0 15,-4-10-2-15,-5-5-1 0,5-4-3 16,-10-18-6-16,38-2-28 15,-25 2-1-15,25-2-1 16,-14-28 0-16</inkml:trace>
  <inkml:trace contextRef="#ctx0" brushRef="#br0" timeOffset="231269.3495">29348 5726 58 0,'22'6'38'16,"-22"-6"0"-16,36-6 0 15,-3 8-28-15,-17-23-2 16,19 7-3-16,-9-11-2 16,8-1-2-16,-7 3 0 15,-1-3-1-15,0-1 0 0,-12 1 0 16,-7 2-1-16,-7 7 1 15,0 17-1-15,-13-20 1 16,-7 18 0-16,-6 10 1 16,-1 8 0-16,-1 13 0 15,-4 7 1-15,7 5 0 16,1 2 0-16,10 4 0 16,6-6-1-16,10 2 0 0,8-9-1 15,6-9 0-15,8-7-2 16,1-10-2-1,9 2-3-15,-20-32-17 16,17 8-15-16,-3-9-1 16,-2-5 0-16,-1-5 1 0</inkml:trace>
  <inkml:trace contextRef="#ctx0" brushRef="#br0" timeOffset="231621.4819">29767 5509 49 0,'0'0'38'15,"12"19"0"-15,-10 1 2 16,2 21-24-16,-14-15-4 16,20 17-4-16,-14-4-2 15,10-2-2-15,-6-1-1 16,0-5-1-16,0-9-2 16,0-22 1-16,6 21-1 0,-6-21-1 15,0 0 0-15,13-33 0 16,-5 7 0-16,10-9-1 15,0 0 1-15,4-6-1 16,3 1 1-16,7 5 0 16,1 0 1-16,-1 9 1 15,-4 8 0-15,-3 14 1 16,1 3 0-16,-6 14 0 16,-6 5 0-16,-3 9-1 15,-5 9 0-15,-10 1-2 16,10 10-6-16,-25-6-33 15,19 1 0-15,-6-9-1 16,10-8 1-16</inkml:trace>
  <inkml:trace contextRef="#ctx0" brushRef="#br0" timeOffset="232473.802">30885 5116 35 0,'0'0'35'16,"0"0"3"-16,13 18-1 15,-13-18-19-15,-13 49-4 16,-13-18-5-16,6 24-2 15,-11-4-2-15,3 14 0 16,-4-2-3-16,5 4 1 16,-5-7-1-16,6-5-1 15,5-6 0-15,3-9-1 16,4-3-1-16,2-15-1 0,10-1-2 16,2-21-4-16,0 0-19 15,20 8-12-15,-20-8 0 16,22-35-1-16</inkml:trace>
  <inkml:trace contextRef="#ctx0" brushRef="#br0" timeOffset="232860.9473">31119 5469 47 0,'40'-7'35'0,"-40"7"2"16,26-10-1-16,-1 14-24 15,-25-4-2-15,0 0-3 16,4-24-1-16,-4 24-2 16,0 0 1-16,0 0-2 15,-19-6 0-15,19 6-1 16,-36 8 0-16,16 4-1 15,-11 4 0-15,3 3 0 16,-4 7-1-16,5 3 1 16,3 4-1-16,2 5 1 15,16-3-1-15,0-2 0 16,12-5-1-16,6-1 1 0,8-7-1 16,2-8-1-16,5-2-1 15,-1-18-5-15,19 2-26 16,-13-10-6-16,-4-3 0 15,3-9 0-15</inkml:trace>
  <inkml:trace contextRef="#ctx0" brushRef="#br0" timeOffset="233117.0392">31414 5218 68 0,'19'12'40'0,"-19"8"1"0,0 11-1 16,-4-7-30-16,14 23-1 16,-16-4-4-1,12 8-1-15,-6 2-1 16,2 4-1-16,2-6-1 0,-2-8-1 16,4-4-1-16,-6-5-2 15,12-1-3-15,-12-33-11 16,0 0-23-16,0 0-2 15,28 4 1-15,-28-4 0 16</inkml:trace>
  <inkml:trace contextRef="#ctx0" brushRef="#br0" timeOffset="233465.1698">31734 5424 69 0,'-6'18'41'15,"0"0"-1"-15,-8 3 0 0,14-21-29 16,-26 49-4-16,6-13-2 16,9 5-2-16,5-4-1 15,6-2-1-15,6-11-1 16,13 5 1-16,5-13-1 16,4-10 0-16,5-12 0 15,1-8 0-15,-3-9 0 16,1-7 0-16,-6-1 0 15,-12-2 0-15,-9-5 1 16,-5 7-1-16,-5-1 0 16,-3 1 0-16,-10 6-1 15,0 3 0-15,2 4-1 16,-7-3-1-16,23 21-3 0,-28-32-4 16,28 32-19-16,0 0-11 15,0 0-1-15,18-23 2 16</inkml:trace>
  <inkml:trace contextRef="#ctx0" brushRef="#br0" timeOffset="233837.3086">32069 5261 58 0,'26'12'38'15,"-26"-12"1"-15,-2 28 0 16,2-28-26-16,-24 33-3 0,-1-17-4 31,11 7-2-31,-6-5-3 0,8 2 1 0,12-20-2 16,-8 23 0-16,8-23 0 15,26 12-1-15,-4-8 1 16,3 2 0-16,9 0 0 16,1 3-1-16,-1 1 1 15,0 0 0-15,-3 6-1 31,-5-3 1-31,-4 5 0 0,-11 0 1 0,-11-18 0 16,-4 31 0-16,4-31-1 16,-27 34 1-16,1-23 0 31,0 3 0-31,-1-4-1 0,-1-8-2 0,8 2-1 0,-5-20-6 16,25 16-28-16,-20-25-3 15,20 25 0-15,-12-30 0 16</inkml:trace>
  <inkml:trace contextRef="#ctx0" brushRef="#br0" timeOffset="234229.4558">32282 5605 61 0,'0'0'38'0,"34"4"1"15,-12-8 0-15,3-14-28 16,13 18-3-16,-4-18-3 16,7 5-2-16,-4-9 0 15,-3 3-2-15,4-5 0 16,-7 2 0-16,-9-7-1 16,-2 1 0-16,-9 3 0 15,-9 7-1-15,-2 18 1 16,-13-25-1-16,-3 23 1 15,-14 6-1-15,-1 8 1 16,-5 7 0-16,-3 7 1 16,5 3 0-16,-2-1-1 15,11 5 0-15,3-2 1 0,14-1-2 16,4-1 0-16,14-11-1 16,12 5-3-16,-2-25-7 15,19 10-27 1,-1-14 0-16,9-3 0 0,4-3 0 15</inkml:trace>
  <inkml:trace contextRef="#ctx0" brushRef="#br0" timeOffset="234641.6087">32904 5418 65 0,'-37'22'39'16,"-3"7"0"-16,3 5 0 0,3-17-27 15,21 25-4-15,-1-13-5 16,14-3-1 0,14-9-2-16,11-7-2 15,9-8-1-15,3-18-2 0,11 1-1 16,-17-27-2-16,17 7 0 16,-19-26 0-16,11 6 2 15,-20-9 2-15,1-1 3 16,-7 2 3-16,-10 0 3 15,6 20 3-15,-14-10 1 16,12 29 0-16,-26-1 0 16,18 25-1-16,0 0-1 0,-10 23-1 15,-2 3-1 1,0 11-2-16,5 10 1 16,1 8-1-16,2 0 0 15,4 0-1-15,0 2 0 0,6-4-2 16,5-6 0-16,1-9-3 15,8 1-3-15,-20-22-29 16,16 1-8-16,-16-18-1 16,0 0 0-16</inkml:trace>
  <inkml:trace contextRef="#ctx0" brushRef="#br0" timeOffset="237445.6561">28483 6890 15 0,'2'-17'33'0,"-2"17"1"15,0 0 0-15,-25-32-11 16,25 32-6-16,-16-27-4 15,16 27-4-15,-26-16-2 16,26 16-2-16,-37-16 0 16,17 14-1-16,-12-3-1 0,5 10 0 15,-5-1 0-15,5 8-2 16,3 2 0-16,4 7 1 16,4 7-1-16,10 5-1 15,1 5 1-15,10 5 0 16,1 4-1-16,8 4 1 15,0 2-1-15,4 0 1 16,2 0 0-16,1 2 0 16,3 2-1-16,-2-4 1 15,-3 0 1-15,1-2-1 16,-6-2 0-16,-2 2-1 16,-8-8 1-16,-2-2 0 15,-8-2 0-15,-2 1 0 0,-10-11-1 16,2-1 1-16,-1-5-1 15,-3-5 1-15,0-4-1 16,0-7-1 0,20-7 0-16,-33 0-3 0,33 0 0 15,-20-19-4-15,20 19-3 16,-18-34-19-16,16 17-12 16,-2-9 2-16,4-1 0 15</inkml:trace>
  <inkml:trace contextRef="#ctx0" brushRef="#br0" timeOffset="237753.7734">28164 7385 32 0,'8'-24'34'16,"-8"24"-1"-16,0 0 2 15,5-29-20-15,13 29-4 16,-14-20-3-16,20 14-4 16,-4-5-2-16,7 1 0 15,5 2-2-15,-5-2-2 16,7 8-2-16,-10-10-9 15,7 8-19-15,-9 10-4 16,-22-6 2-16,28 8-2 16</inkml:trace>
  <inkml:trace contextRef="#ctx0" brushRef="#br0" timeOffset="238168.9257">28687 7420 60 0,'0'0'38'0,"20"2"-1"15,-20 20-6-15,-18-24-16 0,22 25-5 16,-28-9-3-16,10 14-4 15,-5-5 1-15,7 5-3 16,2-1 1-16,4 1-1 16,6-5-1-16,8-3 0 15,-8-20 1-15,33 23-1 16,-7-19 0-16,-2-6 0 16,-3-8 0-16,1-1 0 15,-2-7 0-15,-8-4 1 16,0 1-2-16,-6-7 2 15,-6 5-2-15,-6-9 0 16,2 11-1-16,-10-13-3 0,14 34-5 16,-22-31-29-16,16 7 1 15,4 7-2-15,2-3 2 16</inkml:trace>
  <inkml:trace contextRef="#ctx0" brushRef="#br0" timeOffset="238538.0696">29184 7145 63 0,'0'0'37'16,"0"0"0"-16,-4 22-7 16,4-22-18-16,0 0-5 15,0 0-3-15,24 2-2 16,-24-2 0-16,38 2-2 15,-17 2-1-15,-1-10-4 16,12 16-5-16,-32-10-14 0,20-14-12 16,-20 14-2-1,19 2 1-15,-19-2 0 16</inkml:trace>
  <inkml:trace contextRef="#ctx0" brushRef="#br0" timeOffset="238715.1355">29157 7287 54 0,'0'0'36'16,"-6"21"1"-16,6-21-2 16,39 14-23-16,-39-14-4 15,40-8-3-15,-18 6-3 16,3-4-5-16,13 14-10 16,-17-12-24-16,3-4 1 15,-8 6-2-15,-16 2 1 16</inkml:trace>
  <inkml:trace contextRef="#ctx0" brushRef="#br0" timeOffset="239941.5874">29917 6773 44 0,'0'0'34'0,"0"0"-4"16,0 0-5-16,-20-18-4 15,20 18-4-15,0 0-5 16,0 0-4-16,0 0-2 16,0 0-1-16,0 0-2 15,0 0 0-15,0 0-1 16,6 37 0-16,-6-9-1 15,0 5 0-15,0 6 0 0,0 1-1 16,2-3 0 0,4 2 0-1,0-6-2-15,0-11-1 0,8 0-5 16,-14-22-20-16,0 0-12 0,27-10 0 16,-27 10 1-16</inkml:trace>
  <inkml:trace contextRef="#ctx0" brushRef="#br0" timeOffset="240233.6979">30292 6708 65 0,'0'0'39'15,"10"21"1"-15,-10 9 0 16,-14-7-28-16,8 32-3 15,-13 0-4-15,1 18 0 0,-14-2-2 16,7 9-1-16,-5-5-1 16,4-1 0-16,1-9-1 15,1-8 0-15,8-12 0 16,2-14-1-16,8-5-2 16,6-26-1-16,0 25-3 15,-8-44-11-15,8 19-22 16,8-36-1-16,-2 11 1 15,2-3 0-15</inkml:trace>
  <inkml:trace contextRef="#ctx0" brushRef="#br0" timeOffset="240856.9308">30413 7024 40 0,'0'0'37'0,"0"0"1"16,2-20 1-16,-16 1-20 15,14 19-6-15,0 0-4 16,0 0-3-16,0 0-1 16,-6 19-2-16,6-19-1 15,-14 33 0-15,8-11-1 0,-6 6 0 16,4-1 0-16,0-3-1 16,-1 1 1-16,5-5-1 15,0-1-1 1,4-19 1-16,0 24 0 0,0-24 0 15,0 0 0-15,19 8-1 16,-19-8 2-16,26-8-1 16,-26 8 0-16,32-14 0 15,-13 10 1-15,1 0-1 16,-20 4-1-16,34-6 0 16,-15 6-1-16,-19 0-3 31,32 4-4-31,-32-4-20 0,0 0-10 0,14-19-1 0,-14 19 1 15</inkml:trace>
  <inkml:trace contextRef="#ctx0" brushRef="#br0" timeOffset="241089.0171">30642 6977 74 0,'0'0'40'0,"0"0"0"15,-4 27 1-15,-22-9-31 16,26 21-3-16,-8-2-2 16,6 10-2-16,-4-1-1 15,6 3 0-15,0-4-3 16,2 0 0-16,4-2-4 16,-6-43-10-16,2 41-26 15,-2-41-1-15,18 18 2 16,-18-18-2-16</inkml:trace>
  <inkml:trace contextRef="#ctx0" brushRef="#br0" timeOffset="241577.1985">31060 6880 38 0,'14'-31'36'0,"-14"31"0"16,20-25 1-16,-18-5-20 16,29 28-5-16,-19-15-3 15,16 24-2-15,-4-3-2 16,5 14 0-16,-3-2-2 16,5 13 1-16,-9 6-1 15,4 11-1-15,-1-1 0 0,-1 4 0 16,-4-4 0-16,0 0-1 15,-1-2 0-15,-5-7 0 16,0-7-1-16,0-5 1 16,-14-24-2-16,14 27 0 15,-14-27-3-15,0 0-2 16,16 18-13-16,-16-18-22 16,0 0 0-16,-10-26-1 15,10 26 1-15</inkml:trace>
  <inkml:trace contextRef="#ctx0" brushRef="#br0" timeOffset="241909.3227">31354 7106 45 0,'0'0'39'0,"0"0"0"16,0 0 1-16,-19-12-14 15,13 32-14-15,-18-12-5 16,8 12-1-16,-7-1-3 16,1 7 0-16,-4-1-1 15,6 5 0-15,1-3-1 0,1-1 0 16,-2-7-1-16,10 3 0 15,-2-3-2-15,12-19-2 16,-9 32-9-16,9-32-28 16,0 0 0-16,0 0-2 15,-8-18 2-15</inkml:trace>
  <inkml:trace contextRef="#ctx0" brushRef="#br0" timeOffset="249173.0367">27281 9277 25 0,'0'0'22'16,"0"0"0"-16,-8-28 0 0,8 28-2 15,-10-19-2 1,10 19-1-16,0 0-2 15,0 0-4-15,-12-24-2 16,12 24-3-16,0 0-1 0,0 0-2 16,0 0 1-16,0 0-2 15,4 22 0-15,8 5 0 16,-4 7 0-16,4 15 0 16,-2 8 0-16,8 9 0 15,-5 3-1-15,5 0 0 16,-4-5 0-16,0-1-1 15,-6-12 0-15,2-6 0 16,-4-13 1-16,-5-7-1 16,-1-25 1-16,6 26-1 15,-6-26-1-15,0 0 1 16,0 0-1-16,-6-24 1 16,6 1-2-16,2-7 1 0,10-7 0 15,-6-4 0-15,14-8 0 16,0 0 0-16,7-2 0 15,5 2 1-15,7 5 0 16,-1 7 0-16,1 8 1 16,1 13 0-16,-1 10 1 15,-5 14-1-15,-4 12 1 16,-7 11 0-16,-5 10 0 16,-6 8-1-16,-4 4 0 15,-6 4 1-15,-4-8-2 16,0 0 1-16,-4-9-1 15,0-7-1-15,0-8 0 16,6-25-1-16,-2 30-1 0,2-30-5 16,0 0-12-16,20-10-21 15,-10-8 0-15,2-7 0 16,7-7 1-16</inkml:trace>
  <inkml:trace contextRef="#ctx0" brushRef="#br0" timeOffset="249538.1715">28256 9363 38 0,'0'0'36'0,"0"0"0"16,-19 20-2-16,19-20-17 16,0 0-4-16,0 0-6 15,0 0-1-15,19 15-3 16,1-9-1-16,-2-8 0 15,4 4-2-15,3-4-1 0,-3-5-3 16,10 12-5-16,-32-5-17 16,25-15-12-16,-25 15 0 15,0 0 0 1</inkml:trace>
  <inkml:trace contextRef="#ctx0" brushRef="#br0" timeOffset="249753.2519">28229 9548 44 0,'0'0'37'0,"8"17"1"15,-8-17 0-15,37 22-24 16,-37-22-3-16,34 2-5 0,-34-2-1 16,41 4-2-1,-17-2-3-15,-4-2-1 16,-1 4-3-16,-19-4-10 15,20-12-23-15,-20 12-2 0,0 0 2 16,0 0-2-16</inkml:trace>
  <inkml:trace contextRef="#ctx0" brushRef="#br0" timeOffset="254717.1072">29192 9041 21 0,'-6'-25'33'0,"6"25"1"16,0 0 0-16,-15-34-16 16,15 34-5-16,0 0-3 15,0 0-2-15,0-19-1 16,0 19-2-16,0 0-1 16,0 0 0-16,13 23-1 15,-5-5 0-15,-8-18 0 16,14 37 0-16,-8-13-1 15,6 3 0-15,0-1-1 0,-2-3 1 16,-4 1-2-16,3-6 1 16,-1-1 0-16,-8-17-2 15,14 26 0-15,-14-26-1 16,0 0-2-16,0 0-6 16,26 14-15-16,-26-14-15 15,0 0 0-15,20-20 0 16,-20 20 1-16</inkml:trace>
  <inkml:trace contextRef="#ctx0" brushRef="#br0" timeOffset="255085.2426">29583 8971 46 0,'26'-2'38'16,"-26"2"0"-16,6 19 1 16,4 9-26-16,-34-7-1 15,12 26-3-15,-17-1-3 16,7 18-1-16,-12 1-2 16,5 6-1-16,-5-1 0 15,6 1 0-15,-3-6-1 16,9-6 0-16,-3-10-1 0,1-14 1 15,8-3 0-15,2-11-1 16,14-21 0-16,-23 26-1 16,23-26 0-16,0 0-2 15,0 0 0-15,0 0-2 16,0 0-4-16,-8-20-5 16,33 14-22-16,-25 6-4 15,20-25 1-15,-20 25-1 16</inkml:trace>
  <inkml:trace contextRef="#ctx0" brushRef="#br0" timeOffset="255785.5039">29571 9555 13 0,'0'0'33'16,"0"0"2"-16,0 0-1 16,0 0-13-16,-2-19-5 15,18 21-4-15,-12-20-3 0,22 14-1 16,-26 4-3-16,45-25 0 16,-23 9 0-16,6 10-2 15,-5-2 1-15,3 8-2 16,-26 0 1-16,34 24-1 15,-28-6 0-15,-6 11-1 16,-4 2 0-16,-2 7 0 16,-4-1 0-16,-10 4-1 15,0-6 0-15,-3 1 1 0,1-5-1 16,2-5 0-16,-4-3 0 16,24-23 0-1,-27 30 0-15,27-30 0 16,-20 15 0-16,20-15 1 0,0 0 0 15,0 0-1-15,0 0 1 16,0 0 0-16,0 0 0 16,28 0 0-16,-28 0 1 15,33-7-1-15,-9 3 0 16,2 0 0-16,-5 2 0 16,9 0 0-16,-8 0 0 15,-3 4-1-15,1-2 0 0,-20 0 0 16,26 6 0-1,-26-6-1-15,22 8-2 16,-22-8-2-16,19 5-5 16,-19-5-31-16,0 0 0 0,0 0-1 15,12-21 1-15</inkml:trace>
  <inkml:trace contextRef="#ctx0" brushRef="#br0" timeOffset="258601.558">30330 9257 9 0,'0'0'33'0,"0"0"2"0,12-17 0 16,-12 17-13-16,0 0-4 16,-12-20-4-16,12 20-3 15,0 0-4-15,0 0-1 16,0 0-1-16,0 0-1 16,0 0-1-16,0 0 0 15,0 27 0-15,4-3 0 16,-2-1-1-16,0 15 0 15,-2 3 0-15,4 10 0 16,-4 0 0-16,0 4 0 16,-4-2-1-16,8-6 0 15,-8-2-1-15,2-9 1 16,4-7 0-16,-2-7-1 0,4-5 0 16,-4-17 0-16,7 24 0 15,-7-24 1-15,0 0-1 16,0 0 0-16,12 17 0 15,-12-17 1-15,0 0-1 16,26 2 0-16,-26-2 1 16,22-7-1-16,-22 7 1 15,37-10-1-15,-17 8 1 16,2 0-1-16,1 2 0 16,3-2 1-16,-4 2 0 15,1 2-1-15,-1-2 1 16,2 4-1-16,-2 0 1 15,-22-4-1-15,31 0 1 0,-31 0 0 16,22 2-1-16,-22-2 0 16,18 2-1-16,-18-2 2 15,0 0-2-15,19-12-1 16,-19 12-2-16,0 0-1 16,26-18-3-16,-32-9-15 15,6 27-19-15,8-24-1 16,-8 24 2-16,-2-18-1 15</inkml:trace>
  <inkml:trace contextRef="#ctx0" brushRef="#br0" timeOffset="261157.5099">28647 11069 13 0,'-25'4'34'0,"25"-4"-1"15,0 0 2-15,-4-18-17 16,4 18-4-16,0 0-3 16,43-8-4-16,-43 8-1 15,46-20-2-15,-21 7 0 16,9 3-2-16,-1 0-1 15,-1-4-2-15,4 8-3 16,-13-13-7-16,17 13-19 16,-15 4-7-16,-25 2 1 15,22 4-1-15</inkml:trace>
  <inkml:trace contextRef="#ctx0" brushRef="#br0" timeOffset="261337.581">28707 11210 38 0,'0'0'32'0,"0"0"0"0,25 16-5 16,-9-28-21-16,16 2-5 16,1 0-18-16,11 8-13 15,-25-15-1-15,17 13-2 16</inkml:trace>
  <inkml:trace contextRef="#ctx0" brushRef="#br0" timeOffset="262185.8937">29475 10861 38 0,'12'-26'36'0,"-12"26"1"16,0 0-1-16,-12-33-21 16,12 33-4-16,0 0-3 15,0 0-1-15,6 23-1 16,-2 5-1-16,-10-1-2 16,2 12 1-16,-4 1-2 15,6 3 0-15,-4-2-1 16,0-2 0-16,6-1 0 15,-6-9-1-15,6-5 1 0,0-24-2 16,4 27 2-16,-4-27-1 16,0 0 0-16,8 18 0 15,-8-18 0-15,0 0 0 16,22-4 0 0,-22 4 1-16,31-6-2 0,-11 2 2 15,4-2-1-15,-1 0 0 16,9-4 1-16,0 1-1 15,1 1 1-15,5 0-1 16,-5-2 0-16,1 4-1 16,-3 0 0-16,-9 0-3 15,10 16-7-15,-32-10-29 16,27 2-1-16,-27-2-1 0,0 0 2 16</inkml:trace>
  <inkml:trace contextRef="#ctx0" brushRef="#br0" timeOffset="262741.1014">29307 11604 18 0,'0'0'35'15,"-18"24"1"-15,18-24-1 0,0 0-15 16,0 0-5-16,20-6-4 16,13 12-2-16,-7-16-3 15,19 10-2-15,-3-14 0 16,13 9-2-16,-7-9 0 16,3 2-1-16,-6 2-2 15,-5-7-3-15,1 19-5 16,-41-2-29-16,32-12-1 15,-32 12 0-15,0 0-1 16</inkml:trace>
  <inkml:trace contextRef="#ctx0" brushRef="#br0" timeOffset="263553.4049">29396 12142 10 0,'0'0'32'16,"0"0"3"-16,0 0-2 15,31-14-15-15,-27-9-4 0,24 19-2 16,-16-22-1-16,15 13-4 16,-1-13 0-16,8 12-1 15,-9-3-1 1,9 13-1-16,-10 0 0 0,-1 12-1 15,-23-8 0-15,30 37-2 16,-24-4 0-16,-12 9 0 16,-8 1 0-16,-4 6 0 15,-3-2-1-15,-5 0 0 16,0-2 2-16,-3-7-2 16,7-3 2-16,2-8-1 15,6-5 0-15,8-4-1 16,6-18 2-16,-8 21-2 0,8-21 0 15,0 0 1 1,0 0-1-16,0 0 1 16,28 10-1-16,-28-10 2 15,34-8-1-15,-3 6 1 0,1-6 0 16,1 6-1-16,1 0 1 16,11 2-1-16,-7 2-1 15,3-4 1-15,-3 4 0 16,-8 0-1-16,-7 4 0 15,3 0 0-15,-6-4 0 16,-20-2-1-16,25 10 0 16,-25-10-5-16,20 18-17 15,-20-18-20-15,0 0 0 16,-10-30-1-16,10 30 1 16</inkml:trace>
  <inkml:trace contextRef="#ctx0" brushRef="#br0" timeOffset="288077.5622">28718 3846 22 0,'0'0'29'16,"0"0"-3"-16,0 0-1 16,2-23-5-16,-2 23-4 15,0 0-3-15,20-12-3 16,-20 12-3-16,20-18 0 15,-20 18-2-15,39-9 0 16,-19 3-1-16,12 15-1 16,-7-1 1-16,9 10-2 15,-8 4 1-15,1 13-1 16,-1 0 0-16,-2 14-1 16,-3-4 1-16,1 6-1 15,2-1 0-15,1 2 0 16,-3-6-1-16,10-9 0 0,-5-8 0 15,9-5 0-15,-8-4 0 16,-1-9-1-16,-1-3 1 16,0-4-2-16,-7-2 1 15,-19-2-3-15,20 6-1 16,-20-6-6-16,20-14-24 16,-20 14-4-16,0 0 0 15,0 0 0-15</inkml:trace>
  <inkml:trace contextRef="#ctx0" brushRef="#br0" timeOffset="288537.7342">29082 4182 26 0,'0'0'34'15,"0"0"1"-15,0 0 0 16,-14 41-19-16,-8-33-3 16,16 33-1-16,-27-15-4 15,7 21-2-15,-11-8-2 16,3 10-1-16,-4-6 0 15,5-1-3-15,7-7-2 16,-1-14-4-16,27 9-13 16,0-30-19-16,0 0 0 0,0 0-1 15,0 0 1-15</inkml:trace>
  <inkml:trace contextRef="#ctx0" brushRef="#br0" timeOffset="289109.9477">29635 4127 30 0,'-24'14'33'15,"24"-14"3"-15,0 0-7 16,0 0-12-16,26 8-3 16,-26-8-4-16,45-14-3 15,-25 2-2-15,13 8-2 16,-3-4-1-16,4 4-1 16,-3 2-2-16,-9-7-4 15,11 18-6-15,-33-9-25 16,26 2-1-16,-26-2 0 15,0 0-1-15</inkml:trace>
  <inkml:trace contextRef="#ctx0" brushRef="#br0" timeOffset="289290.0151">29727 4278 36 0,'0'0'35'0,"0"0"1"0,26 16 0 16,-6 0-21-16,-4-30-5 15,19 14-5-15,-7-8-6 16,-2-12-16-16,-1 9-19 16,9 5 0-16,-9-8-1 15,3 8 1-15</inkml:trace>
  <inkml:trace contextRef="#ctx0" brushRef="#br0" timeOffset="290325.4033">30565 4027 27 0,'0'0'34'15,"0"0"1"-15,0 0-8 16,-22-28-6-16,22 28-5 16,0 0-4-16,22-15-4 0,-22 15-2 15,27-26-1-15,-27 26-1 16,44-25 0-16,-19 9-1 15,5 10 0-15,0 0 1 16,3 6-2-16,-7 8 1 16,2 12-1-16,-9 1-1 15,-5 15 1-15,-8 3-1 16,-6 6-1-16,-2 6 1 16,-12-2-1-16,-6 2 0 15,-3 2 1-15,-3-4-1 16,4-2 1-16,-3-4-1 15,1-7 0-15,4-5 0 0,4 1 0 16,3-7 0-16,1-7 0 16,12-18 0-16,-8 23 0 15,8-23 0-15,0 0 0 16,0 0 1-16,28 12 0 16,-9-14-1-16,1-2 1 15,6 2 0-15,7-4 0 16,-5 0-1-16,9 6 1 15,-5-2-1-15,0 2 1 16,-5-3-1-16,-1 5 0 16,-4-2-1-16,-5-2-2 15,3 4-1-15,-20-2-3 16,22 1-5-16,-22-1-30 0,0 0 0 16,-8-21 0-16,8 21 0 15</inkml:trace>
  <inkml:trace contextRef="#ctx0" brushRef="#br0" timeOffset="291265.753">31171 3994 12 0,'0'0'35'16,"4"-24"0"-16,-4 24 2 15,0 0-14-15,-2-22-4 16,2 22-5-16,0 0-3 16,0 0-3-16,0 0-2 15,0 0-1-15,0 0-1 16,0 0 0-16,0 0-1 15,0 0-1-15,0 0 1 0,6 38-2 16,-10-17 1 0,10 9-1-16,-6 5 0 15,6 6 0-15,-6 2 0 16,0 1 0-16,0 1 0 0,-2-2-1 16,2-2 1-16,0 0-1 15,2-7 0-15,2-3 1 16,-2-5-1-16,3-5 0 15,1-3 0-15,-6-18 0 16,14 23 1-16,-14-23-1 16,0 0 0-16,18 16 0 15,-18-16 1-15,0 0-1 0,22-2 0 16,-22 2 0 0,19 0 1-16,-19 0-1 15,26-4 1-15,-6 4-1 16,0 4 0-16,1 0 0 15,-1-2 1-15,6 0 0 0,3 0-1 16,-1 2 0-16,-2-4 1 16,-7 2 0-16,1 0 0 15,-20-2-1-15,32 8 1 16,-32-8-1-16,19 4 0 16,-19-4 0-16,0 0 0 15,0 0-1-15,22 9-1 16,-22-9 0-16,0 0-3 0,0 0-7 15,0 0-32-15,4-23 0 16,-4 23 0 0,-16-22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6T17:41:06.05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1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26T17:42:50.415"/>
    </inkml:context>
  </inkml:definitions>
  <inkml:trace contextRef="#ctx0" brushRef="#br0">14306 1281 20 0,'0'0'17'16,"0"0"0"-16,0 0-3 15,0 0-1-15,-23-2 0 16,23 2-4-16,0 0-2 0,0 0 0 15,0 0-2-15,0 0-1 16,0 0 0-16,0 0 0 16,0 0 0-16,0 0 0 15,0 0 0-15,0 0-1 16,0 0 0-16,0 0 0 16,0 0 0-16,-2 18-1 15,2-18 0-15,0 0 1 16,0 0-2-16,0 0 1 15,0 0 0-15,0 0 0 16,0 0 0-16,0 0 0 16,0 0 0-16,0 0-1 15,0 0 0-15,0 0 1 0,0 0 0 16,0 0-1-16,0 0 0 16,0 0 1-16,0 0-1 15,20 2 0-15,-20-2 0 16,0 0 0-16,0 0 0 15,25 2-1-15,-25-2 1 16,0 0 0-16,26 0 0 16,-26 0 1-16,22 2-1 15,-22-2 0-15,23 0-1 16,-23 0 1-16,22 2 0 16,-22-2-1-16,0 0 0 15,20 10 1-15,-20-10-1 16,0 0 1-16,19 9-1 0,-19-9 1 15,0 0-1-15,26 16 1 16,-26-16-1 0,22 14 1-16,-22-14-1 15,24 14 1-15,-24-14 0 0,21 15-1 16,-21-15 1-16,24 20 0 16,-24-20-1-16,26 23 1 15,-26-23 0-15,27 28 0 16,-27-28-1-16,26 25 1 15,-26-25-1-15,20 30 1 16,-20-30 0-16,19 27-1 16,-19-27 1-16,14 30-2 15,-14-30 2-15,8 33-1 0,-4-15 0 16,-4-18 1 0,0 29-1-16,0-29 1 15,-4 32-1-15,4-32 1 16,-8 31-1-16,2-11 0 0,6-20 1 15,-11 29-1-15,9-11 1 16,2-18-1-16,-14 23 0 16,14-23 0-16,-14 24 0 15,14-24 1-15,-14 21-1 16,14-21 0-16,-18 28 0 16,10-4 0-16,-3-1 0 15,-1-1 0-15,4 1 0 16,-6-1 1-16,8-3-1 15,-6 1 0-15,4 2 0 16,4-5 0-16,0 1 0 16,0 0 0-16,-1-1 1 0,5-17-1 15,-2 34 0-15,-2-17 0 16,2 1 0-16,2-18 0 16,6 29 0-16,-6-29 0 15,5 24 0-15,-5-24-1 16,14 22 2-16,-14-22-1 15,16 15 0-15,-16-15-1 16,24 6 2-16,-24-6-1 16,25 0 0-16,-25 0 0 15,26-2 0-15,-26 2 0 16,22-6 0-16,-22 6 1 16,0 0-2-16,26-6 2 15,-26 6-1-15,0 0 0 0,0 0 0 16,0 0 1-16,0 0-1 15,0 0 0-15,7-17 0 16,-7 17 1-16,0 0-1 16,0 0 0-16,-19 6 0 15,19-6 0-15,0 0 0 16,-28 9 1-16,28-9-2 16,-20 14 2-16,20-14-1 15,-21 20 0-15,21-20 0 16,-26 25 0-16,14-7 1 15,4 2-1-15,-2-1 0 16,2 5 0-16,2-5 1 16,1 3-1-16,3-2 1 0,2 1-2 15,2 1 1-15,1-3 1 16,-3-19-1-16,2 34 1 16,-2-15-1-16,6-1 0 15,-6 4 1-15,0-3-1 16,2 1 0-16,2 0 0 15,-4-3 1-15,2 3-1 16,2-2 0-16,-2-1 0 16,2 1 0-16,-2 1 0 15,0-1 0-15,2 2 0 16,-2 1 0-16,2-1-1 16,-4 0 1-16,6 3 1 15,-4-3-1-15,4-1 0 0,-4 1 0 16,2 0 0-16,-2-1 0 15,-2-19 0 1,12 36 0-16,-10-19 0 0,-2-17 0 16,9 34 0-16,-9-34 0 15,6 31 1-15,-6-31-1 16,4 31 0-16,-4-31 0 16,6 28 0-16,-6-28 0 15,6 25-1-15,-6-25 2 16,0 26-2-16,0-26 1 15,0 27 1-15,0-27-1 16,4 28-1-16,-4-28 1 16,2 25 1-16,-2-25-2 0,6 24 1 15,-6-24 0-15,0 23 0 16,0-23 0-16,0 18 1 16,0-18-1-1,-6 22-1-15,6-22 1 0,-2 21 1 16,2-21-1-16,-4 20-1 15,4-20 2-15,0 18-1 16,0-18-1-16,-6 23 2 16,6-23-1-16,-8 22 0 15,8-22 0-15,-12 21 0 16,12-21 0-16,-13 22 0 16,13-22 0-16,-14 18 1 0,14-18-1 15,-18 17 0-15,18-17 0 16,-16 14 1-16,16-14-1 15,-18 12 0 1,18-12 0-16,-19 17 0 16,19-17 1-16,-20 18-1 0,20-18 0 15,-26 22 0-15,26-22 0 16,-25 23 0-16,25-23 1 16,-28 24-1-16,28-24-1 15,-32 23 2-15,17-7-1 16,15-16 0-16,-32 26 0 15,32-26 1-15,-32 25-1 16,32-25 0-16,-27 22 0 0,27-22-1 16,-20 13 1-1,20-13 0-15,0 0 0 16,-20 12 0-16,20-12-1 16,0 0 2-16,0 0-1 0,0 0 0 15,-19 16 1-15,19-16-1 16,0 0 0-16,0 0 0 15,0 0 0-15,0 0 0 16,0 0 0-16,0 0 1 16,0 0-2-16,0 0 1 15,0 0 1-15,0 0-1 16,0 0 0-16,0 0 0 16,0 0 0-16,0 0 0 15,0 0 0-15,0 0 0 16,-18 4 0-16,18-4 0 15,0 0 0-15,0 0 0 16,0 0 0-16,0 0 0 0,0 0 0 16,0 0 0-16,0 0 0 15,0 0 0-15,0 0 0 16,0 0 0-16,0 0 0 16,0 0 0-16,0 0 0 15,0 0 0-15,0 0 0 16,0 0 0-16,0 0 0 15,0 0-1-15,0 0 2 16,0 0-1-16,0 0 0 16,0 0-1-16,0 0 1 15,0 0-1-15,0 0-1 16,0 0-2-16,0 0-5 16,-12-26-33-16,12 26 1 0,-2-23-3 15,2 23 2-15</inkml:trace>
  <inkml:trace contextRef="#ctx0" brushRef="#br0" timeOffset="4823.8015">10338 4231 19 0,'0'0'16'0,"0"0"0"15,0 0-2-15,0 0-2 16,0 0-2-16,0 0-2 16,0 0-1-16,0 0 0 15,0 0-1-15,-20 0 0 16,20 0-1-16,0 0 1 16,0 0-1-16,0 0-1 15,0 0 0-15,0 0 0 0,0 0-1 16,0-24 0-16,0 24 0 15,0 0 0-15,8-23-1 16,-8 23 1-16,6-26-1 16,-6 9 1-16,0 17-2 15,8-38 1-15,-8 38 0 16,11-35 0-16,1 17-1 16,-10-1 1-16,-2 19-1 15,14-34 1-15,-14 34 0 16,18-29-1-16,-18 29 0 15,14-27 0-15,-14 27 0 16,14-28-1-16,-14 28 1 16,13-22-1-16,-13 22 0 0,18-21 1 15,-18 21 0-15,20-22-1 16,-20 22 2-16,20-19-1 16,-20 19 0-16,19-22 0 15,-19 22 0-15,18-14 0 16,-18 14-1-16,22-13 1 15,-22 13 0-15,24-12-1 16,-24 12 1-16,27-16 0 16,-27 16 0-16,34-18 0 15,-34 18 0-15,31-15-1 16,-31 15 1-16,26-12 0 16,-26 12 0-16,20-6 0 15,-20 6 0-15,20-4-1 0,-20 4 1 16,19-8-1-16,-19 8 1 15,26-8-1-15,-26 8 0 16,28-9 0 0,-28 9 0-16,27-10 1 0,-9 8 0 15,2-8-1-15,-2 6 1 16,-18 4-1-16,33-12 0 16,-17 6 1-16,-16 6-1 15,37-7 1-15,-37 7-1 16,32-4 0-16,-32 4 1 15,34-8-1-15,-34 8 0 16,27-10 0-16,-27 10 0 0,32-10 0 16,-32 10 0-16,27-12 0 15,-9 10 0-15,-18 2 0 16,32-5 1 0,-16 1-1-16,-16 4 1 0,33-12-1 15,-33 12 0-15,32-10 0 16,-32 10 0-16,31-10 1 15,-31 10-1-15,32-11 0 16,-32 11 0-16,32-12 1 16,-32 12-1-16,29-16 1 15,-11 8-1-15,-18 8 0 16,33-16 0-16,-33 16 1 16,32-19-1-16,-32 19 1 0,28-12-1 15,-28 12 1 1,23-16-1-16,-23 16 0 15,22-13 1-15,-22 13-1 16,26-14 0-16,-26 14 0 0,25-10 1 16,-25 10-1-16,26-16 0 15,-26 16 1-15,28-15-1 16,-28 15 1-16,25-16-1 16,-25 16 0-16,26-22 0 15,-26 22 0-15,26-23 0 16,-26 23 0-16,22-22 0 15,-22 22 0-15,23-21 0 16,-23 21 0-16,16-24 0 16,-16 24 0-16,18-25 0 15,-18 25 0-15,20-24 0 16,-20 24 1-16,19-27-1 16,-19 27 0-16,18-28 0 0,-18 28 0 15,14-23 0-15,-14 23 0 16,14-24 0-16,-14 24 0 15,12-20 0-15,-12 20 0 16,13-19 1-16,-13 19-1 16,14-20 0-16,-14 20 0 15,16-27 1-15,-16 27-2 16,18-26 1-16,-18 26 0 16,12-29 0-16,-12 29 0 15,13-26 0-15,-13 26 0 16,8-23 1-16,-8 23-1 15,6-24 0-15,-6 24 0 16,4-22 0-16,-4 22 0 0,2-19 0 16,-2 19 0-16,0-18 0 15,0 18 0-15,0 0 0 16,2-21 0-16,-2 21 1 16,0 0-1-16,-2-18 0 15,2 18 0-15,0 0 0 16,-2-22 0-16,2 22 0 15,0 0 0-15,-4-27 0 16,4 27 1-16,-2-20-2 16,2 20 1-16,-4-17 0 15,4 17 0-15,0-18 0 16,0 18 0-16,0 0 0 16,0 0 0-16,0 0 0 0,0 0 0 15,0 0 0-15,0 0-1 16,0 0 1-16,0 0 0 15,0 0-1-15,0 0 1 16,0 0 0-16,0 0 0 16,0 0 0-16,-8 20 0 15,8-20 1-15,-6 21-1 16,6-21 0-16,-2 18 0 16,2-18-1-16,-3 17 1 15,3-17 0-15,0 0 0 16,-6 24 0-16,6-24 0 15,-4 26 1-15,4-26-2 0,-10 27 1 16,10-27 0-16,-6 27 0 16,6-27 0-16,-8 28 0 15,8-28 0-15,-6 25 0 16,6-25 0-16,-8 26 1 16,8-26-1-16,-14 26-1 15,14-26 1-15,-12 25-1 16,12-25 0-16,-13 18-1 15,13-18-1-15,0 0-4 16,-6 39-9-16,6-39-24 16,0 0-2-16,-20 8 0 15,20-8 0-15</inkml:trace>
  <inkml:trace contextRef="#ctx0" brushRef="#br0" timeOffset="8556.1952">10442 3130 17 0,'0'0'20'16,"0"0"0"-16,0 0-2 15,0 0-2-15,0 0-1 0,0 0-3 16,0 0-2-16,0 0-2 16,0 0 0-16,0 0 0 15,0 0-2-15,0 0 0 16,0 0-1-16,0 0-1 16,0 0 0-16,0 0 0 15,0 0-1-15,0 0-1 16,0 0 0-16,0 0 1 15,0 0-1-15,0 0 0 16,0 0 0-16,0 0-1 16,0 0 1-16,-17 24 0 15,17-24-1-15,-2 17 1 0,2-17-1 16,0 26 0-16,0-26 0 16,7 27 0-16,-7-27 0 15,6 26 0-15,-6-26-1 16,12 29 1-16,-4-11 0 15,-8-18-1-15,12 27 1 16,-12-27-1-16,14 30 1 16,-14-30-1-16,14 19 1 15,-14-19-1-15,0 0 1 16,21 22-1-16,-21-22 1 16,0 0-1-16,24 18 1 15,-24-18 0-15,20 9-1 16,-20-9 0-16,20 14 1 0,-20-14-1 15,21 6 1-15,-21-6-1 16,24 8 0-16,-24-8 1 16,20 4-1-1,-20-4 0-15,25 4 1 0,-25-4-1 16,26 2 0-16,-26-2 0 16,34 2 0-16,-15-4 1 15,1 2-1-15,0 0 0 16,-20 0 0-16,31 2 0 15,-31-2 0-15,28-2 1 16,-28 2 0-16,24 4-1 16,-24-4-1-16,23 2 2 15,-5-2-1-15,-18 0 0 0,40 0 1 16,-21-2-1 0,1 2 0-16,4 0 0 15,-8-2 1-15,7 2-1 16,-7 0 0-16,4 2 0 0,-2-2 0 15,1 2 0-15,-19-2 0 16,34 4 1-16,-16-6-1 16,-18 2 0-16,33 2 1 15,-33-2-2-15,32 1 2 16,-16-1-1-16,2 2 0 16,-18-2 0-16,35 6 0 15,-17-4 0-15,-18-2 1 16,33 4-1-16,-15 0 0 15,-18-4 0-15,34 4 0 16,-34-4 1-16,25 4-1 16,-25-4 0-16,32 2 0 15,-32-2 0-15,28 4 1 0,-28-4-1 16,33 2 0-16,-9 2 0 16,-4-2 0-16,-1 0 1 15,1 2-1-15,-4-2 0 16,2 2 1-16,-18-4-1 15,27 11 0-15,-27-11 1 16,26 14-1-16,-26-14 0 16,20 16 0-16,-20-16 0 15,20 17 0-15,-20-17 0 16,23 14 0-16,-23-14 0 16,16 16 0-16,-16-16 1 15,24 14-1-15,-24-14 0 16,19 15 0-16,-19-15 0 0,20 24 0 15,-20-24 0-15,22 25 0 16,-22-25 0-16,20 30 0 16,-20-30 1-16,17 29 0 15,-17-29-1-15,20 28 1 16,-20-28-1-16,16 25 0 16,-16-25 0-16,18 22 0 15,-18-22 0-15,17 17 0 16,-17-17 0-16,14 18 1 15,-14-18-1-15,0 0 0 16,20 24 0-16,-20-24 0 16,0 0 0-16,14 21 0 0,-14-21 0 15,0 0 0-15,8 24 1 16,-8-24-1-16,0 17 0 16,0-17 1-16,0 0-1 15,0 18 0 1,0-18 0-16,0 0 0 0,0 0-1 15,0 0 1-15,0 0 0 16,0 0 0-16,0 0 0 16,0 0 1-16,0 0-2 15,0 0 1-15,4 18 1 16,-4-18-2-16,0 0 2 16,0 0-1-16,0 0 0 15,0 0 0-15,0 0 0 0,0 0 1 16,0 0-1-16,0 0 0 15,0 0 0-15,0 0 0 16,0 0-1 0,0 0 1-16,0 0 0 0,0 0 1 15,0 0-1-15,0 0 0 16,0 0 0-16,0 0 0 16,0 0 0-16,0 0 0 15,0 0-1-15,0 0 1 16,0 0 0-16,0 0 1 15,2-20-1-15,-2 20 0 16,0 0 0-16,0 0 0 16,0-19 0-16,0 19 0 0,-2-20-1 15,2 20 1-15,-4-24-1 16,4 24 1 0,-2-21 0-16,2 21 0 15,-12-24-1-15,12 24 1 0,-8-29 0 16,0 11-1-16,2 0 1 15,6 18-1-15,-14-37 1 16,3 20 0-16,11 17-1 16,-14-34 1-16,14 34-1 15,-24-27 1-15,24 27-1 16,-22-24 1-16,22 24 0 16,-19-23-1-16,19 23 1 15,-26-24 0-15,26 24 0 0,-20-20 0 16,20 20 0-16,-18-21 0 15,18 21 0 1,-19-22 0-16,19 22-1 16,-16-19 1-16,16 19 0 0,-24-22-1 15,24 22 2-15,-20-12-1 16,20 12 0-16,-21-10 0 16,21 10 0-16,-24-7 0 15,24 7 0-15,-26-8 0 16,26 8 0-16,-27-12-1 15,9 6 2-15,2 2-1 16,16 4-1-16,-33-6 1 16,13 4 0-16,2-2 0 0,18 4 0 15,-34-4-1 1,34 4 1-16,-31-2-1 16,31 2 2-16,-32 0-1 15,17 2 0-15,-3 2 0 0,-2 0 0 16,0 0 0-16,0 2 0 15,1 0 0-15,1-4 0 16,2-2-1-16,16 0 2 16,-31 0-1-16,31 0 0 15,-28-6 0-15,28 6 0 16,-36-4 0-16,21 4 0 16,-5-2 0-16,0 2 0 15,0-2 0-15,1 4 0 16,1-2 0-16,-2-2 0 15,0 0 0-15,1 0 0 16,-1 2 1-16,0-2-1 0,-2 2 0 16,5 0 0-16,-3-2 0 15,0 2 0-15,0-4 0 16,20 4 0-16,-33-4 1 16,33 4-2-16,-32-3 1 15,32 3 1-15,-31-8-2 16,31 8 1-16,-26-10 1 15,26 10-2-15,-26-4 2 16,26 4-1-16,-21-10 0 16,21 10 0-16,0 0 0 15,-24-16 1-15,24 16-2 16,0 0 1-16,-22-19 0 16,22 19 0-16,0 0 0 0,-20-24 0 15,20 24 1-15,0 0-1 16,-19-15 0-16,19 15 0 15,0 0 0-15,0 0 0 16,-14-24 0-16,14 24 0 16,0 0 0-16,-12-18 0 15,12 18 0-15,0 0 0 16,-14-23 0-16,14 23 0 16,0 0 0-16,-8-18 0 15,8 18 0-15,0 0 0 16,-6-19 0-16,6 19 0 15,0 0 0-15,-6-24 0 16,6 24 0-16,-5-18 0 0,5 18 0 16,-6-21 0-16,6 21 0 15,0-24 0-15,0 24 0 16,0-17 0-16,0 17 0 16,0 0 0-16,0-20 0 15,0 20 0-15,0 0 0 16,0 0 0-16,0 0 0 15,0 0 0-15,0 0 0 16,0 0 0-16,0 0 0 16,0 0 0-16,0 0 1 15,0 0-1-15,0 0 0 16,0 0-1-16,0 0 1 16,0 0 0-16,0 0 0 0,0 0-1 15,0 0 2-15,0 0-2 16,0 0 1-1,0 0 0-15,0 0 0 16,0 0 0-16,0 0 0 0,0 0 0 16,0 0 0-16,0 0 0 15,0 0 0-15,0 0 0 16,0 0-1-16,0 0 1 16,0 0-1-16,0 0-1 15,0 0-1-15,0 0 0 16,0 0-3-16,0 0-3 15,0 0-14-15,0 0-18 16,0 0 0-16,6 29 1 0,-6-29-1 16</inkml:trace>
  <inkml:trace contextRef="#ctx0" brushRef="#br0" timeOffset="9135.411">10490 3128 12 0,'0'0'28'15,"0"0"-1"-15,0 0-5 16,0 0-5-16,0 0-3 16,0 0-2-16,0 0-3 15,0 0-1-15,0 0-1 16,8 20-1-16,-8-20 0 0,0 0-1 16,0 0 0-16,6 21-2 15,-6-21 1-15,11 22-1 16,-11-22-1-16,14 37 1 15,-14-37-1-15,18 35 0 16,-18-35-1-16,16 34 1 16,-16-34-1-16,18 27-1 15,-18-27 0-15,0 0-1 16,19 20-1-16,-19-20-3 16,0 0-7-16,0 0-25 15,0 0-1-15,0 0 0 16,0 0 0-16</inkml:trace>
  <inkml:trace contextRef="#ctx0" brushRef="#br0" timeOffset="17799.652">14295 1340 12 0,'0'0'7'16,"0"0"1"-16,0 0 2 15,2-18-1-15,-2 18 0 16,0 0 0-16,0 0 0 16,0 0 0-16,0 0 0 15,0 0-2-15,0 0 0 0,0 0 0 16,-20-13 0-16,20 13-1 16,0 0 0-16,0 0-1 15,0 0-1-15,0 0 0 16,0 0-1-16,0 0 0 15,0 0 0-15,0 0 0 16,0 0 0-16,0 0-1 16,0 0 1-16,0 0 0 15,16-20 0-15,-16 20-1 16,19-8 1-16,-19 8-1 16,22-6 1-16,-22 6-1 15,20 2 1-15,-20-2-1 16,26 2 0-16,-26-2-1 0,25 2 1 15,-5-2-1-15,-20 0 0 16,32 0 0-16,-32 0 0 16,23 4 0-16,-23-4 0 15,24 10 0-15,-24-10 0 16,0 0 0-16,22 20 0 16,-22-20 0-16,0 0-1 15,23 23 1-15,-23-23 0 16,0 0 0-16,16 22 0 15,-16-22-1-15,6 17 2 16,-6-17-1-16,10 18-1 16,-10-18 1-16,4 24-1 15,-4-24 0-15,10 17 1 0,-10-17-1 16,0 0 0-16,16 24 1 16,-16-24-1-16,0 0 1 15,15 25-1 1,-15-25 0-16,8 20 1 0,-8-20-1 15,8 20 0-15,-8-20 0 16,6 19 1-16,-6-19-1 16,0 0 1-16,6 24-1 15,-6-24 1-15,0 0-1 16,0 0 1-16,6 19-1 16,-6-19 0-16,0 0 1 15,0 0-1-15,-6 24 1 0,6-24-1 16,-6 18 1-16,6-18-1 15,-2 21 0 1,2-21 0-16,-10 26 1 16,10-26-2-16,-8 25 2 0,8-25-1 15,-8 24 0-15,8-24 1 16,-11 23-1-16,11-23 0 16,0 0 0-16,-8 26 1 15,8-26-1-15,-10 18 0 16,10-18 0-16,0 0 0 15,0 0 0-15,-16 21 1 16,16-21-1-16,-12 18 0 16,12-18 0-16,-8 19 0 0,2-1 1 15,6-18-1 1,-4 18 0-16,4-18 0 16,-2 25 0-16,2-25 0 15,-2 28 1-15,2-28-1 0,-6 29 0 16,6-29 0-16,-11 26 0 15,9-7 0-15,2-19 0 16,-10 26 0-16,10-26 0 16,-6 27 1-16,6-27-1 15,0 26 0-15,0-26 0 16,0 23 0-16,0-23-1 16,4 26 1-16,-4-26 0 15,6 23 0-15,-6-23 0 16,2 18 1-16,-2-18-1 15,6 20 0-15,-6-20 0 16,2 19 0-16,-2-19 0 16,0 0 1-16,4 22-1 0,-4-22-1 15,7 20 1-15,-7-20 1 16,0 0-1-16,0 0 0 16,8 21 0-16,-8-21 0 15,0 0 0-15,10 18-1 16,-10-18 2-16,0 0-1 15,0 0-1-15,20 19 2 16,-20-19-1-16,0 0 0 16,16 8 0-16,-16-8 1 15,0 0-1-15,18 0 0 16,-18 0 0-16,0 0-1 16,0 0 2-16,21 0-1 15,-21 0 0-15,0 0 0 0,24-10 0 16,-24 10 0-16,16-3 0 15,-16 3 0-15,20-6 0 16,-20 6 0-16,21-6 0 16,-21 6 0-16,16-10 0 15,-16 10 1-15,0 0-1 16,26-10 0-16,-26 10 0 16,0 0 0-16,19-12 0 15,-19 12 0-15,0 0 0 16,0 0 0-16,0 0 0 15,0 0 1-15,18-15-1 16,-18 15 0-16,0 0 0 16,0 0 0-16,0 0 0 0,0 0 0 15,0 0 1-15,0 0-1 16,0 0 0-16,-18-18 1 16,18 18-1-1,0 0 0-15,0 0 0 0,0 0 0 16,-19-6 0-16,19 6 0 15,0 0 0-15,-20 4 0 16,20-4 0-16,-18 8 0 16,18-8 0-16,-20 14 0 15,20-14 0-15,-19 15 0 16,19-15 0-16,-16 18 0 16,16-18 0-16,-12 24 0 0,12-24 0 15,-12 17 2-15,12-17-2 16,-8 28 0-1,8-28 1-15,-6 27-1 16,-2-9 0-16,8-18 1 0,-11 29 0 16,5-9-2-16,6-20 1 15,-12 29 0-15,12-29 1 16,-8 32-1-16,8-32 1 16,-8 31-1-16,4-11 0 15,2-3 1-15,0 3-1 16,-4-2 0-16,6-1 1 15,0-17-1-15,-6 34 0 16,6-17 0-16,0-17 0 0,2 32 0 16,-2-15 0-1,4 3 1-15,-4 0-1 16,2-1-1-16,2 1 1 16,-2 2 0-16,0-3 0 0,2 5 1 15,2-1-1-15,2-1 0 16,-2-4 0-16,0 1 0 15,2 3 0-15,-2-3 0 16,-1 3 0-16,3 0 1 16,-8-22-1-16,12 31-1 15,-10-11 2-15,-2-20-1 16,12 33 0-16,-4-15-1 16,2-1 1-16,-8 1 0 15,-2-18 0-15,14 35 0 16,-14-35 0-16,13 36-1 15,-7-17 1-15,-6-19 0 16,12 34 1-16,-6-17-1 0,2 1-1 16,-4 1 1-16,-4-19 0 15,4 34 0-15,-4-34 1 16,4 29-1-16,-4-29-1 16,0 26 1-16,0-26 1 15,-8 27-2-15,8-27 1 16,-12 26 1-16,12-26-1 15,-12 23 0-15,12-23-1 16,-19 24 1-16,19-24 0 16,-20 23 0-16,20-23 0 15,-22 22 0-15,22-22 0 16,-26 20 0-16,26-20 0 16,-29 25 1-16,29-25-1 0,-30 18 1 15,10-6-1-15,20-12 1 16,-37 19-1-16,19-11 0 15,-2 0 0-15,20-8 0 16,-29 10 0-16,29-10 0 16,-32 8 0-16,32-8 0 15,-24 11 0-15,24-11 0 16,-19 12 0-16,19-12-1 16,-16 10 1-16,16-10 0 15,0 0 0-15,0 0 0 16,0 0 0-16,-18 8 1 15,18-8-1-15,0 0 0 16,0 0 0-16,0 0 0 0,0 0 0 16,0 0 0-16,0 0 0 15,0 0 0-15,0 0 0 16,0 0 0 0,0 0-1-16,0 0 0 0,0 0 0 15,0 0-1-15,0 0-2 16,0 0-2-16,-8-18-5 15,28 14-31-15,-20 4 0 16,0 0 0-16,20-37-1 16</inkml:trace>
  <inkml:trace contextRef="#ctx0" brushRef="#br0" timeOffset="18611.9473">15452 1925 38 0,'-12'-22'34'0,"12"22"0"16,0 0 1-16,-20-25-21 15,20 25-2-15,0 0-1 16,0 0-2-16,0 0-1 15,0 0-2-15,0 0-1 0,12 25 0 16,-24 1-2 0,12 11 1-16,-8 4-2 15,8 5 1-15,-10 7-2 16,10 0 2-16,-2-2-2 0,2-2 1 16,0-6 0-16,0 0-1 15,6-12 1-15,-4-1-1 16,2-7 1-16,-2-1-1 15,-2-22 1-15,6 29-2 16,-6-29 1-16,0 0-1 16,0 18-1-16,0-18-1 15,0 0-3-15,0 0-5 16,0 0-32-16,0-29-1 16,0 29 0-16,-18-28 0 15</inkml:trace>
  <inkml:trace contextRef="#ctx0" brushRef="#br0" timeOffset="45988.1728">14464 5149 43 0,'0'0'30'16,"2"-19"-7"-16,-2 19-5 16,0 0-3-16,0 0 21 15,-8-33-26-15,8 33 0 16,0 0-1-16,0 0-2 16,0-18-2-16,0 18-1 15,0 0-1-15,0 0 1 16,0 0 0-16,6 18-2 15,-6-18 1-15,2 41-1 0,-4-14 1 16,4 9-2-16,-4 3 1 16,2 0-1-16,0 0-1 15,0 2 1-15,-4-7-1 16,4-7 1-16,0-5-1 16,0-22 0-16,4 23 0 15,-4-23 0-15,0 0 0 16,0 0 0-16,6-31 0 15,-6 9 0-15,0-5 0 16,0-2 0-16,0-5 1 16,0-3-1-16,2-4 0 15,4-1-1-15,0 3 0 16,0 6 1-16,0 3-1 0,0 11 0 16,-6 19 1-16,0 0 0 15,0 0 2-15,2 19-1 16,-8 15 0-16,-2 11 0 15,-4 6 1-15,4 6-1 16,-2 4 0-16,1-8-1 16,3-6-1-16,0-8 0 15,6-6-3-15,-2-13-4 16,23-10-33-16,-21-10-1 16,0 0-1-16,6-18 1 15</inkml:trace>
  <inkml:trace contextRef="#ctx0" brushRef="#br0" timeOffset="48860.2426">14437 8258 21 0,'-10'-17'30'16,"10"17"1"-16,0 0-5 15,0-20-7-15,0 20-3 16,0 0-4-16,0 0-2 16,-6-29-1-16,6 29-1 15,0 0 0-15,0 0-2 16,-2-22 0-16,2 22-1 16,0 0-1-16,0 0-1 15,0 0 0-15,0 0 0 16,0 0-1-16,2 27 0 15,-4 3 1-15,2 5 0 0,-6 8-1 16,-2 6 0-16,4 6 0 16,0 0 0-16,-2-8-1 15,2 1 0-15,2-11 0 16,2 2 0-16,0-15 0 16,6 1 0-16,-4-7-1 15,-2-18 0-15,4 19 1 16,-4-19-1-16,0 18 0 15,0-18 0-15,0 0 0 16,0 0 0-16,0 0-1 16,2-33-1-16,-2 33-2 15,-6-34-2-15,6 34-15 16,6-23-22-16,-6 23 0 0,-12-38 0 16,12 38 1-16</inkml:trace>
  <inkml:trace contextRef="#ctx0" brushRef="#br0" timeOffset="52567.6262">14510 10184 52 0,'0'0'36'0,"2"-22"2"15,-2 22-2-15,0 0-22 16,-6-20-1-16,6 20-3 15,-2 18-1-15,8 2-3 16,-10-1 0-16,10 20-2 16,-6-1 0-16,6 13-1 15,-6 4 0-15,6 8-1 16,-6 1 0-16,2 1-1 16,2-4 1-16,-4-10-1 0,2-6-1 15,1-12 1-15,-1-5-1 16,-2-28-1-16,8 22 0 15,-8-22-3-15,0 0-3 16,10-40-31-16,4 19-5 16,-6-11 0-16,4-5 1 15</inkml:trace>
  <inkml:trace contextRef="#ctx0" brushRef="#br0" timeOffset="69271.867">15315 13726 19 0,'0'0'17'15,"0"0"1"-15,0 0-1 16,0 0-1-16,0 0-2 16,0 0-1-16,0 0-1 15,0 0-3-15,-19-10-2 16,19 10-1-16,0 0-1 15,0 0 1-15,-20-6-2 16,20 6 0-16,0 0 0 16,0 0 0-16,0 0-1 15,0 0 1-15,0 0-3 0,0 0 2 16,0 0-1-16,28-6 2 16,-28 6-3-16,31-4 2 15,-31 4 0-15,32 2-1 16,-32-2 0-16,27 6 0 15,-27-6 1-15,26 12-3 16,-26-12 4-16,20 14-3 16,-20-14 1-16,18 18-1 15,-18-18 2-15,25 25-2 16,-25-25-1-16,22 29 2 16,-22-29-2-16,24 32 1 15,-24-32-1-15,21 31 0 16,-21-31 0-16,18 28 1 0,-18-28 0 15,16 23-1-15,-16-23 1 16,18 26-1 0,-18-26 1-16,14 27 0 15,-14-27-1-15,19 28 1 0,-19-28-1 16,22 29 1-16,-22-29-1 16,20 30 0-16,-8-13 0 15,-12-17 0-15,23 30 0 16,-23-30 1-16,22 31-1 15,-10-11 1-15,0-3-1 16,2 5 1-16,-5-2-1 16,7 1 1-16,-6 3-1 15,2-1 1-15,0 7-1 0,-4-5 0 16,4 3 0 0,-5-1 0-16,-1-1 0 15,2 1 1-15,-2 1-2 16,0-3 2-16,-4-1-1 0,2 1 1 15,-2-1-1-15,-2 1 0 16,0 3 0-16,0-1 0 16,0 1 0-16,4-1 0 15,-8 3 0-15,4-7 0 16,-2 5 1-16,2-3-2 16,-4-3 1-16,2 1-1 15,0-3 2-15,-2 0-1 16,2-1 0-16,-2 7-1 15,2-9 0-15,-2 5 2 16,2 2-1-16,0-3 0 16,-2 5-1-16,-2-1 2 15,5-1-2-15,-5-5 2 0,4 7-1 16,-4-5 0-16,0-1-1 16,-2 4 2-16,-2-5-1 15,2 3-1-15,2-3 2 16,-8 5-1-16,6-2-1 15,-3-1 1-15,-1 1 0 16,12-22 1-16,-20 35-1 16,20-35 0-16,-28 35 0 15,17-17 0-15,11-18 0 16,-28 37 0-16,14-19 0 16,-2 0 0-16,2-1 0 15,1 1 0-15,13-18 0 0,-32 31 0 16,16-15-1-16,-2-4 1 15,-1 2 0-15,-1 1 0 16,0 1 0-16,0 4 0 16,3-5 0-16,1 3 0 15,16-18 0-15,-32 29 0 32,15-9 0-32,17-20 1 0,-24 32-1 0,24-32 0 15,-32 29 0 1,20-11 0-16,12-18 0 0,-31 27 0 15,31-27 0-15,-20 22 0 16,20-22 0-16,0 0-1 16,0 0 1-16,-16 13 0 0,16-13 0 15,0 0 0-15,0 0 0 16,0 0 0-16,0 0 0 16,0 0 0-16,0 0 0 15,0 0-1-15,0 0 1 16,0 0 0-16,0 0-1 15,-10 18 2-15,10-18-2 16,0 0 1-16,0 0 0 16,0 0 0-16,0 0 0 15,0 0-1-15,0 0 2 16,6-18-2-16,-6 18 1 16,0 0 0-16,12-27 0 15,-12 27 0-15,12-18 0 0,-12 18 0 16,0 0 0-16,20-25 0 15,-20 25 0 1,20-14 0-16,-20 14 0 16,27-16 1-16,-27 16-1 0,28-23 0 15,-28 23 0-15,29-16 0 16,-13 6 0-16,-16 10 1 16,30-15-1-16,-30 15 0 15,27-24 0-15,-7 14 0 16,-20 10 0-16,32-29 0 15,-12 15 0-15,-5-4-1 16,3 7 1-16,-18 11 0 16,34-30 0-16,-34 30 0 0,31-25 0 15,-31 25 0 1,32-30 0-16,-32 30 0 16,28-29 0-16,-17 9 0 15,-11 20 0-15,28-31 0 0,-16 13 1 16,0 0-1-16,-12 18 0 15,21-33 0-15,-21 33 0 16,26-31 0-16,-26 31-1 16,20-32 1-16,-8 15 0 15,-12 17 0-15,21-30 0 16,-13 11 0-16,-8 19 0 16,16-30 0-16,-16 30 0 15,10-29-1-15,-10 29 1 16,10-32 0-16,-6 15-1 15,-4 17 2-15,12-42-2 16,0 15 1-16,-7 3 0 16,3-1 0-16,0 5 1 0,4-3-2 15,-6 1 1-15,2 0 0 16,-8 22 1-16,18-27-2 16,-18 27 1-16,13-35 1 15,-7 15-1-15,-4 2 1 16,2-1-1-16,2 1 1 15,-4-2-2-15,-2 3 3 16,6-5-3-16,-6 5 1 0,2-1 0 16,-2-4 0-1,4-1 0-15,-8-3 0 16,2 7 0-16,2-3 0 16,0 0 0-16,-2 3 0 0,-2-5 1 15,4 3-2-15,-2 3 2 16,2-8-1-16,0 5 0 15,0-5 0-15,-4 5 0 16,4 1 0-16,-2 3 0 16,2 17 0-16,0-32 0 15,0 32 0-15,-6-27 0 16,6 27 0-16,-13-30 0 16,7 11 0-16,-2-1 1 15,-4-8-1-15,6 9 0 16,-6-1 0-16,2 1 1 15,-2-1-1-15,5-2 1 16,-5 3-1-16,0-1 0 0,4 0-1 16,-6 1 2-16,2-1 0 15,0 1-2-15,1-1 1 16,1-2 0-16,-2 3 0 16,4-7 0-16,2 7 1 15,-4-5-2-15,2-1 2 16,2-1-1-16,-2 3 1 15,1 3-2-15,-3-2 0 16,10 22 1-16,-22-27 0 16,22 27 0-16,-22-24 0 15,22 24-1-15,-29-23 1 16,29 23 1-16,-32-20-1 16,16 10 0-16,-7-2 1 0,3 5-2 15,-2-1 2-15,-2 0-1 16,1 2 0-16,-3-2 0 15,0-2 0-15,-5 5-1 16,5-3 2-16,-2-2-2 16,3 0 1-16,-1 2 0 15,6 4 0-15,1-4 0 16,-1 3 0-16,20 5 1 16,-26-8-2-16,26 8 1 15,-20-4 0-15,20 4 0 16,0 0 0-16,-25-6 0 15,25 6 0-15,0 0 0 16,-26-2 0-16,26 2 0 0,0 0 0 16,-22 6-1-16,22-6 2 15,0 0-1-15,-17-2 0 16,17 2 0 0,0 0 0-16,0 0 0 0,0 0 0 15,0 0 0-15,0 0 0 16,0 0 0-16,0 0 0 15,-16 10 0-15,16-10 0 16,0 0-1-16,0 0 1 16,-10 17 0-16,10-17 0 15,0 0 0-15,0 0 0 16,0 20 0-16,0-20 0 16,0 0 0-16,0 0 0 0,0 0 0 15,10 20-1-15,-10-20 1 16,0 0 0-1,20 17 0-15,-20-17-1 16,21 16 2-16,-21-16-2 0,32 18 1 16,-32-18 0-16,31 21 0 15,-11-11 0-15,-20-10 0 16,30 22 0-16,-30-22 2 16,31 33-2-16,-31-33 0 15,32 29 0-15,-32-29 1 16,26 30-1-16,-7-14 1 15,-9 1-1-15,8-5-1 0,-18-12 1 16,28 25 1 0,-28-25-1-16,25 26-1 15,-25-26 1-15,30 25 0 16,-30-25 0-16,26 28 0 16,-11-10 0-16,-15-18 0 0,32 29 0 15,-12-15 0-15,0 0 1 16,-20-14-1-16,33 25 0 15,-33-25 0-15,28 26 0 16,-28-26 0-16,25 25 0 16,-13-7 0-16,-12-18 0 15,24 33 0-15,-16-11 0 16,4-1 0-16,-2 3 0 16,1-1 0-16,-5 1-1 15,2-1 1-15,-2 1 0 16,0 2 0-16,0 3 1 15,2-3-1-15,-4 7 1 0,-2-4-1 16,4-1 1-16,0 3-1 16,0 1 0-16,2 3-1 15,-1-8 1-15,-1 3 0 16,0-5 0-16,0 5-1 16,0-1 1-16,-2 3 0 15,2-5 0-15,-2 1 0 16,-2-3-1-16,4 3 1 15,-4-1-1-15,2-1 2 16,-4-3-2-16,0-1 1 16,-4 3 0-16,2 1 0 15,0-1 0-15,-4 1 0 16,0-5 0-16,0 5-1 0,0-3 1 16,0-1 0-16,-2-2 0 15,2-3 1-15,-1 3-1 16,-5 0 0-16,-2 3 0 15,0-3 0-15,0-1 0 16,-4 1 0-16,5 0 0 16,1 3 0-16,-2-1 0 15,2-5 0-15,2 7 0 16,0-2 0-16,2-1 0 16,-3 5 0-16,3-9 0 15,0 3 0-15,8-20 0 16,-18 33 0-16,18-33-1 15,-20 28 2-15,20-28-1 0,-25 29 0 16,11-7 0-16,2-3 1 16,-2 3-2-16,0-4 1 15,2-1 0 1,1 1 0-16,1 0 0 0,10-18 1 16,-26 31-1-16,26-31 0 15,-20 20 0-15,20-20 0 16,-23 13 0-16,23-13 0 15,-16 12-1-15,16-12 1 16,0 0 0-16,-24 8 0 16,24-8 0-16,0 0 0 15,-16 12 0-15,16-12-1 16,0 0 1-16,-17 19-2 0,17-19-1 16,0 0-1-16,-22-3-8 15,22 3-30 1,0 0 0-16,-18-2 0 15,18 2 0-15</inkml:trace>
  <inkml:trace contextRef="#ctx0" brushRef="#br0" timeOffset="72888.215">16696 14368 13 0,'0'0'32'0,"0"0"0"16,8-24 3-16,-8 24-15 16,-4-25-2-16,4 25-2 15,2-22-3-15,-2 22-3 16,0-18-1-16,0 18 0 16,0 0-2-16,0 0-1 15,0 0-2-15,0 0 0 16,0 0-1-16,17 46 0 15,-15-13 0-15,4 10-1 16,0 8 0-16,2 8 0 16,-2 2-1-16,0 6-1 15,2-5 1-15,-2-11-2 0,0-5 1 16,0-13-2-16,-1-4-2 16,-5-29-9-16,0 0-28 15,0 0-2-15,0 0 0 16,-5-33 0-16</inkml:trace>
  <inkml:trace contextRef="#ctx1" brushRef="#br0">33122 18000 0,'0'0'0,"0"0"0</inkml:trace>
  <inkml:trace contextRef="#ctx0" brushRef="#br0" timeOffset="113124.2409">22939 2068 1 0,'0'0'16'0,"0"-17"12"15,0 17 0-15,0 0-12 16,0 0-2-16,0 0 0 16,0 0-4-16,0 27-3 15,0-27-1-15,0 0 0 16,-20 16-1-16,20-16 1 16,-12 19-1-16,7 1-1 0,-11-4 0 15,4 5-1-15,-8 1 0 16,6 3-1-16,-11 1 0 15,11 5 0-15,-10-7-1 16,8 3 0 15,-1-1 0-31,-3-1 0 0,2-3 1 0,2 3-2 0,-2-3 2 16,5-2-2-16,13-20 1 16,-22 31 0-16,22-31 0 15,0 0 0-15,-18 16 0 16,18-16 0-16,0 0 0 15,0 0 0 1,0 0 1-16,0 0-1 0,0 0 0 0,0 0-1 16,0 0 1-16,0 0-2 15,0 0 0-15,2-18-3 16,-2 18-8-16,0 0-24 16,0 0-1-16,0 0-1 15,0 0 1-15</inkml:trace>
  <inkml:trace contextRef="#ctx0" brushRef="#br0" timeOffset="115792.2342">23121 1601 26 0,'0'0'19'15,"0"0"-2"-15,0 0 1 0,0 0-2 16,0 0-1-16,0 0-3 16,0 0 0-16,0 0-3 15,0 0-2 1,0 0-2-16,0 0-1 0,0 0-2 15,8-19 1-15,-8 19-2 16,19-10 0-16,-19 10 1 16,26-12-1-16,-26 12 0 15,28-12 0-15,-28 12 0 16,23-6 0-16,-23 6 1 16,0 0 0-16,20-6 1 15,-20 6-1-15,0 0 1 16,0 0-1-16,0 0 1 0,0 0-1 15,0 0 0 1,2 22 0-16,-2-22-1 16,0 24 1-16,6-3-1 15,-6 1 1-15,2 3-1 0,-2 1 0 16,4 1 1-16,-4 1-1 16,6-3 0-16,-2 1-1 15,2-1 1-15,4-3-2 16,-3-1 1-16,-7-21 1 15,20 32-1-15,-20-32 0 16,20 23 0-16,-20-23 0 16,0 0 0-16,12 20 0 15,-12-20 0-15,0 0 0 16,0 0 0-16,0 0 0 16,0 0 0-16,0 0 0 15,0 0 1-15,-6 20-1 16,6-20 0-16,0 0 0 0,0 0 0 15,-14 19 0-15,14-19 0 16,0 0 1-16,-26 14-1 16,26-14 1-16,-25 10-1 15,25-10 0-15,-34 10 1 16,14-5-1-16,3-1 0 16,-3-2 0-16,20-2 0 15,-34 4 0-15,34-4 0 16,-25 2 1-16,25-2-1 15,0 0 0-15,-20 0 0 16,20 0 0-16,0 0 0 16,0 0 0-16,0 0 0 15,0 0 0-15,0 0-1 0,0 0 1 16,0 0 1-16,0 0-1 16,-4 18-1-16,4-18 1 15,0 0 0-15,22 0 0 16,-22 0 0-16,21-4 0 15,-21 4-1-15,34-8 1 16,-34 8 1-16,32-6-1 16,-32 6 0-16,31-8 0 15,-31 8 0-15,22-7-1 16,-22 7 1-16,0 0 0 16,20-6 1-16,-20 6-1 15,0 0 0-15,0 0 1 0,0 0-2 16,0 0 1-16,0 0 0 15,0 0 0-15,0 0 0 16,13-24 0-16,-13 24 0 16,0-18 0-1,0 18 1-15,0-17-1 0,0 17 0 16,-2-28 0-16,2 28 0 16,0-33 0-16,2 13 0 15,2 1 0-15,-4-3 0 31,2-1 1-31,2 3-1 0,-2-4 0 0,0 7 0 32,-2-1 0-32,4 0 0 0,-4 18 0 0,0-27 0 0,0 27 0 15,2-20-1-15,-2 20 1 16,0 0-1-16,4-21 1 16,-4 21 0-1,0 0-1-15,0 0 1 0,0 0 0 16,0-18 0-16,0 18 0 15,0 0 0-15,0 0 0 16,0 0 0-16,0 0 1 16,0 0-1-16,-18-8 0 15,18 8 0-15,-21 0 0 16,3 4 1-16,2-4-1 16,-8 0 0-16,3 0 1 15,-3 0-1-15,4 2-1 0,0-10-3 16,20 8-32-1,0 0-3-15,-15 0-1 16,15 0 1-16</inkml:trace>
  <inkml:trace contextRef="#ctx0" brushRef="#br0" timeOffset="162864.8113">22436 5379 22 0,'0'0'33'16,"-20"8"1"-16,20-8 0 15,0 0-12-15,0 0-3 16,0 0-3-16,-12-22-6 16,12 22-2-16,0 0-2 0,37-23-2 15,-9 5-2-15,16 2 0 16,9-3 0-16,18-1-1 16,4-1 0-16,4 7 0 15,-2 0 1-15,-6 8 0 16,-18 2 1-16,-7 8-1 15,-21 4 0-15,-25-8 1 16,-7 28-1-16,-25-11 0 16,-8 1-1-16,-17 3 0 15,-10-3 0-15,-10 2 0 16,-10-10-1-16,-2-1 1 16,10-3-1-16,12-6 0 15,10-4 0-15,17-5 0 0,21-3-1 16,25-6 1-16,21 0 0 15,25-3 0-15,13-1 0 16,14 1 0-16,8 3 0 16,7 0 0-16,-3 5 1 15,-10 5-1-15,-14 2 0 16,-9 8 1-16,-21 8-1 16,-37-10 1-16,-4 35 0 15,-31-9 0-15,-31 1 0 16,-16 8 0-16,-17 3-1 15,-8-3 1-15,-1-6-1 16,9-5 0-16,20-8 0 16,14-5-1-16,25-9 1 0,40-2 0 15,22-27 0-15,29 1-1 16,20 1 1-16,16-1-1 16,10 3 1-16,0-1 0 15,-6 10 0-15,-18 5 0 16,-16 7 0-16,-22 8 1 15,-35-6-1-15,-7 25 1 16,-33-7 0-16,-23 3 0 16,-12-1-1-16,-16 4 0 15,0-7 1-15,4-1-1 16,12-8 0-16,22-12-1 16,19-2 0-16,34 6 0 0,26-33 0 15,21 9 1-15,17 4-1 16,-5-1 0-16,0 5 2 15,-6 8-1 1,-15 4 0-16,-38 4 2 0,0 0-2 16,-30 26 1-16,-23-10-1 15,-6-3-2-15,1 11-7 16,-9-12-33-16,22-3-1 16,13-11 0-16,32 2-1 15</inkml:trace>
  <inkml:trace contextRef="#ctx0" brushRef="#br0" timeOffset="166393.129">22947 11214 14 0,'0'0'26'16,"12"-32"0"-16,-12 32-4 0,0 0-3 16,2-31-3-16,-2 31-2 15,0 0-3-15,0 0-1 16,0-22-2-16,0 22-1 15,0 0-1-15,0 0 0 16,0 0-2-16,0 0-1 16,0 0 0-16,0 0-1 15,-22-7 0-15,22 7-1 16,-20 7 1-16,20-7-1 0,-19 18 1 16,19-18-1-1,-24 30 1-15,16-9-1 16,-6 1 1-16,6 7-2 15,-8 7 1-15,7 1-1 0,-9 0 2 16,4 4-1-16,-4 1 0 16,4 3 1-16,1-2-1 15,-1 2 0-15,6-4 1 16,-2 6-1-16,2-2 0 16,2 1 0-16,-2 1-1 15,4 2 1-15,-2 0-1 16,4 0 1-16,2-2-1 15,0-2 1-15,2-4-1 16,4 1 0-16,4 1 0 16,-2-6 0-16,4-2 1 15,2-3-1-15,0-1 1 16,3-3-2-16,-1-1 2 0,2-1-1 16,2-5 0-16,-1-1 0 15,1-2 2-15,0-1-2 16,-20-17 1-16,31 32 0 15,-31-32-1-15,26 27 1 16,-26-27 0-16,22 26 0 16,-22-26-2-16,0 0 1 15,20 19-2-15,-20-19 0 16,0 0-1-16,0 0-1 16,19-8-3-16,-32-17-14 15,13 25-20-15,-4-24 0 16,8 5 0-16,-4-5 0 15</inkml:trace>
  <inkml:trace contextRef="#ctx0" brushRef="#br0" timeOffset="167500.5424">22941 11100 12 0,'18'-20'30'15,"-18"20"1"-15,-8-23-5 16,8 23-4-16,0 0-3 15,0 0-3-15,-24-18-4 16,24 18-2-16,0 0-3 16,0 0-1-16,-16-6-1 15,16 6-1-15,0 0-1 0,0 0 0 16,0 0-1 0,0 0 1-16,0 0-2 15,22 6 1-15,-22-6 0 16,26 10-1-16,-26-10 0 0,33 20 0 15,-13-7 1-15,4 13-2 16,-2-3 2-16,-5 5-1 16,3 3 0-16,2 9 0 15,-4-3 0-15,1 6 0 16,-3 0 0-16,2-2-1 16,-4 5 1-16,-2 3-1 15,-5-6 0-15,-1 0 1 16,0 0 0-16,0 2-1 15,-6 2 0-15,0 2 1 16,-4-1-1-16,2-3 0 16,-4 2 0-16,0 0 1 15,4-4-1-15,-7 0 0 0,1-7 1 16,0 3 0-16,-2-6 0 16,-4 3 0-16,0-3-1 15,-2-2 0-15,-3 1 0 16,-5-3 1-16,2 5-1 15,-1-7-1-15,1 0 2 16,-2-1-1-16,4-2 2 16,7-1-1-16,-1-5-2 15,6-1 1-15,8-17 1 16,-18 28-1-16,18-28 1 16,-6 27 0-16,6-27-2 15,-12 24 1-15,12-24 2 16,-8 18-2-16,8-18 0 0,0 0 1 15,0 0-1-15,0 0-1 16,0 0 1-16,0 0 0 16,0 0-1-16,0 0 1 15,-5 17-2-15,5-17-3 16,0 0-3-16,0 0-33 16,0 0-1-16,-8-25-1 15,8 25-1-15</inkml:trace>
  <inkml:trace contextRef="#ctx0" brushRef="#br0" timeOffset="168248.8216">22842 12566 30 0,'6'-18'32'16,"-6"18"3"-16,0 0-10 0,8-21-4 15,-8 21-4 1,0 0-3-16,0 0-3 16,0 0-2-16,0 0-3 15,0 0-2-15,-14 19 0 0,-5-11-1 16,7 12-1-16,-2-2-1 15,6-1 1-15,8-17-3 16,-8 30 2-16,8-30 0 16,20 10-1-16,0-14 0 15,1-6-1-15,5-4 1 16,-4 0 0-16,-1-7-1 16,-1-5 0-16,-10 5 3 15,-4-1-2-15,-6 4 0 16,0 18 1-16,-16-17 1 15,16 17-1-15,-29 8 2 16,13 3-2-16,16-11-2 16,-26 34 2-16,16-15 0 0,8-1-2 15,2-18-3-15,6 22 0 16,14-5-11-16,-20-17-24 16,22-4-3-16,-22 4 2 15,23-17-2-15</inkml:trace>
  <inkml:trace contextRef="#ctx0" brushRef="#br0" timeOffset="169002.1065">22866 10853 53 0,'0'0'29'0,"10"-18"-1"0,-10 18-5 16,0 0-4-16,-8-20-4 15,8 20-4-15,0 0-3 16,8 26-1-16,-8-26-3 16,4 27 0-16,-4-27-1 15,20 32-1-15,-20-32 0 16,33 16-1-16,-13-18-1 15,2-6 1-15,-5-6 0 16,3-8-1-16,-12-3 1 0,-4 3 0 16,-10-3-1-16,-2 5 0 15,-10 4 1-15,-1 7-2 16,-1 24-7-16,-6-5-31 16,6 6 0-16,7 7-1 15,1 1 0-15</inkml:trace>
  <inkml:trace contextRef="#ctx0" brushRef="#br0" timeOffset="171120.8942">22501 13251 7 0,'0'0'23'15,"0"0"-1"-15,0 0-2 16,0 0-2-16,0 0-3 16,0 0 0-16,0 0 0 15,0 0-2-15,-24-8-1 16,24 8-3-16,0 0-1 15,0 0-3-15,0 0 0 0,0 0-2 16,-20 20 0-16,20-20 0 16,0 0 0-16,4 23-1 15,-4-23-1-15,0 22 1 16,0-22 0-16,2 33 0 16,2-15-2-16,-2 4 1 15,4-5 0-15,2 1 1 16,-8-18-2-16,18 29 1 15,-18-29 1-15,25 22-1 16,-25-22 0-16,28 20 0 16,-28-20 0-16,26 17 0 15,-26-17 0-15,33 20 0 16,-33-20-1-16,32 21 2 0,-12-13-2 16,-5 2 1-16,3-2-1 15,2 4 1-15,-2 1-1 16,-18-13 1-16,33 24 1 15,-17-12-2-15,-16-12 0 16,36 27 1-16,-21-11 0 16,-15-16-1-16,34 27 2 15,-16-11-2-15,-18-16 0 16,37 28 0-16,-21-15 1 16,4 7-1-16,-20-20-1 15,37 33 2-15,-19-15-3 16,2 2 3-16,-4-3-3 15,1 1 2-15,-1 2-1 0,-16-20 2 16,36 37-1-16,-36-37 0 16,23 33 0-16,-11-15 0 15,0 3 0 1,-6 3 1-16,2 0-1 0,-6-1 0 16,2-1 0-16,-4 3 0 15,0-1 0-15,-4-1 0 16,0-1 1-16,-2 3 0 15,-4-7-1-15,2 0 1 16,8-18-1-16,-14 25 0 16,14-25-1-16,0 0 0 15,-21 20-2-15,21-20-2 0,0 0-4 16,-42-10-31-16,42 10-1 16,-20-21-1-16,20 21 0 15</inkml:trace>
  <inkml:trace contextRef="#ctx0" brushRef="#br0" timeOffset="172720.495">23279 13053 18 0,'0'0'29'16,"0"0"1"-16,0 0-7 15,0 0-3-15,0 0-5 16,0 0-2-16,0 0-4 16,0 0-1-16,0 0-2 15,0 0-1-15,0 0-1 16,0 0 0-16,0 0 0 0,0 0-1 15,0 0-1-15,0 0 1 16,8 21-1-16,-8-21 0 16,0 0-1-16,2 20 1 15,-2-20-1-15,3 18 1 16,-3-18-1-16,-5 23 0 16,5-5 0-16,0-18 1 15,-12 35-2-15,6-15 1 16,4-2 0-16,2-18 0 15,-12 29 0-15,12-29-1 16,-8 18 1-16,8-18-1 16,-12 17 1-16,12-17 0 0,0 0-1 15,-21 24 1-15,21-24 0 16,-20 18-1-16,20-18 0 16,-14 17 1-16,14-17 0 15,0 0 0-15,-24 26-1 16,24-26 0-16,-25 23 1 15,25-23-1-15,-28 26 1 16,28-26 0-16,-26 27-1 16,26-27 1-16,-27 18-1 15,27-18 0-15,-26 16 0 16,26-16 1-16,-32 17-1 16,32-17 0-16,-33 18 1 15,13-6-1-15,2-4 0 0,18-8 1 16,-33 17 0-16,33-17-1 15,-28 10 1-15,28-10-1 16,-30 6 0-16,15 2 0 16,-5 0 0-16,-4 1 0 15,2-1 1-15,-1 4-2 16,1-2 1-16,2 4 0 16,-3-1 0-16,3-1 1 15,4 0-1-15,-4-2 1 16,20-10-2-16,-31 23 3 15,31-23-2-15,-34 24 2 16,20-1-2-16,-5-9-1 16,3 4 2-16,0 1-3 0,-2 1 3 15,4 4-3-15,1-5 3 16,-1 3-3 0,14-22 3-16,-24 37-1 15,14-13 0-15,-2-7 1 0,12-17-1 16,-13 28 0-16,13-28 0 15,-14 23 1-15,14-23-1 16,-16 22 1-16,16-22-1 16,-14 18 1-16,14-18 0 15,-10 19-1-15,10-19 1 16,-12 18-1-16,12-18-1 16,0 0 1-16,0 0 1 15,0 0-2-15,0 0 1 0,-4 19 0 16,4-19-2-1,0 0 0-15,0 0-1 16,18 18-2-16,-18-18-2 16,22 8-3-16,-22-8-8 0,0 0-23 15,0 0-1-15,24-16 2 16,-24 16 1-16</inkml:trace>
  <inkml:trace contextRef="#ctx0" brushRef="#br0" timeOffset="174861.2913">22313 14042 1 0,'10'-20'18'16,"-10"20"-2"-16,0 0-3 0,0 0-3 16,16-6 0-16,-16 6-1 15,0 0 0-15,0 0-2 16,0 0-1-16,0 0-2 15,0 0-1-15,0 0 0 16,0 0-1-16,0 0 0 16,0 0-1-16,0 0 1 15,0 0 0-15,0 0 2 16,0 0 1-16,-16-7 0 16,16 7 0-16,0 0 0 15,0 0 0-15,0 0 0 16,0 0 0-16,0 0-1 15,0 0-1-15,0 0 1 0,0 0 0 16,-26 13-1-16,26-13-1 16,0 0 1-16,-23 24-1 15,23-24 0-15,-12 18 1 16,12-18-1-16,-10 19-1 16,10-19 1-16,-4 24 0 15,4-24 0-15,-2 27 0 16,2-27-1-16,-6 32 0 15,6-32 0-15,0 27 0 16,0-27 0-16,0 18-1 16,0-18 1-16,0 0 0 15,0 19 0-15,0-19 0 16,0 0 0-16,0 0 0 0,0 20-1 16,0-20 1-16,0 0-1 15,0 18 1-15,0-18-1 16,0 0 0-16,-2 19 0 15,2-19 1-15,0 0-1 16,0 18 1-16,0-18-1 16,0 0 0-16,0 0 0 15,0 0 1-15,0 0-1 16,0 0 0-16,0 0 0 16,0 0 1-16,0 0-1 15,0 0 0-15,0 0 0 16,0 0 0-16,0 0 0 15,0 0 0-15,0 0 0 0,0 0-1 16,0 0 1-16,0 0 0 16,0 0-1-1,0 0-3-15,0 0-5 16,-4 18-29-16,4-18-1 0,0 0-1 16,0-20 0-16</inkml:trace>
  <inkml:trace contextRef="#ctx0" brushRef="#br0" timeOffset="177501.2793">22226 15214 34 0,'0'0'21'15,"0"0"-1"-15,8-22-1 16,-8 22-2-16,0 0-2 16,0 0-2-16,0 0-2 0,0 0-1 15,0 0-2 1,0 0-2-16,0 0 0 0,0 0-2 15,0 0 0-15,0 0 0 16,0 0-1 0,0 0 1-16,0 0-2 0,0 0 0 15,0 0 1-15,0 0-1 16,0 0-1-16,0 0 1 16,0 0-1-16,0 0 0 15,0 0 1-15,-20 10-1 16,20-10 0-16,0 0 0 15,-13 18 1-15,13-18-1 16,0 0 0-16,-6 23-1 0,6-23 1 16,-2 18 0-1,2-18-1-15,-6 23 2 16,6-23-2-16,-6 24 1 16,6-24 0-16,-6 29 0 0,6-29-1 15,-6 28 1-15,6-28-1 16,-2 27 0-16,2-27 1 15,0 30-1-15,0-30 1 16,0 29-1-16,0-29 0 16,2 33 1-16,-2-13-1 15,4 2 0-15,-2-3 0 16,-2-19 0-16,0 38 1 16,6-17-1-16,-6-3 0 0,0 7 0 15,6-5 1 1,-6-2 0-16,2-1-1 15,4 1 1-15,-2 0-1 16,-4-18 0-16,7 33 0 0,-7-33 1 16,8 27-1-16,-8-27 0 15,12 26 0-15,-6-8 0 16,-6-18 1-16,10 25-1 16,-10-25 0-16,18 22 0 15,-18-22 0-15,18 21 0 16,-18-21-1-16,15 22 2 15,-15-22-1-15,18 16 1 16,-18-16-1-16,20 15 0 16,-20-15 0-16,0 0 0 15,22 22 0-15,-22-22 0 16,0 0 1-16,19 25-2 16,-19-25 2-16,18 22-1 0,-18-22 0 15,22 22-1-15,-22-22 0 16,26 17 0-16,-26-17 1 15,31 20-1-15,-31-20 1 16,28 20-1-16,-28-20 1 16,25 15 0-16,-25-15 0 15,24 18 0-15,-24-18 0 16,16 12 0-16,-16-12 0 16,0 0 0-16,24 19 0 15,-24-19 0-15,0 0 1 16,0 0-1-16,15 24 0 15,-15-24 0-15,0 0 0 16,12 19 0-16,-12-19 0 0,0 0 0 16,0 0-1-16,0 0-2 15,4 18 0-15,-4-18-4 16,0 0-13-16,0 0-21 16,0 0-3-16,-23-23 1 15,23 23 1-15</inkml:trace>
  <inkml:trace contextRef="#ctx0" brushRef="#br0" timeOffset="178860.787">23176 15123 15 0,'0'-23'30'0,"0"23"3"15,0 0-10-15,0 0-2 16,0 0-3-16,0 0-4 16,0 0-2-16,-20-2-4 15,20 2-1-15,0 0-3 16,0 0 0-16,0 0-1 15,0 0 0-15,0 0-1 16,-2 18 1-16,2-18-2 16,0 25 1-16,0-25-1 15,2 22 0-15,-2-22 0 16,4 31 0-16,-4-31 0 0,2 29 1 16,-2-29-1-16,6 30 0 15,-6-30 0-15,0 29 0 16,0-29 0-16,-4 32 0 15,4-32 0-15,-4 27 0 16,4-27-1-16,-10 28 1 16,10-28 0-16,-8 31-1 31,8-31 0-31,-11 30 1 0,11-30-1 0,-10 31 0 16,10-31 1-16,-18 31-1 15,18-31 0-15,-14 30 1 16,14-30 0-16,-14 27-1 15,14-27 1-15,-16 26-1 0,16-26 0 16,-9 23 0-16,9-23 0 16,-18 24 1-16,18-24-1 31,-16 25 0-31,16-25 0 0,-24 26 1 0,24-26-1 16,-27 29 0-16,27-29 1 15,-30 30-1-15,30-30 0 16,-28 27 0-16,28-27 0 15,-21 26 0-15,21-26 1 16,-26 31-1-16,26-31 0 16,-24 28 0-16,14-11 0 15,-1 1 0-15,-1 4-1 16,4-5 1-16,8-17 0 0,-24 28 1 16,24-28-1-16,-16 27 1 15,16-27-1-15,-17 22 0 16,17-22 0-1,-16 23 0-15,16-23 0 0,-18 26 0 16,18-26 0-16,-14 21 1 16,14-21-1-16,-14 18-1 15,14-18 1-15,0 0-1 16,-17 24 1-16,17-24-1 16,-8 17 1-16,8-17-2 15,-10 20 2-15,10-20 1 16,-8 18-1-16,8-18 1 0,0 0-1 15,-6 19 0-15,6-19 0 16,0 0 0 0,0 0-1-16,0 0-1 15,0 0 0-15,0 0-5 0,0 0-22 16,0 0-12-16,0 0-1 16,0 0 0-16</inkml:trace>
  <inkml:trace contextRef="#ctx0" brushRef="#br0" timeOffset="179745.1142">22554 16246 8 0,'-2'-22'30'0,"2"22"2"16,0 0-6-16,16-19-4 15,10 21-6-15,-26-2-1 16,25-14-3-16,-25 14-3 0,22-12-1 15,-22 12-2-15,0 0-2 16,0 0 0-16,0 22-1 16,0-22 0-16,-28 25 0 15,9-13-2-15,1 2 0 16,2-6 0-16,16-8-1 16,-32 4 0-16,32-4 0 15,0 0 0-15,-13-26 0 16,13 26 0-16,13-31 1 15,-1 13-1-15,-12 18 0 16,32-29 0-16,-32 29 1 16,29-22-1-16,-11 18 1 15,-18 4-1-15,26 2 0 0,-26-2 1 16,0 0 0-16,12 24 0 16,-12-24-1-16,-16 23 2 15,16-23-2-15,-36 16 1 16,13-8 0-16,-3-6-1 15,-2-6 0-15,7-2 0 16,3-4 1-16,18 10-2 16,-20-27 1-16,20 27-1 15,2-28 0-15,-2 28-2 16,24-23-2-16,3 28-24 16,-27-5-11-16,24 2-1 15,-24-2 2-15</inkml:trace>
  <inkml:trace contextRef="#ctx0" brushRef="#br0" timeOffset="188709.4617">27589 3177 3 0,'0'0'11'0,"0"0"0"16,0 0 1-16,0 0 1 16,0 0 1-16,0 0 1 15,0 0 0-15,2-18-1 16,-2 18-1-16,0 0-3 16,0 0-1-16,0 0-3 0,12-17-1 15,-12 17 0-15,0 0-2 16,6-26 1-16,-6 26 0 15,0 0-1-15,0 0 0 16,0 0 0-16,0 0 0 16,6-17-1-16,-6 17 1 15,0 0-1-15,0 0-1 16,0 0 1-16,0 0 0 16,0 0-1-16,0 0 0 15,0 0 1-15,0 0-1 16,0 0 0-16,0 0 1 15,0 0-1-15,0 0 0 0,0 0-1 16,0 0 1-16,-6 17-1 16,6-17 1-16,0 0 0 15,0 0-1-15,0 0 1 16,-6 22 0-16,6-22 0 16,0 0 0-16,-8 25 0 15,8-25-1-15,-6 18 1 16,6-18-1-16,0 18 0 15,0-18 1-15,0 0-1 16,-6 25 1-16,6-25 0 16,-8 24 0-16,8-24 0 15,-14 25 0-15,14-25 0 16,-15 22 0-16,15-22 0 0,-14 19-1 16,14-19 1-16,-16 10-1 15,16-10 1 1,-20 8 0-16,20-8-1 15,-31 14 1-15,13-8-1 0,2 0 0 16,-10 3 0-16,-5-1 1 16,3 4-1-16,-3 0 0 15,-3 0 0-15,-5 1 1 16,1-1-1-16,-7 4 0 16,3-2 0-16,3 3 0 15,-7 1 0-15,1-2 1 16,-5 7-1-16,3-1 0 15,-6 3 1-15,-1 5 0 0,-3 1 0 16,4 1 0-16,0-1-1 16,1 0 0-16,1 1 2 15,5-3-3 1,7 3 2-16,-1-5-1 0,3-1 1 16,1 7-2-16,3-6 2 15,1-1-1-15,1-1 0 16,9-1 0-16,-2-2 0 15,10-5 0-15,14-17 0 16,-19 24 0-16,19-24 0 16,-4 23 1-16,4-23-1 15,4 24 1-15,-4-24-1 16,8 29 0-16,-8-29 0 0,17 34 0 16,-17-34 1-16,22 33-1 15,-2-15 0 1,-2-1 0-16,7-3 1 15,-3 4 0-15,4-3-1 0,1 3 0 16,3 4 0-16,-4 1 0 16,-1-1 0-16,-1 5 1 15,2 1-1-15,-3 1 0 16,3 1 0-16,-6 1 1 16,-1 2-1-16,-3-3 0 15,0 1 0-15,-6-3 0 16,-4 3 1-16,-6-1-1 15,-6 1 0-15,-2-2 1 16,-10-3 0-16,2 7-1 16,-15-3 1-16,5 1-1 15,-9-1 0-15,-3-5 0 16,1-1 1-16,3-3-1 0,0-3 0 16,-3-6 0-16,11-1 0 15,-1-3 1-15,9-4-1 16,18-4 0-16,-16 2 0 15,16-2-1-15,20-6 1 16,11-3-1-16,9-7 1 16,13 4 0-16,1-4-1 15,9 12 1-15,-4 4 0 16,-4 8 0-16,-11 4 1 16,-11 14-1-16,-13 13 1 15,-26 14-1-15,-8 12 1 16,-19 7-1-16,-15 16 1 0,-13 13 0 15,-4 5-1-15,-2 3 1 16,0-3-2-16,9-7 1 16,11-7 1-16,10-8-1 15,17-11 0-15,18-10 0 16,10-6 1-16,13-4-1 16,11-6 1-16,2 2-1 15,9-4 0-15,2-4 0 16,7-2 1-16,-5-5 0 15,6-5-2-15,1-5 1 16,3-3 0-16,-4-5 1 16,5-4-1-16,-7 1 1 15,-4-5-1-15,-1 0 0 0,-5-2 0 16,-3 2 0-16,-7-6 0 16,1 2 0-16,-4-4 0 15,-3 0 0-15,-5-4 0 16,0-2 0-16,-20 6-1 15,19-14-1-15,-19 14-1 16,0 0-3-16,0 0-11 16,0 0-27-16,0 0 0 15,-19 0-1-15,19 0 0 16</inkml:trace>
  <inkml:trace contextRef="#ctx0" brushRef="#br0" timeOffset="197469.7374">25433 4904 13 0,'0'0'27'0,"0"0"-4"0,0 0-2 15,0 0 0-15,0-21-2 16,0 21-2-16,0 0-3 15,0 0-2 1,0 0-3-16,0 0-1 0,0 0-2 16,0 0-1-16,0 0-1 15,0 0 0-15,0 0 0 16,0 0-1-16,0 0 1 16,0 0-1-16,0 0 1 15,0 0-2-15,-2 25 1 16,2-5-1-16,-6 1 1 15,6 9-1-15,0 3 1 16,-2 6-2-16,-2 5 1 0,-4-3 1 16,8-4-1-1,0 2-1-15,-4-3 1 16,10-9-2-16,-2-3 1 16,4-1-1-1,-8-23 1-15,12 26-1 0,-12-26 0 0,0 0 0 16,16 21 0-1,-16-21 1-15,0 0-1 0,9 18-1 16,-9-18-1-16,0 0-1 16,0 0-6-16,0 0-33 15,0 0-1-15,-25-12-1 32,25 12 0-32</inkml:trace>
  <inkml:trace contextRef="#ctx0" brushRef="#br0" timeOffset="200736.953">31252 11245 42 0,'25'-19'37'16,"-25"19"1"-16,0-38-10 0,0 38-10 15,0 0-4-15,0 0-2 16,0 0-4-16,0 0-2 16,0 0 0-16,0 0-2 15,0 0 1-15,12 38-1 16,-4-15 0-16,-2 20-2 16,0 4 1-16,0 18 0 15,-4 0-1-15,2 12 0 31,-4-5-2-31,2-9 1 0,0-4 0 0,2-10-1 16,2-10-1-16,-4-11 1 16,4-11-1-16,-6-17-1 15,0 0-2-15,0 0-3 0,17-9-36 16,-21-15 0-16,2 0-2 16,-7-5 1-16</inkml:trace>
  <inkml:trace contextRef="#ctx0" brushRef="#br0" timeOffset="204537.3718">30381 15318 25 0,'-8'-18'34'16,"8"18"1"-16,0 0 0 15,-16-26-15-15,16 26-9 0,0 0-3 16,0 0-2-16,0 0-2 16,0 0 0-16,0 0-1 15,0 0-1-15,24-7 1 16,-2 9-1-16,1-6-1 15,9 2 0-15,2 0 0 16,1 0-1-16,5 0 0 16,-1 2 1-16,-1-2-1 15,-7-2 0-15,-9 4 0 0,-4 0 0 16,-18 0 0 0,19 2 1-16,-19-2-1 15,0 0 2-15,0 0-1 16,0 0 1-16,2 23-1 0,-4-3 1 15,-3-2 0-15,-3 11 0 16,-6-1 0-16,2 9 0 16,-8-2 0-16,2 6-1 15,5-1 0-15,-3-1 0 16,4-10 0-16,0-1-1 16,4-7-2-16,8-21-1 15,-6 32-2-15,6-32-8 16,0 0-26-16,0 0-1 15,0 0-1-15,20-24 1 16</inkml:trace>
  <inkml:trace contextRef="#ctx0" brushRef="#br0" timeOffset="205076.5731">31455 15155 46 0,'0'0'36'0,"0"0"1"16,0 0 1-16,0 0-22 15,-22 10-5-15,11 19-3 16,-21 2-1-16,4 24-2 16,-11 6-1-16,-5 20 0 0,1 5-1 15,-6 12 0-15,1 0-2 16,3-2 1-16,1-5 0 16,11-13-2-1,7-7 0-15,6-14 0 0,5-12 0 16,3-12-2-16,0-5 0 15,12-28-3-15,-8 25-3 16,-12-38-9-16,20 13-24 16,0-20 0-16,0 20 1 15,2-35 1-15</inkml:trace>
  <inkml:trace contextRef="#ctx0" brushRef="#br0" timeOffset="205656.79">31283 15765 24 0,'22'-10'32'0,"-22"10"2"0,0-23-8 0,0 23-6 16,0 0-3-16,0 0-3 0,0 0-4 15,0 0-2 1,0 0-2-16,0 0-2 16,0 0 0-16,0 0-2 15,0 0 0-15,0 0-1 0,0 0 0 16,0 0-1-16,30-6 1 15,-11 2-1-15,3-2 0 16,6-2 1-16,1 2-1 16,3-2 0-16,-4 1 1 15,3-3-1-15,-5 4 1 16,-4 4 0-16,-22 2 1 16,31 4 0-16,-31-4 0 15,0 0 1-15,14 33-1 16,-14-9 0-16,-6 3 1 15,4 11-1-15,-4 1 1 16,-4 8-1-16,0 2-1 16,1 2 0-16,-1 0 0 0,-2 0 0 15,4-2 0 1,-2-6-1-16,2-5 0 0,0-9-1 16,4-3 1-16,-2-9-3 15,10 3-5-15,-23-12-34 16,19-8-1-16,0 0 1 15,-6-22-2-15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6T13:19:51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 1273 12 0,'0'0'31'16,"-6"-21"3"-1,6 21 1-15,4-18-12 0,-16-5-5 16,12 23-2-16,0 0-3 16,20-12-3-16,-20 12-2 0,0 0-2 46,0 0-1-46,17 19-1 0,-9 7 0 0,-2 13-1 0,2 6 1 16,0 14-2-16,-2 8 0 16,4 6 0-16,-8 1-1 0,0 7 1 15,2-7-1-15,-4 3-1 16,2-11 1-16,-2-3 0 16,4-10-1-16,-4-6 0 15,0-7-1-15,0-17 0 16,0-1-2-16,0-22 0 15,0 0-1-15,2-30-4 16,3 13-5-16,-16-29-26 16,15-6-1-16,-8-17 0 15,-2-8 1-15</inkml:trace>
  <inkml:trace contextRef="#ctx0" brushRef="#br0" timeOffset="240.0896">1073 1252 43 0,'-20'-2'35'16,"-1"-6"-1"-16,21 8 2 16,-18 2-20-16,18-2-4 15,38-12-3-15,-5 0-1 16,20 8-3-16,7-9 0 16,17 5-4-16,-4-4 1 0,6 2-2 15,-2 2-1 1,-10 3-1-16,-8 3-1 15,-14-2-3-15,1 15-6 16,-46-11-25-16,31 22-1 0,-31-22 0 16,-5 31 0-16</inkml:trace>
  <inkml:trace contextRef="#ctx0" brushRef="#br0" timeOffset="436.1626">1296 1662 63 0,'6'22'36'0,"-6"-22"1"16,38 15-1-16,7-7-27 15,-5-22-4-15,13 10-1 16,-6-9-4-16,3-5-4 16,3 12-7-16,-13-10-25 0,1-3-2 15,-3 1 0-15,-13-5 2 16</inkml:trace>
  <inkml:trace contextRef="#ctx0" brushRef="#br0" timeOffset="760.2843">2007 1317 52 0,'0'0'37'0,"22"5"1"16,-22-5-1-16,20 14-24 0,9 20-2 16,-21-13-2-16,18 24-3 15,-12-2-1-15,9 10-2 16,-13-3 0-16,8 2-1 16,-4-4-1-16,-8-5-1 15,0-2 0-15,-4-10 0 16,4-1-1-16,-6-13-1 15,0-17-1-15,-8 22-2 16,8-22-3-16,-26-2-6 16,26 2-24-16,-14-27-1 15,-10-1 1-15,-1-9 0 16</inkml:trace>
  <inkml:trace contextRef="#ctx0" brushRef="#br0" timeOffset="1172.4396">2003 1315 28 0,'18'-40'33'16,"21"15"1"-16,5 1 2 0,-5-9-20 16,34 31-2-16,-21-18-2 15,23 28-2-15,-24-12-2 16,14 24-2-16,-25-6-1 16,-1 13-2-16,-13 1 0 15,-6 7-1-15,-16 0 0 16,-10 8-1-16,-12-1-1 15,-8-1 1-15,-1-4-1 16,1 0 0-16,-2-7-1 0,3-7 1 16,5-1-1-16,20-22 1 15,-26 22 1 1,26-22-1-16,0 0 0 0,0 21 1 16,0-21-1-16,14 22 1 15,-14-22 0-15,28 33 0 16,-9-17 0-16,7 0 1 15,4 3-2-15,-3-3 1 16,-1-4 0-16,2 1-1 16,-3-1 0-16,-3-2-1 15,4 0-2-15,-8-10-2 16,21 15-9-16,-15-18-26 0,5 4-1 16,-5-10-1-1,-2 1 1-15</inkml:trace>
  <inkml:trace contextRef="#ctx0" brushRef="#br0" timeOffset="1744.6506">3225 1442 39 0,'18'-27'34'0,"2"7"3"0,-2 0-1 16,3-19-24-16,25 29-1 15,-20-19-2-15,21 21-1 16,-14-12-1-16,17 18-2 15,-11 2 0-15,1 10-2 16,-7 6 1-16,-5 15-1 16,-10 3-1-16,-12 11-1 15,-12 6 1-15,-8 8-2 16,-16 2 1-16,1-2-1 16,-9-5 1-16,-1-4-1 15,-1-5 0-15,1-4 1 16,1-8-1-16,11-7 1 15,5-9-1-15,4 1 0 0,18-18 0 16,-20 18 1-16,20-18 0 16,0 0 0-16,16 15-1 15,6-11 1-15,0-4-1 16,9 0 1-16,3 0-1 16,5 0 0-16,3 0 0 15,-1-4-1-15,3 1 0 16,-5-7-1-16,10 6-2 15,-15-14-3-15,13 20-4 16,-23-22-28-16,16 5-1 16,-13-3-1-16,5 8 1 15</inkml:trace>
  <inkml:trace contextRef="#ctx0" brushRef="#br0" timeOffset="2124.7956">4347 1485 63 0,'0'0'37'0,"0"0"2"16,28 8-3-16,-28-8-27 16,39-6-3-16,-13-4-1 15,11 10-1-15,-3-5-2 16,-5 7 0-16,1-2-2 15,-10-2 0-15,2 7-4 16,-22-5-9-16,0 0-25 16,0 0-1-16,0 0-1 15,-22 20 1-15</inkml:trace>
  <inkml:trace contextRef="#ctx0" brushRef="#br0" timeOffset="4212.575">7311 1352 3 0,'19'-2'24'16,"-19"2"-6"-1,0-22-4-15,0 22-2 0,6-25 1 16,-6 25-1-16,14-30-1 15,-14 30-1-15,8-29-1 16,-8 29 0-16,4-29-2 16,-4 29 0-16,-6-28-3 15,6 28 0-15,-14-25-1 16,14 25 0-16,-17-28-1 16,17 28-1-16,-28-20 1 15,8 16-1-15,-9 4 0 0,1 4 1 16,-12 2-1-16,1 8 0 15,-14 6 1 1,-5 7-1-16,-1 3 0 16,0 11 0-16,-4 2 1 0,7 10-1 15,3 4 0-15,4 8 1 16,7 3 0-16,11 9 0 16,5 1-1-16,8 5 1 15,8-3-2-15,10 1 1 16,8-3-1-16,10-1 0 15,4-9 0-15,11-5 0 16,7-8-1-16,11-12 1 0,6-11 0 16,5-11 1-1,9-11-1-15,6-10 1 16,4-17 0-16,4-11 0 16,-1-7 0-16,-1-10 0 15,-6-4 0-15,-4-8-1 0,-5-6 1 16,-3 0 0-16,-12-6 0 15,-2 1 0-15,-13-5 0 16,-5 2-1-16,-7-1 1 16,-10 3 0-16,-6 4-1 15,-28 2 0-15,-2 11 1 16,-17 8-1-16,-3 5-2 16,-7 10 1-16,-6 7-3 15,-5 2-1-15,5 16-5 16,-6-3-25-16,11 9-5 15,-7 0 1-15,8 11 1 16</inkml:trace>
  <inkml:trace contextRef="#ctx0" brushRef="#br0" timeOffset="4931.8445">7173 2141 28 0,'-14'-18'32'15,"14"18"-1"-15,-24-21-10 16,24 21-3-16,0 0-3 15,0 0-3-15,0 0-3 16,0 0-3-16,0 0 0 0,0 0-1 16,0 0-2-16,-14 25 1 15,8-5-2-15,6 7 1 16,-2 7-2 0,2 9 1-16,2 4-1 0,-8 10 0 15,6-2 1-15,-2 8 0 16,2-3 0-16,0 7-2 15,0-2 2-15,6 4-1 16,-10-1 1-16,14-3-1 16,-6 2-1-16,8-3 0 15,-6 1 1-15,6-2 0 16,-4-2-1-16,-2-6 1 16,1 0 0-16,5-2 0 0,-6-4 0 15,-4-4-1-15,4-2 1 16,0 0 0-1,0-7 0-15,-6-5 0 16,2-5 0-16,-2-1 0 0,0-5 0 16,0-20-1-16,4 27 1 15,-4-27-2-15,0 0-1 16,0 0-3-16,2 22-4 16,-18-26-32-16,16 4 0 15,-10-20-1-15,8 1 1 16</inkml:trace>
  <inkml:trace contextRef="#ctx0" brushRef="#br0" timeOffset="8628.2212">15078 759 7 0,'0'0'13'16,"-5"-19"0"0,5 19-1-16,0 0-2 0,0 0-1 15,0 0-1-15,15-20-1 16,-15 20 1-16,0 0-1 16,0 0 0-16,0 0-1 15,0 0 0-15,0 0-1 16,0 0-1-16,0 0 0 15,18 29-1-15,-18-29 0 16,4 30 0-16,-2-9 0 16,0 9-1-16,-2-7 0 0,4 19 1 15,-8-9-1-15,8 16 1 16,-8-2 0 0,4 10 0-16,-2-8-1 15,2 8 0-15,0-6 0 0,6 0-1 16,-6-4 1-16,6 0-1 15,-4-4 0-15,4-1 0 16,0 1 0-16,0 0 0 16,-6 0 0-16,2 4 0 15,2-5-1-15,-2 1 1 16,-2-2 0-16,5 0-1 16,-5 0 1-16,0 3-1 0,2 1 1 15,2-4-1 1,-4 4 0-16,6 0 0 15,-6-2 0-15,2 2 1 16,-2-3-1-16,0 1 0 0,0-2 0 16,0 2 1-16,0 0 1 15,0-1-1-15,0-1 1 16,0 4-2-16,0-2 1 16,0 0 0-16,2 1 1 15,2 3-2-15,-2-2 0 16,2 8 0-16,-4-2 1 15,6 2-1-15,-6 0 1 16,2 2 0-16,-2-2-1 16,2-2 1-16,2-8-1 15,-4-2 1-15,0 2 0 16,2-3 0-16,-2-3 0 16,0-4-1-16,0 1 1 0,-2-1 0 15,-2-4-1-15,2-3 1 16,0-5-1-16,-2-3-1 15,4-18-1-15,0 0-5 16,-2 24-11-16,2-24-20 16,-10-30 1-16,2 3-1 15,-5-14 0-15</inkml:trace>
  <inkml:trace contextRef="#ctx0" brushRef="#br0" timeOffset="10055.7542">15098 1633 1 0,'0'0'24'15,"-10"-20"3"-15,10 20-9 16,0 0-2-16,0-31 0 15,0 31 0-15,0 0-1 16,-15-2-4-16,-11-8-1 16,26 10-3-16,-46 4 0 15,25 4-2-15,-15-10-1 16,9 4-1-16,-13-2 0 0,7 0 0 16,-13 0-1-16,7 0 0 15,-7-2-1-15,1 2 1 16,-1 2-1-16,5 3 0 15,1-1 0 1,9 0 0-16,1 0 0 0,14-2-1 16,16-2 0-16,-25 8 0 15,25-8 0-15,0 0 0 16,0 0 0-16,0 0 0 16,0 0 0-16,0 0 0 15,0 0 0-15,0 0 0 16,0 0 0-16,0 0 0 15,0 0 0-15,0 0 0 0,0 0 0 16,0 0 0-16,0 0 0 16,0 0 0-16,0 0 0 15,0 0 0 1,0 0 0-16,0 0 0 0,0 0 0 16,0 0 0-16,0 0 0 15,0 0 0-15,0 0 0 16,0 0 0-16,0 0 0 15,0 0 0-15,0 0 1 16,0 0-1-16,0 0 0 16,14-20 0-16,-14 20 0 15,0 0 0-15,0 0 0 16,0 0 0-16,0 0-1 0,4-19 1 16,-4 19 1-1,0 0-1-15,3-20 0 16,-3 20 0-16,0-18 0 15,0 18 0-15,-3-19 1 0,3 19-1 16,-12-20 0-16,12 20 0 16,-18-23 0-16,18 23 0 15,-14-28 1-15,14 28-1 16,-20-27-1-16,20 27 2 16,-19-30-1-16,19 30 0 15,-26-27 0-15,26 27 0 16,-32-34 0-16,17 17 0 15,-5 1 0-15,0 0 0 16,0 3 0-16,1 1 0 16,-7-4 0-16,0 6 0 15,-1 2 0-15,-3 3 0 16,2 1 1-16,1 4-1 0,-5 2 0 16,0 2 0-16,-1 5 1 15,5 5-1-15,-3 0 1 16,-1 2 0-16,4 1 0 15,3-1-1-15,5 0 0 16,20-16 0-16,-32 21-1 16,32-21 0-16,0 0-1 15,-17 24-1-15,17-24-1 16,0 0-2-16,6 35-4 16,-6-35-27-16,4 30-1 15,-4-30 1-15,19 17-1 16</inkml:trace>
  <inkml:trace contextRef="#ctx0" brushRef="#br0" timeOffset="10904.0718">14385 1597 4 0,'0'0'26'16,"0"0"1"-16,16 12-10 16,-16-12-2-16,0 0-1 15,0 0-1-15,0 0-3 16,0 0-1-16,0 0-1 15,0 0-1-15,0 0 0 16,0 0-1-16,0 0-1 16,0 0 0-16,10 25-2 15,-10-25 0-15,8 38 0 0,-6-15-2 16,4 3 1 0,-2-5-1-16,-2 5 0 15,-4-6 1-15,-4 9-1 16,-2-7 0-16,-4 5 1 0,-6-5 0 15,-1 5 0-15,-3-1-1 16,-2 1 1-16,-3-7 0 16,-1-3 0-16,-10-3-1 15,5 0 0-15,-1-4 0 16,-1-4 0-16,-1-2 1 16,-3 1-1-16,1-3-1 15,-1 2 1-15,-1 4 0 16,3-2 0-16,3-4 0 15,1 8-1-15,7-2 0 16,0-4-1-16,10 1-1 16,16-5-1-16,-17 10-4 15,3-27-11-15,14 17-22 0,0 0 0 16,-12-26 0-16,12 26-1 16</inkml:trace>
  <inkml:trace contextRef="#ctx0" brushRef="#br0" timeOffset="18103.761">6304 3999 1 0,'0'0'7'0,"-14"-19"0"16,14 19 0-16,0 0 0 16,-10-30 1-16,10 30 1 15,-8-37-1-15,6 15 0 16,-4-7 1-16,2-6-2 0,0-7-1 16,0-1 0-16,-2-10-2 15,6 2 0-15,-5-6 0 16,5 2 0-16,-4-3 0 15,4 7 0-15,-4-8 0 16,4 10-1-16,-2-4 0 16,4 7-1-16,-2-5 1 15,6 4-2-15,-4-4 0 16,3 0 0-16,-1-4 0 16,6 0-1-16,-4 0 1 15,6-2 0-15,-6 5 0 16,8 0 0-16,-8-1 0 15,6 10 0-15,-5-2-1 0,1 6 1 16,4 0-1-16,-4-1 1 16,4 1-1-16,-4-2 0 15,4 0 0-15,5-4 1 16,-7 1-1-16,6-1 1 16,-8 6-1-16,6-6 1 15,-2 4-1-15,-2-1 1 16,-1 1 0-16,-1 4-1 15,-2 0 0-15,0-1 1 16,2-1-1-16,0 8 1 16,-2-5 0-16,4 5-1 15,-6 0 0-15,6 1 1 16,-2 1-1-16,-3 3 1 0,7 1-1 16,-4-5 0-16,0 3 0 15,4 3 0-15,-4-1 0 16,4-1 0-16,0 1 0 15,1 1 0-15,-1-1 1 16,2 3 0-16,2 0-1 16,2 5 1-16,-5-3 0 15,-1 2-1-15,-12 18 0 16,22-31 0-16,-22 31-1 16,24-25 1-16,-24 25 0 15,19-26 0-15,-19 26-1 16,34-29 1-16,-14 15 1 15,-1 2-1-15,1 0 0 0,0 3 1 16,0 3-1-16,-3 2 0 16,-1 2 0-1,4 0 0-15,0 6 1 16,3-2-1-16,-3 0 0 0,0 0 0 16,6-4 1-16,-7 2 0 15,7 0-1-15,-6 2 0 16,0 0 1-16,-5 1-1 15,9-1 1-15,-4 0-1 16,-4 2 1-16,7 2-1 16,-3-6 1-16,8 4 0 15,-3-4 0-15,1 2-1 0,0-2 1 16,-1 4 0-16,-5-4-1 16,0 4 1-1,-20-4-1-15,27 14 0 16,-27-14 1-16,24 15-1 0,-24-15 1 15,22 8-1-15,-22-8 0 16,27 4 1-16,-27-4-1 16,32-2 1-16,-32 2-1 15,26-6 0-15,-26 6 0 16,23 2 0-16,-23-2 0 16,0 0 0-16,24 4 0 15,-24-4 0-15,24 2 0 16,-24-2 1-16,27 0-1 15,-27 0 0-15,30-2 0 16,-30 2 1-16,28 2-2 16,-28-2 1-16,31 0 0 31,-31 0 0-31,34-2 0 0,-14 0 0 0,-1 0 0 0,3-2 0 16,-2 2 0-16,0 0 0 15,-3 0 0-15,3 2 0 16,-20 0 0-16,28 2 0 15,-28-2 0-15,25 6 0 16,-25-6 1-16,26 8-2 16,-26-8 1-16,24 8 0 15,-24-8 0-15,22 0 0 16,-22 0 0-16,23 4 0 16,-23-4 0-16,24 4 1 15,-24-4-1-15,30 4 0 16,-30-4 0-16,31 8 0 0,-31-8 0 15,30 4 0-15,-30-4 1 16,31 7-1-16,-31-7 0 16,32 4 0-16,-32-4 0 15,33 4 0-15,-15 0 1 16,-2 0-1-16,4-4-1 16,3 2 1-16,-3 0 0 15,2-4 0-15,-2 2 0 16,-1 2 0-16,1-2-1 15,-2 0 1-15,-18 0 1 16,34 4-1-16,-34-4 2 16,31 12-2-16,-15-8 1 15,4 0-2-15,3 1 2 0,-3-1-1 16,6-2 0-16,-1 0 0 16,1 0 0-16,-4 0 0 15,3-2 0-15,-5 0 0 16,2 2 0-16,-2-2 0 15,3 4 0-15,-3-4 0 16,0 0 0-16,2 0 0 16,1 0 0-16,-3 0 0 15,0-2 0-15,0 2 0 16,-1-2 0-16,1 0 0 16,0 2-1-16,0-2 2 15,-3 0-1-15,3 2 0 16,2 0 0-16,-3 0 0 0,1 0 0 15,-2 0 0-15,2 0 0 16,-4 0 0 0,1 4-1-16,3-2 1 15,-2 2 1-15,4-2-2 0,1 2 1 16,5-2 0-16,5 2 0 16,1 0 0-16,4-2 0 15,-1 2 0-15,3 0-1 16,-5-2 1-16,5 0 0 15,-1 0 0-15,-1 1 0 16,1 1 0-16,1 0 0 16,-1 0 0-16,1-4 0 0,-3 2 0 15,-1 2 0-15,1-2 0 16,-5 0 0 0,1 2 0-16,-5 0 0 15,4-2 0-15,-7 4-1 16,1-2 1-16,2-2 0 0,-3 0 0 15,7 0 0-15,-5-4 0 16,1 4 0-16,2-2 0 16,-3-4 1-16,5 2-1 15,-4 6 0-15,3-4 0 16,1 0-1-16,-5 0 1 16,7 0 0-16,0-2 0 15,3 4 0-15,-5-2 0 0,3-4 0 16,1 0 0-16,-3 8 0 15,-1-2 0 1,1-4 0-16,1 4 0 16,4 0 0-16,-3-4-1 0,5 2 2 15,-1 0-1-15,4-6 0 16,-1 2 0-16,-3 0 0 16,-1 0 0-16,-1 2 0 15,-7 0 0-15,2 0 0 16,-1 0 0-16,-3 6 0 15,2-4 0-15,-1 0-1 16,3-2 1-16,1 2 0 16,5-2 0-16,-5 2-1 0,1 0 1 15,0-2 0 1,-5 2 0-16,1 2 0 16,-5-2 0-16,-1 0 0 15,-4 0 0-15,0 0 0 0,-20 0 0 16,31 0 0-16,-31 0 0 15,28-4 0-15,-28 4 0 16,20 2 0-16,-20-2 0 16,0 0 0-16,19 4 0 15,-19-4 0-15,0 0 0 16,0 0 0-16,0 0 0 16,0 0 0-16,0 0 0 15,0 0 0-15,0 0 0 16,20 16 0-16,-20-16 0 15,0 0 0-15,14 23 0 16,-14-23 0-16,18 16 0 16,-18-16 0-16,21 22 0 0,-21-22 0 15,32 21 0-15,-12-13 0 16,-1 0 0-16,1 0 0 16,-2 0 0-16,-2-2 0 15,4-1 0-15,-3-1 0 16,-17-4 0-16,32 6 0 15,-32-6 0-15,30-2 1 16,-13 2-1-16,3 0 0 16,0-2 0-16,0 2 0 15,-1-2-1-15,7 0 2 16,-2 0-1-16,-3 0 0 16,5-1 0-16,0-1 0 15,1 0 0-15,1 0 0 0,-2 2 0 16,3 0 0-16,-3-2 0 15,-4 2 0-15,3 2 0 16,-5-2 0-16,0 2 0 16,2-2 1-16,-3 0-2 15,5 2 1-15,-4 2 1 16,-1-2-2-16,1 0 1 16,0 0 0-16,-2 0 0 15,-18 0 0-15,27 0 0 16,-27 0 0-16,20-4 1 15,-20 4-1-15,20-4 0 16,-20 4 0-16,26 2 0 16,-26-2 1-16,21-2-1 0,-21 2 0 15,18 2 0-15,-18-2 0 16,20 2 0-16,-20-2 0 16,0 0 0-1,21 4 0-15,-21-4 0 0,20 4 0 16,-20-4 0-16,24 6 0 15,-24-6 0-15,31 10 0 16,-31-10 0-16,34 4 0 16,-14-1 0-16,0-1 0 15,1 0 0-15,3-4 0 16,-2 0 0-16,1 1 0 16,-3-1 0-16,0 0 0 0,0-2 0 15,-1 2 0-15,1 0 0 16,2 2 0-16,3-2 0 15,1 0 0 1,-2-2 0-16,4 0 0 0,-3 0 0 16,3 0 0-16,-3 2 0 15,1-2 0-15,0 2 1 16,1-2-1-16,5 4 0 16,2-2 0-16,3-2-1 15,-3 1 2-15,3-1-1 16,-3 2 0-16,-5 0 0 15,1 0 0-15,-10 0 0 16,-20 2 0-16,27 4 0 0,-27-4 0 16,0 0 0-1,20 4 0-15,-20-4 0 16,0 0 1-16,0 0-1 16,0 0 1-16,0 0-1 0,0 0 0 15,0 0 0-15,0 0-1 16,0 0-3-16,18 15-11 15,-18-15-20-15,0 0-1 16,0 0 0-16,-32 0-1 16</inkml:trace>
  <inkml:trace contextRef="#ctx0" brushRef="#br0" timeOffset="23827.8969">7828 1079 7 0,'20'-20'7'0,"5"7"-1"15,-3-9 1-15,4 4-2 16,5-3 1-16,-5 3-1 16,6-1-1-16,1-1 1 15,-1 2-1-15,1 1-1 16,1-1 0-16,-2 4-1 15,1-1 1-15,-1 3-1 16,3-2 0-16,3 4 0 16,-7-2-1-16,9 5 0 0,-7 1 0 15,-1 4 0-15,0 4 0 16,-9 0 0-16,1 4-1 16,-4 3 1-16,0 5 0 15,-20-14-1-15,37 30 1 16,-21-17 0-16,4 5 0 15,-3-2-1-15,5 3 0 16,-2-3 0-16,0 4 0 16,-3-1 0-16,1 3 0 15,-4-3 0 1,0 5 0-16,-2-2-1 0,1-1 1 16,1-1 1-16,0 3-1 0,4-3 0 15,-2-2 0-15,1-1 0 16,3 1 0-16,-20-18 0 15,38 35 0-15,-19-21 0 16,-5 4 0-16,6-3 0 16,0 1 0-16,-1 0 1 15,1-2-1-15,2-3-1 16,2-3 1-16,-9 8 0 16,9-6 0-16,-4 3 0 15,-4 1 0-15,-1 4 0 16,-1-1 1-16,0 3-1 15,-2 0 0-15,4-3-1 16,-16-17 1-16,37 28 0 0,-17-14-1 16,2-3 1-16,-3-1 0 15,5 2 0-15,-4 0 1 16,0 0-1 0,-1-1-1-16,3 5 1 0,2-6 0 15,-2 2 0-15,7-5 0 16,-1 1 0-16,-3-4 0 15,7 4 0-15,-6-2 1 16,3 0-1-16,1 2 0 16,-6 0 0-16,-1-1 0 15,-1 1 0-15,2 0 0 16,-5 0 0-16,1-4 0 16,0 4 0-16,0-4 0 0,-1-2 0 15,1-2 0 1,0 0 0-16,6-6 0 15,-1 2 0-15,1-4 0 16,2-4 0-16,3 0 0 0,-5-1 0 16,2-1 1-16,-3 0-1 15,3 2 0-15,-2 1 0 16,-1-1 0-16,1 0 0 16,0 4 1-16,-1-4 0 15,-3 1-1-15,4-3 1 16,1 0 0-16,-1-2 0 15,0-1 0-15,-1-3 0 16,1 3 0-16,0 1-1 0,-5 0 0 16,3 2 1-1,-4 1 0-15,1-1 0 0,3 4 0 16,-2-2 0 0,4-1 0-16,1-5 1 0,5 0-1 15,1-1 0-15,5-1 0 16,-1-2-1-16,-3 9 1 15,-1-5 0-15,1 6 0 16,0 0 1-16,-3 5-1 16,1-5-1-16,-1 4 1 15,-3-2 0-15,4 0 0 16,-5-1 0-16,5 3 1 0,-6-2-1 16,1 4 1-16,-7-4 0 15,0 8 0 1,-1-4 0-16,1 6 0 15,-2-4 0-15,2 2-1 16,-1-1 0-16,1 3 0 0,-20 0 0 16,34-2 0-16,-34 2 0 15,25 2 0-15,-25-2 0 16,20 5 0-16,-20-5-1 16,20 12 1-16,-20-12-1 15,26 10 0-15,-26-10 1 16,25 8 0-16,-25-8-1 15,28 14 1-15,-28-14 0 0,26 13 0 16,-26-13 0 0,21 16 0-16,-21-16 0 15,24 20 0-15,-24-20 0 16,22 15 0-16,-22-15 0 0,23 14 0 16,-23-14 0-16,20 12-1 15,-20-12 1-15,20 12-1 16,-20-12 1-16,0 0-1 15,20 17 1-15,-20-17-1 16,8 18 0-16,-8-18 1 16,0 0-1-16,11 27 1 15,-11-27-1-15,8 20 0 16,-8-20 0-16,14 26 1 16,-14-26-1-16,18 25 0 15,-18-25 0-15,14 28 1 16,-14-28-1-16,17 27 0 15,-17-27 1-15,20 26-1 0,-20-26 0 16,16 23 0-16,-16-23 1 16,18 22-1-16,-18-22 0 15,19 23 0-15,-19-23 1 16,20 24-1-16,-20-24 0 16,20 27 0-16,-20-27 0 15,26 24 0-15,-26-24 0 16,21 23 0-16,-21-23 0 15,26 26 1-15,-26-26-2 16,30 25 2-16,-30-25-1 16,27 30 0-16,-27-30-1 15,28 29 1-15,-28-29 0 16,32 28 0-16,-15-22 1 0,-17-6-1 16,34 17 0-16,-14-9 0 15,5-2 0-15,-5 0 0 16,2 0 0-16,3-6-1 15,-5 12 1-15,4-8 0 16,-4 7 0-16,-1-9 1 16,-3 6-1-16,2-8 0 15,2 4 0-15,-5-2 0 16,3 0 0-16,2-2 0 16,-2-4 0-16,-2 4 0 15,-16 0 0-15,29-10 1 16,-29 10-1-16,22-4-1 15,-22 4 2-15,20-8-1 0,-20 8 0 16,23-5-1-16,-23 5 1 16,22-4 0-16,-22 4 0 15,32-8 1 1,-32 8-1-16,33-8 0 0,-33 8 0 16,32-6 0-16,-32 6 0 15,29-4 0-15,-7 2 0 16,-6-2 1-16,8 2-1 15,-5-6 1-15,3 3-1 16,2-3 0-16,-3 0 0 16,1 2 1-16,2 4-1 15,-4-6 0-15,-1 2 0 16,3 2 0-16,-2-3 0 0,-2 3 0 16,1-2 1-1,1-2-1-15,0-2 0 16,4 2 0-16,-5 2 0 15,1-4 0-15,2 1 0 0,-2-5 0 16,-1 0 0-16,7-2 0 16,-2 3 0-16,-3-9 0 15,1 3 0-15,2-3-1 16,-4 4 1-16,-1-1-1 16,7 3 0-16,-12-4-3 15,17 12-4-15,-21-11-15 16,14 1-11-16,7 6 0 0,-11-3-1 15</inkml:trace>
  <inkml:trace contextRef="#ctx0" brushRef="#br0" timeOffset="26323.8286">13525 1301 1 0,'0'0'9'0,"-14"-22"-3"16,14 22 0-16,-16-29-2 16,16 29 1-1,-24-35 0-15,24 35 0 0,-31-34 0 16,9 18 1-16,2 3 0 16,-5-1-1-16,5 4 0 15,-6-4 0-15,4 7 0 16,-3-5-2-16,1 6 0 15,-4-4 0-15,5 4-1 16,-5 0 0-16,0 2-1 16,-1 0 1-16,5 6-2 15,-8 0 1-15,7 2 0 0,-1 2 0 16,-2 0 0 0,-1 2 0-16,-1-2-1 15,-5 2 1-15,1 0-1 16,-1-1 0-16,-3 3 0 0,-1-2 1 15,7 2-1-15,-7 2 1 16,7 1-1-16,4-1 1 16,1 4 0-16,1 0-1 15,0-5 0-15,3 5 0 16,1 0-1-16,2-1 1 16,-4 1 0-16,5 0 0 15,-3 1 0-15,2-1 0 0,-5 0 1 16,5 2-1-1,-6-1 0-15,4 3 0 16,3-4 0-16,-5 1 0 16,4 3 0-16,1-1 0 15,3-1 0-15,-2 4 0 0,4-5 0 16,-6 5 0-16,9-2 0 16,-7 3 0-16,4-5-1 15,4 3 1-15,-8 1-1 16,18-22 1-16,-33 35 0 15,13-17 0-15,2 4 1 16,-4-5-1-16,-3 5 0 31,1-5 0-31,2 3 0 0,-3 0 0 0,5-3 0 16,0 1 0 0,1-6-1-16,-1 4 1 0,0-9 1 15,-4 7-1-15,-1-4-1 0,3 4 1 16,-4-5 0-16,1 5-1 15,-1-4 1-15,6 2 0 16,-2 0-1-16,5-5 1 16,1 1 0-16,-8 0 0 15,4-2 0-15,-1 2 0 16,-5-4 0-16,0 2-1 16,1 0 1-16,-1-1 0 15,-2-1 0-15,3 0 0 16,-1-2 0-16,0 0 0 15,-1 0 0-15,1-4-1 16,-2 2 1-16,3-4 0 16,-5 0 0-16,8-2 0 0,-1-1 0 15,3-1 0-15,4-4-1 16,16 12 2-16,-31-24-1 16,31 24 0-16,-26-25 0 15,26 25 0-15,-14-26 0 16,8 9 1-16,6 17-1 15,-14-28 0-15,14 28 1 16,-17-37-1-16,17 37 0 16,-22-35 1-16,16 15-1 15,-8 2 0-15,8-5 0 16,-8 1 0-16,3 3 0 16,-3-1 0-16,0-2 0 15,2-1 1-15,-8 1-1 0,1-1 1 16,-1 3-1-16,0-1 1 15,-2 1-1-15,1-2 0 16,-1-1 0-16,2 1 1 16,-5-1-1-16,3 3 0 15,-4-2 0-15,-3 5 1 16,5-3-1-16,-6 4 1 16,8 3-1-16,-7-5 1 15,7 8-1-15,-4-6 1 16,1 5 0-16,3-7-1 15,-4 6 1 1,1-3-1-16,-1 5 0 0,0-4 0 16,-1 0 0-16,-3 3 0 0,3-1 0 15,-5 4-2-15,2-4 2 16,-1 6 0-16,-3 0 1 16,1 4-1-16,-3 0 0 15,6 4 0-15,-5 2-1 16,7-2 2-16,3 4-1 15,-3-4 0-15,2 4-1 16,3-2 1-16,-1 2-1 16,0-2 1-16,-3 2 0 15,-3 1-1-15,2-1 0 16,-3 0 1-16,5-2 0 16,-2 0-1-16,1 0 1 15,1 2 0-15,0 2 0 0,1 2 0 16,3-1 0-16,-4 5 0 31,1 0-1-31,-1 4 1 0,0-1 0 16,-5 3 0-16,5-3 0 0,-2-1 0 15,-5 2 0-15,7-2 0 16,-7 3 0-16,1 1 0 16,0 1 0-16,-1 1-1 15,-1 2 1-15,1 1 0 16,7 3 0-16,-8 3 0 15,5 0 1-15,-5 1-1 16,7 3 1-16,3-2-1 0,0 1 1 16,1-5-1-16,3-3 0 15,-2-3 0 1,-2-5 0-16,5 0 1 16,-1-11-1-16,2 1 0 0,2-6 0 15,16-2 0-15,-33 10 0 16,33-10 0-16,-38 0 0 15,20-2-1-15,-1-2 1 16,-1 2 0-16,-2-2 0 16,3-6 0-16,-5 3-1 15,8-11 1-15,16 18 0 16,-26-39-1-16,13 17 1 16,1-3 0-16,-2 1 0 15,-4-1 1-15,2 1-1 16,-9 4 1-16,1 3-1 15,-4 5 1-15,1-2-1 16,-5 2 1-16,0 3-1 0,-1-5 0 16,5 2 1-16,-3-2-1 15,-1 3 1-15,4-5 0 16,-1 4-1-16,5-2 0 16,0 5-1-16,24 9-9 15,-19-4-17-15,3-16-1 16,16 20-1-16,-10-24 14 15</inkml:trace>
  <inkml:trace contextRef="#ctx0" brushRef="#br0" timeOffset="31740.854">13765 1379 12 0,'-2'-17'7'0,"2"17"-1"16,0 0 0-16,0 0 0 15,-5-18 1-15,5 18 1 16,0 0 0-16,0 0 0 0,0 0 0 16,-20-22 1-16,20 22 0 15,0 0-1-15,0 0 0 16,0 0-2-16,0 0-1 16,0 0 1-16,20-9 0 15,-20 9 0-15,0 0 0 16,0 0 0-16,0 0-1 15,0 0 0-15,0 0 0 16,0 0-2-16,0 0 0 16,0 0 0-16,-6 17-1 15,6-17 0-15,-8 24-1 16,8-24 0-16,-10 19 0 16,10-19 0-16,-8 20 0 0,8-20 0 15,-8 20-1-15,8-20 1 16,0 0-1-16,-12 17 0 15,12-17 1-15,0 0-1 16,0 0 0-16,0 0 1 16,0 0-1-16,14-17 0 15,-14 17 0-15,0 0 0 16,18-24 0-16,-18 24 0 16,0 0 0-16,20-23 0 15,-20 23 1-15,21-14-1 16,-21 14 0-16,30-20 0 15,-30 20 0-15,33-13 1 0,-33 13-1 16,30-8 0-16,-12 6 0 16,-18 2 0 15,27-4 0-31,-27 4 0 0,24 2 0 0,-24-2 1 0,20 4-1 16,-20-4 0-16,22 0 1 15,-22 0-1-15,25 2 0 16,-25-2 1-16,30-2 0 15,-30 2-1-15,24 2 1 16,-24-2-1-16,19 6 0 16,-19-6 0-16,22 9 1 15,-22-9-1-15,22 12 1 16,-22-12-1-16,22 10 1 0,-22-10 0 16,23 12 0-16,-23-12-1 15,20 13 1-15,-20-13-1 16,12 18 0-16,-12-18 1 15,6 18-1-15,-6-18 0 16,4 23 0-16,-4-23 1 16,6 20-1-16,-6-20 0 15,11 18 1-15,-11-18-1 16,8 19 0-16,-8-19 0 16,10 22 0-16,-10-22 0 15,4 21 1-15,-4-21-1 16,6 18 1-16,-6-18-1 15,4 18 0-15,-4-18 0 0,2 17 0 16,-2-17 0 0,0 20 0-16,0-20 0 15,0 24 1-15,0-24-1 16,0 21 1-16,0-21-1 0,-2 18 0 16,2-18 0-16,-4 17 1 15,4-17-2-15,-2 20 2 16,2-20-2-16,0 0 2 15,-14 24-1-15,14-24 0 16,-6 17 0-16,6-17 0 16,-11 18 1-16,11-18-1 15,-14 18 0-15,14-18 0 16,-26 15 0-16,26-15 0 0,-28 20 0 16,28-20 0-16,-29 18 0 15,29-18-1-15,-28 17 1 16,28-17 0-1,-28 26 0-15,28-26-1 0,-25 25 1 16,25-25 0-16,-26 24 0 16,26-24 0-16,-26 23 0 15,26-23 0-15,-25 14 0 16,25-14 0-16,-22 16 0 16,22-16 0-16,-18 6 0 15,18-6 0-15,0 0 0 16,-19-2 0-16,19 2 0 15,0 0 0-15,-16-12 0 0,16 12 0 16,0 0 0 0,0 0 0-16,-24-10-1 15,24 10 1-15,0 0 0 16,0 0 1-16,-18-4-1 0,18 4 0 16,0 0-1-16,0 0 1 15,0 0 0-15,0 0 0 16,0 0 0-16,-15 24 0 15,15-24-1-15,0 0 2 16,0 18-1-16,0-18 0 16,0 0 0-16,0 0-1 15,0 0 1-15,0 0 0 0,0 0 0 16,19 17 0 0,-19-17 0-16,22-6 0 15,-22 6 0-15,26-4 0 16,-26 4 0-16,31-9 0 0,-31 9 0 15,32-14 0-15,-12 8 0 16,-5-6 0-16,3 2 0 16,8-3 0-16,-4 1 1 15,1-6-1-15,-3 4 1 16,6-5-1-16,-7-1 1 16,1 6-1-16,0 5 0 15,-20 9 0-15,28-20 0 16,-28 20 0-16,31-24 0 15,-31 24 0-15,26-21 0 16,-26 21 0-16,22-34 0 16,-22 34-1-16,17-35 1 15,-9 14 0-15,-2 3 0 0,0-2-1 16,-6 20 2-16,8-33-1 16,-2 15 0-16,-4 1 0 15,-2 17 0-15,10-28 0 16,-10 28-1-16,0-23 1 15,0 23 0-15,-4-24 0 16,4 24 0-16,-8-20 0 16,8 20 0-16,0 0 1 15,-14-23-1-15,14 23-1 16,0 0 2-16,-20-22-1 16,20 22 0-16,0 0-1 15,-19-21 2-15,19 21-1 16,-20-16 0-16,20 16 0 0,-26-14 0 15,26 14 0-15,-28-10-1 16,28 10 1-16,-37 2-1 16,17 2 1-16,-3 0 0 15,1-2 0-15,2 2-1 16,-4-2 0-16,3 6 2 16,3-6-2-16,18-2 1 15,-28-2 0-15,28 2 0 16,-20-2-1-16,20 2 1 15,-19-2 1-15,19 2-1 16,-18-4-1-16,18 4 1 16,-22 0 0-16,22 0 0 15,-20 4 0-15,20-4 0 0,-17 6-1 16,17-6 1-16,0 0-1 16,-22 6 0-16,22-6 0 15,0 0-1 1,0 0-1-16,0 0-2 0,-18 2-1 15,18-2-4-15,0 0-22 16,0 0-5-16,0 0 0 16,0 0 1-16</inkml:trace>
  <inkml:trace contextRef="#ctx0" brushRef="#br0" timeOffset="33036.3358">14417 1742 32 0,'0'0'27'15,"0"0"-4"-15,-26 8-4 16,26-8-3-16,0 0-3 16,0 0-4-16,0 0 0 15,0 0-3-15,0 0 0 32,22 8-1-32,-22-8 0 0,44-21-1 0,-15 3-1 15,20 2 0-15,1-11 0 0,13 7-1 16,0-5 0-16,4 5-1 15,-5 0 0-15,-5 3 0 16,-6 3 0-16,-9 2-1 16,-11 8 1-16,-7 0-1 15,-24 4 0-15,22-2 1 16,-22 2-1-16,0 0 0 16,0 0 1-16,-20 8-1 15,2-6 0-15,-4 0 0 16,-3-2 0-16,-9-4 0 15,-9 4 0-15,-3-2 0 16,-1 0 0-16,0-2 0 16,-3 0 0-16,1 2 0 0,-1 0-1 15,5 1 1-15,9 1 1 16,5-2-1-16,7 2 0 16,8 2 0-1,16-2 0-15,0 0 0 0,0 0 0 16,40-10 1-16,-1 2-1 15,7 0 0-15,13-2 1 16,6-4 0-16,0-1-1 16,1 3 1-16,-7 0 1 15,-6 4-2-15,-8-1 1 16,-13 5 0-16,-6-2 0 16,-26 6-1-16,0 0 1 15,0 0 0-15,0 0-1 0,-20 19 1 16,-6-11-1-1,-5 0 1-15,-9 0-1 16,-7 2 0-16,-4-2 0 16,1 1 0-16,3-3-1 0,-1 0 1 15,9-2 0-15,9 0 0 16,14-4 0-16,16 0-1 16,0 0 1-16,48-14-1 15,-3 2 1-15,9 1 0 16,9-3 0-16,-4-2 0 15,6 5 0-15,-6-1 1 16,-11 2-1-16,-5 0 0 16,-9 8-1-16,-9-4 0 15,-5 6-3-15,-20 0-7 16,0 0-27-16,0 0 0 16,0 0-1-16,-25-2 0 15</inkml:trace>
  <inkml:trace contextRef="#ctx0" brushRef="#br0" timeOffset="33956.6819">13910 2139 1 0,'0'0'21'16,"0"0"9"-16,0 0-1 15,17-4-13-15,-17 4-2 16,28-14-2-16,-16-7-1 16,21 19-2-16,-7-16-2 15,14 12-1-15,-3-14-1 16,5 9-2-16,-11-5-1 16,5 0-3-16,-1 12-3 15,-15-21-11-15,0 15-18 16,-20 10-1-16,16-18 0 15,-16 18 0-15</inkml:trace>
  <inkml:trace contextRef="#ctx0" brushRef="#br0" timeOffset="37692.0733">6481 3766 33 0,'18'-16'27'15,"-18"16"-3"-15,0-19-4 16,0 19-4-16,-6-20-2 16,6 20-4-16,-17-16-1 15,17 16-2-15,-34-14-1 16,14 11-1-16,-19-5-1 16,-7 10-2-16,-7-2 1 15,-6 4-2-15,-6-2 0 16,1 1 0-16,3 1 0 15,10-2-1-15,3-4 0 0,5-2 0 16,11 1 0-16,11-3 0 16,1 0 0-16,20 6 0 15,-22-8 1-15,22 8-1 16,-18-4 0-16,18 4 1 16,0 0-1-16,0 0 1 15,0 0 1-15,0 0-1 16,0 0 1-16,-19 35 0 15,13-11-1-15,-2 11 1 16,-2 4-1-16,0 9 1 16,-2 5-2-16,0 3 1 15,-1-1 0-15,5 0-1 16,-2-4 1-16,6-4 0 0,-2-3-1 16,0-5 1-16,0-8-2 15,6-3 1-15,0-9 0 16,0-19 0-16,6 18 0 15,-6-18 0-15,32-2 0 16,-7-2-1-16,9-6 2 16,11 1-1-16,9-3 1 15,17-4-2-15,4 4 1 16,10-3 1-16,4 5-1 16,5 0 0-16,1 2 0 15,-4 6-1-15,-6 0 1 16,-12 8 1-16,-6 0-2 15,-8 6 1-15,-7 0 0 0,-13-1 0 16,-5 1-1-16,-9-2 1 16,-1-2 0-16,-24-8 1 15,28 12-1 1,-28-12 0-16,0 0 1 0,19-6-1 16,-19 6 1-16,0 0-1 15,6-22 0-15,-6 22 0 16,-8-33 1-16,-1 9-1 15,1-1 0-15,-4-11 1 16,-2-3-1-16,0-6-1 16,0-6 1-16,2-4-1 15,-1 0 0-15,1-4-1 0,-2 8-1 16,-6 0-1-16,6 16-4 16,-11-14-7-1,5 21-23-15,0 5-1 16,-5 7 0-16,5 6 0 0</inkml:trace>
  <inkml:trace contextRef="#ctx0" brushRef="#br0" timeOffset="38700.4507">6128 3884 40 0,'0'0'27'0,"-6"-22"-3"15,6 22-3-15,0-20-3 16,0 20-5-16,0 0-2 16,0 0-3-16,10-17-2 15,-10 17-1-15,0 0 0 0,4 25-1 16,-8-7 0-16,6 9-1 16,-8-1 0-16,6 7-1 15,0 1-1-15,0 1 0 16,0-4-1-16,4-5 1 15,-4-26-1-15,2 31 1 16,-2-31-1-16,0 0 0 16,0 0-1-16,12-23 1 15,-12 1 0-15,6-9-1 16,-4-5 0-16,4-5 1 16,0 2 0-16,1 4 0 15,1-1 0-15,2 5 1 16,-2 3-1-16,0 11 1 0,-8 17 0 15,20-14 0-15,-20 14 0 16,23 24 1-16,-15-3-1 16,4 9 1-1,2 1-1-15,0 4 1 0,-2-1-1 16,3-3-1-16,3-5 1 16,-4-9-1-16,4-7 0 15,2-10 0-15,-1-8-1 16,1-6 1-16,0-7 0 15,-4-7 0-15,5-3 0 16,-1-4-1-16,-4 3 1 16,2 3-1-16,-10 7 1 0,-8 22-1 15,13-17 1-15,-13 17 0 16,6 21 0 0,-12 5 0-16,12 9-3 15,-12-9-6-15,20 11-30 16,-2-6 0-16,0 1-1 0,2-7-1 15</inkml:trace>
  <inkml:trace contextRef="#ctx0" brushRef="#br0" timeOffset="41208.3871">8160 2979 13 0,'0'0'29'0,"0"0"1"0,0 0-10 16,-30 2-5-16,30-2-4 15,-22 14-2-15,22-14-3 16,-45 29-3-16,17-7 0 16,-11-1-1-16,-7 7-1 15,-5-3 0-15,0 1 0 16,3-3 0-16,5 1 0 15,3-7 0-15,13-1-1 0,1-6 1 16,26-10-1-16,-25 12 0 16,25-12 1-1,0 0-1-15,0 0 1 16,0 0 1-16,-8 21-1 0,8-21 1 16,0 0 0-16,6 20 1 15,-6-20-1-15,0 0 1 16,21 25-1-16,-21-25 0 15,32 14 1-15,-10-8-2 16,7 2 1-16,-3-2 0 16,1 2-1-16,1 0-1 15,-2-1 1-15,-3-3-1 16,-3 2 0-16,-20-6-1 0,22 8 0 16,-22-8-1-1,0 0-5-15,28 2-15 16,-28-2-14-16,0 0 0 15,4-18 0-15,-4 18 0 0</inkml:trace>
  <inkml:trace contextRef="#ctx0" brushRef="#br0" timeOffset="41744.5873">7871 3258 9 0,'-25'2'27'0,"25"-2"0"16,0 0-11-16,0 0 0 16,0 0-1-16,0 0-4 15,0 0-1-15,16 0-2 16,7 3-2-16,-3-10 0 16,22 7-1-16,1-12 0 15,22 4-1-15,6-2 0 16,18 0-2-16,8 1 1 15,13 5-1-15,3-2 0 0,3 6-1 16,7 0 1-16,-3 4 0 16,3-4-1-16,-3 4 0 15,1-4 0-15,-7-4-1 16,-5-4 1-16,-11 4-1 16,-13-2 1-16,-19 2-1 15,-21 4 0-15,-19 0-1 16,-26 0 1-16,0 0-1 15,0 0-3-15,-46 10-4 16,46-10-20-16,-31 16-9 16,11-18 0-16,20 2 0 15</inkml:trace>
  <inkml:trace contextRef="#ctx0" brushRef="#br0" timeOffset="42252.7793">10344 2977 30 0,'0'0'31'15,"-10"-22"0"-15,10 22-6 16,-8-17-5-16,8 17-5 15,0 0-3-15,0 0-4 16,0 0 0-16,0 0-2 16,0 0-1-16,14 33-1 15,-16-15 0-15,8 17-1 0,-12-2 0 16,12 11 0-16,-12 3-1 16,0-2-1-16,2-2 0 15,2 0-1 1,2-6-1-16,-8-7 0 0,16-5-2 15,-8-25-1-15,12 28-5 16,-12-28-13-16,0 0-17 16,21-32-1-16,-3 15 1 15,-2-7 1-15</inkml:trace>
  <inkml:trace contextRef="#ctx0" brushRef="#br0" timeOffset="42480.8647">10626 3261 49 0,'0'0'36'0,"2"28"1"0,-2-28 0 16,0 0-28-16,16 22-1 16,-16-22-3-16,0 0-2 15,0 0-3-15,19-14-4 16,-19 14-4-16,14-26-10 15,-4 9-18-15,2-1-1 16,0-4 1-16,2 1 0 16</inkml:trace>
  <inkml:trace contextRef="#ctx0" brushRef="#br0" timeOffset="42908.0266">10812 3036 27 0,'0'0'33'15,"11"-22"1"-15,7 12 1 16,16 12-20-16,-15-25-3 16,23 19-1-16,-10-18-3 15,19 16-2-15,-12-1-1 16,5 7-1-16,-11 2 0 16,1 7-2-16,-14 3 1 15,-8 16 0-15,-12 9-2 16,-10 4 0-16,-6 4 0 15,-8 2 0-15,-3-2 0 16,-1 3-1-16,-4-3 1 16,5-8-1-16,-3-8 0 15,10-3 1-15,4-6-1 0,16-20 1 16,-19 21 0-16,19-21-1 16,0 0 1-16,0 0-1 15,0 0 1-15,25 2-1 16,-25-2 1-16,34-16-1 15,-14 11 0-15,1-5-1 16,5 2 0-16,-6-6-1 16,8 10-3-16,-11-10-2 15,17 20-8-15,-16-14-25 16,1 1 1-16,1-1-1 16,0-2 1-16</inkml:trace>
  <inkml:trace contextRef="#ctx0" brushRef="#br0" timeOffset="43628.2902">11477 3132 45 0,'0'0'36'0,"0"0"1"0,0 0 0 15,-14-24-23-15,26 42-3 16,-12-18-3-16,2 31-2 16,-2-7-1-1,6 11-2-15,-6 1 0 0,2 3-1 16,-2-2-1-16,4-1 1 15,-4-5-2-15,0-6 1 16,2-7-1-16,-2-18 0 16,0 0 0-16,0 0-1 15,0 0 1-15,0 0-1 16,14-27 0-16,-8-1 0 16,-1-5 0-16,7-4 0 15,0 1 0-15,2-3 1 0,6 4 0 16,-1 5 0-16,1 3 1 15,2 11 0 1,2 4 0-16,-3 12 0 16,9 4 0-16,-8 12 0 0,-3 2 0 15,1 5 1-15,-8 5-1 16,0 3 0-16,-8-4 0 16,-4 3-1-16,-2-5 1 15,-4-3-1-15,6-22 0 16,-12 25-1-16,12-25 1 15,0 0 0-15,0 0-1 16,0 0 1-16,-2-35 0 16,10 10-1-16,6-7 1 15,6-1 0-15,3-1 0 16,3 5 0-16,-4 2 0 16,3 7 1-16,1 12 0 15,-6 8-1-15,-1 12 1 0,-7 8-1 16,0 5 0-16,-8 4-1 15,6 5-1-15,-16-9-5 16,22 19-18-16,-12-23-16 16,10-3 1-16,-14-18-1 15,31 10 1-15</inkml:trace>
  <inkml:trace contextRef="#ctx0" brushRef="#br0" timeOffset="44268.5342">12470 3244 18 0,'-43'12'30'16,"43"-12"1"-16,-28 11 2 16,28-11-19-16,0 0-2 15,0 0-2-15,40 2-2 16,-11-10 0-16,21 12-2 16,1-13 0-16,22 5-2 15,10-10 1-15,22 8-1 16,13-8 0-16,20 8-1 15,10-5 0-15,16 3 0 16,0-2-1-16,6 4 0 0,-4 0-1 16,-6 0 0-16,-14 4 0 15,-22 0 0-15,-11 2-1 16,-13 2 1 0,-19 4-1-16,-15-4 0 0,-19 2 0 15,-10 2 0-15,-17-2 0 16,-20-4-1-16,0 0 1 15,0 0-1-15,0 0-2 16,-33 6 0-16,33-6-4 16,-38-4-4-16,38 4-21 15,0 0-7-15,0 0 1 16,-16 2-1-16</inkml:trace>
  <inkml:trace contextRef="#ctx0" brushRef="#br0" timeOffset="44800.7287">14660 3079 6 0,'0'0'30'0,"-18"-6"2"0,18 6 0 16,0 0-12 0,-20-16-3-16,20 16-4 0,0 0-3 15,0 0-2-15,-19-6-1 16,19 6-2-16,0 0-2 15,0 0 0-15,0 0-1 16,31 14 0-16,-31-14 0 16,42 8-1-16,-11-4 1 15,7 4-1-15,-5-2-1 16,7 6 2-16,-1-3-1 16,-7 5 1-16,-4 0 0 0,-9 7 0 15,-7-1 1-15,-6 7-1 16,-12-1 1-1,-6 1-1-15,-7 1 1 16,-1-1-2-16,-8 1 1 0,-1-3-1 16,1-3-1-16,0-2 1 15,3-5-2-15,-1-3-2 16,26-12-5-16,-40 20-32 16,40-20-1-16,0 0 0 15,-13-20-1-15</inkml:trace>
  <inkml:trace contextRef="#ctx0" brushRef="#br0" timeOffset="49468.4729">2112 6213 19 0,'0'0'35'0,"0"0"-1"15,0 0 2-15,-18-15-13 16,18 15-6-16,0 0-4 15,0 0-4-15,0 0-2 16,0 0-2-16,0 0-1 16,0 0-1-16,0 0 0 15,0 0-1-15,0 0 0 16,0 0 0-16,0 0 0 16,0 0-1-16,0 0-1 15,18-22 1-15,-18 22-1 16,0-30 1-16,0 30 0 0,-8-27-1 15,8 27 1-15,-26-22-1 16,3 20 1-16,-5 12 0 16,-4 6 0-16,-3 11 0 15,3 5 0-15,1 13 0 16,-3 8 0-16,8 6 0 16,7 0 0-16,11 4 0 15,8-7 0-15,8-5-1 16,-2-7 0-16,13-11 1 15,1-9 0-15,6-13-1 16,3-7 1-16,7-12-1 16,-10-11 1-16,7-5-1 15,-5-5 1-15,-1-7-1 0,-3-5 0 16,-4-2 0-16,0-4 0 16,-9 2 0-16,-1 8 0 15,-6 3 0-15,-4 5-1 16,0 29 1-16,-6-30 0 15,6 30 0-15,0 0 2 16,2 36-2-16,4-9 1 16,6 6 0-16,2 9 1 15,-2-1-2-15,9 4 2 16,-3-2-2-16,4-5 0 16,-2-3-1-16,3-6-2 15,-3-13-1-15,6 4-3 16,-26-20-10-16,39-12-25 0,-39 12 0 15,36-30 0-15,-24 3 1 16</inkml:trace>
  <inkml:trace contextRef="#ctx0" brushRef="#br0" timeOffset="50112.7129">2578 5825 50 0,'0'0'36'15,"0"0"1"-15,-16-20 1 16,16 20-20-16,0 0-5 16,0 0-3-16,0 0-3 15,0 0-1-15,0 0-1 0,34 35-1 16,-19-7-1-16,9 13 0 15,2 2 0-15,13 8-2 16,-13 2 1-16,9 10-2 16,-11 4 2-16,-4 1-1 15,-8-1 0-15,-10 2 1 16,-2-2-1-16,-14 1 2 16,0-5-3-16,-10-6 2 15,11-4-1-15,-15-4 0 16,8-4-1-16,0-6 1 15,1-3-1-15,-1-9 1 16,4-1-1-16,2-3 1 16,14-23-1-16,-15 28 1 0,15-28-1 15,0 0 0-15,0 0 0 16,0 0 1 0,-18 17-2-16,18-17 1 15,0 0 0-15,0 0-1 0,0 0-1 16,0 0-1-16,0 0-3 15,-8-29-10-15,8 29-27 16,0 0-1-16,-6-24 0 16,6 24 1-16</inkml:trace>
  <inkml:trace contextRef="#ctx0" brushRef="#br0" timeOffset="55548.744">3956 6221 25 0,'0'0'32'0,"6"-18"3"0,-6 18 0 16,0 0-17-1,0-19-1-15,0 19-5 16,0 0-3-16,0 0-1 16,20-4-2-16,-12 23-1 0,-8-19 0 15,11 50-1-15,-11-19 0 16,6 14 0-16,-6 6-1 16,2 8-1-16,-2 2 0 15,4 2 0-15,-8-3-1 16,4-3 0-16,6-11 0 15,-4 3 0-15,2-10-1 16,2-6 0-16,2-9 0 16,-8-24 1-16,6 27-2 15,-6-27 1-15,6 20 0 16,-6-20-1-16,0 0 1 16,26-4 0-16,-26 4 0 15,27-18-1-15,-7 8 1 0,0-1 0 16,5 1 0-16,-3 2 0 15,8 2 1-15,-5 2-1 16,1 6 0-16,-2 0-1 16,-1 2 0-16,-1-4-1 15,2 8-1-15,-24-8-4 16,45 10-6-16,-45-10-28 16,34-14-1-16,-34 14 1 15,33-24 0-15</inkml:trace>
  <inkml:trace contextRef="#ctx0" brushRef="#br0" timeOffset="55880.8744">4787 6455 27 0,'-12'21'35'16,"12"-21"-1"-16,0 0 2 15,0 0-18-15,0 0-4 0,32 12-5 16,-32-12-2-16,51-12-3 15,-17 6-3-15,0-4-3 16,9 9-5 0,-17-15-17-16,-1 6-12 0,-1 6 0 15,-24 4 0-15</inkml:trace>
  <inkml:trace contextRef="#ctx0" brushRef="#br0" timeOffset="56067.9389">4827 6578 58 0,'0'0'37'0,"25"16"-1"0,-1-14 1 15,12 4-28-15,-11-16-4 16,7 0-8 0,7-4-30-16,-5 11-2 15,-8-5-2-15,-1 0 0 0</inkml:trace>
  <inkml:trace contextRef="#ctx0" brushRef="#br0" timeOffset="57000.2868">5559 6286 8 0,'0'0'28'15,"0"0"2"-15,0 0-8 16,0 0-3-16,-8-24-3 0,8 24-3 16,8-19-2-16,-8 19-2 15,24-28-1-15,-4 20-2 16,-6-13 1-16,13 11-2 16,1-10 0-16,9 12 0 15,-11-3-1-15,12 11-1 16,-11-4 1-16,5 14-1 15,-12 5 0-15,-1 15 0 16,-17-1-2-16,2 16 1 16,-10 0 0-16,-6 8 0 15,-1 0-1-15,-11 6 0 16,2-6 0-16,-3 0-1 16,-3-6 1-16,2-7-1 0,1-3 1 15,5-6-1-15,0-3 0 16,2-9 0-16,18-19 0 15,-19 22 1 1,19-22-1-16,0 0 0 0,0 0 0 16,0 0 0-16,0 0 0 15,23-2 0-15,-3-4 0 16,0-2 0-16,7 2 1 16,-1 4-1-16,6-7 0 15,1 7 0-15,-1-6 0 16,1-2-1-16,-1 8-2 15,-6-10-1-15,1 12-3 16,-11-17-5-16,22 11-28 0,-38 6-1 16,31-24 1-16,-31 24 0 15</inkml:trace>
  <inkml:trace contextRef="#ctx0" brushRef="#br0" timeOffset="57344.4116">6152 6274 55 0,'0'0'37'0,"21"-31"0"0,-21 31 2 16,44-10-26-1,-44 10-2-15,47-8-3 16,-21 4-2-16,7 18 0 15,-1-2-2-15,8 15 0 0,-7 1-1 16,7 9-1-16,-9-2 0 16,3 6-1-16,-9 1 1 15,3-3-1-15,-2-2-1 16,-7-5-1-16,-1-7 0 16,-4-7-1-16,-14-18 0 15,20 17-3-15,-20-17-3 16,0 0-13-16,8-17-20 15,-8-3 0-15,0 2 0 16,-2-7 1-16</inkml:trace>
  <inkml:trace contextRef="#ctx0" brushRef="#br0" timeOffset="57557.4916">6637 6368 65 0,'-21'22'40'0,"-5"7"1"16,-6 5-1-16,9 13-27 16,-19-14-5-16,11 16-2 15,-9-4-3-15,9-3-2 16,3-1-5-16,-4-24-9 16,7 9-27-16,25-26 0 15,-26 18-1-15,26-18 1 16</inkml:trace>
  <inkml:trace contextRef="#ctx0" brushRef="#br0" timeOffset="59340.1609">7775 6097 15 0,'8'-19'30'0,"-8"19"0"15,0 0-8-15,0-30-2 16,0 30-3-16,-20-11-4 0,20 11-3 16,-28-2-1-16,28 2-3 15,-37 11 0-15,17 7-1 16,-2 0-2-16,3 7 1 16,-1 3-1-16,2 11-1 15,6 0 1-15,10 10 0 16,2 2 0-16,6 6-1 15,8-2 1-15,4 8 0 16,1-4-1-16,3-2 0 16,0-2 0-16,0-4-1 15,-7-10 1-15,3-2-2 16,-10-5 0-16,-2-11 0 16,-4-3-1-16,-2-20-1 0,-6 25-2 15,6-25-4-15,0 0-12 16,-24-2-20-16,24 2 0 15,-37-29 0-15,13 1 0 16</inkml:trace>
  <inkml:trace contextRef="#ctx0" brushRef="#br0" timeOffset="60512.5948">7506 6472 17 0,'26'-6'33'16,"-6"-9"1"-16,7 7 1 0,1 8-15 16,-4-24-4-16,23 20-5 15,-15-11-2 1,13 13-2-16,-13-10-2 16,3 16-1-16,-5-2-1 0,-3 12 0 15,-7-5 0-15,0 17 1 16,-12-5-2-16,4 7 0 15,-6-1 0-15,-4-3-1 16,1 0-1-16,-3-5 1 16,0-19-1-16,-3 30 0 15,3-30 0-15,0 0-1 16,0 0 0-16,0 0 0 16,0 0 0-16,3-24-1 0,5 6 0 15,-2-9 0 1,6 5 1-16,-2-7-1 15,8 3 0-15,2-1 1 16,-1 1 0-16,3 7 0 0,2-3 0 16,-5 4 1-16,3 5 0 15,-4 3 1-15,-18 10-1 16,32-10 2-16,-32 10 0 16,0 0 0-16,9 28 2 15,-11-3-2-15,-5 1 1 16,-3 9-1-16,0 0 1 15,4 1-1-15,-2 1-2 16,4-4 1-16,4-3-1 16,8-3 0-16,2-9 0 15,-10-18-1-15,33 14 1 16,-13-20-1-16,2-4 0 16,-2-12 0-16,-1-1-1 0,-1-11 1 15,-4 3-1-15,-2-6 0 16,2 5 1-16,-3 1-1 15,1-1 0-15,-4 7 1 16,6-1 0-16,-2 5 1 16,2 3 0-16,5 8 1 15,-19 10-1-15,32-6 2 16,-32 6 1-16,34 20-1 16,-34-20 1-16,25 41 0 15,-13-13 0-15,-4 1-1 16,0 3 1-16,-2-1-2 15,0-5 0-15,-6-3-1 0,2-3 0 16,-2-20 1-16,6 21-2 16,-6-21 0-16,0 0 0 15,0 0 1-15,11-25-1 16,-5 3 0-16,2 1 1 16,4-7-2-16,2 3 2 15,0-1-1-15,4 5 0 16,1-1 0-16,1 8 0 15,2 2 2-15,1 9 0 16,-1 6 0-16,-4 3 0 16,2 12 0-16,-7 0 1 15,1 9 0-15,-6 1 0 16,-2 3-1-16,0-4 0 0,-6-3-1 16,0-2 1-16,0-22-1 15,0 23 0-15,0-23-1 16,0 0 1-16,8-17-1 15,2-3 0-15,-2-10 0 16,6 1 0-16,3-8 0 16,3 1 0-16,0 1 1 15,7 2-1-15,-3 1 1 16,0 7-1-16,0 13 2 16,-3 2 0-16,3 14 0 15,-24-4 1-15,34 22-1 16,-29-1 2-16,7 5-2 15,-10 3 1-15,2 3-1 0,-4-1-1 16,-4-5-4-16,8 13-6 16,-16-22-30-1,12-17-2-15,0 18 0 0,0-18 0 16</inkml:trace>
  <inkml:trace contextRef="#ctx0" brushRef="#br0" timeOffset="61491.9604">10059 6231 18 0,'0'0'31'15,"0"0"4"-15,0 0-2 0,0 0-12 16,-2-24-5-16,2 24-5 16,-37 2-2-16,11 12-2 15,-13-2-2-15,3 15 0 16,-9 3 0-16,5 9-2 16,-5 0 0-16,13 6-1 15,10 0-1-15,11-3 0 16,5-3 1-16,18-12-2 15,3-5 0-15,15-14 0 16,3-8-1-16,7-10 1 16,-1-8-1-16,1-7-1 15,-1-10 1-15,-5-7-1 0,4-1-2 16,-17-8 2-16,-1 0 0 16,-4-2 0-16,-8 2 0 15,-6 2 1-15,2 4 0 16,-4 8 2-16,-6 5 1 15,6 9-1-15,0 23 2 16,-4-18 0-16,4 18 0 16,4 24 1-16,-4-1-1 15,6 14 0-15,0 5-1 16,1 9 1-16,-1 0-1 16,2 2 0-16,4-4-1 15,0-6-1-15,-2-4 0 16,8-11-2-16,-5-7 0 0,-13-21-5 15,44 22-9-15,-24-28-24 16,-1-8 0-16,-3-5 0 16,2-11 0-16</inkml:trace>
  <inkml:trace contextRef="#ctx0" brushRef="#br0" timeOffset="61693.0362">10423 6192 73 0,'0'27'39'0,"-4"6"2"16,-2 3-1-16,10 15-30 16,-10-14-2-16,12 6-4 15,-4-7 0-15,9-5-3 0,1-5-1 16,-12-26-3-16,28 23-4 16,-22-41-12-16,-6 18-21 15,14-31 1-15,-8 5-2 16,-4-9 0-16</inkml:trace>
  <inkml:trace contextRef="#ctx0" brushRef="#br0" timeOffset="61829.0874">10462 6052 30 0,'2'-23'27'0,"-2"23"-1"15,0 0-4-15,18-8-33 16,4 24-15-16,-22-16 0 0,19 17-1 15</inkml:trace>
  <inkml:trace contextRef="#ctx0" brushRef="#br0" timeOffset="62332.2779">10618 6237 55 0,'0'0'37'16,"22"-10"0"-16,-2 2 0 16,-9-12-25-16,25 20-3 15,-6-11-2-15,3 15-2 0,-5-8 0 16,9 10-1 0,-11-1 0-16,0 13-1 15,-7 4-2-15,-3 5 1 16,-4-1 0-16,-4 1 0 0,-2 1-1 15,-2-3-1-15,-2-1 1 16,-2-24-1-16,0 25 1 16,0-25-1-16,0 0 0 15,0 0 0-15,-28-10-2 16,28 10 1-16,-26-31 0 16,7 13-1-16,-1-1 0 15,-6 1 2-15,1 2-2 16,-3 7 2-16,-2 1 0 15,3 10 0-15,-1 4-1 16,2 9 1-16,3 5 2 16,13 0-2-16,-2 7 2 0,14 0-2 15,4 1 2-15,12-3-2 16,3-1 2-16,11-10-3 16,5-2-1-16,-3-11-3 15,13 5-3-15,-17-19-25 16,11-5-8-16,-1-10 1 15,-1-3-1-15</inkml:trace>
  <inkml:trace contextRef="#ctx0" brushRef="#br0" timeOffset="62848.4791">11195 6121 64 0,'-12'24'39'0,"0"3"-1"15,4 8 2-15,8-35-28 16,-8 55-3-16,2-23-4 16,8-1-1-16,-2-3-1 15,6-7-2-15,-6-21 0 16,18 22-1-16,-18-22-1 16,26-10-1-16,-26 10-1 15,27-35 0-15,-13 9 0 16,-4-7 0-16,-2-1 1 15,-8 1 0-15,0 2 1 16,-6 1 0-16,0 5 2 16,6 25 0-16,-14-28 1 0,14 28-1 15,0 0 1-15,-14 18 0 16,14 1 0-16,8 11 0 16,0 7 0-16,10 6 0 15,0 2 0-15,3 10 0 16,5 0 0-16,0 8 0 15,1-2 1-15,-1 2-1 16,-4-6 0-16,-3 4-1 16,-7-4 1-16,-6-1-1 15,-6-5 0-15,-8-5-1 16,-5-7 1-16,-13-6-1 16,0-3 0-16,-5-15 0 15,-3-1-2-15,-5-14-1 0,13 0-3 16,-14-29-9-16,9 7-26 15,11-11-1 1,6-1 0-16,6-7 1 16</inkml:trace>
  <inkml:trace contextRef="#ctx0" brushRef="#br0" timeOffset="63580.7408">11568 6227 55 0,'0'0'35'0,"0"0"1"0,0 0-10 15,0 0-10-15,0 0-5 16,14 18-3-16,-14-18-2 16,13 29-1-16,-13-29-1 15,18 39-1-15,-6-19 0 16,-4 2-1-16,-2-3 1 15,2 5-2-15,-8-24 1 16,6 29-2-16,-6-29 0 0,0 0 1 16,6 22-2-1,-6-22 1-15,0 0 0 16,0-22 0-16,0 22-1 16,-6-31 1-16,2 13-2 0,2-2 2 15,2-5-2-15,0 3 2 16,0-1-1-16,0-1 0 15,6 3 2-15,0 1-2 16,5 2 2-16,-11 18-2 16,22-25 1-16,-22 25-1 15,34-18 0-15,-34 18-1 16,37-10-1-16,-37 10-2 16,40-6-2-16,-40 6-3 15,45 2-9-15,-29-2-19 16,-16 0 1-16,32 4 0 15,-32-4 2-15</inkml:trace>
  <inkml:trace contextRef="#ctx0" brushRef="#br0" timeOffset="64088.9414">11909 6196 22 0,'24'-14'32'15,"-24"14"4"-15,16-12-1 16,2 20-14-16,-18-8-4 16,33-4-5-16,-33 4-2 15,44 10-2-15,-44-10-3 16,45 27 0-16,-23-11-1 16,3 11-1-16,-5-3 1 0,2 3-2 15,-4-3 0-15,-4-2-1 16,-3-3 1-16,-5-1-1 15,-6-18 0-15,2 20-1 16,-2-20 0-16,0 0 1 16,0 0-2-16,-16-6 1 15,16 6-2-15,-25-26 1 16,7 8-1-16,-2 3 2 16,-5-3-2-16,-3 2 1 15,2 5-1-15,-5 5 2 16,3 6 0-16,2 8 1 15,-1 3 0-15,7 5 0 16,2 6 1-16,4 1-2 0,8 5 1 16,6-1 0-16,6-3 1 15,8 1-1-15,6-9-1 16,6-6 0 0,7-4-1-16,1-10 0 0,3-2-2 15,1-14-2-15,3 10-5 16,-21-19-28-16,12 3-3 15,-7-3 1-15,-5-6 1 16</inkml:trace>
  <inkml:trace contextRef="#ctx0" brushRef="#br0" timeOffset="64772.1879">12399 6164 56 0,'0'0'39'0,"0"0"-1"0,20 6 1 16,-20-6-24-16,0 0-3 15,0 0-3-15,25 26-3 16,-25-26-1-16,14 37-1 16,-8-12-1-16,2 11 0 15,-4-3 0-15,4 2-2 16,-2-3 1-16,-4-3 0 15,2-3 0-15,2-5-2 0,-6-21 0 16,8 22-1 0,-8-22 1-16,0 0-1 15,17-16 1-15,-13-1-1 16,6-5-1-16,-2-4 2 0,0-5-2 16,4 0 1-16,0-1 0 15,-4 3 0-15,3 3 0 16,3 3 1-16,-14 23 0 15,32-28 0-15,-12 20 2 16,-1 8-1-16,1 8 0 16,-4 4 0-16,4 6-1 15,-3 7 1-15,-5 3 1 16,2 1-1-16,-6 3 1 16,2-5-1-16,-8-1 0 15,4-7 0-15,-6-19 0 16,0 22-1-16,0-22 0 15,0 0 0-15,14-18 0 0,-14 18 0 16,21-37-2-16,-3 13 2 16,2-3-1-16,4-1 1 15,-3 3-1-15,-1-1 0 16,2 9 1-16,1 5 0 16,-5 8 1-16,-2 10-1 15,-16-6 1-15,28 33 0 16,-17-5 0-16,1 3 0 15,-6 0 0-15,2-1-1 16,-2-1 0-16,0-7-2 16,0 1-1-16,-6-23-5 15,10 24-23-15,-10-24-12 16,0 0 0-16,0 0 0 0</inkml:trace>
  <inkml:trace contextRef="#ctx0" brushRef="#br0" timeOffset="67240.1106">3996 7927 37 0,'0'0'30'16,"0"0"-4"-16,17-12-6 0,5 14-4 15,-20-20-3-15,28 18-5 16,-30 0 0-16,47-12-1 15,-23 4 0-15,11 24-1 16,-11-6 0-16,9 19 0 16,-13-1-2-16,8 17 0 15,-8 0-1-15,3 6-1 16,-3-2 0-16,0 0-1 16,-6-4 0-16,3-1 0 0,-3-11-1 15,-6-9 0-15,4-3-1 16,-12-21-2-1,20 22-3-15,-20-22-5 16,21-8-27-16,-21 8-1 0,6-20 0 16,-6 20 0-16</inkml:trace>
  <inkml:trace contextRef="#ctx0" brushRef="#br0" timeOffset="67533.2193">4434 8023 30 0,'0'0'35'16,"0"0"2"-16,0 0 0 0,-12 35-20 15,-16-29-4-15,22 25-3 16,-27-11-2-16,13 13-3 15,-11-1-1-15,9 5-2 16,-8-6-1-16,8 1 0 16,3-5-2-16,-1-9-3 15,12 9-5-15,-10-9-29 16,18-18 0-16,0 0-1 16,0 0 0-16</inkml:trace>
  <inkml:trace contextRef="#ctx0" brushRef="#br0" timeOffset="67960.3779">4742 8064 22 0,'-8'20'34'0,"8"-20"1"16,0 0-3-16,20 2-11 15,-20-2-6-15,33-8-4 16,-33 8-5-16,52-18-3 16,-19 10-1-16,7-4-3 15,-1 6-3-15,-7-15-14 16,-5 11-18-16,5 8 0 15,-12-2 0-15,-20 4-1 0</inkml:trace>
  <inkml:trace contextRef="#ctx0" brushRef="#br0" timeOffset="68122.4418">4833 8272 38 0,'0'0'33'0,"12"18"0"15,-12-18-2-15,39-6-24 16,-11 10-33-16,-11-20-4 16,25 12-2-16,-16-14-1 15</inkml:trace>
  <inkml:trace contextRef="#ctx0" brushRef="#br0" timeOffset="68868.7156">5546 7563 31 0,'5'-17'36'0,"-5"17"2"0,0-20 0 15,-17-1-19-15,17 21-5 16,0 0-4-16,0 0-2 16,0 0-1-16,0 0-4 15,-2 19 1-15,2 9-2 16,-6 1 1-16,4 8-1 16,-2 1 0-16,-2 5-1 15,0 0 0-15,4 0 0 16,2-9 0-16,0-1 0 15,0-8-1-15,6-3 1 16,0-4-1-16,-6-18 1 16,0 0-1-16,22 19 0 15,-22-19 0-15,25-4 0 0,-25 4 1 16,32-13 0-16,-10 3-1 16,1-2 0-16,5 2 0 15,-2-1-1-15,-1 3 0 16,-5-2-1-16,6 6-2 15,-26 4-2-15,31-2-6 16,-31 2-28-16,0 0-1 16,0 0 0-16,0 0 0 15</inkml:trace>
  <inkml:trace contextRef="#ctx0" brushRef="#br0" timeOffset="69236.8539">6102 7595 63 0,'26'-12'40'0,"-8"4"0"16,-18 8 1-16,27 2-29 15,-27-2-2-15,0 22-4 16,-11-1-2-16,-3 21-1 15,-8 5 0-15,-8 12-1 16,-9 11 0-16,-3 7-1 16,3 3 0-16,-6-1 1 15,5-3-2-15,1-3 1 0,1-10 0 16,4-6-1-16,15-12 0 16,1-12 1-16,2-7-2 15,16-26 0-15,-12 23-2 16,12-23-1-16,0 0-4 15,-2-21-8-15,2 21-25 16,20-34-1-16,-6 11 0 16,-4-3 0-16</inkml:trace>
  <inkml:trace contextRef="#ctx0" brushRef="#br0" timeOffset="69953.1298">6219 8117 2 0,'0'0'30'0,"0"0"3"0,0 0 1 15,-12 22-14-15,12-22-1 16,0 0-3-16,-10-20-4 16,10 20-2-1,0 0-3-15,16-10-1 0,-16 10-1 16,20-20-2-16,-20 20 1 15,31-13-1-15,-11 3 0 16,0 8 0-16,-20 2 0 16,33 4-1-16,-33-4 1 15,26 29-1-15,-24-5 0 16,-2 3-1-16,-4 9 0 16,-8 5 0-16,-6 2 0 15,-1 0-1-15,-7-2 1 0,4-3-1 16,-1-5 0-1,7-3 0-15,-4-7 0 16,8-3 1-16,12-20-1 16,-14 21 1-16,14-21-1 0,0 0 1 15,0 0 0-15,0 0 0 16,0 0 0-16,28 6 1 16,-28-6-1-16,34-8 0 15,-11 2 0-15,-1 6 0 16,4-3 0-16,3 1 0 15,-5 4 0-15,0-4 0 16,1 4 0-16,-5-1 0 16,-20-1 0-16,28 4-1 15,-28-4 0-15,17 2 0 16,-17-2-1-16,0 0-1 16,0 0-1-16,0 0-3 15,0 0-4-15,0 0-33 0,0 0 0 16,-29 0-1-16,29 0 0 15</inkml:trace>
  <inkml:trace contextRef="#ctx0" brushRef="#br0" timeOffset="73364.3975">7147 8135 19 0,'0'0'34'0,"0"0"1"16,0 0-1-16,0 0-15 16,0 0-4-16,0 0-5 15,0 0-4-15,26-4-1 16,-26 4-1-16,39-12-2 16,-17 2 0-16,11 4 0 15,-3-4 0-15,3 3-2 0,-5 1 0 16,-4-2-3-16,3 16-5 15,-27-8-16-15,0 0-13 16,24-10 0 0,-24 10 0-16,0 0 0 0</inkml:trace>
  <inkml:trace contextRef="#ctx0" brushRef="#br0" timeOffset="73532.4566">7214 8252 46 0,'-8'20'36'15,"8"-20"0"-15,22-6-5 16,3 18-18-16,-25-12-4 16,44-4-4-16,-24 2-4 0,5-10-9 15,9 4-27 1,-6 4-1-16,-3-7-1 16,3 1 0-16</inkml:trace>
  <inkml:trace contextRef="#ctx0" brushRef="#br0" timeOffset="75144.062">8205 7571 21 0,'0'0'31'16,"0"0"0"-16,22-4-11 0,-22 4-3 15,0 0-1-15,-6-25-3 16,6 25-2-16,0 0-2 15,0 0 0-15,0 0-2 16,0 0-1-16,0 0 0 16,6 18-2-16,-6-18 0 15,-8 41-2-15,2-16 2 16,0 11-2-16,4-3 1 0,2 2-2 16,-6-1 1-1,6-3 0-15,0-5-2 16,0-5 1-16,0-21-1 15,2 28-1-15,-2-28 0 0,0 0-1 16,10 17-3-16,-10-17-2 16,16 2-7-16,-16-2-27 15,0 0 0-15,32-27 0 16,-32 27 0-16</inkml:trace>
  <inkml:trace contextRef="#ctx0" brushRef="#br0" timeOffset="75365.1438">8424 7801 53 0,'10'18'38'0,"-10"-18"1"0,0 0 0 16,26 19-29-16,-26-19-1 15,0 0-3-15,0 0-4 16,0 0-4-16,0 0-2 15,-4-19-6-15,24 21-20 16,-20-2-8-16,17-20 0 16,-17 20 0-16</inkml:trace>
  <inkml:trace contextRef="#ctx0" brushRef="#br0" timeOffset="75888.3378">8717 7546 40 0,'0'0'36'16,"0"0"-2"-16,0 0 3 15,7-30-22-15,19 34-5 16,-26-4-2-16,34-11-2 15,-15 3-1-15,13 12 0 16,-12-4-1-16,5 9-1 16,-25-9 0-16,32 26-1 15,-24-6 1-15,-4 7-2 16,-14 2 1-16,-2-1-2 0,-8 5 0 16,-1 1 0-16,-5 1 1 15,-2-4-1-15,3-3 0 16,-1-5 1-1,6-3-1-15,1 0 0 0,19-20 0 16,-20 19 1-16,20-19-1 16,0 0 1-16,0 0-1 15,0 0 0-15,0 0 1 16,0 0-1-16,31-4 0 16,-11 0 0-16,0 2 1 15,8-1-1-15,-3 1 0 16,1-2 0-16,0 4-1 15,-5 0 0-15,5 2-1 0,-8-4-2 16,3 10-4 0,-21-8-12-16,18-18-21 15,-18 18 1-15,20-14-1 16,-20 14 1-16</inkml:trace>
  <inkml:trace contextRef="#ctx0" brushRef="#br0" timeOffset="76588.6004">9222 7622 56 0,'18'-6'40'0,"-18"6"-1"16,0 0 1-16,33 16-27 15,-33-16-2-15,0 0-4 0,6 30-2 16,-4-9-1-16,-2 3-2 16,4 1 0-16,-10 3-1 15,6 1 1-15,-2-5-2 16,-2-3 0-16,4-21 1 16,-2 26-1-16,2-26 0 15,0 0-1-15,0 0 0 16,0 0 0-16,-4-30 0 15,4 9 0-15,6-3-1 16,0-3 1-16,2-1 0 16,4 1 1-16,2-1-1 15,4 3 2-15,1 3-1 0,7 3 1 16,0 3 0-16,1 8 0 16,-1 4 0-16,0 6 0 15,-1 2 1-15,-3 8-2 16,-2 2 1-16,-8 7 0 15,-4 3-1-15,-8 1 1 16,0-1 0-16,-2-1-1 16,-8 1 0-16,2-5 1 15,8-19-2-15,-14 26 1 16,14-26 0-16,0 0-1 16,0 0 1-16,-6-18 0 15,10 1-1-15,-2-5 1 16,12-3 0-16,0-3 1 0,9 1-1 15,-3 3 1-15,8 1-1 16,-5 7 0-16,5 4 0 16,0 6 0-16,-3 8 1 15,1 8-2-15,-6 4 1 16,0 3 0-16,1 5-1 16,1-1 1-16,0 3-2 15,-8-6-1-15,9 9-6 16,-27-3-31-16,4-24-2 15,12 21 1-15,-12-21-1 16</inkml:trace>
  <inkml:trace contextRef="#ctx0" brushRef="#br0" timeOffset="77160.8118">8336 8294 45 0,'0'0'36'16,"0"0"0"-16,0 0-2 16,0 0-23-16,0 0-4 15,0 0 1-15,0 0-1 0,0 0-2 16,27 2-1-16,7-4 0 16,5-6 0-1,13 4-1-15,7-10 0 16,12 4-1-16,8-4 0 0,6 1 0 15,0-3-1-15,-6 0-1 16,-12 5 1-16,-4-3-1 16,-16 6-2-16,-9 0-1 15,-7 14-6-15,-31-6-30 16,0 0-1-16,0 0-1 16,0 0 0-16</inkml:trace>
  <inkml:trace contextRef="#ctx0" brushRef="#br0" timeOffset="77881.0803">8815 8494 36 0,'0'0'34'0,"-21"8"1"16,21-8-11-16,0 0-6 15,0 0-5-15,21-14-3 16,-21 14-3-16,20-10-2 15,-20 10-1-15,38-16 0 16,-17 7-1-16,9 7 0 16,-6-4 0-16,1 10-1 0,-5-2 1 15,4 3-1-15,-24-5 0 16,16 30-1-16,-18-9 0 16,-4 3 0-16,-12 0-1 15,-2 9 1-15,-2 0-1 16,-3-1 0-16,-3-3 0 15,8-1-1-15,1-7 1 16,5-1 1-16,14-20 0 16,-18 23-2-16,18-23 2 15,0 0 0-15,0 0-1 16,26-2 2-16,-26 2-1 16,35-9 0-16,-11-1-1 15,4 2 2-15,-3-4-1 0,7 8 0 16,-1-8-1-16,-1 1-1 15,0 3-1-15,-9-6-3 16,11 26-5-16,-32-12-31 16,32-16 1-16,-32 16-2 15,15-19 1-15</inkml:trace>
  <inkml:trace contextRef="#ctx0" brushRef="#br0" timeOffset="78668.3779">10385 8086 33 0,'0'0'33'0,"-20"-10"-6"15,20 10-3-15,0 0-3 16,0 0-4-16,0 0-4 16,0 0-3-16,0 0-3 15,0 0-1-15,12-20-2 16,8 18-1-16,0-8-1 15,7 4 0-15,5-5-1 16,7 1-1-16,1 0 1 0,-1 2-1 16,-1 6-1-16,-7-4-1 15,-1 12-4-15,-30-6-6 16,32-6-26-16,-32 6-1 16,-14 20 0-16,-6-4 0 15</inkml:trace>
  <inkml:trace contextRef="#ctx0" brushRef="#br0" timeOffset="78865.4495">10383 8241 36 0,'0'0'36'0,"26"17"1"16,-5-11 0-16,3 2-15 0,-8-22-11 15,23 16-4-15,-7-12-3 16,2 4-2-16,-3 5-4 15,-5-17-9-15,2 10-25 16,-5 6-2-16,-23 2 0 16,22-6 0-16</inkml:trace>
  <inkml:trace contextRef="#ctx0" brushRef="#br0" timeOffset="80817.1789">11325 7854 30 0,'0'0'34'0,"0"0"2"15,0 0-10-15,8-22-3 0,-8 22-6 16,0 0-5-16,-14 38-2 16,-6-19-3-1,8 17-2-15,-9 3-2 16,3 14 0-16,-2-4-1 0,6 6 0 15,8-4-1-15,6-2 0 16,6-8 0-16,8-4 0 16,6-9 0-16,8-12-1 15,7-9 1-15,1-7 0 16,1-5-1-16,3-9 1 16,-3-8-1-16,-1-7 1 15,-5-8 0-15,-9-1 0 16,-6-3-1-16,-8 0 0 15,-8-2 1-15,-6 1-1 16,-6 1 0-16,-2 8 0 16,-6 3 0-16,1 1-1 15,1 5 0-15,2 5-1 0,16 19-1 16,-26-24-3-16,26 24-3 16,0 0-15-16,0 0-17 15,0 0 1-15,0 0 0 16,0 20 1-16</inkml:trace>
  <inkml:trace contextRef="#ctx0" brushRef="#br0" timeOffset="81389.3907">11949 8154 38 0,'0'0'36'0,"0"0"2"16,-20-4-1-16,4-9-18 15,16 13-5-15,0 0-4 16,0 0-2-16,0 0-2 16,0 0-1-16,0 0-1 15,0 0-1-15,-12 23-1 32,12-23 1-32,-5 26-2 0,5-26 1 0,0 23-1 15,0-23 0 1,-6 20-1-16,6-20 0 0,0 0 0 0,0 0-1 15,0 0 0-15,0 0-3 16,0 0-1 0,0 0-6-16,0 0-29 15,17-28-1-15,-17 28-1 0,6-33 1 16</inkml:trace>
  <inkml:trace contextRef="#ctx0" brushRef="#br0" timeOffset="82140.6714">12255 7793 27 0,'0'0'35'15,"0"0"2"-15,0 0 0 16,0 0-16-16,0 0-5 16,-34-4-4-16,28 22-4 15,-13-8-1-15,7 11-2 16,-10 3-1-16,8 7 0 15,-5 5-1-15,7 7-1 16,0 0 0-16,6 2-1 16,4-4 0-16,4 0 0 15,10-5-1-15,6-5 1 16,3-7-1-16,7-9 1 16,7-5-1-16,-1-8 0 15,6-6 0-15,-1-4 0 0,-3-7 0 16,1-1 0-16,-5-6-1 15,-7-1 1-15,-3-3-1 16,-4-5 1-16,-4 2 0 16,-8-1 0-16,-4 7 0 15,-4 1 0-15,-4 4 0 16,6 18 0-16,-26-10 1 16,10 22-1-16,-6 4 0 15,7 4 1-15,-5 3-1 16,2 3 1-16,4 1-1 15,2 3 0-15,7-5-1 16,3-3-2-16,7 3-1 16,-5-25-10-16,0 0-27 0,20 18-1 15,-20-18 1-15,26-2 0 16</inkml:trace>
  <inkml:trace contextRef="#ctx0" brushRef="#br0" timeOffset="83672.2424">12897 7917 38 0,'0'0'35'16,"0"0"1"-16,0 0-7 15,-8-20-11-15,8 20-4 16,0 0-4-16,0 0-1 16,0 0-3-16,19 16-1 15,-19-16 0-15,2 29-1 16,2-11 0-16,4 9-1 15,-8-1-1-15,6 7 0 16,-4 1 0-16,4-1-1 0,-2-2-1 16,-2-3 1-16,-2-5 0 15,4-3 0-15,-4-20 0 16,2 28-1-16,-2-28 0 16,0 0 1-16,0 0-1 15,0 0-1-15,0 0 1 16,8-18 0-16,-4-2 0 15,-4-3 0-15,2-7 0 16,2 1 0-16,-2-3 0 16,4-3-1-16,0 2 1 15,1-1 1-15,5 7-1 16,2 3-1-16,-2 5 2 16,2 1-1-16,-14 18 0 0,33-8 1 15,-33 8 0 16,26 30-1-31,-12-11 1 0,0 13 0 0,-2 3 0 0,-1 4 0 16,-1-1 1-16,2 1-1 16,-2-4-1-16,-6-2 1 15,2-7-1-15,-6-26 0 16,10 27 1-16,-10-27-1 16,0 0 0-16,0 0-1 15,0 0 1-15,19-35 1 16,-15 8-1-16,8-3-1 15,0-5 1-15,2-4-1 0,4-3 1 16,-3 3 0-16,5 4 0 16,0 1-1-16,-2 11 2 15,2 7-1-15,-1 8 1 16,1 10-1-16,-20-2 0 16,38 26 1-16,-23-3-1 15,5 9 1-15,0 7-1 16,0 4 1-16,-1-2 0 15,1 3 1-15,-2-3-2 16,0-6 1-16,-5-5-1 16,-3-9-1-16,2-3-1 15,-12-18-1-15,0 0-3 16,0 0-13-16,8-20-23 0,-8 20-1 16,-10-31-1-16,4 13 1 15</inkml:trace>
  <inkml:trace contextRef="#ctx0" brushRef="#br0" timeOffset="90420.7636">1800 10819 21 0,'0'0'30'0,"0"0"-3"15,0 0-4-15,0 0-3 16,0 0-2-16,-6-23-3 15,6 23-2-15,0 0-3 0,0 0-2 16,0 0 0-16,0 0-2 16,0 0-1-16,0 0-1 15,-4 19 0-15,6 5-1 16,-2 2 0-16,6 11-1 16,-6 6 0-16,6 10 0 15,-4 0 0-15,6 12 0 16,-2-6 0-16,3-2-2 15,-7-4 2-15,10-8-2 16,-6-6 0-16,-4-10 1 16,4-3-2-16,-6-26 1 15,12 20 0-15,-12-20 0 16,0 0 0-16,0 0 0 0,8-18 0 16,-2 0 0-16,0 1-1 15,2-3 1 1,3-4-1-16,9 1 1 15,2-3 0-15,10 5 0 0,7 1 0 16,0 2 1-16,9 7-1 16,9 3 1-16,-9 12 0 15,-3 7 0-15,-2 7-1 16,-11 10 0-16,-6-3 1 16,-13 12-1-16,-11 1 1 15,-13-1 0-15,-9-2-1 16,-2-7 1-16,-9-3 0 15,-3-1-1-15,0-6 1 0,-5-5-1 16,5-7 0 0,-3 0-1-16,11-8-1 15,0-4-2-15,26 6-3 16,-39-27-5-16,51 9-30 0,-12-2 0 16,8 3 0-16,4-9 0 15</inkml:trace>
  <inkml:trace contextRef="#ctx0" brushRef="#br0" timeOffset="90960.9664">2621 10745 64 0,'0'0'38'15,"-12"-20"0"-15,12 20 1 16,0 0-26-16,0 0-3 16,0 0-1-16,20 4-3 15,12 20-2-15,-1 1-1 0,11 14-1 16,-3 5 1-16,9 9-2 16,-5 5 1-16,3 11-2 15,-13 2 1-15,-7 3 1 16,-6-5-1-16,-9 8 0 15,-3-11 0-15,-6-1 0 16,-6-4 0-16,-2-10 1 16,-5-4-2-16,-1-6 1 15,-2-9-1-15,-6-7 0 16,20-25 0-16,-31 28-1 16,9-20 0-16,2-10-3 15,20 2-3-15,-39-28-12 16,39 28-24-16,-18-25-1 0,18 25 1 15,-6-28 0-15</inkml:trace>
  <inkml:trace contextRef="#ctx0" brushRef="#br0" timeOffset="92208.4327">3928 11047 31 0,'2'-20'34'0,"-2"20"0"15,0 0-7-15,0 0-5 16,0 0-4-16,0 0-5 16,0 0-4-16,0 0-2 15,0 0-1-15,0 0-1 16,0 0 0-16,6 20-2 16,6 0 1-16,-4-1-1 15,6 9-1-15,6 5 0 0,-1 6-1 16,-1-3 0-16,4 1-1 15,2-2 1-15,-5-1-2 16,1-3 1-16,-6-5 1 16,0-5-1-16,-2-1 0 15,-12-20 0-15,13 27 1 16,-13-27-1-16,0 0 1 16,0 0 0-16,14 18-1 15,-14-18 1-15,8-18-1 16,-8 18 0-16,10-35 0 15,-4 6 0-15,2-5 0 16,0-1 0-16,3-8 1 16,1 1-1-16,-2-3 0 0,2 2-1 15,0 4 1-15,2 6-2 16,-6-1 0-16,5 7-1 16,-3 1-2-16,6 10-2 15,-12-13-6-15,24 11-28 16,-28 18 0-16,19-19 0 15,-19 19 1-15</inkml:trace>
  <inkml:trace contextRef="#ctx0" brushRef="#br0" timeOffset="92717.6204">4655 11112 56 0,'0'0'37'0,"0"0"-1"16,8 29-7-16,-8-29-16 15,26 0-3-15,-9-6-2 16,17 8-4-16,-2-6-1 16,3-1-2-16,3-1-1 0,-5-4-2 15,1 12-5-15,-34-2-14 16,31-18-15-1,-31 18-3-15,0 0 2 16,0 0-1-16</inkml:trace>
  <inkml:trace contextRef="#ctx0" brushRef="#br0" timeOffset="92876.6796">4795 11247 56 0,'6'20'35'0,"-6"-20"1"15,30-4-1-15,-3 2-30 16,-1 0-7-16,-4 8-28 16,1-18-5-16,17 8 0 15,-20-6 0-15</inkml:trace>
  <inkml:trace contextRef="#ctx0" brushRef="#br0" timeOffset="93656.9716">6089 10609 13 0,'11'-33'34'15,"-11"33"0"-15,8-31 2 16,-20 1-15-16,12 30-3 16,-7-33-4-16,7 33-3 0,-18-28-3 15,18 28-1-15,-36-13-1 16,16 11-2-16,-11-2-1 15,3 8 0-15,-9 0-1 16,1 7 0-16,-7 5 0 16,3 6 0-16,1 1-1 15,5 13 1-15,1 3 0 16,3 6-1-16,4 6 0 16,11 0 0-16,3 6-1 15,6 2 1-15,6 2 0 16,6-1 0-16,6-5 0 15,1 8-1-15,1-6 1 16,6 2 0-16,-2-6-1 0,3 0 0 16,-3-2 1-16,-2 0 0 15,-2 0-2-15,2-2 2 16,-9-4-1-16,1-4 1 16,-8-1-1-16,0-9 0 15,-2 1 0-15,-4-9 0 16,-1-3 0-16,7-20 0 15,-18 21-2-15,18-21 0 16,0 0-1-16,-32 2-1 16,32-2-3-16,-20-27-3 15,20 27-12-15,-2-22-21 16,-5 1 1-16,-5-7 0 0,0-1 2 16</inkml:trace>
  <inkml:trace contextRef="#ctx0" brushRef="#br0" timeOffset="93889.0673">5583 11367 46 0,'0'0'37'0,"8"-20"3"16,-8 20-1-16,33-29-20 15,-1 27-11-15,-6-16-3 0,7 8-2 16,-7 7-3-16,0-13-5 16,13 16-26-16,-19-2-7 15,-20 2-1 1,26 2 0-16</inkml:trace>
  <inkml:trace contextRef="#ctx0" brushRef="#br0" timeOffset="94444.2651">6290 10778 38 0,'0'-21'36'0,"0"21"1"15,0 0 0-15,-4-32-20 16,24 44-4-16,-20-12-3 0,19 12-1 16,-19-12-2-16,30 37-2 31,-14-9-1-31,10 11-1 0,-3 2 0 0,5 4 0 15,3 0-2-15,-3 2 0 16,-2-1 0-16,-1-9-1 16,-5 4 1-16,0-8-2 15,-6-3 1-15,-8-7-3 16,0-1 1-16,-6-22-3 16,7 29-1-16,-7-29-8 15,0 0-27-15,20-11 1 16,-20 11-1-16,4-20 1 15</inkml:trace>
  <inkml:trace contextRef="#ctx0" brushRef="#br0" timeOffset="94869.4237">6554 11018 17 0,'0'0'37'0,"0"0"-1"0,0 0 3 16,0 0-14-16,0 0-7 16,-27 6-4-16,25 19-4 15,-24-9-3-15,14 11-3 16,-15-1 1-16,9 9-3 16,-2-2 1-16,4 7-2 15,-1-7 2-15,3 0-4 16,2-1 1-16,0-9-1 0,10 7-3 15,2-30-14-15,0 0-24 16,0 0 1-16,0 0-1 16,26-16 1-1</inkml:trace>
  <inkml:trace contextRef="#ctx0" brushRef="#br0" timeOffset="99961.3333">7317 10935 24 0,'-18'2'32'16,"18"-2"0"-16,0 0-9 15,0 0-5-15,0 0-4 16,0 0-2-16,0 0-4 16,0 0-1-16,31 12-2 0,-31-12 0 15,40-6-1 1,-20 0-2-16,7 2 0 16,-1-2-2-16,4-2-2 15,-3 8-3-15,-13-17-7 0,12 9-24 16,-26 8-1-16,20-2-1 15,-20 2 0-15</inkml:trace>
  <inkml:trace contextRef="#ctx0" brushRef="#br0" timeOffset="100169.4036">7325 11059 47 0,'0'0'37'0,"27"8"0"16,-27-8 1-16,26-16-28 0,5 18-2 16,-31-2-2-16,40-14-3 15,-20 10-4-15,-20 4-6 16,43-2-18 15,-43 2-13-31,22-4 2 0,-22 4-2 0</inkml:trace>
  <inkml:trace contextRef="#ctx0" brushRef="#br0" timeOffset="101777.0049">8241 10853 30 0,'0'0'31'0,"0"0"-5"0,-2-18-2 31,2 18-4-31,0 0-4 0,0 0-3 0,0 0-2 15,0 0-3-15,0 0 0 16,0 0-2-16,0 0 0 16,0 33-2-16,-4-9 1 15,8 11-2-15,-4 3 0 16,6 7 0-16,-4-2-1 0,6 2-1 16,-4-6 0-16,7-3 0 15,-3-7 0-15,0-3-1 16,0-9 1-16,-8-17-2 15,12 24 0-15,-12-24 0 16,0 0-2-16,0 0-1 16,26 14-4-16,-32-36-6 15,23 14-27-15,-17 8 0 16,16-29 0-16,-10 11 1 16</inkml:trace>
  <inkml:trace contextRef="#ctx0" brushRef="#br0" timeOffset="102612.3155">8110 10500 1 0,'0'0'27'15,"0"0"5"-15,4-20 2 16,-4 20-16-16,-19-14-1 16,25 32-1-16,-32-16-2 15,20 35-3-15,-22-8-1 16,13 34-2-16,-13 2-2 16,8 23-1-16,-6 3-1 15,7 11 0-15,-1-6-1 16,12 2 0-16,2-10 0 0,12-7-2 15,2-13 1-15,12-7 0 16,-1-14-1-16,9-9 1 16,-2-11-1-16,-1-5 0 15,1-5-1-15,-2-5 0 16,-24-12 0-16,27 10 0 16,-27-10 0-16,0 0-2 15,18 0 0-15,-18 0-1 16,0 0-1-16,0-25-3 15,0 25-5-15,0 0-28 16,2-22-2-16,-2 22 1 16,8-28 1-16</inkml:trace>
  <inkml:trace contextRef="#ctx0" brushRef="#br0" timeOffset="103288.5678">8525 10953 13 0,'22'-16'33'0,"-22"16"1"15,18-19 1-15,3 20-15 16,-15-26-4-16,34 25-3 15,-26-24-2-15,23 24-3 16,-11-9 0-16,7 16-2 16,-11-1 0-16,4 14-2 15,-13 5 0-15,-1 9-1 0,-12 5-2 16,-2 6 1-16,-10 0 0 16,-5 4-2-1,-5-3 1-15,-4 1 0 16,-1-6-1-16,-3-4 0 0,2-3 0 15,7-9 0-15,-1-7 1 16,22-18-1-16,-24 19 0 16,24-19 0-16,0 0 0 15,0 0 0-15,0 0 0 16,20-6 0-16,-20 6 0 16,30-11 0-16,-11 7 0 15,5-4 1-15,4 2-1 0,-3 4 1 16,1-2-1-1,0 0 0-15,-1 2-1 16,-5 4 0-16,6 0-2 16,-26-2-1-16,33 2-3 15,-27-20-4-15,22 30-16 0,-28-12-13 16,14-19-1-16,-14 19 1 16,14-38 1-16</inkml:trace>
  <inkml:trace contextRef="#ctx0" brushRef="#br0" timeOffset="103632.6996">9072 10988 52 0,'0'0'38'0,"0"0"2"16,0 0-1-16,-8 36-23 16,-20-19-4-16,21 17-5 15,-15-1-2-15,18 10-2 0,-2-6 0 16,12 5-2-16,2-13 0 15,14-7-1-15,9-11 1 16,7-5 0-16,1-10-2 16,1-9 3-16,1-11-2 15,3-3 0-15,-11-3 0 16,-7-3 1-16,-8-3-2 16,-11-1 1-16,-5 0 1 15,-8 4-2-15,-3-3 2 16,-9 5-2-16,-2 3 1 15,-2 5-2-15,5 5-2 16,-9-3-3-16,26 21-9 16,0 0-25-16,-20-10 1 0,20 10-1 15,0 0 1-15</inkml:trace>
  <inkml:trace contextRef="#ctx0" brushRef="#br0" timeOffset="105473.3877">9704 10713 16 0,'0'0'33'16,"0"0"2"-16,0 0-1 15,20 14-15-15,-20-14-5 16,6 20-3-16,-6-20-2 16,7 43-3-16,-7-16-1 15,14 15-1-15,-8-5 0 16,6 8-1-16,-12-4 0 16,6 2-1-16,-4-5 0 0,-2-3 0 15,0-9-1-15,0-5 0 16,0-3 0-16,0-18-1 15,0 0 0 1,0 0 1-16,0 0-1 0,0 0 0 16,4-26 0-16,-4 5-1 15,2-1 1-15,4-3-1 16,0 3 1-16,4-5-1 16,5 1 1-16,-1 1-1 15,8 1 1-15,4 8 1 16,1 1-1-16,3 3 1 15,-3 4-1-15,5 12 1 0,-6 6 0 16,-5 7 0-16,-3 7 1 16,-4 9 0-16,-8-1-1 15,0 5 0 1,-4-2 0-16,-2-3 1 0,0-3-2 16,0-7-1-16,4-1-1 15,-4-21-2-15,8 24 0 16,-8-24-6-16,15-4-23 15,-15 4-8-15,0 0 1 16,24-22 0-16</inkml:trace>
  <inkml:trace contextRef="#ctx0" brushRef="#br0" timeOffset="106120.6287">10265 10927 24 0,'0'0'33'0,"-24"-4"1"16,24 4-4-16,0 0-12 0,-2-17-4 16,2 17-4-16,0 0-2 15,34-4-1-15,-34 4-2 16,39-10 0-16,-13 4-1 15,5 8-1-15,-3-6 0 16,5 6 0-16,-9-2-1 16,-2 6 0-16,-4 4 0 15,-18-10-1-15,15 27 0 16,-11-9 0-16,-10 0 0 16,-5 3 0-16,-3-1-1 15,-6 3 1-15,0-5-1 16,1 0 1-16,-1-1-2 15,2-1 2-15,18-16-1 0,-32 28 0 16,32-28 1-16,-13 23-1 16,13-23 0-16,0 0 1 15,6 20 0-15,-6-20-1 16,31 2 0-16,-11-2 0 16,6-4 0-16,1 0 0 15,5-2-1-15,-7 2 0 16,5 2-2-16,-8-6-1 15,2 12-4-15,-24-4-11 16,17-18-20-16,-17 18-2 16,0 0 1-16,20-11 0 15</inkml:trace>
  <inkml:trace contextRef="#ctx0" brushRef="#br0" timeOffset="106616.8107">10784 10511 31 0,'-14'-19'34'0,"14"19"2"16,0 0 0-16,14-18-16 0,12 30-9 16,-26-12-2-16,31 12 0 15,-11-3-2-15,12 21-1 16,-9-3-1-16,15 16-1 15,-13 1-1-15,7 7 0 16,-6 2-1-16,-1 6 0 16,-9 1 0-16,-4 1-2 15,-4-4 1-15,-4-4-1 0,-10-2 1 16,-6-4-1 0,-2-6 1-16,0-7-1 15,-3-7 0-15,-1-5 0 16,18-22-1-16,-28 21-2 0,28-21-2 15,-20 2-6-15,20-2-30 16,0 0 1-16,12-23-2 16,-10 5 1-16</inkml:trace>
  <inkml:trace contextRef="#ctx0" brushRef="#br0" timeOffset="108029.3396">11386 10462 38 0,'0'0'33'15,"0"0"3"-15,0 0-12 0,0 0-7 16,0 0-4-16,0 0-2 15,-2 32-3 1,2-32-1-16,-20 41-1 16,1-12-1-16,7 18 0 0,-8 4-2 15,6 6 1-15,-5 2-2 16,7 8 1-16,-2-6-2 16,8 2 1-16,6-10-1 15,4-4 1-15,4-4-1 16,4-2 0-16,3-12 0 15,3-3 0-15,-2-7 1 16,2-1-1-16,1-6 0 16,-1 1 1-16,-18-15-1 0,28 10 0 15,-28-10 0 1,20 2 0-16,-20-2 0 16,0 0 0-16,19 6 0 15,-19-6 0-15,0 0-1 0,0 0 0 16,0 0 0-16,0 0-1 15,0 0 0-15,0 0 0 16,0 0-1-16,0 0-2 16,0 0 0-16,0 0-7 15,26-19-31-15,-26 19-1 16,-4-24 1-16,4 24 0 16</inkml:trace>
  <inkml:trace contextRef="#ctx0" brushRef="#br0" timeOffset="109748.9815">11672 10727 15 0,'18'-16'33'16,"-18"16"3"-16,-4-19-1 15,4 19-13-15,-19-2-4 16,19 25-5-16,-20-21-4 15,20 26-1-15,-20-3-3 16,8 17-1-16,-2-1 0 0,6 10-1 31,-3-6-1-31,15 6 0 0,-2-4 0 0,3-6 0 16,9-5-1 0,6-7 0-16,0-7 0 0,5-9 0 15,1-5-1-15,-4-8 1 16,2-6 0-16,-5-1-1 15,1-9 1-15,-6-2 0 16,0-3-1-16,-6-3 0 16,-3-5 1-16,-5-5-1 15,-1-1 1-15,-5 2-1 16,-2-5 0-16,-4 1 0 0,-2-4 1 16,2 5-1-16,0 3-1 15,4 8 0-15,1 3-1 16,1 0-2-1,6 22-1-15,0 0-3 0,0 0-7 16,-4 18-26-16,4 0 1 16,4 3 0-16,-4-1 1 15</inkml:trace>
  <inkml:trace contextRef="#ctx0" brushRef="#br0" timeOffset="110069.1002">12065 11157 76 0,'0'0'42'15,"0"0"-2"-15,0 0 0 16,0 0-29-16,0 0-5 16,0 0-2-16,0 0-1 15,0 0-3-15,0 0-1 16,0 0-1-16,0 0-2 0,18 22-4 16,-18-22-11-16,0 0-21 15,-6-20-2 1,6 20 2-16,0 0-1 15</inkml:trace>
  <inkml:trace contextRef="#ctx0" brushRef="#br0" timeOffset="110565.292">12322 10735 64 0,'20'-24'39'16,"-20"24"1"-16,0 0-2 15,0 0-25-15,-28 16-5 16,12 12-2-16,-13-1-1 0,7 8-2 16,-4 9-1-16,7 3-1 15,-1 0 0-15,14 0 0 16,4-4-1-16,10-4 1 15,6-3-1-15,7-7 0 16,9-11 0-16,4-6 1 16,5-9-1-16,-1-8 0 15,1-7 0-15,-5-6 0 16,3-7 1-16,-9-1-2 16,-1-5 2-16,-3-3-1 15,-8 1 0-15,-4 2 0 16,-6 5 0-16,-10 1 0 15,4 25 1-15,-16-26-1 0,16 26 0 16,-38 6 1-16,19 8 0 16,-7 9 0-16,0 7-1 15,7 1 1-15,3 2-3 16,2-3 0-16,10 5-4 16,4-35-7-16,-6 41-28 15,12-23-1-15,-6-18 2 16,24 24-2-16</inkml:trace>
  <inkml:trace contextRef="#ctx0" brushRef="#br0" timeOffset="111716.7172">12826 10817 38 0,'0'0'35'0,"0"0"2"15,0 0-5-15,23 20-16 16,-23-20-3-16,6 30-2 16,-6-30-3-16,6 49-1 15,-12-22-3-15,14 10 0 16,-2-3-2-16,0 1 0 0,-6-7 0 15,6 1-1 1,-4-9-1-16,2-3 1 16,-4-17-1-16,0 0 0 15,0 0 0-15,16 2 0 0,-16-2 0 16,11-33-1-16,-5 9 0 16,0-3 0-16,-2-3 0 15,0-1 0-15,2 2 0 16,-6 1 1-16,6 3 0 15,-2 3 0-15,6 2 0 16,-10 20 0-16,22-27 1 16,-22 27-1-16,31-6 1 15,-11 10 0-15,0 4 0 16,-1 7 1-16,-5 5 0 16,0 8 0-16,-2-1-1 15,-4 2 1-15,-4 1-1 16,2-1 0-16,-10-3 0 0,2-5 0 15,2-21-1-15,-6 28 0 16,6-28 1-16,0 0-1 16,0 0 0-16,-20-8 0 15,20 8-1-15,2-31 0 16,2 7 1-16,2-5 0 16,2-5-1-16,4 1 1 15,3-2 0-15,3 1-1 16,2 5 1-16,6 1 1 15,-5 11-1-15,9 7-1 16,-2 8 2-16,-3 8-1 16,1 8 0-16,-4 7 1 0,-5 1-1 15,-3 9 1-15,-2-1-1 16,-10-3 0-16,4 0-1 16,-6-5-1-16,0 0-2 15,0-22-5-15,2 31-16 16,-2-31-15-16,0 0 0 15,0 0-2-15,0 0 3 16</inkml:trace>
  <inkml:trace contextRef="#ctx0" brushRef="#br0" timeOffset="112408.9734">13643 10407 30 0,'-22'-23'35'16,"22"23"2"-1,0 0-1-15,12-36-11 16,8 38-13-16,-20-2-2 16,33-2-2-16,-33 2-1 0,52 20-1 15,-25-4 0-15,7 17-2 16,-2 0 1-16,-1 17-2 16,-5 1 0-16,-4 11-1 15,-9-1 0-15,-3 0-1 16,-8 0 0-16,-8-8 0 15,-8 2 0-15,1-14-2 16,1-6 1-16,-6-7-1 16,8-7-3-16,10-21-2 15,-12 32-19-15,12-32-18 16,0 0 1-16,-21-12 0 16,21 12 1-16</inkml:trace>
  <inkml:trace contextRef="#ctx0" brushRef="#br0" timeOffset="114200.6459">7017 12499 42 0,'0'0'34'15,"0"0"1"-15,0 0-11 16,0 0-7-16,0 0-5 15,0 0-2-15,0-17-4 16,0 17-1-16,21 2-2 16,-1 0 0-16,4-6-2 15,7 4 0-15,3-6-1 16,-1 2-1-16,-1 2 0 0,-4-4-2 16,9 8-3-16,-37-2-7 15,40-10-23-15,-40 10-2 16,0 0 1-16,-20 16-1 15</inkml:trace>
  <inkml:trace contextRef="#ctx0" brushRef="#br0" timeOffset="114360.7015">7022 12647 51 0,'-3'21'36'0,"3"-21"0"15,29 14 0-15,-1-2-26 16,-8-16-4-16,11 8-3 15,3-2-6-15,-9-4-31 0,7-4-3 16,1 2 1-16,-7-8-1 16</inkml:trace>
  <inkml:trace contextRef="#ctx0" brushRef="#br0" timeOffset="115253.0358">7933 12417 23 0,'-16'-2'32'0,"16"2"1"15,0 0-8-15,0 0-7 16,0 0-4-16,0 0-5 0,39 4-2 15,-39-4-1-15,44-4-3 16,-13-2 0-16,13 4-1 16,-5-8-1-16,7 4 1 15,-5 1 0-15,5 1-1 16,-9 2 0-16,-5 2 1 16,-11 0-1-16,-1 6 1 15,-20-6 0-15,20 17-1 16,-20-17 1-16,-2 32 0 15,-10-7 2-15,6 8-1 16,-8 1 0-16,3 5-1 16,-3 2 0-16,-6 6 0 15,0-1 1-15,6 1-1 0,-3-12-2 16,5 0 2-16,-2-3-1 16,6-7 0-16,0-1-1 15,2-7 1-15,6-17-1 16,-10 20-2-16,10-20 0 15,0 0-3-15,0 0-1 16,0 0-7-16,0 0-27 16,22-16-1-16,-22 16-1 15,16-29 3-15</inkml:trace>
  <inkml:trace contextRef="#ctx0" brushRef="#br0" timeOffset="115749.2202">8559 12539 14 0,'19'-22'34'16,"17"4"2"-16,-4 3 1 15,5-17-17-15,10 30-2 16,-33-21-5-16,24 27-3 15,-38-4-2-15,33 8-3 16,-33-8 0-16,8 41-2 16,-16-12-1-16,0 10 0 15,-11 3 0-15,-5 5-1 0,-4-2 0 16,-3 0 0-16,-3 0-1 16,1-6 1-16,1-5-1 15,0-5 1 1,5-3-1-16,1-7 1 0,8-3-1 15,18-16 1-15,-23 22 0 16,23-22-1-16,0 0 1 16,0 0-1-16,0 0 1 15,0 0-1-15,27 8 1 16,-7-8 0-16,2-4-1 16,9 0 1-16,7 2-1 15,-5-2 0-15,5 0 0 0,-4-2-1 16,-1 6-1-16,-5-8-2 15,7 14-4-15,-35-6-12 16,30-12-21 0,-30 12 0-16,29 0 0 15,-29 0 0-15</inkml:trace>
  <inkml:trace contextRef="#ctx0" brushRef="#br0" timeOffset="116892.649">9356 12431 16 0,'-19'-12'33'16,"19"12"0"-16,0 0-8 15,0 0-5-15,0 0-2 16,-24-10-4-16,24 10-3 16,0 0-2-16,0 0-2 15,0 0-2-15,20 32 1 0,-20-32-1 16,11 43-2-16,-9-16 1 15,4 10-1-15,0-1-1 16,-2-1-1-16,-2-4 1 16,0-1-2-16,2-7 0 15,-4-23 0-15,2 26 0 16,-2-26 0-16,0 0 0 16,0 0 0-16,0 0-1 15,12-27 1-15,-12 7 0 16,0-2 0-16,2-5-2 15,2-1 2-15,2 1-1 16,2-1 1-16,4 3-1 16,1 3 1-16,1 5 0 0,10-1 0 15,-2 8 1-15,3 0 0 16,3 6-1-16,-2 6 1 16,-1 4 0-1,-3 6 0-15,2 8 1 0,-10 7-1 16,-9 3 0-16,1 3-1 15,-6 0 1-15,0 1 0 16,0-3-1-16,-6-1 1 16,1-13-2-16,5-17 2 15,0 24-1-15,0-24 0 16,0 0-1-16,0 0 1 16,0-22 0-16,7 4-1 15,3-7 1-15,4-6-1 0,0-3 0 16,6 1 0-16,3-1 0 15,1 5 1 1,6 4-1-16,-5-3 1 16,1 12-1-16,-4 9 2 0,-1 3-1 15,-3 6 1-15,2 5 0 16,-6 11 0-16,-2 4 1 16,-6 7-1-16,1 1 0 15,-7 1 0-15,0 0-1 16,0-1 0-16,0-3 1 15,-2-9-2-15,2 0-1 16,0-18-3-16,2 23-2 0,-2-23-10 16,0 0-24-1,0 0-1-15,0 0 0 16,8-21 1-16</inkml:trace>
  <inkml:trace contextRef="#ctx0" brushRef="#br0" timeOffset="117236.7787">10450 12419 54 0,'24'-8'40'15,"-8"4"-1"-15,-16 4 3 16,0 0-21-16,17 24-13 15,-30-3 0-15,-5 15-4 16,-8 1 0-16,-1 8-1 0,-7 4-1 16,2 6-1-16,-1-2 0 15,1 4 0-15,1-6-1 16,3 0 0-16,8-6 0 16,1-6 1-16,5-5-2 15,2-11-1-15,6-5 0 16,6-18-3-16,0 0-3 15,0 0-7-15,18-24-26 16,-8 5-1-16,7-7 1 16,-1-3 0-16</inkml:trace>
  <inkml:trace contextRef="#ctx0" brushRef="#br0" timeOffset="117764.9731">10705 12599 47 0,'28'-3'38'0,"-28"3"0"15,0 0 1-15,37 5-25 16,-37-5-3-16,-20 2-2 15,-5-2-2-15,5 14-2 16,-12-6-1-16,5 10-1 0,-5-7-1 16,10 7-1-16,-1-4 1 15,23-14-2-15,-20 25 1 16,20-25-1-16,12 26 0 16,8-12 0-16,1-3 0 15,11 1 0-15,5 4-1 16,3 0 1-16,-1-1 0 15,3 3 0-15,-5 0 0 16,-5 1 0-16,-4 3 1 16,-11 1 0-16,-3-1 0 15,-14 1 1-15,-8 1-1 16,-8-2 1-16,-3-3 0 16,-3-1 0-16,-4-4-1 0,-1-5 0 15,-7-3 0-15,8-10-1 16,1-1 0-1,-1-7-1-15,2 4-2 16,3-8 0-16,21 16-2 0,-34-37-5 16,34 37-32-16,-10-28 0 15,0 11 0-15,10 17 0 16</inkml:trace>
  <inkml:trace contextRef="#ctx0" brushRef="#br0" timeOffset="130636.7794">19417 1370 28 0,'0'0'33'0,"0"0"-1"16,0 0 3-16,0 0-20 16,0 0-2-16,0 0-3 0,0 0-2 15,0 0-1-15,0 0-2 16,-2 25-1 15,2-25 0-31,0 0-1 0,0 0 0 0,-6 26 0 0,6-26-1 16,0 0-1-16,0 0 0 15,0 0-1-15,17 7 0 16,-17-7 1-16,0 0-1 16,22-21 0-16,-22 21 1 15,6-18 0-15,-6 18-1 16,0 0 0-16,-24-8 1 15,24 8-1-15,-33 14 1 16,13 8-1-16,-2 1 1 0,-1 5 0 16,-3 7-1-16,4 6 2 15,2 2-1-15,7 6 0 16,7 1 0-16,6-5 0 16,6-6-1-16,7-4 0 15,7-5 0-15,2-7 1 16,8-7-1-16,1-10-1 15,-1-6 0-15,1-2-2 16,3 0-3-16,-16-26-7 16,13 13-27-16,-9-13 0 15,-4 3 0-15,-8-13 1 16</inkml:trace>
  <inkml:trace contextRef="#ctx0" brushRef="#br0" timeOffset="131168.9791">19740 1077 31 0,'8'-21'36'16,"-8"21"-1"-16,0 0 2 15,14-24-16 1,6 42-5-16,-20-18-4 16,31 15-4-16,-11-1-1 0,20 19-2 15,-7 3 0-15,7 11-2 16,-3 4 1-16,-1 10-2 15,-7 2 1-15,-9 11-1 16,-6 1 0-16,-6 1 0 16,-10-3-2-16,-4 1 2 15,-6-3-1-15,-2-2 0 16,-5-6 0-16,1-10 0 0,-2-10 0 16,4-6 0-1,4-6 0-15,-1-13-1 16,7 0 1-16,6-18-1 15,-8 17 1-15,8-17-1 0,0 0 0 16,0 0 1-16,0 0-1 16,0 0-1-16,0 0-1 15,0 0-2-15,-6 22-4 16,6-22-27-16,0 0-7 16,0 0-2-16,-24-8 2 15</inkml:trace>
  <inkml:trace contextRef="#ctx0" brushRef="#br0" timeOffset="133900.9984">21559 1536 11 0,'0'0'27'15,"0"0"-2"-15,0 0-4 16,0 0-3-16,-6-19-2 16,6 19-1-16,0 0-1 15,0 0-2-15,-8-20-2 16,8 20-1-16,0 0-2 15,0 0-1-15,0 0-1 16,0 0-1-16,0 0 0 16,0 0-1-16,0 0 0 15,0 0 0-15,0 0-1 0,22 16 1 16,-22-16-1-16,14 29 0 16,-8-7 0-1,5 7-1-15,-5 3 1 16,4 5-1-16,0 0 0 0,0 4 0 15,0-1 0-15,0-3 0 16,5-6-1-16,-7-1 0 16,6-9 0-16,-2-1 0 15,-12-20 1-15,14 28-1 16,-14-28 0-16,14 19 0 16,-14-19 1-16,0 0-1 15,13 18 1-15,-13-18-1 16,0 0 0-16,0 0 0 0,20 0 0 15,-20 0 0 1,0 0 1-16,12-18-1 16,-12 18 0-16,12-25 0 15,-6 7 0-15,0-8 0 0,2 3 1 16,0-7-1-16,3-5 0 16,3 0 0-16,-2 0 0 15,2-5 0-15,-2 5 1 16,-2 0-1-16,1-1-1 15,-5 1 1-15,0 13-1 16,-6-1-1-16,6 3-2 16,-6-5-3-16,0 25-7 15,22-20-27-15,-22 20-1 16,12-20 1-16,-12 20-1 16</inkml:trace>
  <inkml:trace contextRef="#ctx0" brushRef="#br0" timeOffset="134981.4059">22874 1495 23 0,'0'0'32'15,"0"0"1"-15,0 0 1 16,-8-25-16-16,8 25-3 16,0 0-3-16,2 31-1 0,-2-31-3 15,-12 31-2-15,2-13 0 16,10 14-1-16,-12-3-1 16,6 6-1-16,-1-3 0 15,-3 3-1-15,0-6-1 16,-6 5 1-16,0-9-1 15,-2-1 0-15,-3-6 0 16,1-1-1-16,-6-3 1 16,3-4-1-16,1-4 0 15,2-4 0-15,0-6 0 16,1-4 0-16,19 8-1 16,-32-26 1-16,16 7-1 15,0-3 1-15,7-1-1 0,-3-3 0 16,4 1 1-16,2 1 0 15,2-2-1-15,8 5 1 16,2-1 0-16,2-1 0 16,6 1 0-16,-14 22 0 15,33-29 1-15,-13 19-1 16,4 0 1-16,1 6 0 16,3 2 0-16,-2 8 1 15,1 6-1-15,5 0 1 16,-7 5 0-16,9 5-1 15,-10 5 1-15,3 7-1 16,-1-3 0-16,0 2 1 16,-5-3-1-16,5 5 0 0,-4-9 0 15,-4-3 0-15,1-3-1 16,-19-20 1 0,24 23-1-16,-24-23 0 15,0 0 0-15,16 20-1 0,-16-20-1 16,0 0-3-16,0 0-4 15,0 0-32-15,0 0-1 16,0 0-1-16,0 0 1 16</inkml:trace>
  <inkml:trace contextRef="#ctx0" brushRef="#br0" timeOffset="135824.7199">23762 1319 46 0,'2'-26'35'16,"-2"26"2"-16,0 0-9 15,-11-33-7-15,11 33-7 16,0 0-3-16,0 0-2 15,0 0-4-15,0 0 0 16,-10 27-1-16,12 1 0 16,-2-3-1-16,4 8 0 15,-2 3 0-15,3 9 0 32,-3 0-1-32,10 2 0 0,-6 0 0 0,0-2-1 0,2 1 1 15,4-1-1-15,-4-6-1 16,-2-6 1-16,2-9 0 15,-2-3-1-15,-6-21 0 16,7 30 0-16,-7-30-1 16,0 0 0-16,0 0-1 15,0 0-1-15,0 0-1 16,4-26-3-16,-4 26-1 16,-6-39-4-16,6 39-18 15,12-25-11-15,-16 3 0 16,-2-3 1-16,-1-5 1 15</inkml:trace>
  <inkml:trace contextRef="#ctx0" brushRef="#br0" timeOffset="136452.9547">23099 1315 13 0,'0'0'32'16,"-22"0"0"-16,22 0 2 15,0 0-13-15,-21-6-4 16,21 6-4-16,0 0-2 16,0 0-3-16,0 0-1 15,0 0-1-15,0 0-2 16,0 0 0-16,13-24-1 15,-13 24-1-15,28-12 1 16,-8 12-1-16,3-4 0 16,11 1 0-16,7-3 0 15,13 4 0-15,7-4-1 16,12 2 2-16,2-4-2 0,10 4 1 16,0-2 0-16,0 2 0 15,-2 0-1-15,-12 0 0 16,-6 1 1-16,-16 3 0 15,-7-2-1-15,-13 2-1 16,-5 0 0-16,-24 0 0 16,20-2 0-16,-20 2 1 15,0 0-2-15,0 0 0 16,0 0 0-16,0 0-1 16,2 17-1-16,-2-17-5 15,0 32-11-15,0-32-23 16,0 0 0-16,-28 23 1 15,28-23-1-15</inkml:trace>
  <inkml:trace contextRef="#ctx0" brushRef="#br0" timeOffset="141260.7474">21377 3165 16 0,'0'0'32'16,"12"-17"0"-16,-12 17 3 15,0 0-18-15,6-20-1 16,-6 20-2-16,6-18-3 16,-6 18-1-16,0 0-2 0,0 0-2 15,0 0 0-15,0 0-1 16,0 0-1 0,0 0 0-16,0 0-1 15,22 4 0-15,-22-4 0 16,19 30-1-16,-7-13 1 0,4 11-2 15,-2 5 1-15,4 1-1 16,1 3 0-16,-1 0 0 16,-2-2 0-16,8-1 0 15,-9-1-1-15,5-5 1 16,-2-3-1-16,0-3 1 16,-8-5-1-16,-10-17 1 15,23 20-1-15,-23-20 1 16,0 0-1-16,0 0 0 15,20 12 1-15,-20-12-1 16,0 0 0-16,12-24 0 16,-12 24 1-16,14-27-1 0,-6 9 0 15,-1-1 0-15,5-7 0 16,0-1 0-16,2-5 0 16,0 1 1-16,-2-3-1 15,1 1-1-15,1-4 2 16,0 1-3-16,0 3 1 15,2 2-1-15,-2 9-2 16,-7 0-3-16,11 13-2 16,-24-9-28-16,6 18-5 15,22-10 0-15,-22 10 0 16</inkml:trace>
  <inkml:trace contextRef="#ctx0" brushRef="#br0" timeOffset="141749.9295">22246 3273 26 0,'-20'12'35'0,"20"-12"1"15,0 0 0-15,0 0-14 16,0 0-5-16,0 0-5 16,28 8-3-16,-8-14-4 15,13 8-1-15,3-6-1 0,5 4-1 16,-1-2-2-16,-3-2-2 15,3 10-4 1,-21-22-13-16,9 14-19 16,-4 4-1-16,-24-2 0 0,23 0 0 15</inkml:trace>
  <inkml:trace contextRef="#ctx0" brushRef="#br0" timeOffset="141962.0085">22376 3401 58 0,'0'0'37'0,"0"19"-1"15,0-19-1 1,28-5-26-16,11 8-2 16,-7-8-3-16,8 1-3 15,-1 6-5-15,-5-18-13 0,5 8-18 16,5 4-2-16,-11-4 1 15,1 4-1-15</inkml:trace>
  <inkml:trace contextRef="#ctx0" brushRef="#br0" timeOffset="142577.2384">23638 2871 46 0,'-14'-24'35'16,"14"24"1"-16,-22-17-10 16,-7-11-6-16,29 28-6 15,-34-23-2-15,34 23-5 16,-43-16-1-16,15 16-2 16,-9-4 0-16,3 14-1 0,-3-2-1 15,3 7 1-15,0 3-2 16,3 8 1-16,5 1 0 15,10 6-1-15,1 5 0 16,7 3 0-16,6-2 0 16,8 2 0-16,-4-1 1 15,6 1-1-15,1 2 0 16,1 0 0-16,2 0-1 16,0 3 2-16,2 1-2 15,-2-4 1-15,-2 0-1 16,1 0 1-16,-3-4-1 15,2-3 0-15,-2-5 0 16,-2-5 1-16,-6-7-1 0,0 1 0 16,0-20 0-16,0 25-1 15,0-25 0-15,0 0-1 16,0 0-1-16,-20 8-3 16,20-8-3-16,0 0-9 15,-20-23-23-15,20 23-1 16,-19-30 1-16,19 30 0 15</inkml:trace>
  <inkml:trace contextRef="#ctx0" brushRef="#br0" timeOffset="142793.3199">23079 3428 65 0,'4'-17'36'15,"-4"17"1"-15,26-10-2 16,0 12-26-16,-26-2-3 16,41-12-3-16,-15 8-2 15,-1-2-4-15,9 10-3 16,-34-4-19-16,37-18-11 16,-15 16-1-16,-4-3 0 15</inkml:trace>
  <inkml:trace contextRef="#ctx0" brushRef="#br0" timeOffset="143545.5995">23737 3063 9 0,'-4'-27'33'15,"4"27"2"-15,0 0 2 16,-2-30-14-16,2 30-3 15,0 0-4-15,25 10-4 16,-25-10-3-16,0 0-3 16,20 6 0-16,0 10-2 15,-20-16 1-15,34 37-1 16,-15-13-1-16,7 11 0 16,-4 0 0-16,3 8-1 15,-1 3 0-15,-2 1-1 16,-2-4 0-16,-3-2 0 15,-3-2 0-15,-2-7-1 0,0-5 0 16,-4-7-1-16,-8-20-1 16,14 23 0-16,-14-23-3 15,0 0-2-15,31 16-6 16,-31-16-28-16,0 0 0 16,0-31 0-16,0 13 0 15</inkml:trace>
  <inkml:trace contextRef="#ctx0" brushRef="#br0" timeOffset="143769.6836">24013 3336 60 0,'0'0'39'16,"-20"12"0"-16,20-12 1 15,-31 6-24-15,21 21-5 16,-22-11-4-16,13 11-2 15,-13-1-3-15,10 1 0 16,-3 1-2-16,1-10-3 16,16 7-4-16,-18-11-32 15,26-14-1-15,0 0-1 16,0 0 2-16</inkml:trace>
  <inkml:trace contextRef="#ctx0" brushRef="#br0" timeOffset="145033.1552">24933 3073 20 0,'0'0'22'0,"0"0"2"16,0 0-2-16,-19-4-3 15,19 4-2-15,0 0-2 16,0 0-3-16,0 0-2 0,0 0-1 15,-20-8-1-15,20 8-1 16,0 0-2-16,0 0 0 16,0 0-1-16,0 0-1 15,0 0-1-15,27 4 1 16,-27-4-2-16,40 0 1 16,-12-2 0-16,9-4-1 15,3 0 0-15,5 5 0 16,-2-5 0-16,-1 2-1 15,1-2 0-15,-7 0 0 16,-3 6-2-16,-7 0 0 16,4 6-1-16,-30-6-4 15,33 10-7-15,-33-10-25 0,0 0-1 16,0 0 1-16,-19 21 0 16</inkml:trace>
  <inkml:trace contextRef="#ctx0" brushRef="#br0" timeOffset="146145.5796">24919 3265 13 0,'0'0'29'0,"0"0"-1"15,0 0-5-15,-25 6-4 16,25-6-3-16,0 0-3 16,0 0-2-16,0 0-2 15,0 0-2-15,0 0-1 16,0 0-1-16,0 0-1 15,33 8 0-15,-33-8 0 16,34-2 0-16,-10-2-2 16,9 6 1-16,1-6-1 0,5 6 0 15,3-6 0-15,3 4 0 16,1-6 0-16,5-1-2 16,-6 3 2-16,1-2-2 15,-9 2 1-15,-7 0-2 16,-6 2 1-16,-5-4-1 15,-19 6-1-15,16 2-1 16,-16-2-2-16,0 0-3 16,-8 20-12-16,8-20-19 15,0 0 0-15,-20 2 0 16,20-2 1-16</inkml:trace>
  <inkml:trace contextRef="#ctx0" brushRef="#br0" timeOffset="147248.9848">25468 2932 43 0,'0'0'30'0,"0"0"-6"0,-17 2-4 15,17-2-6-15,0 0-4 16,-14-18-3-16,14 18-1 15,0 0 0-15,0 0 0 16,-4-18-1-16,4 18 0 16,0 0 0-16,0 0 0 15,0 0-1-15,0 0-1 16,0 0 0-16,0 0-1 16,0 0 0-16,0 0-1 15,0 0 1-15,0 0-1 16,20 8 0-16,-20-8 0 15,29 16 0-15,-13-8 0 16,8 0 0-16,3 3 0 0,5 1 0 16,0 0-1-16,-3 0 0 15,3 1 0-15,-5-1 0 16,-3 4 1-16,-4-2-1 16,-20-14 1-16,26 15-1 15,-26-15 1-15,7 26 0 16,-7-8 0-16,-7-1 0 15,1 3 1-15,-6 1-2 16,-2 7 2-16,-4 1-1 16,2 1 0-16,-7-1 1 15,3 1-1-15,-2-3 0 16,2-1 0-16,1-1 0 16,5-1 1-16,-4-1-2 0,6-3 1 15,12-20-1-15,-16 27 0 16,16-27-1-16,-13 20-2 15,13-20-5 1,0 0-17-16,0 0-17 0,-18 0 0 16,18 0 0-16,0-18-1 15</inkml:trace>
  <inkml:trace contextRef="#ctx0" brushRef="#br0" timeOffset="148157.3217">26529 3034 22 0,'2'-20'35'15,"-2"20"1"-15,0 0 1 16,0 0-16-16,-2-29-4 15,2 29-6-15,0 0-2 16,19 2-2-16,-19-2-2 16,0 0 1-16,22 10-2 15,-8 9 0-15,-14-19-1 16,30 45 0-16,-17-15 0 16,7 7-1-16,0 4-1 15,2 2 0-15,-3 1 0 16,5-1 0-16,-4 0 0 15,0-8 0-15,-1-1 0 0,1-9 0 16,-2-7-1-16,-2-4 1 16,-16-14-1-16,31 2 0 15,-31-2 1-15,28-22-1 16,-16 4 1-16,0-3-1 16,1-5 0-16,-5-9 0 15,4-8 0-15,0-2-1 16,-2 3 1-16,2-1 0 15,0 0 0-15,-7 6 0 16,5 1-1-16,0 9 0 16,-2 5-2-16,-6 3-2 15,-2 19-4-15,4-24-32 16,-4 24-2-16,14-20 0 0,-14 20 0 16</inkml:trace>
  <inkml:trace contextRef="#ctx0" brushRef="#br0" timeOffset="149140.6886">27824 2989 29 0,'0'0'32'0,"0"0"1"16,16 17-12-16,-16-17-3 16,0 0-4-16,0 0-3 15,4 28-2-15,-4-28-2 16,-4 19 0-16,4-19-2 16,-8 40 0-16,0-21-1 15,2 13 0-15,-6-3-2 16,4 3 1-16,-9-3-2 0,1 4 1 15,-4-9-1 1,0-4 1-16,-5-5-2 0,-1-5 1 16,-2-2 0-1,3-8-1-15,-1-2 0 0,6-8 0 16,0-4 0-16,20 14 0 16,-31-35 0-16,23 12 0 15,-2-3-1-15,2-1 1 16,8 1-1-16,0-3 1 15,6 7 0-15,0 0 0 16,-6 22 0-16,26-25 0 16,-26 25 0-16,29-12 1 15,-29 12 0-15,36 6-1 0,-20 2 1 16,3 6-1 0,5-5 1-16,2 11 1 15,-1-2-1-15,3 7 0 16,6 3 1-16,-7-1 0 0,3 1-1 15,-2-3 0-15,-9-1 1 16,-1-3-1-16,-10-1 1 16,-2 1-1-16,-6-21 0 15,2 28 0-15,-2-28 0 16,-2 18 0-16,2-18 0 16,0 0-1-16,0 0 1 15,0 0-1-15,0 0 0 16,0 0 0-16,0 0 0 15,0 0-1-15,20 9 0 16,-20-9-2-16,0 0-2 16,6-17-7-16,-6 17-30 15,0 0-1-15,7-18 0 0,-7 18 0 16</inkml:trace>
  <inkml:trace contextRef="#ctx0" brushRef="#br0" timeOffset="151725.6567">28412 2946 18 0,'0'0'31'0,"0"0"-5"16,0 0-2-1,0 0-5-15,6-22-3 16,-6 22-3-16,0 0-3 0,22-6-2 15,-18-12-1-15,18 18-1 16,-22 0-2-16,33-9 0 16,-13-1-1-16,12 14 1 15,-7-6 0 1,9 12-1-16,-8 1 0 0,1 5 0 16,5 8 0-16,-1 3-1 15,3 2 0-15,-2 9 0 0,-1-3-1 16,-1 2 1-1,7 1-1-15,-3 5 0 16,3-12 0-16,-3 3 0 16,-3-5-1-16,-3-5 0 0,-2-5 0 15,-6-3 1-15,-20-16-2 16,27 21 1-16,-27-21-1 16,0 0 0-16,24 14-2 15,-24-14-3-15,0 0-3 16,0 0-16-16,0 0-16 15,0 0 0-15,0-17 0 16,0 17 1-16</inkml:trace>
  <inkml:trace contextRef="#ctx0" brushRef="#br0" timeOffset="152360.8935">28823 3150 31 0,'0'0'34'0,"0"0"2"16,0 0-10-16,0 0-7 15,16 0-4-15,-16 0-3 0,0 0-3 16,0 0-2-16,0 0-1 15,-16-12-1-15,16 12-1 16,-20 19 0 0,3 1 0-16,-9 4-2 0,0 5 1 15,-5 2-1-15,3 5 0 16,-4-1-1-16,5-3 1 16,1-3-2-16,6-4 0 15,7-5-1-15,13-20 0 16,-24 30-3-16,24-30-3 15,-8 27-16-15,8-27-19 16,0 0 1-16,0 0-1 16,0 0 0-16</inkml:trace>
  <inkml:trace contextRef="#ctx0" brushRef="#br0" timeOffset="156997.6239">21444 4802 13 0,'0'0'33'16,"0"0"1"-16,10-18 1 15,-10 18-17-15,0 0-1 0,0 0-4 16,0 0-3-16,0 0-3 15,0 0-1-15,0 0-2 16,0 0 1-16,0 0-1 16,20 24 0-16,-20-24 0 15,10 43-1-15,-6-13 0 16,8 5-2-16,-6-2 1 16,1 3-1-16,1-5 1 15,-2-2-1-15,0-1 1 16,-6-28-1-16,6 27 0 15,-6-27 0-15,0 0 1 16,0 0-2-16,0 0 0 0,0 0 0 16,0 0-2-16,0 0 2 15,6-31-2-15,-10 9 1 16,2-3-1-16,2-5 1 16,2 1-1-16,2 4 1 15,-2-3 0-15,6 3 1 16,4 1 0-16,8 4 0 15,3 7 0-15,1 3 0 16,2 2 1-16,5 2 0 31,-3 6 0-31,1 10 0 0,-1 4 1 0,-8 11 0 16,-2 3-1-16,-5 7 2 16,-5-2 0-16,-2 3-2 0,0-3 0 15,-6-2 1-15,0-5 0 16,-4-6-2-16,4-20 2 15,-8 23-2-15,8-23 0 16,0 0-1-16,0 0 3 16,-19 0-3-16,19 0-1 15,-8-21 1-15,8 3-1 16,0-10 1-16,8 1-1 16,-1-5 1-16,9 5-1 15,0 0 2-15,4 1 0 16,5 1-1-16,1 5 2 15,2 8-1-15,3 2 1 16,7 4 0-16,-5 4 0 0,7 6 0 16,-7 0 0-16,1 8 0 15,-4 4 0-15,-5 9 0 16,-9 3 0-16,-10 3 0 16,-6 1 1-16,-6 1-2 15,0-2 1-15,-4-1-2 16,0-3 0-16,10-27-4 15,-13 38-1-15,13-38-14 16,0 0-23-16,0 0 2 16,0 0-2-16,0 0 2 15</inkml:trace>
  <inkml:trace contextRef="#ctx0" brushRef="#br0" timeOffset="157453.7947">22645 4857 61 0,'0'0'38'31,"0"0"1"-31,0 0-1 0,20 4-24 0,-20-4-4 16,0 0-2-16,-32 29-3 0,18-3-1 16,-6-1-1-1,7 9-1-15,-5-1 1 16,4 3-2-16,6-3 1 16,2-2-2-16,6-5 1 0,8-5-1 15,4-3 1-15,4-8-1 16,7-8 0-16,-3-4 0 15,6-6 0-15,-6-6 0 16,-1-3-1-16,1-5 1 16,-8-3-2-16,-4-3 2 15,-8-3-2-15,-2-5 1 16,-2 3-2-16,-8 0 0 16,10 7-2-16,-12-9-3 15,14 35-5-15,-6-34-27 16,6 34 1-16,2-21-1 15,-2 21 1-15</inkml:trace>
  <inkml:trace contextRef="#ctx0" brushRef="#br0" timeOffset="158093.0339">22919 4851 83 0,'20'12'38'15,"0"0"3"-15,-20-12-13 16,39 29-17-16,-33-9-3 16,14 13-2-16,-14-5-1 15,4 5-2-15,-4-4 0 16,0 3-1-16,-2-5 0 0,-2-5-1 16,-2-22 1-16,0 27-2 15,0-27 0-15,0 0 0 16,0 0 0-16,0 0-1 15,-20-19 0-15,14-1 1 16,4-7-2-16,2-5 2 16,0-1-1-16,6-2 1 15,2 1-2-15,0 5 2 16,5-1 0-16,5 3 0 16,4 7 0-16,2 3 0 15,3 3 0-15,5 6 0 16,1 0 0-16,5 4 0 15,-3 0 0-15,3 4 0 0,1 0 0 16,1 0 0-16,-1-2 0 16,-1-2 0-16,1 0 0 15,-5-1 0-15,-6-3 0 16,3-4 0-16,-7 4 0 16,-24 8 0-16,22-18 0 15,-22 18 0-15,-20-9 0 16,-6 11 0-16,-7 3 0 15,-11 7 0-15,-3 6 1 16,1 3-1-16,-1 7 1 16,8 9-1-16,7 3 0 15,18 1 1-15,8 2 1 16,14-6-2-16,12-3 2 0,13-3-2 16,9-7 1-16,5-11-2 15,7-1-2 1,-3-18-5-16,20 8-27 15,-18-10-7-15,1-5-1 0,-7-7 0 16</inkml:trace>
  <inkml:trace contextRef="#ctx0" brushRef="#br0" timeOffset="158761.2812">24803 4559 42 0,'0'0'36'16,"0"0"1"-16,0 0 0 15,-26-34-21-15,26 34-3 16,0 0-3-16,0 0-1 16,0 20-2-16,6 6-2 15,-6-1-1-15,6 12 0 0,-4 1-1 16,4 5-1-16,0 2-1 16,0 4 1-16,2-4-2 15,-2-4 0-15,0-3 1 16,-4-11-1-16,4-1-1 15,-6-7-1-15,5-1-2 16,-5-18-2-16,0 0-5 16,0 0-27-16,0 0-3 15,12-20 0-15,-4-1 1 16</inkml:trace>
  <inkml:trace contextRef="#ctx0" brushRef="#br0" timeOffset="159137.4233">25091 4726 62 0,'0'0'40'15,"0"0"-1"-15,6 19 1 16,-31-15-25-16,25 26-4 16,-26-11-4-16,12 15-3 15,-6-1-1-15,3 4-1 16,9-3-1-16,6-3 0 15,4-6-1-15,11-3 0 16,7-6 0-16,6-6 0 16,5-18 0-16,3-4 0 15,0-6 0-15,-3-3 1 0,1-5-1 16,-11-3 0-16,-3-1 0 16,-4-1 0-1,-8 7 0-15,-6-1 0 16,-6 5-1-16,0 1 0 0,6 19-1 15,-26-30-1-15,26 30-3 16,-21-21-4-16,21 21-17 16,0 0-13-16,0 0 0 15,0 0-1-15,0 0 2 16</inkml:trace>
  <inkml:trace contextRef="#ctx0" brushRef="#br0" timeOffset="159477.5509">25451 4706 52 0,'0'0'39'0,"25"14"1"16,-25-14 0-1,-8 37-18-15,-21-25-10 0,17 15-3 16,-16-1-4-16,9 3-1 16,-1 3-2-16,4 1 0 15,6-6-2-15,8-1 0 16,10-6 0-16,-8-20 0 15,34 19 0-15,-3-13 0 16,-9-18-1-16,8-3 1 31,-3-5 0-31,-1-4 0 0,0-3 0 0,-13-4-1 0,-1 7 1 16,-6-7-1-16,0 9 0 16,-10-4-2-1,4 26-1-15,-8-35-2 16,8 35-3-16,-6-25-13 0,6 25-18 15,0 0 0-15,0 0 0 16,0 0 1-16</inkml:trace>
  <inkml:trace contextRef="#ctx0" brushRef="#br0" timeOffset="159733.6445">25646 4735 61 0,'14'26'40'0,"-14"-26"-1"0,18 41 2 16,-18-41-27-1,8 57-3-15,-8-24-4 32,13 14-1-32,-7-5-2 0,8 5-1 0,-8-4-1 0,8-2 0 15,-8-4-1-15,2-9-1 16,2-6 1-16,-10-22-2 16,9 25-1-16,-9-25 0 15,0 0-2-15,0 0-2 16,6-23-4-16,-25-15-18 15,11 9-13-15,-6-14 0 16,2-4 0-16,-2-6 2 16</inkml:trace>
  <inkml:trace contextRef="#ctx0" brushRef="#br0" timeOffset="159949.7256">25790 4684 38 0,'36'-17'37'15,"7"9"0"-15,-1 14 0 0,-13-12-19 16,27 31-3-16,-37-13-2 15,17 23-3-15,-28-7-3 16,-2 9-1-16,-12-1-2 16,-8 5-1-16,-16-6-1 15,-5-2-1-15,-3-3-1 16,3-9 0-16,3-3-3 16,1-10-2-16,31-8-6 15,-46 12-30-15,46-12 0 16,0-38-1-16,14 11 1 15</inkml:trace>
  <inkml:trace contextRef="#ctx0" brushRef="#br0" timeOffset="160332.8717">26361 4571 68 0,'0'0'40'16,"-28"23"1"-16,5-9-1 15,-5 2-27-15,12 7-6 16,-8-5-3-16,13 1-2 16,9 1 0-16,2-20-2 15,33 31-1-15,-7-13 2 16,5-2-1-16,3 1 0 16,-2-1 0-16,-3 2 1 15,-5-3 0-15,-4 5 0 0,-7-2 1 16,-5 5 0-16,-8-23 0 15,-8 36 0-15,-11-25 0 16,-1 3-1-16,-6-2 1 16,-1 0-1-16,-5-4 0 15,-2-6 0-15,7-4-1 16,-5-8 0-16,14 2-2 16,-3-6-2-16,21 14-4 15,-30-37-20-15,30 37-14 16,-8-35-1-16,8 35 1 15,-6-24-1-15</inkml:trace>
  <inkml:trace contextRef="#ctx0" brushRef="#br0" timeOffset="162801.7975">26981 4641 6 0,'0'0'31'0,"-20"-4"3"16,20 4-1-16,0 0-13 15,0 0-2-15,0 0-4 16,0 0-4-16,0 0-3 15,0 0-2-15,20 10-1 16,-20-10-2-16,39-6 0 16,-13 2-2-16,0 0-1 15,7 8-3-15,-11-10-4 16,19 18-11-16,-13-8-18 16,-28-4 1-16,22 10-1 15,-22-10 1-15</inkml:trace>
  <inkml:trace contextRef="#ctx0" brushRef="#br0" timeOffset="162973.8546">26902 4808 47 0,'0'0'36'0,"0"0"-1"16,28 16 2-16,-28-16-28 15,49 0-3-15,-16-2-4 16,1-10-14-16,6 4-22 15,1 6-1-15,-5-12-1 16,-3 12 0-16</inkml:trace>
  <inkml:trace contextRef="#ctx0" brushRef="#br0" timeOffset="163861.1865">27911 4523 37 0,'-28'6'34'0,"-17"-8"0"15,11 12 1-15,3 6-25 16,-23-14-1-16,23 15-2 16,-9-9-3-1,15 12 0-15,5-4-2 0,14 3-1 0,12-1 0 47,12 0 0-47,15 1-1 0,13-1 0 0,13 0 0 0,6-1 0 0,2 1 1 16,4 0 0-16,-8-1 0 15,-7 3 1-15,-13-1 0 16,-7 5 1-16,-23 0 0 16,-3 3 0-16,-10-27 0 15,-31 41 0-15,-7-19 0 16,3-1-1-16,-11-5 0 16,-1 0 0-16,-2-10-1 15,1-2-1-15,5 4-1 16,1-16-2-16,19 6-3 0,-7-22-6 15,30 5-26 17,-6-1-2-32,6-6 0 0,8-3 0 0</inkml:trace>
  <inkml:trace contextRef="#ctx0" brushRef="#br0" timeOffset="164409.3922">28100 4525 59 0,'0'0'39'0,"12"18"-1"0,-10 0 2 16,10 13-30-16,-14-9-2 16,22 19 0-16,-12-8-4 15,10 8 0 1,-9-3-1-16,7 3-1 0,-6-6-1 15,0 3 1-15,-8-7-2 16,0-4 1-16,2-3 0 16,-8-6-1-16,4-18 0 15,-2 21-1-15,2-21 1 16,0 0-1-16,0-21 0 16,0-1-1-16,0-1 0 15,0-5 0-15,2-3-1 16,2-5 0-16,2 5 1 0,4-2 0 15,7 1 0 1,1 3 1-16,8 5 1 16,2 3 0-16,7 5 1 15,7 6 0-15,-9 0 1 0,9 12 0 16,-3 4 0-16,4 6 0 16,-3 4 1-16,-4 7 0 15,-7 1-1-15,-3 7 0 16,-10 1-1-16,-3-1 0 15,-7-2 0-15,-8-1-1 16,-4-3-1-16,-1-1-1 16,1-3-2-16,-14-15-5 0,26 18-16 15,-6-24-16 1,-20 0 0-16,20 0 0 16,-12-20 1-16</inkml:trace>
  <inkml:trace contextRef="#ctx0" brushRef="#br0" timeOffset="164797.5353">28924 4651 57 0,'25'-10'40'0,"-25"10"0"16,0 0 1-16,0 0-26 15,-5 41-5-15,-15-23-4 0,6 13-1 16,-6 1-3-16,6 3 0 15,-3-3-1 1,5 3 0-16,8-8-1 16,4 1 0-16,8-10 0 0,-8-18-1 15,33 15 0-15,-7-19 0 16,0-4 0-16,-1-9 0 16,3-3 0-16,-8-11 0 15,-3 1 0-15,-7-5 1 16,0 2-1-16,-10-3 1 15,0 1-1-15,-6 2 0 16,2 5 0-16,0 3 0 16,0 7-2-16,2-2-1 0,2 20-2 15,2-27-4 1,16 35-7-16,-18-8-22 16,0 0 1-16,0 0-1 15,26-10 2-15</inkml:trace>
  <inkml:trace contextRef="#ctx0" brushRef="#br0" timeOffset="165137.6629">29157 4563 51 0,'27'11'37'16,"-27"-11"1"-16,22 14-11 15,8 20-7-15,-30-34-7 16,22 45-3-16,-17-26-2 16,15 11-3-16,-14-3 0 15,6 1-3-15,-6-3 1 16,-2-3-2-16,-4-3 0 15,0-19 0-15,-2 24-1 16,2-24 1-16,0 0-1 16,0 0 0-16,-20-2 0 0,20 2 0 15,-8-31-1-15,2 7 1 16,2-3-1-16,4-3 0 16,4 1 0-16,4-3 0 15,0 1 0-15,4 0-1 16,8 5 1-16,-3-1-1 15,11 9-1-15,-8-6-2 16,11 15-2-16,-15-19-6 16,24 16-24-16,-19 0-3 15,-5-3 1-15,-16 15 0 16</inkml:trace>
  <inkml:trace contextRef="#ctx0" brushRef="#br0" timeOffset="165353.7444">29611 4357 34 0,'0'0'38'0,"0"0"1"16,0 0 1-16,24 35-17 0,-24-35-8 16,2 45-5-16,-8-15-2 15,16 15-3-15,-3 0-1 16,1 4-1-16,0-2-1 16,-2-2-1-16,6-6-1 15,0-5 0-15,0-5-2 16,-12-29-2-16,16 39-4 15,-16-39-29-15,0 0-4 16,0 0-2-16,0 0 2 0</inkml:trace>
  <inkml:trace contextRef="#ctx0" brushRef="#br0" timeOffset="165752.8924">29625 4678 40 0,'0'0'37'16,"39"0"1"-16,-13-1 0 16,4-17-21-16,11 22-6 15,-9-14-4-15,13 6-2 16,-5-6-1-16,5-2-2 16,-4 1-1-16,3-7 0 0,-5 0 0 15,-5 1-1-15,-8-5 0 16,-7 2 0-1,-7 1 0-15,-12 19 0 16,0-30 0-16,0 30 1 0,-29-9 0 16,9 11 0-16,-8 9 0 15,6 7 0-15,-7 4 0 16,7 7 1-16,2 2-1 16,8-1 0-16,5 1 0 15,7-1-1-15,7-5 0 16,7-5 0-16,10-4-3 15,-2-9-1-15,11 1-3 16,-9-18-5-16,27 3-26 0,-21-9-2 16,2-6 0-1,-7-1 0-15</inkml:trace>
  <inkml:trace contextRef="#ctx0" brushRef="#br0" timeOffset="166061.0088">30310 4537 66 0,'0'0'39'16,"14"22"1"-16,-10 17-5 15,-16-21-23-15,26 19-4 16,-8-6-2-16,7 9-1 16,-5-11-2-16,8 4 0 15,-6-9-1-15,2-6-1 16,-12-18 0-16,12 19 0 16,-12-19 0-16,0 0-1 15,0 0 0-15,-20-27-1 16,14 9 1-16,6-3-1 15,-4-5 1-15,8-1-1 16,4-5 1-16,10 1 0 0,3-3 0 16,5 3 0-16,0 2 0 15,5 1-1-15,3 6-2 16,-6-1-2-16,9 19-7 16,-11-8-30-16,1 2 1 15,1 3 0-15,10 1 0 16</inkml:trace>
  <inkml:trace contextRef="#ctx0" brushRef="#br0" timeOffset="166705.25">31455 4372 34 0,'0'0'35'15,"14"-23"2"-15,-14 23 0 16,39-12-23-16,-29-10-2 0,26 22-2 16,-12-11-3-16,15 15-1 15,-5-1-2 1,17 13 1-16,-12 8-1 15,7 5 0-15,-7 6-1 0,1 9 0 16,-3 3-1-16,3 4-1 16,-7-2 0-16,-7-4 0 15,2-6-1-15,-3-5 0 16,1-3-1-16,-6-13-1 16,0 1-1-16,-20-19-4 15,27 16-12-15,-27-16-22 16,0 0 0-16,4-26-1 15,-8 9 2-15</inkml:trace>
  <inkml:trace contextRef="#ctx0" brushRef="#br0" timeOffset="167257.4537">31818 4618 49 0,'0'0'37'0,"0"0"2"16,14-18 0-16,-14 18-25 16,0 0-3-16,0 0-2 15,-31 16-2-15,11 1-2 16,-2-3-1-16,-1 10-1 0,-11 1-1 16,2 7 0-16,5-1 0 15,3 2-1-15,2-1 0 16,5-5-1-16,1-1-1 15,2-5-1-15,10-1-4 16,4-20-6-16,0 0-30 16,0 0 0-16,0 0-1 15,0 0 1-15</inkml:trace>
  <inkml:trace contextRef="#ctx0" brushRef="#br0" timeOffset="178073.5009">21612 6329 1 0,'0'0'25'15,"0"0"5"-15,-6-22-4 16,6 22-5-16,0 0-3 15,-19-21-2-15,19 21-2 16,0 0-3-16,0 0-1 16,0 0-1-16,0 0 0 15,0 0-3-15,3 35-1 16,-6-13 1-16,10 15-1 16,-3 2-1-16,4 12-1 15,-2 4 0-15,2 2-1 16,-2 4-1-16,2-2 0 15,-2-2 0-15,4-4 0 0,-8-6 0 16,4-8-1-16,0-7 0 16,-6-7-1-16,7-5 1 15,-7-20-2-15,2 17 0 16,-2-17-3-16,0 0-1 16,-8-27-4-16,8 27-8 15,-1-20-20-15,-9-7-1 16,2-5 0-16,-6-1 1 15</inkml:trace>
  <inkml:trace contextRef="#ctx0" brushRef="#br0" timeOffset="178607.6925">21456 6621 15 0,'-22'0'31'15,"22"0"1"-15,0 0 2 16,-17-7-12-16,17 7-4 15,0 0-4-15,31 4-4 16,-31-4-2-16,40-16-2 16,-15 6-2-16,9 2 0 15,4-6-2-15,3 7 0 16,-3-7-1-16,1 2 1 16,0 0-1-16,-5 0 1 15,-10 3 0-15,-3 5 0 16,-21 4 1-16,22-2-1 15,-22 2 2-15,4 27-1 0,-16-1-1 16,4 11 1-16,-9 2 0 16,7 14-1-16,-6 2-1 15,8 2 0-15,6-2 0 16,4-6 0-16,12-10-1 16,12-5 0-16,1-13 0 15,11-15 0-15,1-12-1 16,5-9 1-16,-5-9 0 15,-5-9 0-15,-3-5 0 16,-9-1 1-16,-4-4-1 16,-10 2 1-16,-8 0-1 15,-6 1 0-15,-2 3 0 0,-6 8 0 16,-4-1 0-16,-1 3-2 16,-1 11-1-16,0-4-4 15,20 20-10 1,0 0-23-16,-26-2-3 0,26 2 2 15,0 0-1 17</inkml:trace>
  <inkml:trace contextRef="#ctx0" brushRef="#br0" timeOffset="179541.0427">22763 6578 35 0,'0'0'36'16,"14"-25"0"-16,-14 25 1 16,0 0-15-16,-14-30-5 15,14 30-4-15,-33-2-4 0,9 16-3 16,-11-8 0-16,-3 21-2 16,-7-1 0-1,5 13-1-15,-7 0-1 16,7 11 1-16,9-1-2 0,11-2-1 15,8 0 1-15,18-8-1 16,12-11-1-16,7-7 1 16,11-9-1-16,3-14 0 15,5-8 0-15,-5-11-1 16,3-5-1-16,-9-15-1 16,5 2-2-16,-18-22-3 15,11 14-1-15,-25-28-5 16,28 22 1-16,-34-24 0 0,21 17 4 15,-23-7 3 1,8 10 4-16,0 10 5 16,-12-2 4-16,14 29 6 15,-22-13 0-15,14 33 2 0,-5-18-2 16,5 18-1-16,0 28-2 16,3 7-1-16,-8 0-2 15,7 16-1-15,-8 0 0 16,6 12-2-16,0 0 0 15,6 2 0-15,-3-6-2 16,5 1 0-16,0-7 0 16,10-5-1-16,-4-5 0 15,6-10 0-15,-1-3 0 16,1-7 0-16,2-9-1 16,2-10 0-16,-3-8 1 15,-1-8-1-15,6-2 0 16,-3-7 1-16,-3-9-1 0,6-7 0 15,-5-4 0-15,-1-4 0 16,-2 1 0-16,-4-1 0 16,-8 2 0-16,0 2 0 15,-4 8 1-15,-8 9 0 16,6 24 0-16,-16-22 1 16,16 22-1-16,-30 20 1 15,16 4 0-15,1 9 0 16,-1 4-1-16,2 4 1 15,4 5 0-15,8-1-1 16,0-4 0-16,8-8-1 16,6-5-1-16,4-12-2 0,9 1-3 15,-9-21-6-15,23 2-28 16,-15-8 0-16,6 1-1 16,-5-7 0-16</inkml:trace>
  <inkml:trace contextRef="#ctx0" brushRef="#br0" timeOffset="179877.1694">23535 6600 63 0,'0'0'39'0,"14"-18"1"16,-14 18 1-16,6-29-22 15,-6 29-6-15,0 0-4 0,0 0-2 16,0 0-2-16,0 0-1 15,-20 6-1-15,20-6-1 16,-39 25-1-16,13-3 1 16,1 3-2-16,-1 5 0 15,6-1 0-15,6 4 1 16,6-3-2-16,4-1 1 16,10-5 0-16,6-4-1 15,8-11 0-15,6 1 0 16,-1-10-1-16,1-10-1 15,10 8-2-15,-13-21-4 16,23 17-4-16,-37-31-21 16,21 7-8-16,-10-7 1 0,0 0 0 15</inkml:trace>
  <inkml:trace contextRef="#ctx0" brushRef="#br0" timeOffset="180449.3796">23737 6453 69 0,'0'0'39'16,"0"0"1"-16,0 0 0 15,25 35-24-15,-25-35-5 16,2 45-3-16,2-15-2 16,10 13-1-16,-6-2-2 15,10-2-1-15,-4 4 1 16,1-3-2-16,1-9 0 16,-2-3-1-16,-4-9 0 15,-10-19 1-15,12 24-2 0,-12-24 0 16,0 0 1-1,0 0-2-15,-14-24 2 16,14 24-1-16,-14-35 0 16,8 11 0-16,0 5 0 0,6-3 1 15,0 2-1-15,0 20 1 16,18-37 0-16,-4 16 0 16,6 3 0-16,1 0 0 15,9 1 0-15,-2 3 0 16,3-2 0-16,9 2 0 15,-7 1 0-15,7-3 0 16,-7 2 0-16,1-3-1 16,-4-1 1-16,-3 0 0 15,-7 4 0-15,-20 14-1 16,20-25 1-16,-20 25 1 16,0 0-1-16,-20 2 0 15,-6 10 2-15,-1 11-1 0,-1 5 0 16,-4 11 1-16,7 2-1 15,1 4 0-15,8-3 0 16,10 1 0-16,6-4-1 16,12-6-1-16,2-5 1 15,6-14-1-15,7-1-2 16,-1-11-1-16,8 2-1 16,-11-20-5-16,19 22-9 15,-17-25-23-15,5-5 0 16,-14-3 1-16,2-3 0 15</inkml:trace>
  <inkml:trace contextRef="#ctx0" brushRef="#br0" timeOffset="180905.5499">24373 6592 65 0,'0'0'37'16,"0"0"2"-16,5-26-1 16,-10 5-24-16,30 17-5 15,-13-14-1-15,16 12-3 16,-5-1-1-1,13 9 1-15,-2-4-1 0,9 11-1 16,-4 1 1-16,1 12-1 16,-8 3 0-16,1 5-1 15,-13 3 0-15,0 2-1 16,-7 1 0-16,-7-7 0 16,0-1-1-16,-4-11 0 0,-2-17 0 15,4 20 1-15,-4-20-2 16,0 0 1-16,-6-18 0 15,6 18-1-15,-18-33-1 16,5 15 1-16,-1-7 0 16,-6 5 1-16,-6 0-1 15,-1 3 1-15,-5 7 0 16,-1 8 0-16,-5 8 1 16,5 12 0-16,1-1-1 15,6 5 0-15,7 1 1 16,9 1-1-16,4 0 0 15,8-1-1-15,-2-23 1 16,33 20-1-16,-3-12-2 0,-2-10 0 16,11 2-3-16,-5-24-4 15,25 20-22 1,-16-27-9-16,5 1-2 16,-3-11 2-16</inkml:trace>
  <inkml:trace contextRef="#ctx0" brushRef="#br0" timeOffset="181493.7702">25038 6451 58 0,'12'-20'40'0,"-12"20"0"16,-22 2 1-16,8 16-18 15,-13-16-13-15,13 15-3 16,-6-3-3-16,8 8-2 16,4-5 0-16,14 5-2 0,4-2 0 15,14-3 0-15,1 1 0 16,9 0 0-16,4-1 0 15,3 7 1 1,2-3-1-16,-3 5 1 0,-6-3-1 16,-1 5 1-16,-7-3 1 15,-10 3-1-15,-7-3 1 16,-9 1-1-16,-9-7 0 16,-11 3 0-16,-4-6 0 15,-6-4-1-15,3-5 0 16,-5-5 0-16,7-8 0 15,3-5 0-15,22 11 0 16,-26-30-1-16,26 30 2 0,0-29-1 16,0 29 0-16,22-32-1 15,-4 25 1 1,3-5 0-16,9 2 0 16,0-2 0-16,7 0 0 0,1-5-1 15,1-3 1-15,-5 1 0 16,-1-9 0-16,-7-1-1 15,-2 1 1-15,-14-1-1 16,-7 5 1-16,-12 5 1 16,9 19-1-16,-28-22 1 15,6 30 0-15,-1 7 1 16,3 9-1-16,0 7 0 16,12 7 1-16,-2 1-1 0,10 0-1 15,10 4 0 1,2-11 0-16,10-9-1 15,15-3-3-15,-1-18-5 16,27 4-32-16,-8-12-2 0,8-10-1 16,-3-15 1-16</inkml:trace>
  <inkml:trace contextRef="#ctx0" brushRef="#br0" timeOffset="182126.0083">26059 6145 48 0,'0'0'37'0,"18"-14"1"15,-18 14 1-15,13-22-23 16,21 34-3-16,-34-12-3 15,41 16-3-15,-17-1-2 16,10 19-1-16,-9 1 0 16,9 14-1-16,-8 2-1 15,5 6 0-15,-3-4-1 16,-1 4 0-16,-3-6 0 0,2-4-1 16,-4-8 0-16,-5-5-1 15,3-7 0-15,-8-7 0 16,-2-3-3-16,-10-17-1 15,20 14-6-15,-26-33-17 16,6 19-13-16,9-30 0 16,-3 11 0-16,-4-7 1 15</inkml:trace>
  <inkml:trace contextRef="#ctx0" brushRef="#br0" timeOffset="182530.1586">26438 6409 28 0,'0'0'37'15,"0"0"1"-15,0 0 2 16,0 0-16-16,0 0-6 0,0 0-5 16,-34 20-3-1,22 4-3-15,-13-3-3 16,3 13 1-16,-10-1-3 15,5 4 0-15,-5-1-1 0,1-1-1 16,5-6 0-16,0-5-2 16,13 1-3-16,-13-27-11 15,10 10-25-15,16-8 0 16,0 0 0-16,0 0 0 16</inkml:trace>
  <inkml:trace contextRef="#ctx0" brushRef="#br0" timeOffset="185098.1189">27159 6753 34 0,'0'0'34'0,"0"0"2"16,0 37-1-16,4-1-21 16,-22-13-3-16,12 18-4 15,-10-3-3-15,4-3-6 16,12 10-19-16,-6-10-14 15,6-35 0-15,-8 30-1 16,8-30 1-16</inkml:trace>
  <inkml:trace contextRef="#ctx0" brushRef="#br0" timeOffset="185729.3535">27917 6439 31 0,'0'0'36'16,"-8"-24"-1"-16,8 24 3 15,-12 20-21-15,-22-24-3 16,23 30-3-1,-25-9-3-15,12 19-3 0,-9-1 0 16,5 10-2-16,-3-2-1 16,7 4 0-16,2 0-1 15,14-1-1-15,4-11 1 16,12-8-1-16,10-7-1 16,8-12 0-16,7-2-1 15,-1-16-1-15,7 2-3 16,-7-31-4-16,15 15-10 15,-9-23-18-15,-9-6 0 0,-3-8-1 16,-2-9 2 0</inkml:trace>
  <inkml:trace contextRef="#ctx0" brushRef="#br0" timeOffset="186233.543">28016 6093 46 0,'-8'-17'38'15,"8"17"-1"-15,0 0 2 16,0 0-26-16,-6 37-1 15,0-7-2-15,18 21-3 16,-12-2-1-16,8 13-2 16,-5 1-1-16,-1 6 0 15,4-4-1-15,6-2-1 16,-4-9 0-16,4-8-1 16,-2-7 0-16,8-12 0 15,-1-5 0-15,-1-4-1 16,4-9 0-16,-20-9 0 15,33-2 0-15,-33 2 0 0,30-11-1 16,-30 11 0-16,26-30 0 16,-12 3-1-16,5-3 0 15,-5-3-1-15,10-2 1 16,-8-11-1-16,9 9 2 16,-5-4 0-16,0 4 0 15,0 1 2-15,-9 5 0 16,1 5 2-16,-10 3-1 15,-2 23 3-15,-2-24-2 16,2 24 2-16,-23 6-1 16,7 14 1-16,-8 1-2 15,2 13 0-15,-7 5 1 16,7 10-1-16,2-2-1 0,8 4 0 16,5-4 0-16,7-9-2 15,7-1-1-15,5-10 0 16,14-7-3-16,-10-22-5 15,27 6-30-15,-9-16 0 16,-1-7-2-16,-1-9 2 16</inkml:trace>
  <inkml:trace contextRef="#ctx0" brushRef="#br0" timeOffset="186525.6494">28778 6307 71 0,'0'0'39'16,"0"0"1"-16,0 0-7 15,0 0-21-15,-52 32-3 16,27 3-3-16,-9-5 0 16,5 13-4-16,1-2 1 15,2 2-2-15,10 2 0 16,5-3-1-16,7-3 0 15,15-10-1-15,9-5 0 16,6-12-2-16,5 1-1 16,3-21-3-16,17 14-6 15,-25-19-27 1,14-11-1-16,-7-11 1 0,-1-3-1 0</inkml:trace>
  <inkml:trace contextRef="#ctx0" brushRef="#br0" timeOffset="187185.8994">29003 6282 60 0,'0'0'39'16,"6"21"0"-16,0-1 0 16,-6-20-27-16,13 51-3 15,-9-21-1-15,6 13-3 16,-4-2 0-16,6 4-2 0,-4-4-1 15,0-1-1-15,-2-7 0 16,4-6-1-16,-4-1-1 16,-6-26 1-16,7 23 0 15,-7-23-1-15,0 0 1 16,8-19 0-16,-8 19-1 16,0-41 0-16,4 13-1 15,-4-9 1-15,2 2 0 16,0-3 0-16,4 1-1 15,0 4 2-15,6-1-1 16,2 7 1-16,6 5 0 16,-1 6 0-16,7 1-1 15,0 3 1-15,-1 4 0 0,3 4 0 16,0 2-1-16,-5 0 0 16,3 2 1-16,-6 0 0 15,-1 2 0 1,1 0 0-16,2-2-1 0,2-4 1 15,-3 0 0-15,5-2 1 16,-8-1-2-16,3-3 2 16,-3 0-1-16,-18 10 0 15,22-18 1-15,-22 18-1 16,0 0 1-16,0 0-1 16,-34-7 1-16,13 20 0 15,-11 3 1 1,0 9-1-16,1 3 1 0,3 11-1 0,1 0 1 15,7 7-2 1,8-3 2-16,6-2-2 16,8-6-1-16,8-3 1 15,6-5-1-15,3-11-1 0,11 0-1 16,-10-16-4-16,21 17-14 16,-11-25-20-16,-2-1 0 15,-3-11 0-15,1-2 0 16</inkml:trace>
  <inkml:trace contextRef="#ctx0" brushRef="#br0" timeOffset="187673.0807">29609 6406 40 0,'0'0'37'15,"0"0"0"-15,14-20 2 16,6 20-19-16,-20 0-10 0,53-16-2 15,-27 4-1-15,19 12-1 16,-12-2-2-16,17 10 1 16,-15-4-2-16,9 10 0 15,-9 0-1-15,-1 5 1 16,-8 3-2-16,-7 3 0 16,-3-1 0-16,-8 2 0 15,-2-7-1-15,-6 1 1 16,0-20-1-16,-6 27 1 15,6-27-1-15,0 0 0 16,-20 10-1-16,20-10 1 16,-25-16-1-16,7 3 0 0,-4-3 0 15,-2 2 0-15,-3-3 0 16,-1 5 1-16,-1 2 0 16,1 6 0-16,-4 4 1 15,5 6-1-15,-1 6 1 16,4 5-1-16,3 3 1 15,9 4-1-15,0 1 0 16,10-1 1-16,2-3-1 16,12-3-1-16,10-4-1 15,3-14-2-15,15 5-3 16,-9-30-7-16,15 9-28 16,1-9 0-16,-2-5 0 15,3-7 1-15</inkml:trace>
  <inkml:trace contextRef="#ctx0" brushRef="#br0" timeOffset="188073.2297">30296 6217 63 0,'0'0'38'0,"-26"2"3"16,9 8-3-16,9 10-28 15,-18-11-1-15,12 17-4 16,-3-8-1-16,7 5-3 15,0-3 2-15,10-20-3 16,0 31 1-16,0-31-1 16,25 26-1-16,-5-17 1 0,10 1 0 15,-1 0-1-15,9 2 1 16,1 2-1-16,5 1 1 16,-5 3 1-1,-3 0-1-15,-3-1 1 0,-9 3-1 16,-4 1 1-16,-12 3 0 15,-10-2 1-15,-10-3-1 16,-4 1 0-16,-9-4 0 16,-5-7 0-16,2 1 0 15,-3-6-1-15,3-4 0 16,2-6-2-16,26 6-2 16,-33-27-3-16,33 27-10 15,2-22-23-15,2-1-2 0,-2-3 2 16,6 3-1-1</inkml:trace>
  <inkml:trace contextRef="#ctx0" brushRef="#br0" timeOffset="188441.3663">30551 6543 64 0,'0'0'39'15,"31"22"2"-15,-9-15-1 16,-22-7-27-16,40-6-4 15,-15-5-3-15,13 3-2 16,-9-8-1-16,9-3-2 16,-6-3 0-16,-1-2-1 15,-7-3-1-15,-6-1 1 16,-11 3-1-16,-7 1 0 16,-7 5 0-16,-11 1 1 15,-4 6 0-15,-4 8 0 0,-7 8 2 16,1 8-1-16,-1 8 1 15,9 9 0-15,2 1 0 16,10 9 0-16,5 2 0 16,12 2-1-16,3-4 0 15,12-3 0-15,12-3-2 16,7-13 0-16,3 1-1 16,3-23-5-16,24 2-33 15,-16-15-2-15,7-3-1 16,-3-11 1-16</inkml:trace>
  <inkml:trace contextRef="#ctx0" brushRef="#br0" timeOffset="190709.2127">31530 6196 51 0,'0'-20'35'16,"0"20"3"-16,0-22-14 15,0 22-10-15,0 0-3 16,0 0-1-16,0 0-3 15,0 0-2-15,0 0 0 16,0 0-1-16,20 18-1 16,-20-18 0-16,10 31-1 15,2-5 0-15,-1-1 1 16,3 5-1-16,6 1 0 0,-2 1-1 16,2-3 1-1,1 1 0-15,-3-7 0 16,2-1-1-16,-20-22-1 15,27 27 1-15,-27-27-1 0,0 0 0 16,20 16 1-16,-20-16 0 16,0 0-1-16,0 0 1 15,0 0 0-15,8-20-1 16,-8 20 1-16,4-27-1 16,-4 7 0-16,6-5-1 15,2 1 1-15,-6-3 0 16,8-1-1-16,-2 3 1 0,3 1 0 15,-1 1 0 1,2 1 0-16,0 2 0 16,0 1 0-16,4-3 0 15,-3 4-1-15,-1-1 1 16,0 1-1-16,-12 18-1 0,20-29 0 16,-20 29-1-16,20-22-3 15,-26 2-5-15,27 15-30 16,-21 5-2-16,0 0 1 15,4-28 0-15</inkml:trace>
  <inkml:trace contextRef="#ctx0" brushRef="#br0" timeOffset="197909.8993">21600 8193 5 0,'0'0'31'0,"0"0"2"16,0 0-2-16,4-27-8 15,-4 27-2-15,0 0-3 16,0 0-5-16,0 0-3 15,0 0-2-15,0 0-2 16,6 22-1-16,-10-3-1 0,12 17-1 16,-8-1 1-16,10 14-1 15,-8 0-1 1,10 6 0-16,-4-6 0 16,4 2-1-16,-5-6 0 15,7-2 0-15,-2-3 0 0,0-9-2 31,0-4 1-31,-8-9-1 0,-4-18 0 0,12 26-1 16,-12-26-1-16,0 0 0 16,0 0-5-16,4-22-3 15,-4 22-11-15,7-18-17 16,-12-5 0-16,-1-3 0 16,-10-3 2-16</inkml:trace>
  <inkml:trace contextRef="#ctx0" brushRef="#br0" timeOffset="198394.0819">21549 8464 24 0,'0'0'32'16,"-28"-10"2"-16,28 10 0 15,-15 6-16-15,15-6-2 16,0 0-3-16,-4-21-3 16,23 23-3-16,-19-2-1 15,38-8-1-15,-12-2-1 16,7 6 0-16,1-6-1 15,3 4-1-15,-3-1 0 16,5 1-1-16,-5-2 1 16,-3 4-1-16,-5 4 1 15,0 6-1-15,-26-6 1 16,25 27 0-16,-23-3-1 16,0 5 1-16,-4 5 0 0,-4 3 0 15,-1-2-1-15,3 6-1 16,2-1 1-16,4-7-1 15,9-5 1-15,3-7-2 16,12-15 1-16,6-8 0 16,7-4 0-16,1-13 1 15,1-5-2-15,0-3 2 16,-7-5-1-16,0-5 0 16,-15 4 1-16,-11 1-1 15,-4-1 0-15,-10 3 1 16,-12-1-1-16,-3 3 0 15,-5 7 0-15,-6 1-1 16,5 6-1-16,-5 1-3 0,14 15-4 16,-17-6-32-16,35 4 0 15,-24-8-1-15,24 8 1 16</inkml:trace>
  <inkml:trace contextRef="#ctx0" brushRef="#br0" timeOffset="199481.4861">22913 8347 19 0,'18'-20'32'0,"-18"20"3"16,20-22 0-16,-20 22-12 0,8-19-4 15,-8 19-4-15,0 0-4 16,0 0-3-16,-8-20-1 15,8 20-2-15,-36 6 0 16,15 6-2-16,-13 1 1 16,-3 13-2-16,-3 3 0 15,3 11 0-15,1-1-1 16,4 4 0-16,11 0-1 0,9-1 1 16,8-5-1-1,14-10 0-15,10-5 0 16,7-10 0-16,11-6-1 15,1-10-1-15,9-4 0 0,-9-10-1 16,6 2-1-16,-13-13-2 16,8 5-2-16,-21-19-3 15,15 16-6-15,-34-28-10 16,20 14-4-16,-22-22 5 16,15 20 6-16,-18-20 9 15,10 18 7-15,-5 0 6 16,-5-3 9-16,16 25 13 15,-17-7 5-15,6 30-2 16,0-23-5-16,0 23-6 16,0 0-4-16,6 47-3 15,-16-22-3-15,14 21 0 16,-9-3-2-16,5 10 0 0,0 0-1 16,5 4-1-16,1-4 0 15,4-2-1-15,6-10 0 16,4-6 0-16,1-5-1 15,5-7 0-15,0-5 0 16,7-10 0-16,-1-6 0 16,2-6 0-16,-1-6 0 15,1-6-1-15,1-3 0 16,-7-7 0-16,-2-5 0 16,-7-5 0-16,-3-3 0 15,-6 2 0-15,-2 2 0 16,-8 3 0-16,-8 7 1 15,8 25 0-15,-20-24 0 0,20 24 1 16,-33 18-1-16,9 3 1 16,2 7 0-16,4 9 0 31,1 0 0-31,9-1-1 0,6 3 0 0,10-6 0 16,4-1-1-16,7-11-1 15,13-3 0-15,-2-12-2 16,13-2-3-16,-15-18-5 15,29 6-22-15,-18-11-8 16,1-5 2-16,-1-5-1 16</inkml:trace>
  <inkml:trace contextRef="#ctx0" brushRef="#br0" timeOffset="199753.5893">23914 8166 72 0,'0'0'40'0,"0"0"1"0,0 0 1 16,-7 43-29-16,-25-23-2 16,12 21-4-16,-7-2-2 15,1 8-2-15,6-3-1 16,8-1 0-16,6-2-1 16,10-6-1-16,10-3 0 15,6-11-1-15,12-5 0 16,1-8 0-16,3-6-2 15,1-10-1-15,3 2-3 0,-19-19-6 16,29 7-28-16,-29-8-1 16,3-5 1-1,-10-4 0-15</inkml:trace>
  <inkml:trace contextRef="#ctx0" brushRef="#br0" timeOffset="200361.8152">24122 8225 62 0,'0'0'39'0,"0"0"1"16,-4 27 0-16,22 3-26 16,-26-13-3-16,22 23-3 15,-12-9-2-15,9 10-1 0,-3-5-2 16,6 3 0-16,-2-6-1 16,0 1 0-16,2-11-1 15,-8-1-1-15,-6-22 1 16,19 25-1-1,-19-25-1-15,0 0 1 0,0 0 0 16,0 0-1-16,16-25 1 16,-12 3-1-16,-2-3 1 15,4-3-1-15,0-5 0 16,2 1 0-16,4 3 0 16,-1 0 0-16,3 3 0 15,6 1 1-15,-2 5-1 16,1 2 1-16,3 6 1 0,0 3-1 15,4-1 0 1,-1 6 0-16,7-2 0 16,-4-2 0-16,3 4 0 15,1 0 0-15,-1-2 0 0,-3 2 0 16,-8-1 1-16,-1-1 0 16,-19 6-1-16,0 0 0 15,0 0 0-15,0 0 1 16,-17-6-1-16,-7 14 0 15,-8 5 1-15,-1 5-1 16,-5 10 1-16,5 3 0 16,3 4-1-16,10 3 1 15,5 5 0-15,9-6-1 0,8 2 0 16,9-3 1 0,7-7-1-16,8-7-1 15,2-5 0-15,3-9-1 16,9-2-1-16,-9-12-3 0,13 8-5 15,-27-20-30-15,17 1 0 16,-8-7-1-16,-1-3 1 16</inkml:trace>
  <inkml:trace contextRef="#ctx0" brushRef="#br0" timeOffset="200809.9821">24795 8374 43 0,'-24'-22'37'0,"24"22"1"15,0 0 0-15,14-33-18 16,12 33-8-16,-26 0-3 16,37-10-2-16,-17 8-2 15,14 6 0-15,-3-2-1 0,9 12 1 16,-7 0-2-16,5 9 1 16,-8-1-2-16,1 3 1 15,-3-1-1-15,-3 1-1 16,-7-3 0-16,-6-2 0 15,-12-20 0-15,14 25-1 16,-14-25 1-16,0 0-1 16,-20 6 1-16,20-6-1 15,-33-6 0-15,9 0 0 16,-4 2 0-16,-3 0-1 16,-9 4 1-16,1 2 1 15,-3 6-1-15,1 2 0 16,5 4 0-16,9 1 0 0,3 1 0 15,10 2 0-15,14-18 0 16,6 29 0-16,10-19-1 16,7 0 0-16,11-6 0 15,-2-6-1-15,15-2-1 16,-10-8-4-16,15 8-3 16,-25-19-27-16,19-1-6 15,-7-9 0-15,7-3 1 16</inkml:trace>
  <inkml:trace contextRef="#ctx0" brushRef="#br0" timeOffset="201166.1165">25413 8244 69 0,'-28'6'40'16,"7"2"1"-16,-3 4-1 16,-10-10-27-16,27 18-5 15,-11-5-3 1,12 7-2-16,6-2-2 0,12-1 1 15,4 1-2-15,9 1 0 16,5 1 0-16,3 1 0 16,1-1 0-16,3 2 0 15,-7 1 1-15,8-3 0 16,-13-1-1-16,1 1 1 16,-12-2 1-16,-2-1-1 15,-12-19 1-15,-12 26-1 0,12-26 0 16,-40 17-1-16,13-13 1 15,-5-2-1 1,0-4 0-16,5-4-1 16,3-1-1-16,2-11-1 0,22 18-3 15,-27-41-6-15,27 41-18 16,14-34-13-16,-12 15 2 16,5-1-1-16</inkml:trace>
  <inkml:trace contextRef="#ctx0" brushRef="#br0" timeOffset="201545.2601">25518 8555 76 0,'29'23'39'16,"-29"-23"2"-16,34 0-9 16,-6 12-19-16,-28-12-5 15,45-6-3-15,-19-6-1 0,5 0-2 16,-3-1-1-16,4-7-1 15,-7-3 1-15,1-3-1 16,-10-1 0-16,-5-3 0 16,-9 1-1-16,-5 1 0 15,-13 5 1-15,-6 7 0 16,-4 6-1-16,-5 10 2 16,3 8-1-16,-4 12 1 15,5 7 0-15,7 6 0 16,8 5 1-16,10 1-1 15,6-2 0-15,12 1 0 16,4-7 0-16,7-6 0 16,5-5-1-16,2-8 1 0,5-2-3 15,1-10 0-15,3 4-4 16,-21-22-24-16,9 12-11 16,-9-8-2-16,-2 5 1 15</inkml:trace>
  <inkml:trace contextRef="#ctx0" brushRef="#br0" timeOffset="203630.0359">26347 8239 10 0,'0'0'32'16,"0"0"2"-16,-20-10 2 16,20 10-17-16,0 0-3 15,-19-18-2-15,19 18-4 31,0 0-2-31,0 0-1 0,0 0-2 0,13 24 0 16,-13-24-1 15,8 37 0-31,-8-12-1 0,10 9 1 0,-2-3-2 0,4 5 0 16,2-7-1-16,5 0 0 0,-1-3 0 16,2-4 0-16,0-9 0 15,-20-13 0 1,27 18-1-16,-27-18 1 15,0 0-1-15,20 8 1 0,-20-8 0 16,0 0 1-16,6-18-1 16,-6 18-1-16,6-29 1 15,2 9 0-15,0-7 0 16,4-1-1-16,-1-3 0 16,3-3 0-16,0 1 0 15,4 4-1-15,-4 3 0 16,1 4-1-16,3 9-1 15,-18 13-3-15,34-10-3 0,-34 10-11 16,20-6-22 0,-20 6 1-16,31 26 0 15,-17-9 1-15</inkml:trace>
  <inkml:trace contextRef="#ctx0" brushRef="#br0" timeOffset="203846.1166">26981 8531 76 0,'0'0'40'15,"20"31"0"-15,-12-7 0 16,-10-4-32-16,7 19-4 16,-10-8 0-16,-1 7-3 15,-2-3-1-15,-6-4-5 16,10 12-9-16,-2-19-26 15,0-4-1-15,6-20 0 0,0 0-1 16</inkml:trace>
  <inkml:trace contextRef="#ctx0" brushRef="#br0" timeOffset="206478.0987">28033 8140 40 0,'-4'-21'33'0,"4"21"-6"15,0 0-4-15,-35-26-3 16,35 26-5-16,-46 4-3 16,27 10-4-16,-25-8-2 15,15 19 0-15,-23-3-2 16,13 17-1-16,-7 1 0 16,7 7-1-16,1 2 0 15,17 2 0-15,7-4-1 16,16-2 0-16,12-6-1 15,17-13 1-15,17-9-1 16,11-11-1-16,6-8 0 16,0-11 0-16,4-7-1 15,-10-9 0-15,-5-5-1 0,-9-11-1 16,-3 0-2-16,-19-24-2 16,5 10-1-16,-20-23 0 15,12 9 1-15,-20-11 1 16,10 11 3-16,-14 3 2 15,2 7 5-15,2 22 2 16,-18-3 4-16,18 44 0 16,-16-23 1-16,16 23-1 15,-20 29-1-15,20 13-1 16,-12 3-2-16,8 21-1 16,-3 5 0-16,7 9-1 15,0 3 0-15,6-3-1 0,-1-5-1 16,9-10 0-16,6-14 0 15,4-12-1-15,3-12 0 16,5-9 0-16,2-12-1 16,5-8 1-16,0-6 0 15,-1-11-1-15,-2-7-1 16,1-11 1-16,-3-4-1 16,-3-10 0-16,-3-6 0 15,-8-4 0-15,-1 0 1 16,-7 2 0-16,0 8 0 15,-16 10 0-15,-2 11 2 16,-4 13-1-16,-7 17 1 16,-3 17 1-16,0 13-1 0,6 15 1 15,-6 6-1-15,9 8 1 16,5 2-1-16,4-2-1 16,10-1 0-16,3-8-1 15,5-7-2-15,4-20-2 16,18 9-6-16,-38-32-29 15,45 9-1-15,-11-16 0 16,3-11 0-16</inkml:trace>
  <inkml:trace contextRef="#ctx0" brushRef="#br0" timeOffset="206905.2627">29113 8025 45 0,'0'0'38'0,"0"0"0"0,14 19 1 15,4 1-23-15,-18-20-4 16,0 0-4-16,0 0-3 16,6 23-2-16,-6-23-1 15,0 0-1-15,0 0 0 16,0 0-1-16,20-7 1 15,-20 7 0-15,0 0 0 16,6-24-1-16,-6 24 1 16,0 0-1-16,-26-6 1 0,26 6 0 15,-38 22 0 1,13 1 0-16,-7 9 0 16,-1 9 1-16,3 4-1 15,4 4 0-15,7 0 0 0,7-2-1 16,6-2 0-16,18-7 0 15,7-7 0-15,9-11-2 16,4-5 0-16,3-13-2 16,14 2-3-16,-17-27-7 15,21 5-26-15,-17-9-2 16,1-7 2-16,-5-7-1 16</inkml:trace>
  <inkml:trace contextRef="#ctx0" brushRef="#br0" timeOffset="207461.4702">29408 8119 48 0,'0'0'38'16,"0"0"1"-16,-2 33 1 0,2-33-23 15,7 51-4-15,-12-19-4 16,12 13-3-16,-3-4-1 16,4 6-2-16,0-8-1 15,2-1 0-15,0-9-1 16,0-7 0-16,-2-5-1 15,-8-17 0-15,0 0 0 16,19 12 0-16,-19-12-1 16,12-21 1-16,-12 1-1 15,8-4 0-15,-2-5 0 16,0-2 0-16,6-5 0 16,-4-1 0-16,6-2 0 0,-1 3 1 15,7 3-1-15,4 4 0 16,2 1 1-16,1 6 0 15,1 5 0-15,3-1 0 16,7 4 0-16,-3-1 0 16,5 3 0-16,-1-4 0 15,-1 4 0-15,0-1 0 16,-5-1 0-16,-1 4 0 16,-11-2 0-16,-21 12 1 15,0 0-1-15,0 0 2 16,-25 16-1-16,-3 6 0 15,-9 7 0-15,-3 6 0 16,1 11 0-16,5 3 0 0,8-2-1 16,7 2 0-16,13-4 0 15,8-8 1-15,8 1-2 16,9-11 1-16,9-3-2 16,-2-11-1-16,7-1-3 15,-3-20-8-15,11 4-27 16,-9-6 0-16,-1-7 0 15,-3-9-1-15</inkml:trace>
  <inkml:trace contextRef="#ctx0" brushRef="#br0" timeOffset="207909.6338">30107 8203 52 0,'0'0'37'0,"0"0"1"16,13-19 0-1,11 21-25-15,-16-20-3 16,26 20-4-16,-9-10 0 0,15 12-1 16,-7-4-1-16,17 12 1 15,-17-2-1-15,9 9-1 16,-5 3-1-16,-9 5 1 16,-4-1-2-16,-9 1 0 15,-5 1 0-15,-8-7 0 16,-2 1-1-16,0-22 0 15,-14 23 1-15,14-23-1 16,-19 10 0-16,19-10-1 0,-32-12 1 16,10 1-2-1,-3 1 2-15,-1-4-1 16,-6 6 0-16,-1-3 1 16,7 7 0-16,-2 4 0 0,3 6-1 15,1 5 2-15,24-11-1 16,-28 32 0-16,28-32 0 15,0 33 0-15,0-33-1 16,26 26 1-16,-4-15-2 16,4-5-1-16,11 0-2 15,-11-18-5-15,27 16-19 16,-14-17-13-16,1-5 1 16,1-8 0-16</inkml:trace>
  <inkml:trace contextRef="#ctx0" brushRef="#br0" timeOffset="208513.8646">30762 8064 58 0,'0'0'39'0,"-28"-2"1"15,9 8-1-15,5 23-26 16,-12-25-3-16,18 22-4 16,-4-9-3-16,12 5-1 15,6 5-1-15,14-3-1 16,2 3 1-16,9 3-1 15,1-1 0-15,8 1 1 0,-1 1-1 16,-3 3 1-16,-1-5 0 16,-7 4 0-1,-10-7 1-15,-11-3-1 16,-1-1 2-16,-18-4-1 16,12-18-1-16,-39 27 0 0,13-19 1 15,-1-4-2-15,1-2 1 16,6-6-1-16,1 2 0 15,19 2 0-15,-24-10 0 16,24 10 0-16,0 0 0 16,0 0 0-16,12-23 0 15,-12 23 0-15,37-10 0 16,-9 0 0-16,3 2 0 16,5-6-1-16,1-1 1 15,3-3 0-15,-1-2-1 16,-1-3 1-16,-10-7-1 15,-3-5 1-15,-5 4-1 0,-12-5 0 16,-2 7 1-16,-8 3 0 16,-12 7 0-16,-4 11 1 15,-1 8 0-15,-5 14 0 16,4 3 0-16,0 15 1 16,5 3-1-16,9 6 0 15,6-1 0-15,11-1 0 16,-1-2 0-16,14-4-1 15,8-5 0-15,3-6-1 16,9-7-3-16,-5-17-4 16,22 0-34-16,-17-9 0 15,-3-3-1-15,-3-12 0 16</inkml:trace>
  <inkml:trace contextRef="#ctx0" brushRef="#br0" timeOffset="211417.9434">32075 7985 24 0,'0'0'33'0,"-2"-21"0"15,-10-1-6-15,12 22-6 16,-12-25-3-16,12 25-4 16,0 0-3-16,0 0-3 15,-5-26-1-15,5 26-1 16,0 0-1-16,0 0-1 15,0 0 0-15,3 24-1 16,-3-5 0-16,2 11 0 16,-2 5-1-16,6 8 0 15,-4 4-1-15,10 3 1 0,-4-3-1 16,2-2 0 0,0-2 0-16,2-6 0 15,0-7-1-15,-1-7 0 0,-5-5 1 16,-6-18-1-16,8 23-1 15,-8-23 0-15,0 0 0 16,0 0-1-16,0 0-2 16,-12-21-1-16,12 21-2 15,-13-37-5-15,13 37-14 16,0-42-15-16,-6 11 0 16,-8-8 0-16,6-1 2 0</inkml:trace>
  <inkml:trace contextRef="#ctx0" brushRef="#br0" timeOffset="211734.0616">31684 7877 49 0,'-22'-7'37'15,"22"7"1"-15,0 0-3 16,16-10-19-16,22 18-4 15,-11-18-3-15,23 14-2 16,1-10-2-16,10 12 0 16,-1-8-2-16,9 6 0 15,-8-8-1-15,2 2-1 16,-2 4 0-16,-7-2-1 16,-9 4 1-16,-11-2-1 0,-3 2-1 15,-13-6-1-15,-18 2-3 16,20 4-8-16,-20-4-27 15,0 0-1-15,0 0-1 32,0 0 1-32</inkml:trace>
  <inkml:trace contextRef="#ctx0" brushRef="#br0" timeOffset="213257.6305">21739 9997 12 0,'-4'18'32'0,"4"-18"-1"16,0 0 3-16,0 0-17 15,0 0-1-15,0 0-2 16,-6-22-2-16,6 22-4 16,0 0-2-16,19-6 0 15,-19 6-2-15,34-6-1 16,-14-1-1-16,17 5 1 16,3-4-2-16,7 4 2 15,-1-6-2-15,7 4 0 16,-6 0-2-16,-1-2 1 15,-3 4-1-15,-9-4-3 0,-3 12-2 16,-31-6-9-16,34-14-21 16,-34 14-2-1,0 0 0-15,0 0 1 16</inkml:trace>
  <inkml:trace contextRef="#ctx0" brushRef="#br0" timeOffset="213769.8217">21711 10219 46 0,'0'0'32'0,"0"0"-5"0,-20 8-5 15,20-8-5 1,0 0-3-16,0 0-4 0,0 0-2 16,0 0-2-1,0 0-1-15,0 0-1 0,26 8-1 16,-4-6 0-16,3-6-1 16,13 4 1-16,1-2-1 15,7 2-1-15,-5-4 0 16,8 2-1-16,-9 0 0 15,1-2 0-15,-3 4-2 16,-10-6-2-16,3 8-4 16,-31-2-12-16,28-20-18 15,-28 20 0-15,20-13-1 0,-20 13 2 16</inkml:trace>
  <inkml:trace contextRef="#ctx0" brushRef="#br0" timeOffset="214574.1222">22305 9762 33 0,'-25'-2'35'0,"25"2"0"16,-32 0 2-16,12-12-19 0,20 12-4 15,-22-2-4-15,22 2-2 16,0 0-3-16,0 0-1 16,0 0-1-16,20 10 0 15,-20-10-1-15,40 6 0 16,-9-4 0-16,5 1-1 16,3-3 0-16,11 0 0 15,-3 0-1-15,-1 0 0 16,-1 0 1-16,-4 2-1 15,-3-2 1-15,-6 4-1 16,-11 0 1-16,-3 4 0 16,-18-8-1-16,22 16 1 15,-22-16 0-15,4 25 0 0,-4-25 0 16,-14 32 1-16,2-13-1 16,-6 7-1-16,-2-1 2 15,-1 13-2 1,-9-1 2-16,4 2-1 0,-3-1 0 15,-3 1-1-15,-1-6 1 16,7 0 1-16,-2-3-2 16,5-8 1-16,3-7-1 15,20-15 1-15,-32 22-1 16,32-22-1-16,0 0-1 16,-21 10-2-16,21-10-4 15,0 0-33-15,0 0-1 0,6-24 1 16,-6 24-2-16</inkml:trace>
  <inkml:trace contextRef="#ctx0" brushRef="#br0" timeOffset="215841.5951">23354 9730 46 0,'0'0'36'0,"0"0"1"16,0 0 0-16,-22-10-22 15,22 10-2-15,6 20-3 16,8 0-3-16,-14-1-1 15,8 11-1-15,-4-1 0 16,3 14-2-16,-1 0 0 16,2 3-2-16,-2-7 1 0,6 2 0 15,-4-4-1-15,0-3 0 16,2-7 0-16,-2-9 1 16,-8-18-2-1,13 23 1 1,-13-23 0-16,0 0-1 0,0 0 1 0,0 0-1 31,0 0 0-31,0 0 1 0,0 0-1 0,0 0 0 16,0 0 0-16,20 10 0 15,-20-10 1-15,24-2-2 16,-4 0 1-16,5 0 0 16,9 0 0-16,1-2 0 0,9 1 0 15,1-3 0-15,1-4-1 16,-1-2 1-16,-3-8 0 15,1 5 0 1,-7-11-1-16,-3-1 1 16,-1-5-1-16,-5-1 1 0,-3 0-1 15,-4-5 0-15,-6 11 0 16,-8-5 1-16,-1 13-1 16,-5 19 1-16,-13-24 0 15,-5 22 0 1,-4 10 0-16,-4 6 0 0,-5 4 1 15,5 5 0-15,-1 5 0 16,7 7-1-16,6 2 1 0,2 2-1 16,8 1 1-1,8-3-1-15,2-4 0 16,4-3 0-16,8-5-1 16,-1-13 0-16,3 0-1 0,2-14-2 15,10 6-3-15,-13-32-10 16,7 17-26-16,8-9 1 15,3-11 0-15,-1-1 0 16</inkml:trace>
  <inkml:trace contextRef="#ctx0" brushRef="#br0" timeOffset="216317.7731">24548 9797 52 0,'-17'14'39'0,"17"-14"-1"15,-34 17 3-15,6-19-27 16,9 20-2-16,-21-10-5 16,14 6-3-16,-5-5-1 15,5 1-1-15,4-2 0 16,22-8-2-16,0 0 1 15,0 0-2-15,14 20 2 16,8-16-1-16,10 0-1 16,5-1 1-16,8 3 0 15,3-2 0-15,-1 2 0 16,-3 2 0-16,1 0 1 16,-11 0 0-16,-9 3 0 0,-5 5 0 15,-20-16 2-15,-6 34-2 16,-14-15 1-16,-7 3 0 15,-13-5-1-15,3 5 0 16,-11-6 1-16,-1-6-1 16,8-1-1-16,3-5 0 15,10-4-1-15,3-6-1 16,25 6-1-16,-32-27-2 16,32 27-6-16,-2-33-30 15,16 5 0-15,0-3-1 16,11 1 1-16</inkml:trace>
  <inkml:trace contextRef="#ctx0" brushRef="#br0" timeOffset="216705.9178">24947 9681 67 0,'0'0'40'15,"18"6"1"-15,-18-6-1 16,-18 27-29-16,-19-17-2 15,11 10-3-15,-4-2-3 16,5-3 0-16,5 1-1 16,20-16-2-16,-4 25 1 15,24-13-1-15,11-2 0 16,9 0-1-16,5 0 1 16,7 1 0-16,1 3-1 0,-6 2 1 15,-1 2 0-15,-7-1 0 16,-7 1 1-16,-7 0 0 15,-25-18 0 1,20 35 0-16,-32-14 1 0,-7-3 0 16,-9 0-1-16,-12-2 0 15,-5-3 0-15,-2 3 0 16,-9-4 0-16,1-8-2 16,10-8-1-16,-1-10-2 15,19 20-9-15,-5-26-29 16,18 3-1-16,4-9 1 15,16-1 0-15</inkml:trace>
  <inkml:trace contextRef="#ctx0" brushRef="#br0" timeOffset="217586.251">25942 9701 26 0,'0'0'39'0,"0"0"0"16,-2-22 1-16,-4 3-16 15,6 19-6-15,0 0-5 0,0 0-5 16,0 0-1-16,0 0-2 16,0 25-1-16,2-3-1 15,-2 1-1-15,4 9 1 16,-8 1-1-16,8 6-1 16,-2 0 1-16,4 9-1 15,-2-7-1-15,0-2 1 16,2-6 0-16,0-3-1 15,6-5 1-15,-6-5-1 16,-6-20 0-16,14 20 0 16,-14-20 0-16,0 0 0 15,21-14-1-15,-21 14 0 16,14-22-2-16,-10 3 1 0,2-1-2 16,-6-6-2-16,12 9-2 15,-22-17-5-15,36 29-17 16,-28-23-13-16,4 10 2 15,-2-1 0-15</inkml:trace>
  <inkml:trace contextRef="#ctx0" brushRef="#br0" timeOffset="218353.5385">26041 9703 17 0,'0'0'36'0,"6"-20"1"15,-6 20 0-15,0 0-13 16,0 0-5-16,0 0-5 15,0 0-4-15,0 0-3 16,0 0-1-16,0 0-1 16,0 0-1-16,0 0-1 15,0 0 0-15,0 0-1 0,0 0 1 16,0 0-2-16,0 0 0 16,24 10 2-16,-24-10-2 15,25 25 0 1,-25-25 0-16,28 36 0 0,-14-13-1 15,0 1 1-15,3-1 0 16,3 1-1-16,0-4 1 16,0-5-1-16,-1-3 0 15,3-4 0-15,-2-2 0 16,0-8 0-16,-3 0 0 16,3-4 0-16,-2-2 0 15,-18 8 0-15,27-25 0 16,-27 25 0-16,28-38 0 0,-16 15-1 15,0-5 0 1,-4-1 0-16,0-3 1 16,-2 3-1-16,-1 2 1 15,1 5-1-15,0 6 2 0,-6 16-1 16,8-25 0-16,-8 25 1 16,0 0-1-16,18 2 0 15,-18-2 1-15,14 31 0 16,-8-7-1-16,2 7 1 15,3 6 0-15,-3 6 0 16,0 3 0-16,2-1 0 16,-2-2 0-16,0 0-1 15,4-11 1-15,0-1-1 16,-4-4 0-16,3-5 0 16,-11-22 0-16,20 10-1 15,-20-10 0-15,20-10-2 16,-20 10-1-16,20-22-6 0,5 3-34 15,-17-5 0-15,-8 24 0 16,12-27 0-16</inkml:trace>
  <inkml:trace contextRef="#ctx0" brushRef="#br0" timeOffset="224025.6539">18435 12227 23 0,'0'0'26'16,"0"0"-6"-16,0 0-1 15,0 0 0-15,0 0-5 16,0 0-1-16,0 0-2 15,0 0-1-15,8 19-2 16,-8-19-1-16,0 0-2 0,0 0-1 16,0 0 0-16,0 0 0 15,0 0-1 1,0 0-1-16,0 0 0 16,0 0 0-16,-10-19 0 15,10 19-1-15,-20-14 0 0,20 14-1 16,-31-2 1-16,9 10-1 15,-9 4 1-15,-1 9-1 16,-6 7 1-16,3 5 0 16,-3 8-1-16,3 6 2 15,3 4-1-15,13-2 0 16,5-2-1-16,4-3 2 16,14-5-2-16,4-8 1 15,11-7 0-15,9-12-2 16,4-7 1-16,1-6-1 15,5-11 1-15,1-4-2 16,-5-13-1-16,3-1-3 0,-11-13-3 16,10 16-12-16,-17-21-17 15,-5-1 1-15,-10-4-1 16,-4-6 1-16</inkml:trace>
  <inkml:trace contextRef="#ctx0" brushRef="#br0" timeOffset="224333.7663">18368 11856 43 0,'0'0'35'0,"0"0"1"15,0 0 2-15,0 0-22 16,0 0-3-16,20 29-2 16,-20-11-2-16,12 21-2 0,-12 4-2 15,8 12 0-15,-6 10-1 16,3 6-1-16,-1-1-1 15,-2 5 0-15,0-16 0 16,2 0-1-16,2-8 0 16,2-8-1-16,0-10 1 15,-2-9-2-15,0-7 0 16,-6-17-1-16,6 20-1 16,-6-20-2-16,0 0-3 15,0-26-7-15,0 26-25 16,8-33 0-16,-4 13 0 15,-10 1 0-15</inkml:trace>
  <inkml:trace contextRef="#ctx0" brushRef="#br0" timeOffset="224773.9307">18769 11812 51 0,'0'-23'37'0,"0"23"-1"15,0 0 2-15,0 0-25 16,0 0-1-1,20 12-3-15,5 23-3 16,-5 2-1-16,12 16-1 0,-1 6 1 16,5 10-2-16,-5 2 0 15,-5 7-1-15,0-3 1 16,-11 1-2-16,-3-5 0 16,-6-4 0-16,-4-7 0 15,-4-5 0-15,-4-6 0 16,-2-7-1-16,1-11-1 15,-5-5 2-15,-2-9-1 16,14-17-1-16,-26 20-1 0,26-20-1 16,0 0-5-16,-33-16-27 15,33 16-6 1,-6-33 0-16,6 9-1 0</inkml:trace>
  <inkml:trace contextRef="#ctx0" brushRef="#br0" timeOffset="225505.2037">20019 11864 40 0,'0'0'35'0,"0"0"2"16,0 0-1-16,0 0-19 15,-4-18-3-15,4 18-3 0,4 25-2 16,6 3-2-16,-10 5-2 16,9 16 0-16,-5-2-1 15,8 18 1-15,-8 4-2 16,2 3-1-16,-2-3 2 16,-2-2-2-16,-2-6-1 15,0-6 0-15,0-8 0 16,0-8-1-16,4-6 0 15,-2-11-3-15,4-2-2 16,-6-20-6-16,33-2-31 16,-33 2 1-16,38-36-2 15,-16 9 1-15</inkml:trace>
  <inkml:trace contextRef="#ctx0" brushRef="#br0" timeOffset="226241.4782">21168 12089 46 0,'0'0'36'0,"0"0"1"0,0 0 0 16,0 0-22-16,0 0-3 16,0 0-3-16,0 0-2 15,0 20-2 1,6-3-1-16,-6-17-1 0,0 26 0 15,0-26-1-15,0 27-1 16,0-27 0-16,0 18 0 16,0-18 0-16,0 0 0 15,0 0-1-15,12-21 1 16,-12 21-1-16,-4-30 0 16,4 30 1-16,-12-31-1 15,12 31 0-15,-30-18 0 16,5 18 0-16,-3 12 0 0,-4 5 0 15,1 9 0-15,-3 7 0 16,9 9 1 0,5 3-2-16,6 2 2 15,16-2 0-15,6-6 0 0,8-1-1 16,5-5 0-16,7-6 2 16,8-5-3-16,-7-12 1 15,7-4-2-15,-3-6-1 16,-3-10-1-16,11 2-3 15,-25-23-12-15,16 7-21 16,-13-5-1-16,1-1 1 16,-6-3 0-16</inkml:trace>
  <inkml:trace contextRef="#ctx0" brushRef="#br0" timeOffset="226713.657">21350 12154 66 0,'0'0'39'16,"13"18"-1"-16,-11 7 1 16,-2-25-28-16,4 53-2 15,-2-25-3-15,16 11-2 16,-10-6-1-16,12 1-1 16,-3-3-1-16,3-7-1 15,0-3-1-15,0-13-1 16,1-2-1-16,-3-18-3 15,16 10-3-15,-22-27-9 16,21 13-10-16,-13-15-11 16,0-5 2-16,-8-9 10 15,9 24 12-15,-17-11 9 0,2 9 8 16,-6 23 10-16,2-22 12 16,-2 22 13-16,0 0-1 15,8 37-9-15,-8-37-8 16,-6 59-7-16,-2-20-1 15,12 20-4-15,-14-2-1 16,14 10-1-16,-10 2-1 31,12 1-1-31,0-5-1 0,-2-6-1 0,2-14-1 16,0-8 0 0,6-5-2-16,-12-15 0 0,0-17-2 15,0 0-2-15,21 8-4 16,-30-25-31-16,11-3-1 0,-2-9 1 15,0-7-1-15</inkml:trace>
  <inkml:trace contextRef="#ctx0" brushRef="#br0" timeOffset="227169.8343">22013 12297 61 0,'24'-2'37'15,"-24"2"1"-15,0 0-7 16,27 4-18-16,-27-4-3 16,0 0-4-1,0 0-2-15,0 0 0 16,0 0-3-16,0 0 1 0,0 0-1 15,6-17-1-15,-6 17 1 16,0 0 0-16,0-24 0 16,0 24-1-16,-2-22 0 15,2 22 0-15,-19-7 0 16,1 12 1-16,-8 7-1 16,0 8 1-16,-5 7-1 15,1 13 1-15,-1 1 1 0,5 4-1 16,8 2 0-16,10-4-1 15,8-4 1 1,12-9-1-16,8-9 0 16,8-9-1-16,9-6-2 0,-3-12 1 15,5-6-2-15,-7-17-5 16,21 5-30-16,-19-11 0 16,-3-4-1-16,-5-6 0 15</inkml:trace>
  <inkml:trace contextRef="#ctx0" brushRef="#br0" timeOffset="227646.0028">22331 12021 67 0,'0'29'40'16,"-6"12"0"-16,6 8 1 15,-14-6-29-15,16 18-4 0,-10-8 0 16,14 10-2-16,-4-6-3 15,16-6-1-15,2-12 0 16,11-5-1-16,5-15 1 16,7-7-2-16,9-12-3 15,-5-16 2-15,6-7 0 16,-5-11 0-16,1-7-2 16,-10-10 0-16,-5 4 0 15,-14-6 1-15,-2 8 1 16,-16 6-1-16,-2 9 1 15,-14 7 0-15,14 23 1 16,-34-4 1-16,10 19 1 16,9 15 0-16,-5 3 0 0,8 12 1 15,4-1 1-15,8 7-2 16,2-2 0-16,10-2 0 16,8-6 0-16,1-8-1 15,5-7 0-15,6-7-1 16,-5-7-1-16,3-6 1 15,-2-6 0-15,-3-6-2 16,-3 0-1-16,-22 6-2 16,38-13-7-16,-38-5-29 15,0 18-1-15,-6-29 1 16,-6 11 0-16</inkml:trace>
  <inkml:trace contextRef="#ctx0" brushRef="#br0" timeOffset="230734.1561">23510 12138 18 0,'0'0'35'15,"0"0"0"-15,0 0 0 16,-22 2-16-16,22-2-4 16,0 0-4-1,10 18-2-15,-10-18-3 0,0 0-2 16,29-4-1-16,-3 2-1 16,2-2-1-16,3 0-1 15,9-2 0-15,-7-2-3 16,7 8-2-16,-20-19-7 15,17 21-16-15,-37-2-9 16,0 0 0-16,0 0-1 16</inkml:trace>
  <inkml:trace contextRef="#ctx0" brushRef="#br0" timeOffset="230898.2172">23476 12282 44 0,'0'0'35'0,"40"7"-1"15,-7-11 1-15,5-9-27 16,15 11-2-16,-8-6-5 16,-1-8-13-16,-9 2-20 15,-1 13-3-15,-16-9 1 16,1 12-2-16</inkml:trace>
  <inkml:trace contextRef="#ctx0" brushRef="#br0" timeOffset="232097.6648">24430 11928 12 0,'0'0'34'0,"20"14"1"0,-20-14 1 15,0 0-18 1,0 0-1-16,0 0-3 16,0 0-3-16,0 0-4 15,0 0-1-15,0 0-2 0,25 33 0 16,-25-13-1-16,2 13 0 15,-4-3-1-15,4 7 0 16,-4-2 0-16,2 1 0 16,0-1-1-16,0-4 0 15,0-5-1-15,6-8 1 16,-6-18 0-16,8 21-1 16,-8-21 0-16,0 0-1 15,0 0 2-15,0 0-1 16,26 6 0-16,-26-6 0 15,19-6 1-15,1 2-1 16,2 0 0-16,8-2 0 16,3 3 0-16,-1-5 0 0,1 4-1 15,3 0 1-15,1 0-1 16,-5-2 0-16,0 6 0 16,-9-2-1-16,1 2-2 15,-4-8-1-15,5 12-2 16,-23-21-8-16,24 11-24 15,-26 6-1-15,12-18 1 16,-12 18 0-16</inkml:trace>
  <inkml:trace contextRef="#ctx0" brushRef="#br0" timeOffset="232361.7634">25006 11907 49 0,'0'0'39'15,"0"0"0"-15,0 0 1 16,0 0-24-16,20 27-5 16,-28 7-4-16,10 13 0 15,-10 6-2-15,8 13-1 32,-6-3-1-32,4 4-1 0,-4-8 1 0,1-8-2 15,1-10 1 16,2-8-4-31,4-7-1 0,-2-26-2 0,15 33-8 0,-15-33-29 16,0 0-1-16,22-21 1 0,-10 1-1 16</inkml:trace>
  <inkml:trace contextRef="#ctx0" brushRef="#br0" timeOffset="233130.0519">25532 12017 6 0,'11'-30'33'0,"7"30"0"16,-18 0 0-16,34-25-14 15,3 31-3-15,-17-22-4 16,21 26-2-16,-9-10-2 15,8 25-3-15,-13-11 0 16,7 21 0-16,-12-5-2 16,-3 13 0-16,-11-4-1 15,0 2 0-15,-8-5-1 16,0-9 0-16,-2-3-1 16,2-24 0-16,-6 17 0 0,6-17-1 15,0 0 0-15,-8-17 0 16,8 17-1-16,-18-38 0 15,11 19 0 1,-11-9 0-16,0 9 1 0,-4-1 0 16,-3 6 1-16,-3 8 1 15,-2 4 1-15,3 10-1 16,-1 8 1-16,4 9 0 16,5 3-1-16,9 5 1 15,4 1-1-15,8-3 0 16,4 0-1-16,12-1 1 15,3-5-2-15,5-9-2 0,13 6-8 16,-5-16-28-16,0-8 1 16,3-4-2-1,-3-8 2-15</inkml:trace>
  <inkml:trace contextRef="#ctx0" brushRef="#br0" timeOffset="234269.4794">26007 12013 12 0,'0'0'34'0,"0"0"1"15,0 0 2-15,0 0-16 16,34 25-5-16,-34-25-5 15,12 34-2-15,-12-34-1 0,18 49-3 16,-10-22-1-16,5 14-1 16,-5-3-1-16,2 5-1 15,-2-8 0-15,-2 0 0 16,0-5 0-16,-4-9-1 16,4-3 1-16,-6-18-1 15,0 0 0-15,0 0 0 16,18 0-1-16,-18 0 1 15,7-35 0-15,-5 7 0 16,4-1-1-16,0-8 0 16,0-5 1-16,0-3-1 15,6 4 1-15,-2 2-1 16,4 3 1-16,3 7 0 0,-3 5 0 16,6 13 1-16,4 7-1 15,-5 12 1-15,3 5-1 16,2 15 2-1,-4 1-2-15,-1 10 2 0,-5 1-1 16,6 3 0-16,-8-4-1 16,-2-4 1-16,-1-3 0 15,-1-12-1-15,-8-20 0 16,8 23-1-16,-8-23 1 16,0 0-1-16,14-20 1 15,-10 1-1-15,4-5 0 16,4-7 0-16,-4-6 1 15,6-5-1-15,1 1 1 0,1 2-1 16,-2 4 0 0,4 3 1-16,-4 5 0 15,-14 27 1-15,31-22-1 16,-15 26 1-16,-16-4 0 0,26 41 0 16,-17-5 0-16,1 5 0 15,-6 6 0-15,4 2 0 16,-6 0-1-16,2-2-1 15,2-6 0-15,-4-11-1 16,10-5-2-16,-12-25-3 16,22 32-15-16,-22-32-19 15,19-8 2-15,-19 8-1 0,18-30 1 16</inkml:trace>
  <inkml:trace contextRef="#ctx0" brushRef="#br0" timeOffset="234549.5807">26941 12064 45 0,'14'25'39'16,"-6"-1"0"-16,2 11 0 16,18 14-24-1,-30-14-5-15,15 18-3 0,-5 0-1 16,12 4-3-16,-8-4 0 15,8-4-1-15,-4-7-1 16,1-7-1-16,1-10 0 16,-8-7-2-16,-10-18-2 15,20 0-1-15,-20 0-4 0,4-39-10 16,-4 7-21-16,-6-7 0 16,-6-10 0-16,-2-6 1 15</inkml:trace>
  <inkml:trace contextRef="#ctx0" brushRef="#br0" timeOffset="234773.6648">27105 11938 24 0,'38'-2'35'16,"9"18"2"-16,10 13-10 16,-17-17-5-16,19 35-5 15,-31-19-5-15,11 23-3 16,-31-16-2-16,2 12-2 0,-28-10-3 15,-13 1 0-15,-15-7-1 16,-9-9-2-16,-2-1-3 16,-10-27-17-16,7 8-18 15,5-10 0-15,14-5-1 16,7-9 0-16</inkml:trace>
  <inkml:trace contextRef="#ctx0" brushRef="#br0" timeOffset="235413.9038">27471 11714 17 0,'0'0'33'0,"27"-8"3"0,-27 8-3 15,0 0-15 1,26 16-3-16,-26-16-3 16,12 39-2-16,-10-13-2 15,15 19-3-15,-11-4-1 16,8 14-1-16,-2-2-2 0,2 0 0 15,-4-4 0-15,0-6-1 16,0-3 0-16,-5-13-1 16,5-1-2-16,-10-26-1 15,14 29-9-15,-14-29-27 16,0 0 1-16,0 0 0 16,16-35 0-16</inkml:trace>
  <inkml:trace contextRef="#ctx0" brushRef="#br0" timeOffset="235613.979">27816 11948 54 0,'2'29'39'16,"0"5"2"-16,-4 5-2 16,10 10-28-16,-14-18-4 15,12 7-3-15,-2-7-2 16,2-7-3-16,4-3-2 15,-10-21-9-15,31-6-27 16,-11-5 0-16,-6-11-1 16,4-2 0-16</inkml:trace>
  <inkml:trace contextRef="#ctx0" brushRef="#br0" timeOffset="235762.034">27909 11677 17 0,'0'0'20'0,"0"0"-13"16,0 0-22-16,0 0-8 15,0 0 18-15</inkml:trace>
  <inkml:trace contextRef="#ctx0" brushRef="#br0" timeOffset="236038.1365">28132 11595 38 0,'14'17'38'16,"-14"-17"1"-16,12 43 1 16,-6 3-26-16,-12-19-3 15,20 28-2-15,-14-8-4 16,5 10-1-16,1-2-2 15,6-4-1-15,-8-2-1 16,6-10 0-16,-2-1-1 16,-2-17-2-16,6 1-3 15,-12-22-9-15,0 0-25 16,4-18 0-16,-4 0 0 16,-2-5 0-16</inkml:trace>
  <inkml:trace contextRef="#ctx0" brushRef="#br0" timeOffset="236594.3477">28154 11830 26 0,'0'0'34'16,"49"0"1"-16,-23 0-9 15,-6-12-13-15,21 22-1 16,-17-20-3-16,11 14-1 15,-11-8-2-15,4 6-1 16,-9-2-1-16,7 8 1 0,-26-8-1 16,22 14 0-16,-22-14-1 15,10 43 0-15,-10-17 0 16,0 11-1 0,-6 0 0-16,8 4 0 15,2 3-1-15,-2-5 0 0,7-2 0 16,1-7-1-16,4-5 0 15,4-7 0-15,4-8-1 16,1-8 0-16,3-6-1 16,2-12 0-16,-1-2 0 15,3-15-2-15,-2-1 1 16,-9-13 0-16,1 2 0 16,-8-4 1-16,2 8 0 0,-8 2 1 15,0 5 2-15,-6 11 0 16,-6 1 1-1,6 22 0-15,0 0 1 16,0 0 0-16,-6 28 0 0,6 7 0 16,-2 0 0-16,4 12 0 15,-2 1-1-15,8 1-1 16,3 0 0-16,7-12-1 16,2-2-2-16,2-17 0 15,9 0-3-15,-11-30-8 16,8 4-28-16,-9-4-1 15,5-11 1-15,-10-3 0 16</inkml:trace>
  <inkml:trace contextRef="#ctx0" brushRef="#br0" timeOffset="237333.6237">29360 11822 62 0,'0'0'40'0,"22"-6"0"15,-18 28-7-15,-28-24-23 16,10 26-2-16,-19-9-2 16,1 19-1-16,-7-1-3 15,5 10 0-15,3 2-1 16,5 0 0-16,12 1-1 15,14-13 0-15,6-2 0 16,16-15-1-16,13-10 0 0,1-12-1 16,9-8-1-16,1-11 0 15,5-5-1-15,-10-19-1 16,9 0 0-16,-23-16-1 16,7 7 1-16,-16-15 1 15,3 8 1-15,-9 2 1 16,-6 5 3-16,0 14 2 15,-10 1 1 1,10 22 1-16,-14 3 1 0,8 18 0 16,-12 20-1-16,6 11 1 15,-5 2-2-15,9 18 0 16,-6 4-1-16,8 10 0 16,0-4-1-16,8 6 0 0,3-7-1 15,9-7 0-15,8-7 0 16,0-9-1-16,9-12 0 15,3-9 0-15,5-10 0 16,0-14 0-16,3-10-1 16,-5-13 0-16,3-6-1 15,-7-12 0-15,1-2 0 16,-21-2 0-16,1 2 0 16,-12 6 0-16,-8 7 1 15,-8 13 1-15,8 25 0 16,-34-10 1-16,9 24 0 15,-1 5 1-15,-1 11-1 16,3 5 0-16,8 6 0 0,4 2 0 16,6-3-1-16,12-7 0 15,6-2 0 1,10-7-2-16,11-4 0 16,5-20-1-16,15 4-2 0,-5-26-3 15,23 22-10-15,-2-29-24 16,-8-11 1-16,4-3 0 15,-6-6 1-15</inkml:trace>
  <inkml:trace contextRef="#ctx0" brushRef="#br0" timeOffset="237597.7194">30598 11636 58 0,'0'0'40'0,"-33"12"0"0,13 1 1 16,12 11-31-16,-12-10-3 15,20 13-2 1,-4-5-2-16,16 7-1 15,8-5-1-15,8 1 0 0,3 5 0 16,1 5 1-16,-7 2-1 31,1 1 0-31,-12-1 0 0,-6 0 1 0,-10 2-1 16,-14 1 1-16,-6-7-1 16,-3-6 0-16,-7-7 0 15,2-6-3-15,-1-4-1 16,-3-16-3-16,34 6-25 15,-45-16-12-15,19-6 0 16,-5-3 0-16</inkml:trace>
  <inkml:trace contextRef="#ctx0" brushRef="#br0" timeOffset="240833.9368">18113 14393 12 0,'0'0'14'0,"-17"4"-3"15,17-4-4-15,0 0-1 16,0 0 0-16,0 0 1 16,0 0 0-16,0 0 0 15,0 0 0-15,0 0 1 16,0 0 0-16,0 0-2 16,0 0-1-16,0 0-2 0,0 0-1 15,25-4 0-15,-25 4-1 16,32-6 0-16,-10 2 0 15,1 1 0-15,3-1 0 16,2 4 0-16,-3-2 1 16,1 6-1-16,0-4 1 15,1 2-1-15,5-2 0 16,1-2 0-16,-1 2-1 16,3-4 1-16,3 0-1 15,-4 2 2-15,-3-4 0 16,3 6 0-16,-9-2 0 15,7 6 1-15,-10-6-1 16,9 4 0-16,-5-8 0 0,8 6 0 16,-7-6-1-16,11 4 1 15,-7-6 0-15,5 6 0 16,-7-2 0-16,5 6 0 16,-2-4-1-16,-7 6 0 15,1-2-1-15,-6 2 1 16,-1 2-1-16,3-2 0 15,2-2 1-15,-2 0-1 16,-3-2 0-16,13-2 1 16,-6 2-1-16,3-2 1 15,1 0-1-15,-3 0 0 16,-1 2 0-16,2 2 0 0,1 4 0 16,-7-2 0-16,6 2 0 15,-3 2 0-15,5-4 0 16,-2-4 0-16,5 0 0 15,1-4 0-15,3-2 0 16,3 0 0-16,-1 0 0 16,1 2 0-16,-7 0 0 15,-1 6 0-15,0 0 0 16,-7 2 0-16,-5-2 0 16,0 4 0-16,-1-2 0 15,-3-4 0-15,4 2 0 16,0 0 0-16,3-2 0 15,3 0 0-15,6 0 0 0,-3-6 0 16,9 2 0-16,1 0 1 16,9 0-2-16,3-2 1 15,0 0 0 1,3 0 0-16,-3 2 0 0,-6 0-2 16,1 6 0-16,-13-9-1 15,1 9-5-15,-34-2-23 16,26-8-2-16,-26 8-1 15,0 0 0-15</inkml:trace>
  <inkml:trace contextRef="#ctx0" brushRef="#br0" timeOffset="242242.4533">18329 14199 29 0,'0'0'29'0,"0"0"-3"16,0 0-7-16,-20-4-3 15,20 4-2-15,0 0-3 16,0 0-3-16,0 0-1 16,0 0-2-16,-18-2 0 15,18 2-1-15,0 0 0 0,0 0-1 16,-14-23 0-16,14 23-2 16,-8-26 1-16,2 6-1 15,2-1 0-15,4-3 0 16,-2-3-1-16,2-5 1 15,-2-1 0-15,2-4-1 16,-3-3 2-16,1 3-1 16,-4-2 0-16,6 2 0 15,-6-1-1-15,6 7 2 16,0 0-2-16,0 9 1 16,6 0-2-16,-4 3 2 15,4 1 0-15,-1 0-1 16,-5 18 0-16,6-21 1 0,-6 21-1 15,0 0 0-15,0 0 0 16,0-18 0-16,0 18 0 16,0 0 0-16,0 0 0 15,0 0 0-15,0 0 0 16,0 0 1-16,0 0-1 16,0 0 0-16,0 0 0 15,0 0 0-15,0 0 0 16,0 0 0-16,0 0 0 15,0 0 0-15,0 0 0 16,0 0 0-16,0 0 0 16,0 0 0-16,-19-12 0 15,19 12 0-15,0 0 0 0,0 0 0 16,-20-2 0-16,20 2 0 16,-20 10 0-16,20-10 1 15,-31 18-1-15,11-2 0 16,0 1 1-16,-4 1-1 15,3 2 1-15,1-3-1 16,-2-3 2-16,4-2-3 16,18-12 3-16,-27 19-2 15,27-19 1-15,0 0-2 16,-20 10 1-16,20-10 0 16,0 0-2-16,0 0 2 15,24-25-2-15,-7 5 2 16,3-4-1-16,0-3 2 0,6 2-3 15,-1-5 3-15,-3 3-1 16,2 7 0-16,-3 4 0 16,-1 6 0-1,-2 5 0-15,-18 5 0 0,32 2 1 16,-32-2 0-16,25 15-1 16,-25-15 1-16,20 28 0 15,-20-28-1-15,16 33 0 16,-16-33-2-16,14 35-2 15,-14-35-6-15,0 0-27 16,19 14-1-16,-19-14 0 16,18-4-1-16</inkml:trace>
  <inkml:trace contextRef="#ctx0" brushRef="#br0" timeOffset="243593.9631">19075 13490 20 0,'0'0'18'16,"0"0"-1"-16,0 0-1 16,0 0-2-16,0 0-1 15,-20-9-2-15,20 9 0 16,0 0-3-16,0 0 0 15,0 0-3-15,0 0 1 16,0 0-1-16,0 0-1 16,0 0 0-16,-6 25-1 0,6-25 0 15,0 20 0-15,0-20 0 16,0 33-1-16,-6-13 0 16,6 3 0-16,-6-1 1 15,6 3-3-15,-2 1 3 16,-2-1-2-16,2 3 1 15,2-1-1-15,0-1 0 16,2 1 0-16,-2 1-1 16,0-1 2-16,-2 1-2 15,2 1 1-15,-1-5-1 16,-5 1 1-16,2-3-1 16,2 0 1-16,2-3-1 15,0-1 1-15,0-1 0 0,2 1-1 16,2 0 1-16,-4-18 0 15,7 33-1-15,-7-33 1 16,2 32-1 0,-2-32 1-16,0 31-1 0,0-31 1 15,0 29-1-15,4-11 1 16,-4 0-1-16,0-1 1 16,0 3-1-16,0-20 0 15,2 31 0-15,-2-13 1 16,0-18-1-16,0 24 0 15,0-24 0-15,0 0 0 16,4 23 1-16,-4-23-1 16,0 0 0-16,2 24 1 0,-2-24-1 15,0 23 0 1,0-23 1-16,0 28-1 16,0-28 1-16,0 27 0 15,0-27-1-15,-2 22 0 0,2-22 0 16,0 0 0-16,0 19 0 15,0-19 1-15,0 0-1 16,0 0 0-16,0 0 0 16,0 0 1-16,-10 18 0 15,10-18-1-15,0 0 1 16,-3 20-1-16,3-20 0 16,0 0 0-16,0 0 0 0,0 0 0 15,0 0 1 1,0 0-1-16,0 0 0 15,0 0 0-15,0 0 0 16,0 0 1-16,0 0-2 16,0 0 1-16,0 0 0 0,0 0 0 15,0 0 0-15,0 0 0 16,0 0-1-16,0 0 0 16,0 0-1-16,0 0-1 15,0 0-3-15,-12-45-14 16,12 25-19-16,-4-6 0 15,2-1 0-15,2-4 0 16</inkml:trace>
  <inkml:trace contextRef="#ctx0" brushRef="#br0" timeOffset="244186.1822">18798 14117 18 0,'0'0'33'0,"0"0"1"15,0 0 0-15,30 11-15 16,-30-11-4-16,0 0-1 16,0 0-4-16,20-8-2 15,-20 8-2-15,0 0-1 16,0 0-1-16,20 16 0 15,-20-16-1-15,11 28 0 16,-5-11-2-16,0 9 2 16,2-3-1-16,4 5-1 15,0-3 0-15,-4-5 0 16,4 0-1-16,-12-20 1 16,21 23 0-16,-21-23-1 0,20-2 1 15,-20 2-1-15,24-21-1 16,-24 21 1-16,23-32 1 15,-7 15-1-15,-2-5-1 16,-6 2 1-16,4 3-1 16,-4-1 0-16,-8 18 0 15,19-35-1-15,-7 17-2 16,-4-9-4-16,12 19-5 16,-16-14-27-16,4 2 1 15,-8 20-1-15,2-23 1 16</inkml:trace>
  <inkml:trace contextRef="#ctx0" brushRef="#br0" timeOffset="245417.6397">18990 14399 2 0,'0'0'20'0,"0"0"4"0,0 0-6 16,0 0-1-16,-2-25-4 16,2 25-1-16,0 0 0 15,0 0-1-15,0 0-1 16,0 0-1-16,0 0-2 16,0 0 0-16,0 0-2 15,0 0 0-15,0 0-1 16,0 0-1-16,0 0-1 15,0 0 1-15,0 0-1 16,0 0 1-16,0 0-1 16,0 0 0-16,0 0 1 15,14 25-1-15,-14-25-1 16,0 30 1-16,-4-13-1 0,4 5 0 16,0-1 0-16,-2 1-1 15,2 2 1-15,-4 5 0 16,2-2-1-16,2 1 1 15,-6-1 0-15,6-1-1 16,-2-1 1-16,2-1-1 16,0 0 0-16,0-1 1 15,0-3 0-15,0 3-1 16,-4-1 0-16,4-2 0 16,-2 1 1-16,2-3-2 15,0 1 2-15,0-1-1 16,0 0 1-16,0 1-2 15,0-19 2-15,6 34 0 0,-6-13-2 16,2 1 2-16,-2-2-2 16,0-3 1-16,-2 3 0 15,2-20 0-15,-4 23-1 16,4-23 2-16,0 0-2 16,0 0 2-16,0 0-1 15,0 0 0-15,0 0 0 16,0 0 0-16,0 0 0 15,0 0-1-15,0 0 1 16,0 0-1-16,0 0-1 16,6-31-1-16,-6 31-1 15,0-35-3-15,0 35-6 16,-8-22-24-16,8 22-2 0,-12-31 0 31,12 31 2-31</inkml:trace>
  <inkml:trace contextRef="#ctx0" brushRef="#br0" timeOffset="245929.8297">18832 15047 4 0,'0'0'29'0,"0"0"4"0,0 0-1 0,0 0-10 16,0 0-4-16,0 0-2 15,22 6-4-15,-22-6-3 16,0 0 0-16,0 0-3 15,0 0-1-15,0 0-1 16,14 25-1-16,-14-25 0 16,4 30-1-16,-4-13 0 15,5 1 0-15,-5-18-1 16,8 29 0-16,-8-29 0 16,14 28 0-16,-14-28 0 15,18 18 0-15,-18-18 0 16,26 3 0-16,-26-3-1 0,29-11 1 15,-29 11-1-15,36-30 0 16,-20 5 0-16,1-3-1 16,-3 1 0-16,0-3-2 15,-6 7 0-15,-8-11-4 16,0 34-14-16,18-43-18 16,-20 26-1-16,-2-3 1 15,-2-4-1-15</inkml:trace>
  <inkml:trace contextRef="#ctx0" brushRef="#br0" timeOffset="247782.5291">20141 15098 1 0,'0'0'23'15,"-14"-20"4"-15,14 20 3 16,0 0-14 0,0 0-3-16,0 0-2 0,-19-6 0 15,19 6-2-15,0 0-1 0,0-17-2 16,-6-3 0-16,6 20-1 15,-6-25-1 1,6 25-1-16,-6-34 0 16,6 17 0-16,-2-3-2 0,-2 0 1 15,2-1-2-15,2-3 2 16,0-1-1-16,0-3 1 16,0 3-2-16,2 3 1 15,-2 2 0-15,0 20 0 16,4-31 1-16,-4 31-2 15,0-24 1-15,0 24-1 16,2-21 0-16,-2 21 1 16,10-28-1-16,-8 11 0 15,0-3 0-15,2 0 0 16,2 1 0-16,-6 1 0 16,1-3 0-16,-1 3 0 15,0 0 0-15,0 1 0 0,0 17 0 16,-5-24 0-16,5 24 0 15,-2-18 1-15,2 18-2 16,0 0 1-16,-6-17 0 16,6 17 0-16,0 0 0 15,0-24 0-15,0 24 0 16,0 0 0-16,2-17 0 16,-2 17 0-16,0 0 0 15,0 0 0-15,0 0 0 16,11-18 0-16,-11 18 0 15,0 0 0-15,0 0 1 16,0 0-1-16,0 0 1 16,0 0-1-16,0 0 1 0,0 0 0 15,0 0 0-15,0 0 0 16,0 0 0-16,0 0 0 16,0 0 0-16,0 0 0 15,0 0 0-15,-25 12 0 16,25-12 0-16,-22 29-1 15,22-29 1-15,-30 35 0 16,17-17-1-16,-1 2 1 16,0-3-1-16,14-17 1 15,-26 26-1-15,26-26 0 16,-19 19 0-16,19-19 1 16,0 0-1-16,-20 10-1 15,20-10 1-15,0 0 0 0,0-19-1 16,6-1 1-16,6-2-1 15,-3 1 0-15,9-5 0 16,-4 5 0-16,6 1 1 16,-6 2-1-16,-14 18 1 15,25-19 0-15,-25 19 1 16,20-2-1-16,-20 2 1 16,18 10 0-16,-18-10 0 15,20 25 0-15,-13-7 0 16,5 3 0-16,2 1 0 15,-2 0 0-15,2-1 0 16,0-3-1-16,-14-18-2 0,25 18 0 16,-25-18-5-16,20-12-14 15,-20 12-18-15,0 0-1 16,20-26 1 0,-20 26-1-16</inkml:trace>
  <inkml:trace contextRef="#ctx0" brushRef="#br0" timeOffset="252266.1977">23816 13626 30 0,'-28'12'33'0,"28"-12"-6"16,0 0-3-16,-35 9-5 15,35-9-2-15,0 0-5 16,-4 22-3-16,4-22-2 16,0 0-3-16,27 6-2 15,7-6 1-15,-1-8 0 16,11 4-2-16,-3-4 0 15,5-1-1-15,-1 3-1 0,-11-6-1 16,-1 10-3-16,-33 2-6 16,42-4-17-16,-42 4-9 15,0 0 1-15,-18 24-1 16</inkml:trace>
  <inkml:trace contextRef="#ctx0" brushRef="#br0" timeOffset="252443.2632">23782 13852 34 0,'0'0'33'0,"0"0"-1"15,40 19 1-15,-1-19-24 16,-11-10-2-16,9 3-6 0,5 3-12 16,1 4-20-16,-15-20-2 15,9 18 1-15,-21-18-1 16</inkml:trace>
  <inkml:trace contextRef="#ctx0" brushRef="#br0" timeOffset="253205.5508">24673 13510 4 0,'0'0'32'0,"0"0"0"16,0 0 2-16,0 0-15 15,0 0-2-15,0 0-3 16,0 0-3-16,0 0-2 16,13 32-3-16,-13-32 0 15,-1 29-2-15,-5-9 1 16,2 5-3-16,-4 1 2 15,0 7-2-15,-4-6 2 16,4 9-3-16,-4-9 0 16,4 1 0-16,-3-7 0 15,5-1-1-15,6-20-1 0,-6 25 1 16,6-25-1-16,0 0 1 16,0 0 1-16,0 0-1 15,0 0 0-15,0 0 0 16,0 0 0-16,23-11 0 15,-23 11 1-15,34-2-1 16,-14 0-1-16,1-6 2 16,9 8 0-16,2-6-1 15,1 4 1-15,-5-4-2 16,5 4 1-16,-7-6-2 16,2 6-1-16,-28 2-4 15,45 0-6-15,-45 0-25 16,16-17-1-16,-16 17 1 0,16-28-1 15</inkml:trace>
  <inkml:trace contextRef="#ctx0" brushRef="#br0" timeOffset="253477.6483">24995 13524 47 0,'0'0'37'16,"0"0"2"-16,0 0-1 15,0 0-19-15,0 0-8 16,-2 23-3-16,2-1-2 16,5 15-1-16,-3 3 0 15,4 14-2-15,-6 3-1 0,0 2 0 16,-6-6-1-16,4 0-1 16,-1-4 0-16,1-6-1 15,2-5-3-15,-6-19 0 16,17 9-8-16,-11-28-29 15,-3 18 0-15,3-18 0 16,0 0 0-16</inkml:trace>
  <inkml:trace contextRef="#ctx0" brushRef="#br0" timeOffset="255394.3642">25889 13671 32 0,'0'0'36'15,"0"0"-1"-15,0 0 2 16,0 0-22-16,0 0-3 16,0 0-5-16,0 0 0 15,0 0-4-15,0 0 1 16,0 0-1-16,0 0 0 15,0 0-1-15,6 20 0 16,-6-20 0-16,0 0 0 0,0 0-1 16,0 0-1-16,0 0 1 15,26-10 0 1,-26 10-1-16,0 0 1 16,21-22-1-16,-21 22 0 0,12-17 1 15,-12 17-1-15,0 0 0 16,-6-20 1-16,6 20-1 15,-20-2 0-15,1 6 1 16,-1 6-1-16,-6 2 2 16,-1 5-1-16,-3 9 1 15,2 3-2-15,3 5 2 16,9 1-2-16,4 0 1 16,8 0 0-16,8 1-2 15,12-3 1-15,10-5-1 16,11-7 1-16,3-5 0 15,3-8-2-15,4 2-1 16,-1-14-1-16,5 4-2 0,-23-20-11 16,5 8-24-16,-15-1 1 15,-18 13 0-15,20-32 1 16</inkml:trace>
  <inkml:trace contextRef="#ctx0" brushRef="#br0" timeOffset="256353.7255">26313 13551 32 0,'0'0'35'0,"0"0"2"15,0 0-1-15,0 0-18 16,0 0-6-16,0 0-2 16,12 18-2-16,-12-18-3 15,10 27-1-15,0-3-1 16,-8-2 2-16,10 7-2 15,-10-1 0-15,4 9-1 16,0-4 0-16,0-3-2 16,-4-1 2-16,4-9-1 15,-2-3-2-15,-4-17 2 16,3 26-2-16,-3-26 1 0,0 0 0 16,10-18 0-16,-10 18 0 15,8-35 0-15,-8 13-1 16,6-3 0-1,-4-7 0-15,4 1 1 0,0 3-1 16,6 3 0-16,0-1-1 16,-4 7 1-16,-8 19 1 15,33-28 0-15,-33 28 0 16,32 2 0-16,-32-2 1 16,33 34-1-16,-19-9 2 15,-2 14-1-15,-4 1 1 16,-2 5-2-16,0-4 2 15,0 0-1-15,0-7 0 0,-4-3-1 16,-1-9 0-16,-1-22 0 16,0 0 0-1,30 4 0-15,-30-4 0 16,28-40 0-16,-10 13 1 0,1-7-2 16,3-5 0-16,4-2 1 15,-3-4-1-15,-7 4 1 16,4 7-1-16,0 5 1 15,-3 5-2-15,-17 24 2 16,28-23 0-16,-28 23 0 16,32 12 1-16,-21 7 0 15,-1 5 1-15,2 5-1 16,-4 4 2-16,-2 3-3 16,0-1 1-16,0 0-1 15,-4-1 0-15,2-13-2 16,2 1-3-16,-6-22-6 15,0 0-30-15,0 0 0 0,0 0-1 16,0 0 1-16</inkml:trace>
  <inkml:trace contextRef="#ctx0" brushRef="#br0" timeOffset="263010.2081">24076 15114 19 0,'14'-22'26'15,"-14"22"-4"-15,0 0-2 16,8-28-2-16,-8 28-2 15,0 0-2-15,18 6-2 16,-18-6-3-16,0 24-1 0,0-24-3 16,-10 39-1-16,0-15-2 15,4 13 0 1,-8-6-1-16,3 15 1 16,-9-7-1-16,0 4 0 15,0-4 1-15,6 2-1 0,-5-5 0 16,7-5 1-16,0-9-1 15,6-3 0-15,6-19-1 16,-4 18 0-16,4-18 1 16,0 0-1-16,0 0 0 15,22-12 1-15,-22 12-1 16,33-10 0-16,-7 7 1 16,0-3-1-16,11 2 0 0,-3 0-1 15,1 4 1 1,-3 0-1-16,0 0-1 15,-1-4 0-15,-3 2-2 16,-28 2-3-16,45-4-12 0,-23-6-17 16,-22 10-2-16,32-29 1 15,-21 7 1-15</inkml:trace>
  <inkml:trace contextRef="#ctx0" brushRef="#br0" timeOffset="263286.3109">24554 15178 39 0,'0'0'37'15,"-4"20"0"1,-4 3 1-16,-5 17-20 16,-15-7-9-16,16 26-1 0,-8-2-2 15,8 17-2-15,-1-1-1 16,5 6-1-16,2-11-1 15,0-3 0-15,2-6-2 16,2-12 1-16,2-8-3 16,-2-19-1-16,6 0-3 15,-4-20-6-15,0 0-23 16,0 0-3-16,16-32 2 16,-10 7-2-16</inkml:trace>
  <inkml:trace contextRef="#ctx0" brushRef="#br0" timeOffset="263970.574">25099 15451 20 0,'32'-6'32'0,"-32"6"1"16,18 2 1-16,-18-2-20 15,0 0-2-15,0 0-2 16,0 0-2-16,0 0-2 16,0 0-1-16,0 0-1 0,0 0 0 15,15 8-1-15,-15-8-1 16,0 0 0-16,0 0 0 15,-2-24 0-15,2 24 0 16,0 0-1-16,-19-21 0 16,19 21 0-16,-38-2 1 15,16 12 0-15,-9 7-1 16,3 11 0-16,-7 5 1 16,5 16 0-16,-2 2-1 15,13 10 0-15,1-2 0 16,10-6 0-16,10-4-1 15,8-10 0-15,10-9 0 16,7-18 0-16,7-12 0 0,3-14 1 16,3-16-2-16,-3-3 1 15,-3-6 0-15,-1-8-1 16,-5 2 1-16,-4-1 0 16,-8 7 0-16,-5 6 0 15,-3 7 1-15,-8 26-1 16,12-31 1-16,-12 31-1 15,0 0 1-15,0 0 0 16,0 0-1-16,6 31 1 16,-4-7 0-16,2 3 0 15,-4 9-1-15,6 3 1 32,0-2-1-32,-2-2-1 0,6-1-1 0,-2-9-1 0,5-1-2 15,-13-24-3-15,40 10-12 16,-40-10-20-16,33-32-1 15,-13 3 1-15,4-4 1 16</inkml:trace>
  <inkml:trace contextRef="#ctx0" brushRef="#br0" timeOffset="264242.6703">25707 15402 40 0,'0'0'36'16,"0"0"-1"-16,24 24 2 0,2-13-25 16,-26-11-4-16,39-4-2 15,-13 1-2-15,7-1-3 16,1-2-2-16,-2-6-5 15,9 16-9-15,-15-12-21 16,-26 8 0-16,27-10-1 16,-27 10 1-16</inkml:trace>
  <inkml:trace contextRef="#ctx0" brushRef="#br0" timeOffset="264407.7308">25753 15587 40 0,'0'0'33'0,"33"7"-1"16,-9-3-9-16,2-17-16 16,5-1-17-16,-9-8-18 15,15 18-2-15,-15-15-2 16,10 11-1 0</inkml:trace>
  <inkml:trace contextRef="#ctx0" brushRef="#br0" timeOffset="265125.9984">26616 15076 11 0,'0'0'33'0,"0"0"2"16,0 0 1-16,0 0-14 15,0 0-4-15,0 0-5 16,7 20-3-16,-7-20-3 16,4 29-1-16,-4-29-3 15,-4 42 1-15,3-15-2 0,-1 2 1 16,-4-1-1-16,0 1 0 16,0 1 0-16,0-1-1 15,4-3 0-15,-4 1 0 16,2-3-1-1,2-5 0-15,2-19 1 0,0 32-1 16,0-32 0-16,2 17 0 16,-2-17 0-16,18 8 0 15,-18-8 0-15,37 4 1 16,-11-6-1-16,2-4 0 16,5 4 0-16,1-3 0 15,3 5 0-15,-3-2-1 16,-3 0-1-16,-3-2-1 0,-2 6-1 15,-26-2-4-15,45-4-11 16,-45 4-21 0,32-14 0-16,-32 14 1 15,19-27 0-15</inkml:trace>
  <inkml:trace contextRef="#ctx0" brushRef="#br0" timeOffset="265434.1182">27103 15149 46 0,'0'0'38'0,"0"0"1"0,2 27 0 16,-2-27-21 0,0 40-8-16,-17-17-3 15,13 16-1-15,-14 1-2 16,12 7 0-16,-8-2-2 0,6 2 0 15,-4-4-1-15,6-4-1 16,4-5 0-16,-2-3 0 16,4-5-2-16,-2-9 1 15,2 3-3-15,0-20 0 16,2 18-4-16,-2-18-6 16,0 0-25-16,14-24-1 15,-14 24 0-15,26-29 1 16</inkml:trace>
  <inkml:trace contextRef="#ctx0" brushRef="#br0" timeOffset="265886.2844">27569 15351 22 0,'0'0'36'0,"26"-6"0"15,-26 6 0-15,0 0-15 16,20 6-5-16,-20-6-6 16,0 0-3-16,0 0-2 15,0 0-1-15,0 0 0 16,0 0-2-16,0 0 0 16,0 0 0-1,0 0 0-15,16-10 0 0,-16 10 0 16,0 0-1 15,9-19 0-31,-9 19 0 0,0 0 1 0,-13-18-1 0,13 18 1 0,-32 0-1 16,6 8 0-16,1 6 0 15,-15 1 0-15,7 13 1 16,-5 1-1-16,4 8-1 16,9-1 1-16,5 1 0 15,12 2-1-15,14-3 0 16,8-5 0-16,14-7-1 15,5-9-1-15,7-11-1 16,9 2-3-16,-10-28-10 16,1 9-25-16,1-15-1 15,3 5 0-15,-5-11 1 0</inkml:trace>
  <inkml:trace contextRef="#ctx0" brushRef="#br0" timeOffset="266749.6061">28014 15249 44 0,'0'0'35'0,"0"0"0"16,0 0-12-16,0 0-6 15,0 0-3-15,15 10-5 16,-15-10-1-16,4 27-2 16,-4-27 0-16,6 41-2 0,-6-13 1 15,8 5-2-15,-6-1 0 16,4 1-1-16,0-3 0 16,0-3-1-1,0-5 0-15,0-5 0 0,-6-17-1 16,8 20 1-16,-8-20-1 15,0 0 1-15,0 0-1 16,6-30 0-16,-6 11 0 16,5-9 0-16,3-1-1 15,4-6 1-15,2 1 0 16,-2 3-1-16,8 3 1 16,-5 7 0-16,5 5 0 15,4 8 0-15,-8 6 1 0,3 6 0 16,5 6-1-16,-2 6 1 15,-4 5-1 1,1 7 2-16,-7 1-1 16,2 8 0-16,-8-3 0 0,0-3-1 15,-4 1 0-15,-4-7 1 16,2-5-1-16,0-20 0 16,2 17 0-16,-2-17 0 15,20-17 0-15,-7-1 0 16,11-9 0-16,4-7 0 15,3-5 0-15,9-2 0 16,1 3 0-16,3 1 0 16,1 6 1-16,3 9 0 15,-9 5-1-15,0 13 1 16,-1 8 0-16,-12 9 0 16,-5 11 0-16,-7 9 0 15,-4 6-1-15,-8 5 0 0,-4 3 0 16,-4 0 0-16,0 2-2 15,0-10-3-15,12 8-8 16,-6-47-30-16,20 28 0 16,-20-28 0-16,22-2-1 15</inkml:trace>
  <inkml:trace contextRef="#ctx0" brushRef="#br0" timeOffset="269941.7962">24574 16817 32 0,'16'-16'33'0,"-16"16"1"16,0 0-4-16,0 0-15 16,23-6-4-16,-23 6-1 15,0 0-3-15,0 0-2 16,0 0-1-16,0 0 0 15,6 24-1-15,-6-24-1 16,0 0-1-16,6 18 0 16,-6-18 0-16,0 0 0 15,0 0 0-15,0 0 0 16,0 0 1-16,0 0-1 16,0 0 0-16,0 0 0 15,0 0 0-15,0 0 0 16,-10-26 0-16,10 26-1 0,0 0 1 31,-27-17 0-31,9 18 0 0,-2 9 0 0,-1 6 0 16,-5 8-1-1,-2 13 1-15,3 4 0 0,1 8-1 16,8-2 0-16,4 2 1 16,12-6-1-16,2 1 0 15,8-11 0-15,6-11 0 16,2-7 0-16,1-9 0 15,3-10 0-15,2-8 0 16,-4-5 0-16,-3-5 0 16,3-5 0-16,-6-3 0 15,0-5 0-15,-6 2 0 0,-1 3-1 16,-3 3 1-16,2 7 1 16,-6 20-1-1,0-20-1-15,0 20 2 16,2 18-1-16,2 8 1 0,-2 5 0 15,6 8 0-15,4 8-1 16,0 0 1-16,4 5-1 16,1-7 1-16,3-2-1 15,6-10-1-15,5-3-1 16,-3-15-2-16,10-5-3 16,-17-29-12-16,11 11-21 15,1-12-1-15,-1-2 1 16,-4-7 0-16</inkml:trace>
  <inkml:trace contextRef="#ctx0" brushRef="#br0" timeOffset="270421.9792">25498 16843 33 0,'-2'17'35'16,"2"-17"1"-16,0 0 0 15,34 26-23-15,-34-26-2 16,39 2-4-16,-21-4-2 16,10 2-2-16,-7-6-2 0,3 0-2 15,2 6-2-15,-15-20-5 16,13 18-15-16,-24 2-13 16,0 0-1-16,-2-17 1 15</inkml:trace>
  <inkml:trace contextRef="#ctx0" brushRef="#br0" timeOffset="270582.0361">25453 17004 30 0,'0'0'34'16,"17"33"0"-16,-17-33 0 16,22 8-21-16,10 7-5 15,-9-9-8-15,3-6-29 0,-4-11-3 16,15 7-2-16,-9-12-1 15</inkml:trace>
  <inkml:trace contextRef="#ctx0" brushRef="#br0" timeOffset="271558.3998">26582 16487 14 0,'0'0'30'0,"-2"-23"0"15,4 3-8-15,-2 20-7 16,2-27-2-16,-2 27 0 0,6-20-1 16,-6 20-2-16,0 0-2 15,0 0 0-15,0 0-2 16,18 8-1-16,-18-8-1 16,0 47 1-16,-4-12-3 15,4 14 1-15,-2 8 0 16,4 14 0-16,-4 7-2 15,4 3 1-15,-4-3-1 16,4 1 0-16,-2-10 0 16,4-9-1-16,-2-8-1 15,-2-13 0-15,6-10-1 16,-6-29-3-16,17 26-4 16,-17-26-27-16,0 0-4 0,14-34 0 15,4 15 0-15</inkml:trace>
  <inkml:trace contextRef="#ctx0" brushRef="#br0" timeOffset="272181.636">27374 16766 14 0,'24'-10'32'16,"-24"10"1"-16,0 0 0 15,27 12-17-15,-27-12-3 16,0 0-2-16,0 0-3 16,0 0-1-16,0 0-3 0,0 0 0 15,0 0 0-15,0 0-2 16,0 0 1-16,0 0-1 15,0 0-1 1,14-22 1-16,-14 22 0 0,0-17-1 16,0 17 0-16,0 0 1 15,-22-22-1-15,4 26 1 16,-7 2 0-16,-7 16 0 16,-1 1-1-16,-3 10 1 15,-1 7-1-15,9 11 0 16,2 0 0-16,9 2 0 15,9-2-1-15,14-8 1 16,1-6-1-16,13-1-1 0,6-13 1 16,1-5-1-16,11-8-1 15,-10-12-1 1,11 0-2-16,-13-28-8 16,11 13-26-16,-9-11-1 0,0-1 1 15,-5-11-1-15</inkml:trace>
  <inkml:trace contextRef="#ctx0" brushRef="#br0" timeOffset="273113.9806">27786 16715 17 0,'0'0'33'16,"0"0"1"-16,0 0-4 15,0 0-11-15,0 0-2 16,0 0-5-16,0 0-1 16,0 0-3-16,6 22-2 15,-6-22 0-15,0 31-2 16,-2-11 0-16,4 11-1 0,-4-2 0 16,4 13 0-16,-4 3-2 15,-2 2 1-15,3 2-1 16,1-2 0-16,-6-6 0 15,6-7-1-15,-2-7 1 16,-2-9-1-16,4-18 0 16,0 0 0-16,0 0 0 15,6-20 0-15,0-7 0 16,1-9-1-16,1-1 1 16,4-12-1-16,0-2 1 15,0-2-1-15,2 4 1 16,1 6 0-16,3 5 0 15,4 7 0-15,2 4 0 0,1 11 0 16,-3 4 1-16,4 8 0 16,-7 4 0-16,7 10 0 15,-6 8 1-15,-6 9-1 16,0 1 0-16,-3 13 1 16,-5 2-1-16,0 0-1 15,-6 0 1-15,0-1 0 16,0-11-1-16,0-2 1 15,-6-9-1-15,6-20 0 16,0 0 0-16,0 0 1 16,0 0-1-16,14-45-1 15,4 8 1-15,-2-9 0 16,7-5-1-16,5 0 1 0,-2 2 0 16,-1 8-1-16,1 8 1 15,2 5 1-15,-5 13-1 16,1 7 0-1,0 12 1-15,1 6 0 0,1 9 0 16,2 9 0-16,-9 7 0 16,1 10 0-16,-6 4 0 15,-4 14 0-15,-8 0 0 16,-2 2 0-16,-6-9 0 16,-2-3-1-16,2-7 0 15,0-17-1-15,0-3-1 16,6-26-1-16,0 0-3 15,0 0-6-15,6-36-31 0,-8 3-1 16,-2-6 1-16,-4-9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6T17:44:58.45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4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26T17:48:26.742"/>
    </inkml:context>
  </inkml:definitions>
  <inkml:trace contextRef="#ctx0" brushRef="#br0">13819 1338 13 0,'0'0'15'0,"0"0"-3"16,0 0 1-16,0 0-1 15,0 0 0-15,0 0-3 16,0 0 1 0,0 0-2-16,-22-6-1 0,22 6-1 15,0 0-1-15,0 0 0 16,0 0-1-16,0 0 0 16,0 0-1-16,0 0 1 15,0 0-2-15,0 0 1 16,0 0-1-16,0 0 1 15,0 0-1-15,0 0 0 16,0 0-1-16,0 0 1 0,0 0 0 16,0 0-1-16,0 0 0 15,0 0 0 1,0 0 0-16,0 0 0 16,0 0 0-16,0 0 0 0,0 0 0 15,0 0 0-15,0 0 0 16,14-17 0-16,-14 17-1 15,0 0 1-15,0 0 0 16,20-14-1-16,-20 14 1 16,0 0 0-16,19-12 0 15,-19 12-1-15,0 0 2 16,20-8-2-16,-20 8 1 16,0 0-1-16,0 0 1 0,0 0 0 15,20-10 0 1,-20 10-1-16,0 0 1 15,0 0 0-15,20-4-1 16,-20 4 1-16,0 0-1 0,17-5 1 16,-17 5-1-16,0 0 1 15,0 0-1-15,20-4 0 16,-20 4 1-16,0 0-1 16,16-4 0-16,-16 4 1 15,0 0-1-15,20 0 0 16,-20 0 1-16,0 0-1 15,19 0 1-15,-19 0 0 16,0 0-1-16,26-2 1 16,-26 2-1-16,24-2 1 15,-24 2 0-15,27-4-1 16,-27 4 0-16,32-6 1 16,-32 6 0-16,28-2 0 0,-28 2-2 15,27-2 2-15,-27 2-1 16,18-2 0-16,-18 2 2 15,0 0-3-15,0 0 1 16,20 4 1-16,-20-4-1 16,0 0 0-16,0 0 1 15,18 12 0-15,-18-12-1 16,0 0 0-16,15 12 2 16,-15-12-2-16,0 0 0 15,0 0 0-15,24 15 0 16,-24-15 0-16,0 0 0 15,0 0 0-15,14 18 1 16,-14-18-1-16,0 0 1 0,0 0-1 16,14 24 0-16,-14-24 1 15,0 0-1-15,12 21 0 16,-12-21 1-16,0 0-1 16,5 22 0-16,-5-22 1 15,0 0-1-15,6 23 0 16,-6-23 1-16,0 0-1 15,0 0 0-15,4 24 0 16,-4-24 0-16,0 19 0 16,0-19 0-16,-2 18 1 15,2-18-1-15,0 22 0 16,0-22 0-16,-2 17 0 16,2-17 0-16,0 0 1 0,0 24-1 15,0-24 0-15,0 20 0 16,0-20 0-16,0 19 0 15,0-19 0 1,2 20 0-16,-2-20 0 0,0 0 0 16,0 0 0-16,14 19 0 15,-14-19 0-15,0 0 0 16,18 8 0-16,-18-8 1 16,20 0-2-16,-20 0 1 15,27-2 0-15,-9-2 1 16,2 0-1-16,0-1 0 15,7-1 0-15,-1 0 0 0,0 0 0 16,-1 2 1-16,1 0-1 16,-4 0 1-1,3 2-1-15,-5-2 0 16,0 2 0-16,2 0 0 0,-1 0 0 16,-1-2 0-16,2 2 0 15,-22 2 0-15,31-7 0 16,-31 7 0-16,28-4 0 15,-28 4 0-15,20-2 0 16,-20 2 0-16,0 0 0 16,23-6 0-16,-23 6 0 15,0 0 1-15,0 0-1 16,20-10 0-16,-20 10 0 0,0 0 0 16,0 0 0-1,0 0 1-15,0 0-1 16,-18-4 0-16,18 4 0 15,-25 4 0-15,25-4 0 0,-34 8 0 16,14-6 0-16,1 6 0 16,-5-6 0-16,2 0 0 15,-3 7 0-15,5-3 0 16,-6-2 0-16,6 4 0 16,1-4 0-16,1 0 0 15,-2 4 0-15,20-8 0 16,-33 8 0-16,33-8 0 15,-34 13 0-15,34-13 0 0,-28 18 0 16,28-18 0-16,-29 18 0 16,29-18 0-1,-24 17 0-15,24-17 0 16,-24 20 0-16,24-20 0 0,-19 20 0 16,19-20 1-16,-18 19-1 15,18-19 0-15,-16 20 0 16,16-20 1-16,-14 21-1 15,14-21 0-15,-18 22 0 16,18-22 0-16,-21 22 0 16,21-22 0-16,-24 21 0 15,24-21 0-15,-20 16 0 16,20-16 1-16,0 0-1 16,-21 18 0-16,21-18 0 15,-18 21 0-15,18-21 0 16,-20 28 0-16,20-28 1 15,-22 27-2-15,22-27 1 0,-25 28 1 16,25-28-2-16,-26 19 1 16,26-19 0-16,-26 10 0 15,26-10-1-15,-19 6 1 16,19-6 0-16,-26 10 0 16,26-10 0-16,-22 10 0 15,22-10 0-15,-25 9 0 16,25-9 0-16,-26 10 0 15,26-10 0-15,-20-4 1 16,20 4-1-16,0 0 0 16,-24-8 0-16,24 8 0 15,0 0 0-15,-25-9 0 16,25 9 0-16,0 0 0 0,-20-6 0 16,20 6 0-16,0 0 0 15,0 0 0-15,0 0 0 16,0 0 0-16,0 0 0 15,0 0-1-15,0 0 1 16,0 0 0-16,0 0 0 16,0 0 1-16,0 0-2 15,26 11 2-15,-26-11-1 16,29 0 0-16,-29 0 0 16,28-3 0-16,-28 3 0 15,33-6 0-15,-33 6 0 16,32-12 0-16,-12 6 0 0,-20 6 0 15,33-16 0-15,-13 3 1 16,-2 1-1-16,-2-2 0 16,1 2 1-16,-17 12-1 15,26-17-1-15,-26 17 1 16,20-14-1-16,-20 14-1 16,0 0-2-16,28 2-3 15,-28-2-20-15,0 0-13 16,5-20-1-16,-5 20 1 15,0 0-1-15</inkml:trace>
  <inkml:trace contextRef="#ctx0" brushRef="#br0" timeOffset="1959.7302">7135 1937 16 0,'0'0'14'16,"6"-18"1"-16,-6 18-1 16,0 0 0-16,-2-23 1 0,2 23-1 15,0-18-2-15,0 18-1 16,-4-18-1-16,4 18-1 15,0 0-1 1,0 0 0-16,-14-17-2 0,14 17-1 16,-20 17 0-16,13 3-1 15,-11-3-1-15,10 9-1 16,-4-4-1-16,4 1 0 16,8-23 0-16,0 26 0 15,0-26-1-15,0 0 1 16,26-26 0-16,-16 3-1 15,2-3 1-15,-1-1 0 0,-3 1 1 16,0 3-1 0,-8 5 1-16,0 18 0 15,-16-22-1-15,16 22 1 16,-29 6-1-16,13 6 0 0,-4-4 0 16,20-8-1-16,-25 15 1 15,25-15-1-15,-8 18 1 16,8-18-2-16,0 0 1 15,0 0 0-15,21-12 1 16,-21 12-1-16,0 0 0 16,18-21-1-16,-18 21 0 15,0 0-2-15,0 0-4 16,-18 0-30-16,18 0-2 0,-15 19-2 16,15-19 1-1</inkml:trace>
  <inkml:trace contextRef="#ctx0" brushRef="#br0" timeOffset="5723.1356">6029 3638 4 0,'0'0'9'15,"-19"-11"0"-15,19 11 0 16,-20 0 0-16,20 0 0 16,-20 5 0-16,20-5 0 15,-18 6 0-15,18-6-1 16,-19 8 1-16,19-8-1 15,-16 12 1-15,16-12 0 16,0 0-1-16,-18 20 0 0,18-20 0 16,0 0-1-16,-20-2 1 15,20 2-2 1,0 0-1-16,0 0 0 16,-8-18-2-16,8 18 1 15,0 0 0-15,0 0-1 0,0 0 0 16,0 0 0-16,-19-14-1 15,19 14 0-15,0 0 0 16,0 0 0-16,0 0-1 16,19 6 0-16,-19-6 0 15,34 2 0-15,-14 2 0 16,11 0 0-16,3-4 1 16,5 2-1-16,3-2 0 15,1-4 0-15,3 4 0 16,-1-4-1-1,2-2 1-15,-3 4-1 0,-5 0 1 16,1 2 0 15,-7 2 0-31,-1-2 0 0,2 0-1 0,-1 0 0 0,-5-6 0 0,1 2 0 16,-1-2 0 0,-2 1-1-16,-7-3 1 0,-1 6 0 15,-18 2 0-15,20-6 0 16,-20 6 1-16,0 0-1 15,0 0-1-15,0 0 2 16,0 0-1-16,0 0 0 16,0 0 0-16,-24-6 0 15,24 6 1-15,-35 6 0 16,5-4 1-16,-2-2-1 16,-1 2-1-16,-7 4 0 0,-1-6 2 15,-10 2-2-15,3 2 0 16,-3-1 0-16,0 5-1 15,-3-4 1-15,1 6 0 16,2-4 0-16,1 4 0 16,9-4 0-16,7 3-1 15,3-3 1-15,5-6 0 16,0 2 0-16,10 0 0 16,16-2 0-16,-25 0 0 15,25 0 0-15,-18-2 0 16,18 2 0-16,0 0 0 15,0 0 0-15,0 0 0 16,0 0 0-16,-20-6 0 0,20 6 0 16,0 0 1-16,0 0-1 15,-19 0-1-15,19 0 2 16,0 0-1-16,-18-2 0 16,18 2 0-16,0 0 0 15,-16 8 0-15,16-8 1 16,0 0-1-16,-6 26 0 15,6-26 1-15,0 31-1 16,0-9 0-16,2 5 1 16,2 7-1-16,2-1 0 15,2 10 0-15,-2 0 1 16,2 3-1-16,2-5 1 16,-3-6-1-16,1 0 0 0,-2-3 0 15,0-1 1-15,0-5-1 16,-4-1 0-16,2-7 1 15,-2 2-1-15,-2 1 0 16,0-21 0-16,0 28 0 16,0-28 0-16,0 19 0 15,0-19 0-15,0 0 0 16,-2 24 0-16,2-24 0 16,0 17 0-16,0-17 0 15,0 0 0-15,2 18-1 16,-2-18 1-16,0 0 0 15,0 0 0-15,2 18 0 0,-2-18 0 16,0 0 0-16,0 0 0 16,24 13 0-16,-24-13 0 15,25 8 0-15,-3-4 0 16,4 0 0-16,5-4 0 16,3 2 0-16,5-4 0 15,7 0 1-15,-3-2-1 16,7-2 0-16,-1-1 0 15,-2-3 0-15,1 2 0 16,-3-6 0-16,1 6 1 16,-3 0-1-16,2 3-1 15,-3-7 1-15,-5 6 0 16,3-2 0-16,-1 0-1 0,-5 6 1 16,-2-2 0-16,-1 2-1 15,-7 0 2-15,-1 6-1 16,-3 0 0-1,0 0 0-15,-20-4 0 0,32 12 0 16,-32-12 1-16,29 6-2 16,-29-6 1-16,32 2 0 15,-32-2 0-15,25 2 0 16,-25-2 0-16,20 2 0 16,-20-2 0-16,0 0 0 15,0 0 0-15,0 0 0 16,0 0 0-16,0 0 0 15,12-20 0-15,-12 20 1 0,0 0-1 16,-6-18 0-16,6 18 0 16,-14-19 0-1,14 19 0-15,-14-37 1 16,3 11-2-16,3 0 1 0,-4-3 0 16,-2-4 0-16,4-1 0 15,6-1 0-15,-2 0 0 16,0-3 0-16,0 1 0 15,4 2 0-15,-1-3 0 16,1 9 0-16,-2-2 0 16,2 3 0-16,-4 7 0 15,0 1 0-15,6 20 0 16,-12-26 0-16,12 26 0 16,0 0 0-16,-8-19 0 15,8 19 0-15,0 0 0 16,0 0-1-16,0 0 1 15,0 0 0-15,0 0 0 0,0 0 0 16,0 0 0-16,0 0 1 16,0 0-2-16,-22-14 2 15,22 14-2-15,-19 0 2 16,19 0-1-16,-38 0 0 16,12 0 0-16,-5 4 0 15,-9-2 1-15,-1 2 0 16,-5-2 0-16,1 2-1 15,-2-2 0-15,1 0 1 16,3 0-1-16,9-2-1 16,1 2 0-16,7-2-1 15,2 0-1-15,8 6-2 16,-7-10-5-16,21 29-12 0,2-25-20 16,-18 14 1-16,18-14-2 15,0 0 2-15</inkml:trace>
  <inkml:trace contextRef="#ctx0" brushRef="#br0" timeOffset="6975.6031">6134 3833 18 0,'0'0'28'16,"-6"-18"-3"-16,6 18-4 0,0 0-2 15,0 0-3-15,-2-22-3 16,2 22-1 0,0 0-1-16,0 0-3 15,0 0-1-15,0 0-1 0,0 0-1 16,0 0-1-16,0 0-1 16,0 0-1-16,0 0 1 15,-10 34-2-15,8-13 1 16,-4 7-1-16,0 1 0 15,4 7 0-15,-4-3 0 16,6 0 0-16,-5-3-1 16,5-1 1-16,-2-5-1 15,2-3 0-15,0-21 0 16,0 26 0-16,0-26 0 16,0 0 0-16,0 0 0 15,0 0-1-15,7-18 1 16,-7 18 0-16,0-35 0 0,2 11 0 15,2-1 0-15,-4-7-1 16,6 5 1-16,-4-5 0 16,4 3 0-16,0 0 0 15,2 3 0-15,-2 3 0 16,6 3 0-16,-12 20 1 16,16-26 0-16,-16 26 0 15,19-15-1-15,-19 15 1 16,18 4 0-16,-18-4 0 15,22 25-1-15,-10 1 2 16,-6-7-1-16,5 13-1 16,-1-3 1-16,0-1 0 15,4-3-1-15,-2 1 1 0,-2-7-1 16,-10-19 0-16,29 28 0 16,-29-28 0-16,26 15 0 15,-26-15 1-15,22 8-1 16,-22-8 0-16,25-13 0 15,-25 13-1-15,22-36 1 16,-12 13 0-16,4-7-1 16,-2 3 1-16,-4-5 0 15,-1 5 0-15,5 1 0 16,-6 5 0-16,2 3 0 16,-8 18 1-16,12-27-1 15,-12 27 0-15,0 0 0 16,28-12 0-16,-28 12 1 0,23 21-1 15,-13 5 1-15,2 9-1 16,0 3 1-16,-4 9 0 16,4-2-1-16,-1 2 1 15,-1-4-2-15,0-4 0 16,0-9-2-16,-10-30-5 16,32 15-33-16,-32-15 0 15,19-2-1-15,-19 2 0 16</inkml:trace>
  <inkml:trace contextRef="#ctx0" brushRef="#br0" timeOffset="18527.9186">7723 1077 1 0,'-6'22'7'0,"6"-22"0"15,0 0 2-15,-19 13 0 16,19-13 1-16,0 0 1 16,-22 16-1-16,22-16 1 15,0 0 0-15,-6 18-2 16,6-18-1-16,0 0-1 16,0 0-1-16,-8 19 1 15,8-19-1-15,0 0 2 16,0 0-2-16,0 0 0 15,0 0-1-15,0 0 1 16,0 0-2-16,0 0-1 16,0 0 0-16,0 0 0 0,0 0 0 15,0 0-1-15,0 0 1 16,0 0-1-16,0 0 0 16,0 0 1-16,0 0-1 15,0 0 0-15,0 0-1 16,0 0 1-16,0 0-1 15,4-17 0-15,-4 17 0 16,16-18 0-16,-16 18 0 16,10-20 0-16,-10 20 0 15,0 0 0-15,18-23 0 16,-18 23 0-16,11-20 0 16,-11 20-1-16,14-23 0 15,-14 23 1-15,22-22-1 0,-22 22 1 16,24-17-1-16,-24 17 1 15,21-20-1-15,-21 20 1 16,24-18-1-16,-24 18 0 16,22-21 0-16,-22 21 1 15,23-28-1-15,-23 28 0 16,22-21 0-16,-22 21 0 16,14-18 0-16,-14 18 1 15,0 0-1-15,24-14 1 16,-24 14-1-16,0 0 0 15,25-8 0-15,-25 8 0 16,22-4 0-16,-22 4 1 0,26-7-1 16,-26 7 0-16,22-6 1 15,-22 6 0-15,31-10-1 16,-31 10 1-16,32-14-1 16,-32 14 0-1,31-16 1-15,-31 16-1 0,28-13 1 16,-28 13-1-16,26-2 1 15,-26 2-1-15,31-2 0 16,-31 2 1-16,30 2-1 16,-30-2 1-16,31 2 0 15,-31-2-1-15,32 0 1 16,-32 0-1-16,22 2 1 16,-22-2-1-16,19 13 1 0,-19-13-1 15,20 10 0-15,-20-10 0 16,30 6 1-1,-30-6-1-15,31 8 0 16,-15-8 0-16,-16 0 0 0,32 6 1 16,-32-6-1-16,25 10 0 15,-25-10 0-15,22 13 1 16,-22-13-1-16,0 0 1 16,26 24-1-16,-26-24 0 15,24 8 0-15,-24-8 1 16,21 12-1-16,-21-12 1 15,26 11-1-15,-26-11 0 16,26 12 0-16,-26-12 0 0,19 22 1 16,-19-22-1-1,20 21 0-15,-20-21 0 16,16 24 1-16,-16-24-1 16,18 23 1-16,-18-23-1 0,19 22 0 15,-19-22 0-15,14 25 1 16,-14-25-1-16,14 20 1 15,-14-20-1-15,16 18 1 16,-16-18-1-16,10 17 0 16,-10-17 0-16,0 0 1 15,14 22-1-15,-14-22 0 16,9 20 1-16,-9-20-2 16,6 25 1-16,-6-25 1 15,6 18-1-15,-6-18 0 16,4 19 0-16,-4-19 0 15,10 20 0-15,-10-20 1 16,2 18 0-16,-2-18-1 0,4 19 0 16,-4-19 1-16,2 20-1 15,-2-20 0-15,2 22 0 16,-2-22 0-16,4 21 0 16,-4-21 1-16,8 20-1 15,-8-20 0-15,6 23 0 16,-6-23 1-16,6 26-1 15,-6-26 0-15,2 27 1 16,-2-27-1-16,6 28 0 16,-6-28 0-16,7 23 0 15,-7-23 1-15,0 0-2 16,12 24 1-16,-12-24 0 16,8 18 1-16,-8-18-1 0,0 0-1 15,18 23 1-15,-18-23 0 16,0 0 0-16,14 26 0 15,-14-26 1-15,18 17-2 16,-18-17 2-16,11 20-1 16,-11-20 0-16,14 23 0 15,-14-23 0-15,14 18 0 16,-14-18 0-16,14 18 0 16,-14-18 0-16,0 0 0 15,24 15 0-15,-24-15 0 16,15 18 0-16,-15-18 0 15,0 0 0-15,20 24 0 16,-20-24 0-16,18 19 0 0,-18-19 0 16,16 22 0-16,-16-22 0 15,17 20 0-15,-17-20 1 16,26 21-1 0,-26-21-1-16,20 20 1 0,-20-20 0 15,22 17 0-15,-22-17 0 16,19 20 1-16,-19-20-1 15,18 18-1-15,-18-18 2 16,20 23-1-16,-20-23-1 16,0 0 1-16,22 24 0 15,-22-24 0-15,17 14 0 16,-17-14 1-16,20 13-1 0,-20-13 0 16,20 8 0-16,-20-8 0 15,20 10 0 1,-20-10 0-16,19 6 0 15,-19-6 0-15,24-2 0 0,-24 2 0 16,22-2 0-16,-22 2 0 16,27 0 0-16,-27 0 0 15,30-4 0-15,-30 4-1 16,34-4 2-16,-34 4-1 16,33-12 0-16,-13 6 0 15,-20 6 1-15,28-13-1 16,-11 7-1-16,-17 6 2 15,28-20-2-15,-28 20 1 0,26-8 0 16,-26 8 0 0,29-10 0-16,-29 10 0 15,28-13 0-15,-28 13 0 16,33-2 0-16,-33 2 0 0,32-10 1 16,-32 10-2-16,26-16 1 15,-26 16 0-15,27-10 0 16,-27 10 0-16,26-9 1 15,-26 9-1-15,26-14 0 16,-26 14 0-16,25-12 0 16,-25 12 0-16,28-18 0 15,-28 18-1-15,28-17 1 16,-28 17 1-16,25-18-1 16,-25 18 0-16,26-16 0 15,-26 16 0-15,26-15 0 16,-26 15 0-16,23-20 0 15,-23 20 0-15,22-20 0 0,-22 20 0 16,20-13 0-16,-20 13 1 16,18-12-1-16,-18 12 0 15,19-16 0-15,-19 16-1 16,20-17 1-16,-20 17 0 16,22-18 0-16,-22 18 1 15,18-18-1-15,-18 18 0 16,0 0 0-16,21-21 0 15,-21 21 0-15,0 0 0 16,24-12 0-16,-24 12-1 16,14-20 1-16,-14 20 1 15,20-23-1-15,-20 23 0 16,15-22 1-16,-15 22-2 0,20-21 2 16,-20 21-1-16,16-18 0 15,-16 18-1-15,0 0 2 16,20-28-1-16,-20 28 0 15,13-21 0-15,-13 21 0 16,16-26 0-16,-16 26 0 16,0 0 0-16,18-17 0 15,-18 17 0-15,0 0 0 16,0 0 0-16,0 0 1 16,18-14-1-16,-18 14 0 15,0 0 0-15,0 0 0 16,0 0 0-16,0 0 0 15,0 0-1-15,0 0 1 0,0 0 0 16,0 0 0-16,0 0 1 16,0 0-1-16,0 0 0 15,0 0-1-15,0 0 1 16,0 0 0-16,0 0 0 16,0 0-1-16,0 0 2 15,0 0-1-15,0 0 0 16,0 0 0-16,0 0 0 15,0 0 0-15,0 0 0 16,0 0 0-16,0 0-1 16,0 0 2-16,8-18-1 15,-8 18 1-15,0 0-1 0,0 0 0 16,0 0 0-16,0 0 0 16,0 0 0-16,0 0-1 15,6-19 1 1,-6 19-1-16,7-20 1 0,-7 20 0 15,0 0 0-15,18-24 0 16,-18 24 0-16,10-17 0 16,-10 17 0-16,16-22-1 15,-16 22 1-15,16-21 0 16,-16 21 0-16,17-18 0 16,-17 18 0-16,20-26 0 15,-20 26 0-15,0 0 1 16,20-23-1-16,-20 23-1 0,0 0 1 15,20-20 0-15,-20 20 0 16,0 0 0-16,21-15 1 16,-21 15-1-1,0 0-1-15,24-18 1 0,-24 18 0 16,0 0 0-16,22-18 0 16,-22 18 0-16,0 0-1 15,24-15 1-15,-24 15 1 16,19-12-1-16,-19 12 0 15,20-16 0-15,-20 16 0 16,26-10 0-16,-26 10-1 16,21-13 1-16,-21 13 1 15,20-10-2-15,-20 10 1 0,20-10 1 16,-20 10-2-16,18-10 1 16,-18 10 1-1,19 4-2-15,-19-4 1 16,20-2 0-16,-20 2 0 0,20 6 0 15,-20-6 1-15,16 0-1 16,-16 0 0-16,25-6 0 16,-25 6 0-16,24 0 0 15,-24 0 0-15,26-4 0 16,-26 4 0-16,27 0 0 16,-27 0 0-16,22 2 1 15,-22-2-1-15,30-6 0 16,-30 6 0-16,27 0 0 15,-27 0-1-15,24-4 2 16,-24 4-1-16,22-2 0 16,-22 2 0-16,20 6 0 15,-20-6 0-15,19-2 0 0,-19 2 1 16,26 2-2-16,-26-2 1 16,26 0 0-16,-26 0 0 15,21-2 0-15,-21 2 0 16,24 2 0-16,-24-2 0 15,16 2 0-15,-16-2 0 16,20 2 0-16,-20-2-1 16,23 4 1-16,-23-4 0 15,26 2 0-15,-26-2 0 16,22 6 0-16,-22-6 0 16,23 2 0-16,-23-2 0 15,20 2 0-15,-20-2 0 16,16 4 0-16,-16-4 0 0,18 6 0 15,-18-6 0-15,0 0 0 16,19 2 0-16,-19-2 1 16,0 0-2-16,0 0 1 15,20 9 0-15,-20-9 0 16,0 0 0-16,18 8-1 16,-18-8 2-16,0 0-1 15,22 10 1-15,-22-10-1 16,0 0 0-16,25 8 0 15,-25-8 0-15,20 6 0 16,-20-6 0-16,22 6-1 16,-22-6 2-16,25 4-1 0,-25-4 0 15,20 13 0-15,-20-13 1 16,24 10-1-16,-24-10-1 16,0 0 1-16,22 16 0 15,-22-16 0-15,17 18 0 16,-17-18 1-16,0 0-1 15,26 21 0-15,-26-21 0 16,0 0 1-16,16 18-2 16,-16-18 1-16,0 0 0 15,0 0 0-15,14 19 0 16,-14-19 0-16,0 0 0 16,12 18 0-16,-12-18 0 15,7 18 0-15,-7-18 0 0,10 21 0 16,-10-21 0-16,0 0 0 15,16 24 0-15,-16-24 1 16,12 18-1 0,-12-18 0-16,0 0 1 0,12 23-1 15,-12-23 0-15,0 0-1 16,14 26 1-16,-14-26 0 16,7 17 0-16,-7-17 0 15,0 0 1-15,20 24-1 16,-20-24 0-16,12 21 0 15,-12-21 0-15,12 18 0 16,-12-18-1-16,0 0 1 16,12 20 0-16,-12-20 0 0,0 0 1 15,10 27-1-15,-10-27 0 16,0 0 0 0,17 24-1-16,-17-24 1 15,0 0 0-15,0 0 0 0,8 17 0 16,-8-17 0-16,0 0 0 15,0 0 0-15,12 22 1 16,-12-22-2-16,6 20 2 16,-6-20-1-16,8 21-1 15,-8-21 1-15,0 0 0 16,12 22 0-16,-12-22 0 16,12 21 1-16,-12-21-1 15,0 0 0-15,15 24 0 16,-15-24 0-16,12 21 0 15,-12-21-1-15,0 0 1 16,14 26 0-16,-14-26 0 16,12 20 1-16,-12-20-1 0,8 19-1 15,-8-19 1-15,8 22 1 16,-8-22-2-16,12 18 1 16,-12-18 0-16,11 19 0 15,-11-19 1-15,0 0-1 16,20 22 0-16,-20-22 0 15,0 0 0-15,20 10 0 16,-20-10-1-16,0 0 1 16,16 17 0-16,-16-17 0 15,10 20 0-15,-10-20 0 16,0 0 0-16,21 23 0 16,-21-23 0-16,18 14 0 15,-18-14 0-15,22 6 0 0,-22-6 0 16,18 6 0-16,-18-6 0 15,19 10 0-15,-19-10 0 16,20 10 0-16,-20-10 0 16,20 5 0-16,-20-5 0 15,20 12 0-15,-20-12 0 16,25 6 0-16,-25-6 0 16,26 6 1-16,-26-6-2 15,28 8 1-15,-28-8 0 16,25 4 1-16,-25-4-2 15,28 4 1-15,-28-4 0 16,26 0 0-16,-26 0 0 16,31 0 1-16,-31 0-1 0,28 2 0 15,-28-2 0-15,31-4 0 16,-31 4 0-16,26-4 0 16,-26 4-1-16,26-2 1 15,-26 2 0-15,21-4 1 16,-21 4-1-16,24-4 0 15,-24 4 0-15,28-2 0 16,-28 2 0-16,20-2 0 16,-20 2 0-16,23-12-1 15,-23 12 2-15,20-8-1 16,-20 8 0-16,20-9 0 16,-20 9 0-16,19-10 0 0,-19 10 0 15,16-12 0-15,-16 12-1 16,24-8 1-16,-24 8 1 15,22-6-1 1,-22 6 0-16,19-4 0 0,-19 4 0 16,24-2 0-16,-24 2 1 15,22-2-1-15,-22 2 0 16,24-11 0-16,-24 11 1 16,21-18-1-16,-21 18 0 15,22-12 0-15,-22 12 0 16,20-15 0-16,-20 15 0 15,23-16 0-15,-23 16 0 16,26-10 0-16,-26 10 0 0,20-16 0 16,-20 16 0-16,25-19 0 15,-25 19 0 1,20-22 0-16,-20 22 0 16,28-20 0-16,-28 20 0 0,26-27 0 15,-26 27 0-15,25-18 0 16,-25 18 0-16,26-17 0 15,-26 17 0-15,20-26 0 16,-20 26 0-16,15-19 0 16,-15 19 0-16,16-16 0 15,-16 16 0-15,10-20 0 16,-10 20 0-16,0 0 0 16,14-23 0-16,-14 23 0 15,10-20 0-15,-10 20 0 16,8-18 0-16,-8 18 0 15,0 0 0-15,13-27 0 16,-13 27 0-16,0 0 0 0,18-24 0 16,-18 24 0-16,8-21 0 15,-8 21 0-15,0 0 0 16,14-20 0-16,-14 20 0 16,0 0 0-16,0 0 0 15,0 0 0-15,12-18 0 16,-12 18 0-16,0 0 0 15,0 0 0-15,0 0 0 16,8-17 0-16,-8 17 0 0,0 0 0 16,0 0 0-16,0 0 0 15,0 0 0 1,0 0 0-16,0 0 0 16,0 0 0-16,0 0 0 0,0 0 0 15,0 0 0-15,0 0 0 16,0 0 0-16,0 0 0 15,0 0 0-15,0 0 0 16,0 0 0-16,0 0 0 16,0 0 0-16,0 0 0 15,0 0 0-15,0 0 0 16,0 0 0-16,0 0 0 16,0 0 0-16,0 0-1 15,0 0-1-15,4-18-1 16,-4 18-2-16,0 0-4 15,0 0-21-15,0 0-15 16,-26-12 0-16,2 3 1 0,3 1-1 16</inkml:trace>
  <inkml:trace contextRef="#ctx0" brushRef="#br0" timeOffset="20443.6318">10377 1087 18 0,'0'0'8'0,"0"-18"0"16,0 18 0-16,0 0-1 0,0 0-1 15,0-17-1-15,0 17 2 16,0 0 0-16,0 0 1 16,0 0-1-16,0 0 1 15,8-18-1-15,-8 18 1 16,0 0-1-16,0 0 0 16,12-28-1-16,-12 28 0 15,6-17-1-15,-6 17 1 16,6-18-1-16,-6 18-1 15,2-18 1-15,-2 18-1 16,0 0 1-16,6-19-2 16,-6 19 1-16,0 0-1 15,0 0 0-15,0 0 0 0,0 0-1 16,0 0 0-16,-14 23-1 16,14 5 1-16,-6 7-1 15,2 10 0 1,0 10 0-16,0 8 0 0,2-2 0 15,2 4 1-15,-4-8-1 16,8-4-1-16,-2-6 1 16,-2-10-1-16,6-10 0 15,-6-9 0-15,0-18 1 16,2 20-1-16,-2-20 0 16,0 0 1-16,0 0-1 15,0-24 0-15,-2-1 0 16,2-11 0-16,0-7-1 0,0-8 1 15,0-10-2-15,-2-5 2 16,2-9-1 0,-4 6 1-16,8 10-2 15,-8 8 2-15,4 10 0 0,0 12 0 16,-2 9 0-16,2 20 1 16,-4 20 0-16,2 13-1 15,2 8 1-15,0 14 0 16,-4 12 1-16,4 6-2 15,-2 3 1-15,2-3-1 16,2-8 0-16,-2-10-2 16,6-1-3-16,-14-32-7 15,20 4-27-15,-12-26 0 16,0 0-1-16,0 0 1 16</inkml:trace>
  <inkml:trace contextRef="#ctx0" brushRef="#br0" timeOffset="21512.031">8918 924 30 0,'0'0'29'16,"0"0"-9"-16,0 0-2 16,2-29-3-16,-2 29-3 15,0 0-2-15,0 0-3 0,0 0 1 16,0 0-1-16,0 0-1 15,6 17 0-15,-14 3-1 16,10 21 0-16,-10-2 0 16,2 20-2-16,-2 0 0 15,-2 8-1-15,2-2 0 16,1-3-1-16,-5-9 1 16,6-9-2-16,-2-9 0 15,4-8 1-15,2-9-1 16,2-18 0-16,0 0 0 15,0 0 0-15,0-25 0 16,6-9 0-16,0-9-1 16,-4-10 1-16,4-6 0 0,0 0 0 15,0 4 0-15,-4 12 0 16,1 8-1-16,-3 13 1 16,0 22 0-1,0 0-1-15,-17 28-3 0,5-7-5 16,12 17-27-16,-6-1-2 15,6 6 0-15,0 2 0 16</inkml:trace>
  <inkml:trace contextRef="#ctx0" brushRef="#br0" timeOffset="22755.4948">12097 1377 17 0,'6'-23'20'0,"-6"23"0"16,8-20-3-16,-10 1-1 15,2 19-2-15,2-38-2 16,-2 38-1 0,6-33-2-16,-6 33 0 0,6-26-2 15,-6 26 1-15,0 0-2 16,0 0 1-16,0 0-2 15,0 0 0-15,0 0-2 16,-6 44-1-16,-2-9 1 16,-2 16-1-16,0 2 0 15,-2 12-1-15,-2-4 0 16,3-3 0-16,3-9-1 16,2-11 1-16,0-15-1 0,6-23 0 15,0 0 0-15,20 0 0 16,-7-21 0-1,-1-9 0-15,0-11 0 16,-4-2-1-16,0 0 1 0,-2-6-1 16,-4 9 1-16,-4 7 0 15,-4 11 0-15,6 22 0 16,-20-3 1-16,4 20-1 16,-1 13 0-16,-1 11 0 15,4 2-2-15,-6-12-5 16,26 13-30-16,-18-13-1 15,10-5-1-15,-2-9 1 0</inkml:trace>
  <inkml:trace contextRef="#ctx0" brushRef="#br0" timeOffset="32176.0135">10312 6918 1 0,'-28'2'9'16,"28"-2"18"-16,-31 17-3 16,11-19-6-16,20 2 0 15,-20 2 0-15,20-2-1 0,0 0-3 16,0 0-3-16,0 0-2 16,20 28-2-16,0-28-2 15,27 10 0 1,10-12 0-16,30 4-1 0,22-12-1 15,23 0 0-15,12-8 0 16,12-1 0-16,2 1-1 16,-2 6 1-16,-6 3-1 15,-11 10 1-15,-27 1 0 16,-13 8-1-16,-18 4 0 16,-20 2-1-16,-14-1 0 15,-9-3-1-15,-12-2 1 0,-26-10-1 16,25 8 0-1,-25-8-1-15,0 0-1 16,0 0-3-16,20-2-9 16,-20 2-26-16,-6-18-1 0,6 18 1 15,-26-23-1-15</inkml:trace>
  <inkml:trace contextRef="#ctx0" brushRef="#br0" timeOffset="33211.3997">5682 7045 1 0,'19'-6'3'15,"-19"6"1"-15,0 0-1 16,0 0-2-16,0 0 0 16,0 0 2-16,0 0 3 0,0 0 4 15,0 0 2-15,-13 20 2 16,13-20 2-16,0 0 0 16,-32 2 1-1,32-2-1-15,0 0-3 0,0 0-3 16,-24 0-2-16,24 0-1 15,0 0-2-15,0 0 0 16,0 0 0-16,44-8-1 16,-22-6 1-16,21 11-1 15,2-11 0-15,23 6 0 16,3-8 0-16,15 4-1 16,-1-1 0-16,4 1-2 0,-4-2 1 15,-6 6-1-15,-8 2-1 16,-12 5 0-1,-13 1 1-15,-13 1-2 16,-11 1 1-16,-22-2-2 16,30 12 0-16,-30-12-1 0,0 0-3 15,-24-2-3-15,22 20-16 16,-22-14-13-16,-3 4 0 16,-7 3 0-16,-9 1 2 15</inkml:trace>
  <inkml:trace contextRef="#ctx0" brushRef="#br0" timeOffset="33535.5205">5780 7206 56 0,'-27'10'34'16,"3"-4"2"-16,24-6-10 0,0 0-11 15,-16 2-4-15,38 8-2 16,-22-10-2-16,51-2-1 15,-17-6-1-15,23 2 0 16,-1-10-1-16,13 7-1 16,-2-7 0-16,0 6-1 15,2-2 1-15,-10 2-1 16,-5 3-1-16,-9 1 0 16,-13 2 0-16,-13 4 0 15,-19 0-1-15,26 0 0 16,-26 0-1-16,0 0-1 15,0 0-4-15,0 0-17 16,0 0-18-16,0 0-1 0,0 0 0 16,-12-18 0-16</inkml:trace>
  <inkml:trace contextRef="#ctx0" brushRef="#br0" timeOffset="60887.7338">14340 5911 50 0,'0'0'34'0,"22"-20"1"16,-22 20-9-16,0 0-9 0,0 0-4 15,0 0-3-15,0 0-2 16,0 0-1-16,0 0-2 15,0 0 0-15,19 20-1 16,-15-2 0-16,2 9 0 16,-6 5-1-16,6 3-1 15,-6 4 1-15,2-2-2 16,-4 1 0-16,4-5 0 16,-4-5-1-16,4-3-1 15,0-1-1-15,-2-24-4 16,24 41-18-16,-24-41-18 15,16 4 1-15,-16-4-2 16,19-10 1-16</inkml:trace>
  <inkml:trace contextRef="#ctx0" brushRef="#br0" timeOffset="61700.0377">14595 7622 23 0,'2'-19'29'0,"-2"19"2"16,17 2-8-16,-17-2-4 0,0 0-2 16,8-30-3-1,10 32-1-15,-18-2-3 16,0 0-1-16,2-25-1 15,-2 25-1-15,0 0-2 16,0 0 0-16,0 0-1 0,6 31-1 16,-8-1 0-16,2 9 0 15,-6 6 0-15,2 14-1 16,-2 6 1-16,4 7-1 16,-4-5 0-16,4 0 0 15,-4-7-1-15,6-7-1 16,0-3 1-16,0-15-1 15,0-10 0-15,0-7 1 16,0-18-2-16,2 22 0 16,-2-22-1-16,0 0-1 15,0 0-6-15,-15-6-31 16,15 6-2-16,-16-32 0 0,8 15-1 16</inkml:trace>
  <inkml:trace contextRef="#ctx0" brushRef="#br0" timeOffset="69583.9835">3988 11983 12 0,'0'0'18'16,"0"0"-3"-16,-10-21-1 15,10 21-1-15,0 0 0 16,0 0-1-16,0 0 1 16,0 0 0-16,0 0 0 15,4-22-1-15,-4 22-2 16,0 0-1-16,0 0-1 16,0 0 0-16,0 0-2 15,0 0-1-15,0 0 0 16,0 0 0-1,0 0 0-15,8-18-1 0,-8 18 0 16,0 0-1-16,4 34 0 47,-4-5 0-47,2 14 0 0,-2 4-1 0,0 4-1 0,1 10 1 0,3-2 0 0,-4-6-1 16,2 2-1-1,-4-18 1-15,4-1-1 0,-2-15 1 16,0-21 0-16,-2 26-1 15,2-26 0-15,0 0 0 16,0 0 0-16,0 0 0 16,0 0-2-16,0 0 0 15,0 0-5-15,0 0-22 16,6-26-13-16,-10 7-1 16,-2-7 0-16,5 3 0 15</inkml:trace>
  <inkml:trace contextRef="#ctx0" brushRef="#br0" timeOffset="87128.538">8148 13437 44 0,'6'-19'39'16,"-6"19"1"-16,0 0 0 15,-6-35-25-15,6 35-1 16,0 0-2-16,20 27-3 16,-20-9-2-16,8 13-2 15,-4 0-1-15,1 9-1 16,-3-5-1-16,0 0-1 0,2-3-1 16,-4-11-2-16,2 1-2 15,-2-22-10-15,0 0-27 16,0 0-3-16,32-10 1 15,-12-4 0-15</inkml:trace>
  <inkml:trace contextRef="#ctx0" brushRef="#br0" timeOffset="87812.788">10618 13693 48 0,'-6'-24'39'16,"6"24"1"0,0 0 0-16,-26-23-21 15,26 23-5-15,0 19-3 0,6 1-4 16,-6 5 0-16,8 7-5 16,-8 3 1-16,8 4-1 15,-2-1 0-15,0 1-2 16,0-6 0-16,2-1 1 15,-4-13-3-15,-4-19 1 16,8 24-2-16,-8-24-3 16,0 0-6-16,6-22-29 15,-6-5-2-15,0-11 1 0,-6-5 1 16</inkml:trace>
  <inkml:trace contextRef="#ctx0" brushRef="#br0" timeOffset="88163.9188">10338 13308 66 0,'-60'51'41'0,"-5"26"1"16,6 27-1-16,-20 5-28 16,42 41-3-16,-1-9-2 15,32 14-3-15,18-12-1 16,33-15-2-16,21-26-2 15,30-26 2-15,23-30-2 16,19-39 0-16,12-34 1 16,0-30-1-16,-4-23 1 15,-12-19-1-15,-21-16 1 0,-24-13-1 16,-28-7 1-16,-23 3 0 16,-31 12-1-16,-26 9 1 15,-27 10 0-15,-17 17 1 16,-12 13-2-16,-4 22-1 15,-10 16 0-15,2 4-4 16,22 29-37-16,-6-8-2 16,14 16 0-16,15 1-1 15</inkml:trace>
  <inkml:trace contextRef="#ctx0" brushRef="#br0" timeOffset="89184.3033">10377 15190 18 0,'0'-27'34'0,"0"27"3"15,0 0-1-15,-8-34-12 16,8 34-6-16,0 0-4 16,0 0-4-1,0 0-2-15,16 41-2 0,-10-9-3 16,6 9 0-16,2 2 0 15,7 6-1-15,5-4-1 16,6-7 0-16,1-11 0 16,5-13-1-16,1-12 1 15,-5-14-1-15,3-15 1 16,-9-13-1-16,-6-7 0 16,-5-12 1-16,-11-5-1 15,-6 1 0-15,-6-4 1 0,-11 4 0 16,1 4-1-16,-10 6 0 15,6 6-1 1,-5 10-2-16,7 14-4 16,-4-9-4-16,22 32-28 0,-6-18-2 15,6 18 0-15,0 30-1 16</inkml:trace>
  <inkml:trace contextRef="#ctx0" brushRef="#br0" timeOffset="89776.5216">10881 14970 59 0,'0'0'38'15,"0"0"0"-15,2-23 0 16,-2 23-24-16,0 0-4 16,13 35-2-16,-3-17-4 15,4 11 0-15,0-1-2 0,0 7 0 16,0 0-1-1,3-1-1-15,-3-7 0 16,-2-7 1-16,-12-20-1 16,12 19 1-16,-12-19-1 0,0 0 1 15,0-19-1-15,-4-5 0 16,2-9 0-16,-4-6-1 16,6-5 1-16,-6 1 0 15,6 2 0-15,2-2 0 16,2 8 0-16,4 1 0 15,4 13 0-15,-12 21 0 16,37-24 1-16,-15 20-1 0,4 6 0 16,-1 12 0-1,3 5 1-15,-2 15 0 16,-1 7-1-16,-5 4 0 16,0 2 0-16,-6 2 0 15,-2-4 0-15,-5-5 0 0,-1-7-3 16,-6-33-2-16,12 33-6 15,-12-33-28-15,0 0-2 16,8-31 0-16,-2 2 1 16</inkml:trace>
  <inkml:trace contextRef="#ctx0" brushRef="#br0" timeOffset="89996.6073">11432 14780 66 0,'0'0'38'15,"19"12"2"-15,-19-12 0 16,26 49-27-16,-22-26-3 0,12 24-3 16,-8-3-2-16,3 1-2 15,1-2-1-15,2-4-2 16,-8-9 0-16,2-5-2 16,4-7-3-16,-12-18-6 15,25-26-29-15,-23 5-1 16,2-5 0-16,-13-9 0 15</inkml:trace>
  <inkml:trace contextRef="#ctx0" brushRef="#br0" timeOffset="90168.6754">11396 14533 62 0,'0'0'36'16,"0"0"-1"-16,-24-16-3 15,24 16-29-15,0 20-11 16,0-20-26-16,-8 17 0 16,8-17-2-16,-4 26 1 15</inkml:trace>
  <inkml:trace contextRef="#ctx0" brushRef="#br0" timeOffset="90724.8763">11625 14360 55 0,'0'0'38'16,"0"0"2"-16,0 0-2 15,0 0-24-15,0 0-3 16,24 39-2-16,-14-11-3 16,11 17-1-16,-3 6-1 15,8 8-1-15,-6 3 0 16,1 7-2-16,3-8 1 15,-4-6-2-15,-5-6 1 16,3-12-1-16,0-3 1 16,-8-13-2-16,2-3 1 15,-12-18-2-15,0 0-1 16,0 0-2-16,21-2-4 16,-34-25-21-16,11 7-11 0,-4-6 0 15,-6 3 0-15</inkml:trace>
  <inkml:trace contextRef="#ctx0" brushRef="#br0" timeOffset="90928.9527">11718 14833 74 0,'0'0'40'16,"20"-16"-2"-16,7 10-7 15,-7-27-19-15,29 15-3 16,-15-11-2-16,11 9-3 15,-9 3-1-15,-1 1-3 0,-7 8-2 16,-28 8-7-16,40-12-30 16,-40 12-1-16,0 0 0 15,-4 18-2-15</inkml:trace>
  <inkml:trace contextRef="#ctx0" brushRef="#br0" timeOffset="97528.4158">9886 9856 37 0,'0'0'33'0,"13"-20"-10"16,-13 20 0-16,0 0-5 15,0 0-3-15,0 0-4 16,0 0-3-16,0 0-1 15,8 22-1-15,-8-22-2 16,6 35 0-16,-4-11 0 16,8 17-2-16,-8 0 2 15,4 6-3-15,0-4 1 16,0 2-1-16,-4-7 1 0,2-3-2 16,-2-7 1-1,-2-28-1-15,0 25-1 16,0-25-1-16,0 0-4 15,0 0-5-15,0 0-27 0,0 0-1 16,0-20 0-16,0 20 0 16</inkml:trace>
  <inkml:trace contextRef="#ctx0" brushRef="#br0" timeOffset="97988.5874">10428 9807 30 0,'0'0'35'0,"0"0"1"15,0 0 1-15,8-18-16 16,0 38-5-16,-24-14-5 0,11 19-2 16,-15-1-3-1,2 19-2-15,-10 2-1 16,5 6 0-16,-5 4-1 15,-4 0-1-15,5-2 1 0,-1 2-1 16,3-6 0-16,5-10 0 16,0-7-1-16,2-7 0 15,6-5 0-15,12-20-2 16,-15 29-1-16,15-29-4 16,0 0-7-16,0 0-26 15,0 0-1-15,0 0 1 16,0 0 0-16</inkml:trace>
  <inkml:trace contextRef="#ctx0" brushRef="#br0" timeOffset="98416.7475">10507 10028 53 0,'0'0'37'0,"0"0"1"16,-3 34 1-16,-25-30-26 16,22 25-4-16,-20-11-1 15,12 9-4-15,-5-5-1 16,5 1-1-16,14-23-1 16,0 0 0-16,0 18-1 15,16-18 0-15,7-2 0 16,11-2-1-16,0 0 1 0,3 2 0 15,3 0 1-15,-1 2-1 16,-7 6 1-16,-5 2 0 16,-9 6 1-16,-8 6 0 15,-10-3 1-15,-4 5-1 16,-8-5 0-16,-8 5 1 16,-3-4-1-16,-3-3-1 15,2-5 1-15,-7-4-2 16,5-2 0-16,0-6-1 15,1 0-2-15,-1-6-5 16,26 8-33-16,-22-6-1 16,22 6 1-16,-23-4-1 15</inkml:trace>
  <inkml:trace contextRef="#ctx0" brushRef="#br0" timeOffset="100000.3501">12804 9960 54 0,'0'0'33'0,"0"0"-5"15,-14-26-4-15,14 26-6 16,0 0-5-16,0 0-4 16,0 0-1-16,6 26-2 15,-10-5-1-15,14 13-2 16,-10-5 1-16,8 10-1 16,-8-1 0-16,8-1-2 15,-4-6 1-15,-2-1-1 0,-2-30 0 16,6 25 0-16,-6-25-1 15,0 0 0 1,0 0 0-16,11-27 0 16,-9-1 1-16,-2-1-2 0,6-6 1 15,2-3 1-15,4 1-1 16,2 0 0-16,6 1 0 16,-1 3 0-16,1 13 0 15,6 7 1-15,-3 5-1 16,-3 8 0-16,-4 8 1 15,-2 11 0-15,-2 11 0 16,-6 3 0-16,-6-1 0 16,0-1 0-16,-4-4 0 0,2-3 0 15,-4-6 0 1,6-18-1-16,0 0 0 16,-8-18 0-16,8-6 0 15,6-5-1-15,2-4 1 0,0-9 0 16,7 5 0-16,1 0-1 15,-2 9 2-15,6 11-1 16,-20 17 0-16,33-8 1 16,-33 8 0-16,32 43 0 15,-20-8 0-15,2 10 1 16,-9 1-1-16,1 1-1 16,2-4 0-16,-8-8-3 15,12 4-5-15,-12-39-33 16,-6 20-2-16,6-20 1 15,0-18-1-15</inkml:trace>
  <inkml:trace contextRef="#ctx0" brushRef="#br0" timeOffset="100984.709">14000 9903 28 0,'0'0'30'15,"0"0"3"-15,0 0-10 16,0 0-4-16,-19 0-6 16,19 0-4-16,0 0-1 15,0 0-1-15,0 0-2 16,0 0 1-16,0 0-1 15,0 0-1-15,0 0 0 16,25-4-1-16,-25 4-1 16,28-4-1-16,-8 2 1 15,3-2-2-15,-1 2 0 16,-2-2-2-16,4 10-4 16,-24-6-16-16,21-14-14 0,-21 14-3 15,20-2 1-15,-20 2 0 16</inkml:trace>
  <inkml:trace contextRef="#ctx0" brushRef="#br0" timeOffset="101192.7838">13994 10052 69 0,'0'0'37'16,"-1"26"2"-16,1-26-1 15,0 0-29-15,25 9-3 16,-25-9-2-16,36-13-2 0,-9 5-5 16,-5-20-13-1,0 15-22-15,5-3 0 16,-3 0 0-16,-2 0-1 16</inkml:trace>
  <inkml:trace contextRef="#ctx0" brushRef="#br0" timeOffset="102088.1191">14595 9771 59 0,'0'0'38'15,"-20"0"0"-15,20 0-1 16,0 0-23-16,-6 30-5 0,6-30-1 16,6 39-2-16,-10-11-2 15,14 5-1-15,-8 6-1 16,4-2 0-16,0-3 0 15,0-7-1-15,-4-1 0 16,-2-7 0-16,0-19-1 16,0 0 0-16,0 0 0 15,6-17 0-15,-6-5-1 16,2-5 0-16,1-5 0 16,-1-5 1-16,8-4-2 15,-2 7 2-15,0 3-1 16,4-2 0-16,4 5 2 15,4 7-1-15,1 3 0 0,1 8 0 16,-2 6 1-16,5 8 0 16,-5 4-1-16,-2 10 2 15,-4 5-2-15,-6 7 1 16,-2-1 0-16,-1 2 0 16,-5-5 0-16,-4-2-1 15,3-7 1-15,1-17-1 16,-8 22 0-16,8-22 0 15,0 0 0-15,0-20 0 16,0 20 0-16,9-39 0 16,3 13-1-16,2-5 1 15,4 0 0-15,2 1 0 16,1 3 1-16,3 5-1 0,-4 6 0 16,2 9 0-16,1 5 0 15,-7 7 0 1,-16-5 0-16,32 26 1 15,-24-4-1-15,1 3 1 0,-5 1-1 16,-4 1 1-16,0-1-1 16,-2-3-1-16,2 1-2 15,0-24-4-15,0 43-8 16,0-43-26-16,0 0 0 16,0 0-1-16,20 0 1 15</inkml:trace>
  <inkml:trace contextRef="#ctx0" brushRef="#br0" timeOffset="102364.2212">15479 9565 76 0,'0'0'40'0,"26"4"2"15,-26-4-1-15,8 51-29 16,-24-23-2-16,4 19-3 15,-19 6-3-15,3 16 0 16,-6 1-2-16,3-1-1 16,-7-4 1-16,5-5-2 15,5-7 1-15,0-2-2 16,11-11-1-16,-1-17-2 16,12-1-4-16,6-22-16 15,0 0-19-15,0 0 1 16,12-28-1-16,8 1 2 15</inkml:trace>
  <inkml:trace contextRef="#ctx0" brushRef="#br0" timeOffset="102728.3578">15623 9887 80 0,'0'0'41'0,"0"0"-1"16,0 0 1-16,-33 20-31 15,25-3-3-15,-16-5-1 16,10 14-4-16,-5-11 1 16,7 5-3-16,12-20 2 15,0 0-2-15,6 22 1 0,14-20-2 16,3 2 2-16,5-4-1 16,3 3 0-16,3 3 0 15,-2 6 1-15,-5 6 0 16,-7-1-1-16,-6 7 2 15,-8 0 0-15,-6-3 0 16,-8 3-1-16,-6-3 1 16,-6-1-1-16,1 0 0 15,-5-7-1-15,2-1 0 16,2-6-3-16,-5-14-7 16,25 8-32-16,-26-6-1 15,26 6 0-15,-32-21 0 16</inkml:trace>
  <inkml:trace contextRef="#ctx0" brushRef="#br0" timeOffset="147168.9516">24562 1589 16 0,'0'0'33'16,"0"0"1"-16,0 0 2 16,-14 22-16-16,-3-38-3 15,17 16-4-15,0 0-3 16,0 0-2-16,0 0-2 15,-2 20-1-15,2-20 0 16,31-2-2-16,-3-2 0 16,17 0 0-16,7-2 0 15,15-6 0-15,0 1-1 16,8-1 0-16,-8 2 0 16,-8 6 0-16,-7 0-1 0,-13 6 1 15,-13-2-1-15,-26 0 0 16,21 18 0-16,-21-18-2 15,0 0-1-15,0 0-11 16,-21-10-29-16,21 10 0 16,-6-26 0-16,6 26-1 15</inkml:trace>
  <inkml:trace contextRef="#ctx0" brushRef="#br0" timeOffset="151548.5879">29680 3146 17 0,'0'0'24'0,"0"0"-1"16,0 0-3-16,0 0-2 15,0 0-2-15,0 0-3 0,0 0-2 16,0 0-2-16,0 0-1 15,-20 0 0 1,20 0-2-16,0 0 0 16,0 0-2-16,0 0 0 0,0 0-2 15,0 0 1-15,0 0-1 16,0 0-1-16,0 0 1 16,0 0-1-16,0 0 1 15,0 0-1-15,22 15 0 16,-22-15 1-16,38 4-1 15,-13-6 0-15,3 4 0 16,11-8 0-16,3 6 0 16,3-3 0-16,5 1 0 15,-9-2 0-15,4-2 0 16,-7 2 0-16,-4 0-1 16,-7 0 1-16,-3 0 0 15,-4 4 0-15,-20 0-1 0,25-2 1 16,-25 2-1-16,0 0 0 15,16 6 1-15,-16-6-1 16,0 0 0-16,0 0 0 16,0 0 0-16,0 0 0 15,0 0 0-15,0 0 1 16,0 0 0-16,0 0-1 16,0 0 0-16,0 0 0 15,0 0 0-15,0 0 1 16,0 0-1-16,-16-2 0 15,16 2 0-15,-25 0 0 16,7 2 1-16,-2 0-1 16,-6-2 0-16,-1 2 0 0,1 0 0 15,-7 0 0-15,1 0 0 16,0-2 0-16,7-2 0 16,-3 0 0-16,8 0 0 15,-1 2 0-15,1-2 0 16,20 2-1-16,-26 2 0 15,26-2-1-15,-25 2-3 16,25-2-8-16,0 0-29 16,0 0 1-16,0 0-1 15,0 0-1-15</inkml:trace>
  <inkml:trace contextRef="#ctx0" brushRef="#br0" timeOffset="169105.1446">32703 4525 14 0,'0'0'28'0,"0"0"0"16,-8 18-10-16,8-18-2 15,0 0-2-15,0 0-3 16,0 0-1-16,0 0-1 15,0 0-2-15,-20-2 0 16,20 2-1-16,0 0-1 0,0 0-1 16,0 0 0-16,0 0-1 15,20 8 0-15,-20-8 0 16,28-4-1-16,-3 2 0 16,7-4 1-16,4 2-1 15,1-4 1-15,10 4-1 16,3-3 0-16,-3 1 0 15,-5-2 0-15,-1 4-1 16,-13 0 0-16,-6 4 0 16,-5 0 1-16,-17 0-1 15,0 0 0-15,20 2 0 16,-20-2-1-16,0 0 1 0,0 0 0 16,0 0 0-16,-32 2-1 15,13 0 0-15,-3-2 1 16,-10 0-1-16,-1 0 0 15,-5 2 0-15,-1 0-1 16,-1-2 1-16,3-2 0 16,7 2 0-16,-1 2-1 15,5 0 1-15,4 0-1 16,2-4-1-16,20 2-7 16,-23-4-31-16,23 4 0 15,0 0-2-15,0-30 1 16</inkml:trace>
  <inkml:trace contextRef="#ctx0" brushRef="#br0" timeOffset="172980.5894">32664 6327 22 0,'0'0'29'16,"0"0"-5"-16,0 0-5 0,0 0-3 15,-20 10-2-15,20-10-4 16,0 0-2-16,0 0-3 15,0 0 0-15,0 0-2 16,0 0 0-16,0 0-1 16,20 8-2-16,1-8 2 15,3-4-1-15,10 0 0 16,-1 0 1-16,11 0-1 16,-5-6-1-16,1 6 2 0,-1-4 0 15,-7 8 1 1,-17-5-1-16,5 8 1 15,-20-3-1-15,0 0 1 16,0 0 0-16,-33 16 0 0,-5-10 1 16,8 0-2-16,-7 2 1 15,-3 0-3-15,1-2 3 16,1-3-4-16,13 7-3 16,-11-12-34-16,36 2-1 15,-25-15 0-15,25 15-2 16</inkml:trace>
  <inkml:trace contextRef="#ctx0" brushRef="#br0" timeOffset="176136.7683">29560 3044 21 0,'0'0'20'0,"0"0"-1"16,0 0-2-16,0 0-1 16,0 0-2-16,0 0-4 0,0 0-2 15,0 0-2-15,0 0 0 16,0 0-2 0,0 0 0-16,0 0-1 15,0 0 0-15,0 0 0 16,0 0-1-16,0 0 1 0,0 0-1 15,0 0 0-15,23-10 0 16,-5 4-1-16,2-4 1 16,2-2-1-16,3 4 0 15,3-1 0-15,-2 3 0 16,-1 0 0-16,-5-2-1 16,-20 8 1-16,26-8 1 15,-26 8-1-15,0 0 0 16,6 24 1-16,-24-7 0 15,-4 13 0-15,-8 1 0 16,3 5 0-16,-11 1-1 16,3 0 0-16,-5-3 0 0,9-5 0 15,5-5-1-15,10-7 1 16,16-17-1-16,-24 22 1 16,24-22-1-16,0 0 1 15,0 0-1-15,0 0 0 16,0 0 0-16,-19 10 0 15,19-10 0-15,0 0 1 16,0 0-1-16,0 0 1 16,0 0-1-16,-2 17 1 15,2-17-1-15,0 0 1 16,2 20 0-16,-2-20 1 16,0 0-1-16,19 29 0 15,-19-29 0-15,26 28 1 0,-6-14-1 16,0 1 0-16,-1-1 0 15,1-2 0-15,-2-4 0 16,-2 1-1-16,-16-9 1 16,23 8 0-16,-23-8-1 15,0 0 1-15,0 0 0 16,0 0-1-16,0 0 1 16,0 0 0-16,0 0-1 15,0 0 1-15,0 0-1 16,-19-6 1-16,19 6-1 15,-24-13 0-15,24 13 1 16,-26-18-1-16,26 18 0 16,-21-22 0-16,21 22 0 0,-20-19 0 15,20 19 0-15,-20-22 0 16,20 22 0-16,-20-19 0 16,20 19-1-16,-19-14 1 15,19 14 1-15,0 0-1 16,0 0-1-16,-18-10 1 15,18 10 0-15,0 0 0 16,0 0 0-16,0 0-1 16,0 0 1-16,0 0-1 15,0 0 1-15,0 0 0 16,0 0 0-16,20-20-1 16,-20 20 1-16,19-11 0 15,-19 11 0-15,26-18-1 0,-26 18 1 16,26-28 0-16,-26 28 0 15,25-33 0 1,-7 13-1-16,-10 1 1 16,8-5 0-16,0 5 0 0,-3-3 0 15,1 0-1-15,0 5 1 16,-14 17-1-16,26-26 0 16,-26 26-1-16,17-15-2 15,-17 15-3-15,0 0-9 16,0 0-24-16,0 0 0 15,0 21-1-15,0-21 1 16</inkml:trace>
  <inkml:trace contextRef="#ctx0" brushRef="#br0" timeOffset="180828.5227">24700 1438 12 0,'0'0'26'0,"-19"8"1"16,19-8-9-16,0 0-2 15,-22-2-3-15,22 2-2 16,-20 6-1-16,20-6-3 15,-24 12-1-15,24-12-2 0,-21 10-1 16,21-10 0-16,-20 11 0 16,20-11-1-16,0 0 0 15,0 0 0-15,-20 12 0 16,20-12 1-16,0 0-1 16,0 0 0-16,0 0 0 15,12-18-1-15,-12 18 1 16,22-23-2-16,-2 5 1 15,5-1-1-15,1-3 0 16,1-5 1-16,5 7-1 16,0 4 1-16,-7-3 0 15,-3 7 1-15,-2 2 0 16,-20 10 0-16,20-2 1 0,-20 2-1 16,0 0 1-16,0 0 0 15,-8 18-1-15,8-18 0 16,-32 23 0-16,10-9-1 15,-9 4 0-15,-3 3-1 16,-3 3 0-16,-1-3 0 16,5 1 0-16,1-2 1 15,8-3-1-15,1-3 0 16,23-14 0-16,-28 18 0 16,28-18 1-16,0 0-1 15,-20 10 0-15,20-10 0 16,0 0 1-16,0 0 0 15,0 0 0-15,0 0-1 0,0 0 2 16,0 21-1-16,0-21 1 16,14 32 0-16,-2-13 0 15,2 3-1-15,0-3 1 16,5 7 0-16,3-1 0 16,2-1-1-16,-5-2 0 15,7-3 1-15,-6-7-2 16,0 2 1-16,-20-14-1 15,21 15 0-15,-21-15 1 16,0 0-1-16,0 0 0 16,18 6-1-16,-18-6-3 15,6-29-8-15,-6 29-29 0,14-36 0 16,-8 11-1-16,-6-4-1 16</inkml:trace>
  <inkml:trace contextRef="#ctx0" brushRef="#br0" timeOffset="192012.6987">21278 1652 28 0,'0'0'31'0,"-19"-21"2"16,13 1-11-16,6 20-3 15,-20-16-4-15,20 16-3 16,-20-8-3-16,20 8-2 16,-33 0-2-16,9 8 0 15,-11-8 0-15,3 16-1 16,-15-2 0-16,3 13-1 16,-9-7 0-16,7 9 0 0,-7-1 0 15,8 9-1 1,-7 0-1-16,7 4 1 0,3 3-1 15,-1 3 0 1,3 4 1-16,3 6-1 0,1-2 0 16,5 0 1-16,3 2-2 15,-1-1 1-15,7-5 0 16,0 1 0-16,4-7 0 16,-1 4-1-16,5-4 2 15,0 0-2-15,4-2 1 16,2 2-1-16,2-5 1 15,4-1-1-15,2 0 0 0,0-4 0 16,2 5 0-16,-2-1 0 16,6 2 1-1,-6 0 0-15,2 2-1 16,4 7 0-16,0-1 0 16,0 2 1-16,0-2-1 0,2-2 1 15,0 0-1-15,4-4 1 16,-1-2 0-16,3-3 0 15,4-3-1-15,-2-2 1 16,2 1 0-16,1-5-1 16,3 2 1-16,4 3-1 15,-1-1 0-15,1 5 0 16,-4-5 1-16,1 8-1 0,-1-4 1 16,2 5 0-1,-8-1 0-15,1-2-1 16,1 0 0-16,-4 3 1 15,0 3 0-15,0-2-1 0,-3 4-1 16,-5 0 2-16,0 0-1 16,-4 4 0-16,-4 2 0 15,-4-2 0-15,-3 2 0 16,-5-2 0-16,0 2 0 16,-2-2 0-16,-8 0 0 15,3-4 0-15,-5 2 0 16,-4-3 0-16,3 3 0 15,-5-4 1-15,5-2-1 16,-7-2 0-16,2-2 1 16,-1 3-1-16,1-7 1 15,-1 2 0-15,-7-5 0 16,3-1 0-16,-3-2 0 0,1-3-1 16,1-4 0-16,3-5 0 15,-5-1 0-15,3-2-1 16,1-8 1-16,-1-1 0 15,-3 1 0-15,3-8 0 16,3 6 0-16,2-6-1 16,5 4 1-16,7-4 0 15,0 2 0-15,20 0-1 16,0 0 1-16,0 0-1 16,0 0 1-16,0 0 0 15,0 0 0-15,26-9 0 16,-6 7 0-16,5 0 0 15,3 2 0-15,4 4 0 0,3-1 0 16,3 7 0-16,1 0 1 16,-1 4-1-16,3 2 0 15,-1 5 0-15,3 1 0 16,-2-1 1-16,-1 3-1 16,3-3 1-16,-7 1-1 15,1 5 0-15,-5 5-1 16,0-1 2-16,-5 7-2 15,-1-3 2-15,-4 10-1 16,-3 0 0-16,-1 6 0 16,-2 0 0-16,2 2 1 15,-6-2-1-15,1 2 0 16,-1 4-1-16,-2 0 2 0,2 6-1 16,-4 0 0-16,2 7 0 15,-2-9 0-15,0 12 0 16,-3-6 0-1,1-3 0-15,0-1 0 0,-4 0 0 16,2-2 0-16,-2-2 0 16,2 5 0-16,-2-3 0 15,-2 2 0-15,0 2 0 16,0 0 0-16,4 1 0 16,-8 1 0-16,4-2 0 15,-6 2 0-15,0 7 0 16,-2-1 0-16,1 3 0 15,-5-1 0-15,-2 3 0 0,6-5 0 16,-4 2 0-16,4-1 0 16,-4-9 0-1,6 4 0-15,0-3 0 16,-1 1 0-16,1-6 0 0,-2 8 0 16,-2-3 0-16,4-5 0 15,4 0 0-15,0-6 0 16,2-4 0-16,2-6 0 15,4-2 0-15,0-5 0 16,2-7 0-16,0 0 0 16,3-5 0-16,1-1 0 15,2-3 0-15,0 0 0 0,0-5 0 16,4-1 0 0,1-2 0-16,-1 1 0 15,4-3 0-15,-2 2 0 16,5 0 0-16,-3-3 0 0,8 1 0 15,-3-6 0-15,-1 0 0 16,5-2 0-16,-3 2 0 16,0-6 0-16,-5 4 0 15,3-4 0-15,-4-4 0 16,-2 8 0-16,5-8 0 16,-1 4 0-16,0-10 0 15,5 6 0-15,-1-4 0 16,-2-2 0-16,-1 8 0 15,-3-5 0-15,-2 5 0 16,-1-4 0-16,-19 6 0 16,32-6 0-16,-32 6 0 15,20 0 0-15,-20 0 0 0,0 0 0 16,18 0 0-16,-18 0 0 16,0 0 0-16,0 0 0 15,0 0-6-15,0 0-16 16,5-24-22-16,-8 7-1 15,-9-15 0-15,-2-1-1 16</inkml:trace>
  <inkml:trace contextRef="#ctx0" brushRef="#br0" timeOffset="193161.1302">18662 5012 38 0,'0'0'34'0,"-25"8"2"0,25-8-7 15,0 0-12 1,0 0-3-16,0 0-3 16,-4-24-2-16,4 24-2 15,23-25 0-15,-3 15-2 16,0-13-1-16,5 7 0 0,3-4 0 15,6 8-2-15,3 1 0 16,-5 9 0-16,-1 10 0 16,-3 3 0-16,-6 17-1 15,-4 11 1-15,-11 2 0 16,-3 12 0-16,-10 4 0 16,-5 4-1-16,-7-2 0 15,-2 4 1-15,-2-2-1 16,-5-3-1-16,-3-7 1 15,2-5-1-15,7-9 0 16,1-8 0-16,2-1 1 16,4-7-1-16,14-21 1 0,-9 24 0 15,9-24 0-15,17 18-1 16,-17-18 1-16,40 15 0 16,-15-9-1-16,13 0 1 15,-2-6 0-15,7 4 0 16,2-4-1-16,1 2 2 15,-7-4-2-15,3 2 0 16,-9 0 0-16,-1 2 0 16,-6 2 0-16,-5-4 0 0,-1 4 0 15,-20-4 0 1,26 12 0-16,-26-12 0 16,0 0 0-16,19 9 0 15,-19-9 0-15,0 0 0 0,0 0 0 16,0 0 0-16,0 0-3 15,-4-17-13-15,4 17-29 16,0 0 0-16,-17-8-1 16,17 8 1-16</inkml:trace>
  <inkml:trace contextRef="#ctx1" brushRef="#br0">30594 17137 0,'0'0'0</inkml:trace>
  <inkml:trace contextRef="#ctx0" brushRef="#br0" timeOffset="209197.1135">27785 9689 44 0,'0'0'32'0,"0"0"-7"15,0 0 0-15,0-20-5 16,0 20-4-16,0 0-4 16,0 0-2-16,0 0-3 15,0 0 0-15,7 20-1 0,-7-20-2 16,6 25 1-16,0-1-1 15,-6 2-1-15,0 3 0 16,0 2 0 0,0 1-2-16,0-1 1 0,0-5-2 15,0-1 1-15,2-5 0 16,-2-20 0-16,6 35-1 16,-6-35 2-16,0 0-2 15,0 0 1-15,12 20 0 16,-12-20-1-16,0 0-1 15,0 0 0-15,0 0-1 16,0 0-1-16,-4-20-2 16,4 20-3-16,-4-23-22 0,4 23-12 15,-4-18-1-15,4 18 1 16,0 0 0 0</inkml:trace>
  <inkml:trace contextRef="#ctx0" brushRef="#br0" timeOffset="231453.4236">17793 14393 1 0,'0'0'8'0,"0"0"7"16,0 0-4-16,0 0-1 16,0 0 1-16,0 0 2 0,0 0-2 15,0 0 1-15,0 0-1 16,0-19-2-1,0 19 0-15,0 0-2 16,0 0-3-16,0 0 0 0,0 0 0 16,-7-22 0-16,7 22 2 15,0 0 0-15,0 0 1 16,-4-18 0-16,4 18 0 16,0 0-1-16,0 0 0 15,0 0-2-15,-16 8-1 16,16-8 0-16,-18 18-2 15,18-18 1-15,-20 25-1 16,8-7 0-16,5 2 0 0,-1 1-1 16,2 3 1-1,6-5-1-15,0-1 1 16,0-18-2-16,6 28 2 16,-6-28-1-16,19 13 0 0,-19-13 0 15,32-7 0-15,-32 7 0 16,34-30-1-16,-19 8 2 15,3 1-1-15,-4-5 0 16,-2 7 0-16,-6-1 1 16,-4 1 0-16,-2 1 1 15,0 18-1-15,0 0 0 16,-18-14 0-16,18 14 0 16,-28 12 0-16,9 0 0 15,3 9 0-15,-2 3-1 16,0-1 1-16,4 5 0 15,6-7-1-15,5-1 1 16,3-20-2-16,11 18 1 0,-11-18 0 16,32-12 0-16,-12-4-1 15,-1-9 1-15,1-3 0 16,0-1 0-16,-8-1 0 16,-4 1 0-16,-8 7 1 15,-6 3 0-15,6 19 0 16,-28-16 0-16,4 20 0 15,3 2 0-15,1 2 0 0,0 5-1 16,20-13 1 0,-25 20-2-16,25-20-3 15,-8 22-4-15,8-22-27 16,0 0-6-16,0 0 0 0,19-4 0 16</inkml:trace>
  <inkml:trace contextRef="#ctx0" brushRef="#br0" timeOffset="233025.0141">18147 13202 16 0,'0'0'29'16,"20"-2"1"-16,-20 2-5 15,0 0-5-15,0 0-4 16,0 0-4-16,0 0-3 0,0 0-1 15,0 0-1-15,-16 10-1 16,12 7-2-16,4-17 0 16,-18 26-2-16,18-26 0 15,-4 24 0-15,4-24-2 16,0 0 0-16,0 0 0 16,22 15 1-16,-22-15-1 15,26-10 1-15,-26 10-1 16,21-21 2-16,-21 21 0 15,16-20 0-15,-16 20 0 16,0 0 0-16,2-21 0 16,-2 21 0-16,0 0 0 15,-20 9 0-15,20-9-1 0,-25 26 0 16,25-26-1-16,-28 29 1 16,28-29 0-16,-12 30-1 15,12-30 0-15,0 0 0 16,32 10 0-16,-11-18 0 15,3-4 0-15,-2-6 0 16,2-3 1-16,-11 3-1 16,1-2 1-16,-8 3 1 15,-6 17-1-15,-18-22 1 16,3 18-1-16,-9 10 0 16,2 2 1-16,-2 2-1 15,3 4-1-15,21-14-1 16,-26 37-2-16,26-37-10 0,0 0-27 15,-8 23-1-15,8-23-1 16,26-2 0-16</inkml:trace>
  <inkml:trace contextRef="#ctx0" brushRef="#br0" timeOffset="238013.8736">20560 14268 38 0,'0'0'33'0,"0"0"2"15,0 0-8-15,0 0-10 16,0 0-3-16,-34 8-3 16,30 13-4-16,4-21-1 15,-20 32-3-15,20-32 0 16,-7 27-2-16,7-27 0 15,0 0-1-15,31-6 1 16,-11-12-1-16,2-3 0 16,3-3 1-16,-1-1 0 15,-4-3 0-15,-6 3 1 16,-14 25 0-16,11-24 0 16,-11 24 0-16,-19 10 1 15,1 6-1-15,-2-1 0 0,2 7 0 16,5 0-1-16,7-3 0 15,6-19-1-15,11 18 0 16,9-20 0 0,8-8 0-16,2-6 0 0,-3 3 0 15,-1-7 1-15,-8 8 0 16,-18 12 1-16,2-19-1 16,-2 19 0-16,-40 9 0 15,12 5-2-15,-3-6-4 16,17 16-35-16,-12-9-1 15,7 7-1-15,7 0 1 16</inkml:trace>
  <inkml:trace contextRef="#ctx0" brushRef="#br0" timeOffset="239017.2474">20038 15273 36 0,'0'0'33'0,"0"0"2"16,-21 19-7-16,21 1-11 16,-18-12-6-16,16 13-2 15,2-21-3-15,-12 37-1 16,12-37-2-16,6 32 0 16,-6-32-1-16,24 10-2 0,-4-14 0 15,1-8 0-15,7-8 0 16,-2-3 0-16,-1-1 0 15,-5-3 0 1,-2 3 1-16,-6 7 0 0,-10-1 2 16,-2 18 0-16,-20-14 0 15,20 14 1-15,-34 10-1 16,16 2 1-16,-1 0-1 16,5 7 0-16,14-19-2 15,-18 36 0-15,18-19-2 16,0-17-4-16,26 22-34 15,-26-22-1-15,31-2 0 16,-11-12-2-16</inkml:trace>
  <inkml:trace contextRef="#ctx0" brushRef="#br0" timeOffset="244394.2586">18133 13259 17 0,'0'0'30'0,"0"0"0"16,0 0-10-16,0 0-1 16,0 0-2-1,0 0-1-15,0 0-4 16,0 0-2-16,0 0-2 0,0 0-2 15,0 0 0-15,0 0-2 16,0 0 0-16,0 0-2 16,0 0 1-16,-18 10-1 15,18-10 0-15,0 0-1 16,0 0 0-16,0 0 0 16,0 0-1-16,0 0-2 15,0 0-1-15,0 0-3 0,0 0-12 16,0 0-20-16,-15-8-1 15,15 8 1 1,0 0-1-16</inkml:trace>
  <inkml:trace contextRef="#ctx0" brushRef="#br0" timeOffset="245961.8408">19028 14277 54 0,'0'0'38'0,"0"0"0"16,0 0 0-16,-26 2-24 15,26-2-3-15,0 0-2 16,0 0-1-16,0 0-3 16,0 0-1-16,0 0-1 15,0 0 0-15,0 0-2 16,0 0 2-16,0 0-2 15,0 0 0-15,0 0 0 16,0 0 0-16,0 0-1 16,0 0-1-16,0 0 0 15,0 0-3-15,0 0-8 16,0 0-30-16,0 0 0 16,-26-5 0-16,26 5 0 0</inkml:trace>
  <inkml:trace contextRef="#ctx0" brushRef="#br0" timeOffset="248118.6472">18964 15445 70 0,'-25'20'41'0,"25"-20"1"15,0 0 0 16,-16 16-31-31,16-16-1 0,0 0-3 0,0 0-1 0,0 0-2 16,8 19-1-16,-8-19-1 16,0 0-2-16,8 20 0 15,-8-20-1-15,0 0-2 0,0 0-4 16,0 0-32 0,0 0-4-16,-2-26 1 15,2 26-2-15</inkml:trace>
  <inkml:trace contextRef="#ctx0" brushRef="#br0" timeOffset="250485.5317">20625 14319 68 0,'0'0'40'0,"0"0"1"15,-20 6 1-15,22 11-29 16,-2-17-3-16,0 0-3 0,0 0-3 16,-16 20-1-1,16-20-2-15,0 0 0 16,0 0-2-16,0 0 0 16,0 0-5-16,0 0-25 0,-4-22-10 15,4 22-1-15,-2-21-1 16</inkml:trace>
  <inkml:trace contextRef="#ctx0" brushRef="#br0" timeOffset="256203.6671">24515 14560 18 0,'-24'-10'33'0,"24"10"1"16,0 0 2-16,-22-21-21 15,22 21 0-15,0 0-2 16,0 0 0-16,0 0-3 15,0 0-2-15,16-16-2 16,8 14-2-16,1-10 0 0,23 2-1 16,9-7 0-1,24 1-1-15,14-7 0 16,17-3-1-16,19-7 2 16,13-3-2-16,18-3 1 0,10 2-2 15,3 1 1-15,3 7 0 16,-8 4 0-16,-14 7-1 15,-18 8 0-15,-14 10 0 16,-21 10 0-16,-28 2 1 16,-18-1 0-16,-11 3-1 15,-13-6 1-15,-7-2-1 16,-6-4 1-16,-20-2-1 16,27-2 1-16,-27 2-1 15,0 0 1-15,20-14 0 16,-20 14-1-16,0 0 0 15,0 0 0-15,0 0 0 16,0 0-1-16,0 0-3 0,0 0-3 16,-8-21-22-16,8 21-13 15,0 0-1-15,-27 2 0 16,27-2 0 0</inkml:trace>
  <inkml:trace contextRef="#ctx0" brushRef="#br0" timeOffset="263941.5545">30610 12929 11 0,'0'0'33'0,"0"0"3"0,0 0-1 15,-20-33-17 1,20 33-3-16,0 0-2 15,0 0-1-15,0 0-3 16,0 0-1-16,0 21-2 16,12 1-1-16,-12 2 0 0,8 9-1 15,-2-4-1-15,0 13-1 16,0 1 0-16,-2 0-1 16,0-2 0-16,-4 0 0 15,0-7 0-15,0-5-1 16,-6-1 1-16,6-11-2 15,0-17 1-15,-12 18-3 16,12-18-1-16,0 0-4 16,0 0-9-16,0 0-25 15,10-18 1-15,-16 1-1 16,0-1 1-16</inkml:trace>
  <inkml:trace contextRef="#ctx0" brushRef="#br0" timeOffset="264497.7628">30290 12605 30 0,'-20'16'35'0,"-13"8"1"15,-18 5-11-15,13 42-4 16,-23-8-5-16,21 41-3 15,-11-8-4-15,31 21-2 16,0-5-3-16,26 0 0 16,20-12-2-16,27-15-1 15,18-21 0-15,20-22 0 16,8-19 0-16,14-21-1 16,3-20 2-16,3-11-1 0,3-22 1 15,-9-8-1-15,-9-15 0 16,-17-11 0-16,-10-5 1 15,-18-4 0-15,-15-1-1 16,-28 1 0-16,-24 2 1 16,-18 6-1-16,-27 7-2 15,-16 9 2-15,-18 7-3 16,-6 12 2-16,-10 9-3 16,-1 7 0-16,19 25-7 15,-8-3-32-15,28 11 1 16,5 8-2-16,15 9 2 15</inkml:trace>
  <inkml:trace contextRef="#ctx0" brushRef="#br0" timeOffset="266446.4915">29544 16650 25 0,'0'0'33'16,"0"0"1"-16,0-19-2 15,0 19-16-15,0 0-3 16,0 0-2-16,0 19-2 16,6 13-2-16,-12-5-1 0,12 14-1 15,-6 1-2-15,2 7-1 16,2 2 0-16,0 0-1 15,2-8-1 1,3-8-1-16,1-5-1 0,-10-30-3 16,24 35-4-16,-24-35-20 15,6-18-10-15,0-1 1 16,-4-5 0-16</inkml:trace>
  <inkml:trace contextRef="#ctx0" brushRef="#br0" timeOffset="266896.6581">29360 16287 39 0,'-45'37'37'16,"-9"16"0"-16,-5 18 0 16,14 35-25-16,-14-2-2 15,29 28-1-15,4-7-3 16,38 9-1-16,20-21-2 16,23-16-2-16,28-27 0 15,16-34-1-15,17-30 0 16,9-30 0-16,-1-25 1 15,-2-20 1-15,-17-17-2 16,-18-8 2-16,-16-10 1 0,-24 0 0 16,-23-4 0-16,-22 10-1 15,-24 1 2-15,-15 9-2 16,-20 8 0-16,-11 11-2 16,-15 8 0-16,-3 14-1 15,1 14-3-15,-12-9-16 16,26 27-20-16,6 7-2 15,17 8 1 17,9 8 0-32</inkml:trace>
  <inkml:trace contextRef="#ctx0" brushRef="#br0" timeOffset="288633.7746">2663 15227 39 0,'-28'12'33'0,"28"-12"1"15,0 0-10-15,0 0-7 16,-4 18-5-16,4-18-2 16,0 0-3-16,30-18-1 15,11 0-2-15,5-27-1 16,27-4 1-16,10-21-2 15,27-9 1-15,11-15-2 16,7 2 1-16,-2-3-2 0,-15 15 2 16,-8 11-1-16,-19 12-1 15,-10 14-1 1,-29 6-2-16,-8 13-1 16,-17-5-2-16,2 15-2 0,-16-21-5 15,16 25-7-15,-24-23-8 16,10 11-5-16,-10-1 0 15,2 23 5-15</inkml:trace>
  <inkml:trace contextRef="#ctx0" brushRef="#br0" timeOffset="289073.9394">3780 14181 43 0,'-31'4'30'16,"3"-8"0"-16,8 16-5 16,-11-24-4-16,31 12-6 0,-22 0-2 15,22 0-5-15,0 0-1 16,47-2-3-16,-9-13-1 15,13-3-1-15,8-4-1 16,9 5 0-16,-1-1-1 16,2 8 1-16,-14 4 1 15,-5 22 0-15,-17 14-1 16,-7 17 1-16,-20 10 0 16,-6 7 0-16,-6 1 0 15,-6-6-1-15,-2-4 0 16,2-10 0-16,2-14 0 15,0-5-1-15,10-26 0 16,-11 22 0-16,11-22 1 16,0 0-1-16,-28 3 1 0,28-3 0 15,-34-3 0 1,13-3-1-16,-9-6 1 16,-2 0 0-16,-3-8 0 0,1-1 0 15,-5-5-1-15,-5-5 1 16,-1 2-1-16,0 1 1 15,-1 1 0-15,5-1 0 16,1 7-1-16,3-5-2 16,9 6-3-16,-5-19-20 15,23 6-16-15,4-6-3 16,10 3 0-16,4-3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BE45-6B63-4827-B8CA-89C12F613D2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Physics 1/2 </a:t>
            </a:r>
            <a:b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Review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I-8: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Waves &amp; Sound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8920" y="293760"/>
              <a:ext cx="11650320" cy="5690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240" y="279000"/>
                <a:ext cx="11676960" cy="57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714480" y="459000"/>
              <a:ext cx="8209800" cy="6021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2960" y="446400"/>
                <a:ext cx="8230680" cy="60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57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5040" y="259200"/>
              <a:ext cx="11306880" cy="600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800" y="249840"/>
                <a:ext cx="11332800" cy="60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47160" y="281880"/>
              <a:ext cx="10993320" cy="5972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4920" y="267120"/>
                <a:ext cx="11020320" cy="600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2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7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10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AP Physics 1/2  Exam Review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Physics 1/2  Exam Review</dc:title>
  <dc:creator>BETSY HONDORF</dc:creator>
  <cp:lastModifiedBy>BETSY HONDORF</cp:lastModifiedBy>
  <cp:revision>18</cp:revision>
  <dcterms:created xsi:type="dcterms:W3CDTF">2015-03-25T15:32:22Z</dcterms:created>
  <dcterms:modified xsi:type="dcterms:W3CDTF">2016-04-26T17:53:50Z</dcterms:modified>
</cp:coreProperties>
</file>