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7T15:21:56.6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1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4-27T15:31:06.784"/>
    </inkml:context>
  </inkml:definitions>
  <inkml:trace contextRef="#ctx0" brushRef="#br0">1431 1097 72 0,'0'0'36'16,"2"-30"1"-16,-4 7-8 16,2 23-13-16,0 0-5 15,0 0-3-15,6-20-2 16,-6 20-2-16,0 0-1 16,-4 39 0-16,-4-5-1 15,4 5-1-15,-4 6 2 16,0 10-2-16,4 4 0 0,2 2 0 15,-4-6-1-15,6-6 1 16,0-8 0-16,6-6 0 16,0-3-1-16,4-5 1 15,0-9 0-15,-10-18 0 16,33 21 1-16,-11-15-4 16,2-6 3-16,1-4-2 15,7-1 0-15,-2-7-1 16,1 4 0-16,3-4-1 15,-3 2 0-15,-3-1 2 16,4 3-4-16,-7-4 0 16,1 12-3-16,-14-22-8 15,9 16-25-15,-21 6 1 0,20-23-1 16,-26 5 1-16</inkml:trace>
  <inkml:trace contextRef="#ctx0" brushRef="#br0" timeOffset="293.1079">1314 1171 62 0,'0'0'36'0,"0"0"2"16,-6-17-2 0,6 17-23-16,40-30-4 15,5 20-3-15,-5-15-2 0,11 9-4 16,2-1 0-16,-1 3-4 16,7 12-4-16,-20-12-21 15,13 12-9-15,-13 2 1 16,-11 8-1-16</inkml:trace>
  <inkml:trace contextRef="#ctx0" brushRef="#br0" timeOffset="488.1803">1439 1322 66 0,'0'0'36'16,"0"0"1"-16,0 0-1 0,17-27-28 15,25 21-3-15,-11-10-3 16,15 7-2-16,1 5-7 16,-9-10-24-16,15 0-5 15,-6 0-2-15,5-7 2 16</inkml:trace>
  <inkml:trace contextRef="#ctx0" brushRef="#br0" timeOffset="900.3348">2145 997 68 0,'0'0'40'0,"-25"-10"-1"16,25 10 1-16,-40 2-27 15,46 19-4-15,-6-21-2 0,0 46-2 16,0-13-1-16,6 2-1 16,0 6-1-16,14-1-1 15,-4 1 1-15,9-4-2 16,7-3 1-16,-1-5-1 15,15-7 0-15,3-9 0 16,3-7 0-16,-1-12 0 16,6-7 0-16,-10-7-1 15,-3-9 0-15,-9-9 1 16,-3 3-1-16,-12-4 1 16,-6 3 0-16,-14 11 0 15,-12 7 0-15,-8 12 0 0,-8 10 1 16,-9 16-1-16,-3 9 1 15,5 11-1-15,5 5 0 16,10 8 0-16,13-6 1 16,13 0-2-16,13-8 1 15,13-11-3-15,15 1-2 16,7-23-6-16,23 14-22 16,-18-32-9-16,8 0 0 15,-6-17-1-15</inkml:trace>
  <inkml:trace contextRef="#ctx0" brushRef="#br0" timeOffset="1300.4838">3172 1222 77 0,'-28'6'41'0,"3"10"0"16,-7-4 1-16,-1 17-33 16,-5-5-2-16,11 9-2 15,-5 0-2-15,18 5-1 16,2-3 0-16,24-6-2 15,8-5-1-15,11-10 1 16,15-8-2-16,7-12 1 16,6-8-2-16,-1-17 0 15,9-3-2-15,-16-21-1 16,6 6 0-16,-15-16 1 16,-3 7 1-16,-15-3 2 15,-8 4 1-15,-4 10 3 0,-12 4 2 16,0 43 2-16,-14-26 0 15,8 44 1-15,-14 9-1 16,16 20-2-16,2 10-1 16,8 10-1-16,2 8 0 15,12-1 0-15,6-5-2 16,5-6-1-16,9-6-1 16,-15-16-2-16,15 6-8 15,-19-30-30-15,-1-5 0 16,-20-12 0-16,-2-19-1 15</inkml:trace>
  <inkml:trace contextRef="#ctx0" brushRef="#br0" timeOffset="1891.7039">3393 1352 71 0,'12'-20'38'0,"4"8"2"15,21 3-2-15,-1-9-30 0,21 14-1 16,-11-4-1-16,7 6-2 15,-8 0 0-15,1 8-1 16,-7 4 0-16,-5 8-1 16,-10 1 1-16,3 3-2 15,-13 3 1-15,-2 5-1 16,0-3 0-16,-4 1 0 16,-2-3 0-16,-4-5-1 15,-2-20 0-15,3 31 1 16,-3-31-2-16,0 0 1 0,0 0 0 15,16-17 0 1,-4-1 0-16,0-6-1 16,4-1 1-16,3-6-1 0,5 1 0 15,2-3 0-15,5 5-1 16,-3 5 0-16,6-1 1 16,-3 10 0-16,3 3 0 15,-3 9 0-15,-3 10 0 16,-10 7 2-16,-10 13 0 15,-8 5 0-15,-12 6 0 16,-2 6 0-16,-6 5 1 0,1 3-1 16,1-6 0-16,10 0-1 15,12-12 1 1,12-6-1-16,11-13 0 16,17-14 0-16,1-12-1 15,8-13 2-15,-1-11 0 0,-7-3-1 16,-5-8 2-16,-15-2-1 15,-17 0 0-15,-10 6 0 16,-17 1 0-16,-11 9-1 16,-4 5 0-16,-3 1-2 15,1 11-3-15,-9-5-7 16,19 20-32-16,-7-2 1 16,33 1-2-16,-34 7 1 15</inkml:trace>
  <inkml:trace contextRef="#ctx0" brushRef="#br0" timeOffset="2712.0108">5186 1244 38 0,'0'0'36'0,"-8"-18"1"15,8 18 1-15,-25-39-20 16,25 39-5-16,-28-25-3 15,8 21-3-15,-23-6-2 16,-3 14-2-16,-19 2 0 16,4 3-2-16,-4 3 0 15,8 6-1-15,9 1 0 16,24-1-1-16,24-18 1 16,24 24-1-16,28-18 1 0,15-3-1 15,14 3 2-15,7 0-2 16,5-2 1-1,-14 4 1-15,-2 4-1 16,-23 2 1-16,-15 5 1 0,-15 7-1 16,-22-1 0-16,-16 7 2 15,-20-5 0-15,-11 1-1 16,-14-3 0-16,-5-3 0 16,-3-7-1-16,2-5 0 15,0-10-2-15,12-8 0 16,9-1-2-16,11-15-2 15,33 24-6-15,-22-45-28 16,36 8-2-16,11-14 1 0,15-2-1 16</inkml:trace>
  <inkml:trace contextRef="#ctx0" brushRef="#br0" timeOffset="2929.0921">5354 863 80 0,'16'0'41'0,"-16"0"0"15,23 37-1-15,-28-11-31 16,12 23-3-16,-7 6-1 16,0 12-2-16,0 3 0 15,6 5-2-15,-4-4-1 16,4-9 0-16,6-3-3 16,0-17 0-16,4-3-4 15,-16-39-4-15,37 27-31 16,-37-27 1-16,22-10-1 15,-24-11 1-15</inkml:trace>
  <inkml:trace contextRef="#ctx0" brushRef="#br0" timeOffset="3424.2776">5283 1260 66 0,'0'0'37'0,"35"-30"0"15,-3 13 0-15,21 9-30 16,-7-14-2-16,25 16-1 15,-14-8-2-15,8 7 0 16,-11-1 0-16,-7 4 0 16,-10 2 0-16,-3 6 0 15,-14 6 1-15,-20-10-1 16,4 33 1-16,-22-2 0 0,-8 5 0 16,-5 9 0-16,1 2-1 15,-2 0-1-15,7 2 0 16,7-6 0-16,16-5-1 15,22-17 1-15,5-7-2 16,21-14 1-16,7-10 1 16,4-11-1-16,-1-13 0 15,-3-9-1-15,-4-6 0 16,-15 2 0-16,-6 0 1 16,-16 2 0-16,-9 9-1 15,-14 7 0-15,11 29 1 16,-34-16 1-16,10 32 0 15,5 7 0-15,-1 9 0 0,12 9 0 16,8 4 0-16,12 4 0 16,10-4-1-16,9-3 0 15,9-15 0-15,7-3 0 16,6-11-2-16,-1-15-1 16,5 0-3-16,-18-35-18 15,7 8-17-15,-15-22-2 16,-9-2 2-16,-8-20-2 15</inkml:trace>
  <inkml:trace contextRef="#ctx0" brushRef="#br0" timeOffset="3621.3533">6422 836 78 0,'0'0'40'0,"0"0"2"0,-8 33-1 16,28 14-32-16,-20 4-3 15,12 12-1-15,-8 6 0 16,8 7-2-16,0-5-1 15,1-6-2-15,1-6 0 16,0-16-4-16,2-4-1 16,-16-39-7-16,22 29-30 15,-22-29 1-15,0 0-2 16,-28-37 2-16</inkml:trace>
  <inkml:trace contextRef="#ctx0" brushRef="#br0" timeOffset="3876.454">6363 1222 65 0,'0'-27'38'0,"6"3"2"0,16 9 1 16,7-19-31 0,13 28-2-16,-3-3-2 15,13 9-2-15,-7 5-1 16,6 15-1-16,-5 2 1 0,-7 7-2 16,-5 4 1-16,-1 11 0 15,-7 1 0-15,-4 2-1 16,-3 0 1-16,1 0-1 15,-2-12 0-15,6-1 0 16,-9-11-1-16,-15-23-2 16,34 12-1-16,-28-30-5 15,18 1-34-15,-28-19 0 0,8 1-1 16,-14-18-1-16</inkml:trace>
  <inkml:trace contextRef="#ctx0" brushRef="#br0" timeOffset="4004.4945">6914 1024 76 0,'0'0'38'16,"4"-18"1"-16,-4 18-2 16,33-7-38-16,-1 20-8 15,4-9-28-15,3 2 0 16,4-4-2-16,9 6 1 16</inkml:trace>
  <inkml:trace contextRef="#ctx0" brushRef="#br0" timeOffset="4223.5783">7396 1120 68 0,'-34'20'41'16,"-5"11"1"-16,-13 1 0 15,9 9-30-15,-7-6-3 0,13 12-4 16,-1-5-1-16,29-1-3 16,16 2 0-16,25-12-2 15,8-7 0-15,13-8-1 16,12-9-1-16,-6-14-4 15,20 3-5-15,-22-24-28 16,17-5-2-16,-17-12 1 16,-2-6 0-16</inkml:trace>
  <inkml:trace contextRef="#ctx0" brushRef="#br0" timeOffset="4516.6849">7879 1052 76 0,'-31'7'41'0,"-3"13"1"0,-3-2-2 15,7 11-32-15,0-9-3 16,17 5-1-16,17-5-2 16,17-2 0-16,17-3-2 15,9-3 0-15,5 2 0 16,3-4 0-16,0 3 1 16,-7 7 0-16,-15 4 1 15,-7 3 0-15,-18 4 0 16,-10 5-1-16,-12-5 1 15,-16 4-1-15,-5-5 0 16,-9-1 0-16,-5-5-2 16,-2-8 1-16,5-3-2 15,7-9-1-15,13 2-5 0,-6-12-33 16,32 6-2-16,8-45 0 16,18 12-1-16</inkml:trace>
  <inkml:trace contextRef="#ctx0" brushRef="#br0" timeOffset="4724.7622">8515 1193 75 0,'18'23'44'16,"-18"-23"-1"-16,22 12 0 15,1-8-26-15,13-4-13 16,9-10-1-16,7 1-2 0,5-1-1 15,-6-6-2-15,3 8-3 16,-25-9-27-16,3 13-10 16,-32 4-2-1,0 0 1-15</inkml:trace>
  <inkml:trace contextRef="#ctx0" brushRef="#br0" timeOffset="8003.9898">10055 926 23 0,'2'-22'33'15,"-2"22"2"-15,0-29-9 16,0 29-8-16,0 0 0 0,0 0-4 16,0 0-3-1,0 0-4-15,0 0-2 16,0 0-1-16,0 0-1 16,0 0 0-16,0 0-1 0,0 0-1 15,0 0 0-15,0 0 0 16,0 0 0-16,0 0 0 15,0 0 0-15,2-22-1 16,-2 22 0-16,0 0 0 16,-27-15 1-16,7 17-1 15,-12 4 1-15,-1 5-1 16,-13 17 0-16,1 9 0 16,-1 6 0-16,7 8 0 15,11 6 0-15,11-4 0 16,17-2 1-16,19-4-1 15,19-13 1-15,13-15-2 16,8-5 1-16,7-16-2 0,1-4-3 16,-10-23-3-16,16 15-14 15,-26-31-18-15,-1-6 1 16,-17-12-1-16,-7-2 1 16</inkml:trace>
  <inkml:trace contextRef="#ctx0" brushRef="#br0" timeOffset="8388.1333">10294 608 58 0,'-2'-23'37'16,"2"23"1"-16,20-4-1 16,0 41-26-16,-6-14-3 15,17 30-1-15,-11-7-1 16,11 22-1-16,-11-1-1 16,-4 2-1-16,-4-8-1 0,-6-7 0 15,-6-8-1-15,0-11-1 16,-4-8 0-16,4-27 0 15,0 0-1-15,0 0-1 16,0 0 1-16,-2-49-1 16,8 10 1-16,2-2-1 15,6-10 1-15,5 2 0 16,1 6 1-16,6 7 0 16,5 3 1-16,1 19-1 15,7 10 2-15,-3 16-1 16,5 12 0-16,-5 11 1 15,-4-2-1-15,-1 12 1 16,-5 3-1-16,-10-5-1 0,-5-2 0 16,-5-10-2-16,-6 3-3 15,0-34-7-15,2 29-27 16,-2-29-3 0,0 0 2-16,0 0-1 0</inkml:trace>
  <inkml:trace contextRef="#ctx0" brushRef="#br0" timeOffset="8876.3123">10936 944 71 0,'22'-26'38'16,"5"7"1"-16,7-17-9 0,13 28-20 15,-3-11-2-15,13 19-2 16,-4 0-2-1,3 10 0-15,1-1-1 16,-6 11-1-16,-9 5 0 0,-7 5-1 16,-13 5 0-16,-4 3 0 15,-14-3 0-15,0-2 0 16,-4 1-1-16,-6-9 0 16,4-3 0-16,2-22 0 15,0 0 0-15,0 0-1 16,-24-8 0-16,16-16 0 15,-4-5 1-15,-6-1-1 0,-1-1 1 16,-5-4-1 0,-8 3 1-16,1 9-1 15,-9 7 1-15,3 10 0 16,-3 16 0-16,7 6 0 16,1 3 0-16,10 13 0 0,9 3 1 15,9-4 0-15,10 7-1 16,5-5 0-16,9-5 1 15,6-7-1-15,5-5-1 16,-3-8 0-16,10-2-1 16,-11-8-2-16,13 4-4 15,-21-24-31-15,15 8-1 16,-8-11-1-16,5-1 1 16</inkml:trace>
  <inkml:trace contextRef="#ctx0" brushRef="#br0" timeOffset="10020.7396">11757 902 55 0,'0'0'37'0,"0"0"1"16,0 0-1-16,18-5-26 15,-18 5-2-15,0 0-3 0,0 0-2 16,0 0 0 0,16 5-2-16,-16-5 0 15,18 20 0-15,-10 0 0 16,-2-1 0-16,-1 5-1 0,-5-1 1 16,6 3-1-16,-4-3 0 15,-2-1 1-15,0-22-2 16,6 24 1-16,-6-24 0 15,0 0 0-15,0 0 0 16,6-26-1-16,-4-1 1 16,2-1-1-16,-2-11 1 15,2-2-1-15,0-2 0 16,8-1-1-16,2-1 1 16,3 10 0-16,5 2-1 15,2-1-1-15,3 15 0 16,5 7 0-16,2 8 0 15,-11 2-1-15,5 10 0 0,-6-8 0 16,1 10 1-16,-7 1 0 16,-16-11 1-16,30 18 1 15,-30-18 1-15,0 0 0 16,22 4 1-16,-22-4 1 16,0 0-1-16,0 0 1 15,0 0 0-15,0 0-1 16,0 0 0-16,-28 29 0 15,14-9 0-15,-4 9-1 16,4 5 0-16,-3 5-1 16,9 4 0-16,0 0 1 15,8 3-2-15,2-7 0 16,10-4 1-16,7-13 0 0,7-7-2 16,2-13 1-16,5-10-1 15,-1-13 0-15,5-9 0 16,-7-15-1-16,0-4 0 15,-9-2 1-15,-1 0 0 16,-8 4 1-16,-6 6 1 16,-4 9 0-16,-2 11 1 15,0 21 1-15,0 0-1 16,18 35 1-16,-3 1 0 16,9 13 0-16,-2 4-1 15,7 11 1-15,1 5 1 16,0-2-1-16,-9-2 0 0,-1-1 0 15,-8-3 0-15,-12-6-1 16,-2-6 1-16,-14-8-1 16,-3-11-1-16,-5-9 0 15,-6-9-1 1,-1-12 1-16,-3-8-1 0,6-11 1 16,3-7-1-16,11-15 0 15,8-8-1-15,12-8 1 16,8-6 0-16,11-2 0 15,9-3-1-15,3-5 1 16,9 2 0-16,-5 9 1 16,3 3 0-16,-11 16 0 15,1 1 1-15,-14 15-1 0,-6 7 1 16,-14 20 0-16,-6 18-1 16,-8 7 0-1,-6 17 1-15,4 5-1 16,-2 12 1-16,11-2-1 0,1 1 0 15,14-8 1-15,9-9-1 16,11-6 1-16,9-11-1 16,3-13 0-16,1-7 0 15,5-6-2-15,-1-2-4 16,-19-17-34-16,13 13 0 16,-19-14-2-16,0 1 1 15</inkml:trace>
  <inkml:trace contextRef="#ctx0" brushRef="#br0" timeOffset="11168.1709">14235 1012 20 0,'6'-17'26'16,"-6"17"-1"-16,-4-30-4 15,4 30-2-15,-2-33-3 0,2 33-2 16,0-30-1-16,0 30-2 16,-8-21-1-16,8 21-1 15,-11-20-1-15,11 20-2 16,-12-17 0-16,12 17-2 15,0 0-1-15,0 0 0 16,-26-16-1-16,26 16-1 16,0 0-1-16,0 0 1 15,0 0-1-15,-12 21 1 16,12-21-1-16,0 0 0 16,0 0-1-16,0 0 1 15,0 0 0-15,0 0 1 16,0 0-1-16,0 0 1 0,0 0-1 15,0 0 1-15,4-21 0 16,-4 21 0-16,0 0-1 16,0 0 0-1,-18-16 1-15,18 16-1 0,-27-6 0 16,7 10-1-16,0 4 2 16,-3 2-1-16,3 11 0 15,4-1-1-15,10 10 1 16,6-1 1-16,6 2-2 15,8 1 2-15,6-3-1 16,5-1 0-16,1-9 0 16,0-3 1-16,-5 2-1 0,5-7 0 15,-8-3 1-15,-18-8-2 16,25 2 1-16,-25-2 0 16,22-17 1-1,-22 17-2-15,20-42 2 0,-8 11-1 16,-4-4 0-16,-4-7 0 15,-2-5 0-15,-2 2 0 16,-6-4 0-16,-8 2 0 16,-4 6 0-16,-4 11 0 15,-9-3 1-15,-3 19-1 16,-11 8 0-16,-1 8 0 16,-11 16 0-16,2 13 0 15,-8 13 0-15,3 1 1 0,7 12-1 16,8 2 0-1,5 3 1-15,20 3-1 16,15 0 1-16,16-10-1 16,21 0 0-16,15-8 0 0,20-6 1 15,10-11-1-15,10-9 0 16,2-9 0-16,-4-12-2 16,-6-16-4-16,0 8-24 15,-20-23-11-15,-13-8-1 16,-15-16-1-16</inkml:trace>
  <inkml:trace contextRef="#ctx0" brushRef="#br0" timeOffset="12041.8424">14988 795 54 0,'2'-26'38'0,"2"-1"1"15,-4 27-7-15,-12-34-14 16,12 34-6-16,0 0-3 16,31 30-3-16,-17-5-2 15,8 14-1-15,2 8-1 0,7 6 0 16,-3 2-1-16,3 2 1 15,-3-6-2-15,-4-9 1 16,-5-5 0-16,-3-10-1 16,-4-9 1-16,-12-18-1 15,0 0 0-15,16 8 1 16,-16-8-1-16,4-34 0 16,-4 11-1-16,2-7 1 15,2-1-1-15,2-2 1 16,2-7-1-16,11 1 1 15,1 4 0-15,12 0 1 16,3 1-1-16,9 3 0 0,7 1 1 16,2 1-2-16,1 1 2 15,-3 9-2-15,-6-3 2 16,-3 5-2-16,-9 1 1 16,-7 2 1-16,-26 14-1 15,0 0 0-15,0 0 0 16,-22 2 1-16,-11 22-2 15,-13 13 2-15,1 2-1 16,0 12 1-16,-1 8-1 16,13 2 0-16,7-4 1 15,18-2-1-15,10-6 0 16,18-14 0-16,7-3-1 16,13-17-1-16,9-3-2 0,-1-24-7 15,15 4-29-15,-14-17-1 16,2-5 0-16,-5-15-1 15</inkml:trace>
  <inkml:trace contextRef="#ctx0" brushRef="#br0" timeOffset="12432.4893">16161 606 82 0,'-24'6'40'0,"0"8"0"16,-9-4-1-16,19 15-32 15,-12-5-2-15,14 5-2 16,4-5-1-16,20-1-2 0,10-3 0 16,9-4 0-16,11 0 0 15,3-4 0-15,9-6-1 16,1 5 2-16,-2 3-1 16,1 0 1-16,-15 8 0 15,-1 3 2-15,-19 5-2 16,-5 3 1-16,-14 3 1 15,-14-1-2-15,-9-4 1 16,-13 5 0-16,-3-5-1 16,-7-9-1-16,3-4 1 15,3-6-1-15,7-10 0 16,1-8-1-16,16-6-2 16,4-9-1-16,12-9-3 0,-3-27-13 15,20 8-21-15,-3-15-1 16,18 3 1-16,1-12-1 15</inkml:trace>
  <inkml:trace contextRef="#ctx0" brushRef="#br0" timeOffset="12619.9993">16575 404 95 0,'0'0'42'0,"22"35"0"16,-22-35-4-16,8 69-29 15,-4-14-3-15,4 16-2 16,-2-3-1-16,5 5-1 15,-3-1-1-15,6-7 0 16,-2-2-2-16,-4-18-1 0,6-8-1 16,-10-17-3-16,11 12-8 15,-15-32-29-15,0 0 1 16,-2-20-2 0,-3-4 2-16</inkml:trace>
  <inkml:trace contextRef="#ctx0" brushRef="#br0" timeOffset="12807.5096">16380 812 89 0,'-6'-23'41'16,"27"7"2"-16,15-6-2 15,19 1-34-15,5-3-1 16,11 8-2-16,-4-1-2 0,-2 3-2 16,-6 10-2-16,-15-6-4 15,1 26-34 1,-25-20-2-16,-20 4 0 15,0 0 0-15</inkml:trace>
  <inkml:trace contextRef="#ctx0" brushRef="#br0" timeOffset="21870.0537">1707 2506 40 0,'-6'-28'35'0,"6"28"2"0,-2-25-2 15,2 25-19-15,0-22-5 16,0 22 0-16,0 0-2 15,0 0-2-15,8-19-1 16,-8 19-2-16,0 0 0 16,0 0 0-16,0 17-2 15,0-17 0-15,0 0 0 16,0 0-1-16,0 0-1 16,28 6 1-16,-28-6-1 15,29-27 1-15,-21 9-1 16,4-2 0-16,-4 3 1 15,-8 17-1-15,0-34 1 0,0 34 0 16,-32-9-1-16,7 15 0 16,-5 9 1-16,-13 13 1 15,-5 9 0 1,3 16-1-16,-3 8 1 0,5 11-1 16,11 5 1-16,11 3 0 15,9-5-2-15,18-8 1 16,14-10-1-16,11-14-1 15,9-12-1-15,11-17 0 16,2-6 1-16,6-8-1 16,-1-10-2-16,-9-16-2 15,8 11-5-15,-25-13-29 16,7-5-2-16,-7-16 0 0,-4 0-1 16</inkml:trace>
  <inkml:trace contextRef="#ctx0" brushRef="#br0" timeOffset="22463.8401">2092 2427 64 0,'-4'-25'40'16,"4"25"0"-16,0 0 1 16,-24-30-28-16,24 30-3 15,0 0-1 1,10 20-3-16,-12-2-2 0,16 9-1 16,-2 7 0-16,-2 9-1 15,0 6 1-15,4 6-2 16,-1 6 0-16,-1-6 0 15,2-1 0-15,-8-1-1 16,0-11 1-16,0-11-2 16,-2-7 1-16,-4-24 0 15,0 0-1-15,0 0 1 16,-2-26-1-16,0-11 0 0,-2-2 0 16,2-5 0-16,2-1 0 15,8-4 0 1,-2 4 1-16,13-2 0 15,9 12-1-15,4 1 2 0,7 9-2 16,7 5 2-16,5 8-1 16,-6 12 1-16,3 14 1 15,-9 14-2-15,-7 7 2 16,-5 8-1-16,-3 4 0 16,-10 4 0-16,-2-4 0 15,-8-2-2-15,0-5-1 16,-4-11-2-16,6 1-2 15,-6-30-8-15,0 0-28 0,0 0 0 16,0 0-1 0,0 0 1-16</inkml:trace>
  <inkml:trace contextRef="#ctx0" brushRef="#br0" timeOffset="23010.7428">2714 2686 57 0,'-6'-25'37'0,"6"25"1"15,6-31 1-15,14 29-24 16,-16-28-5-16,29 14-5 16,1-11-1-16,7 7-1 15,9-3 0-15,-3 7-1 16,6 4 0-16,-9 12 2 0,1 6-1 15,-3 12 0-15,-9 5-1 16,5 11 0-16,-13 7 0 16,7 4-1-16,-18 0 0 15,6 0 0-15,-7-3-1 16,-1-7 1-16,-4-10 0 16,-6-5-1-16,-2-20 0 15,0 0 0-15,0 0 0 16,0 0 0-16,-14-35 0 15,-1 9-1-15,-5 1 1 16,-12-5-1-16,1 5 0 16,-3 3 1-16,-9 6-1 15,3 11 1-15,1 7-1 0,3 5 1 16,3 11 0-16,3 10 0 16,8-1 0-16,10 6 1 15,4 1-1-15,3 3 1 16,10-6-1-16,9-3 0 15,8-10 0-15,10-5-1 16,1-9 1-16,17-8-1 16,-5-2-2-16,2-13-1 15,5 13-5-15,-27-12-31 16,9 8-2-16,-14-5-1 16,-20 15 1-16</inkml:trace>
  <inkml:trace contextRef="#ctx0" brushRef="#br0" timeOffset="25680.4143">3466 2537 59 0,'0'0'37'16,"0"0"1"-16,8-37-5 15,-8 37-20-15,18 2-2 16,2 14-3-16,-20-16-2 16,31 29-2-16,-11-9 0 0,6 7-1 15,-10 3 0-15,1 7-1 16,-11-4-1-16,2 3 1 15,-8-5 0-15,-2-4 0 16,-4-3-2-16,6-24 1 16,-10 24-1-16,10-24 1 15,0 0-1-15,-4-32 1 16,4 9-1-16,2-5-1 16,4-3 1-16,-4-1-1 15,8 3 0-15,0-1-1 16,8 7 0-16,4 1-2 15,7 11 1-15,-1-1-1 16,11 6 0-16,-7-4 1 0,13 6-1 16,-11-6 2-16,7 6 0 15,-11-3 2-15,-2 1 1 16,-11 0 2-16,-17 6-1 16,20-10 2-16,-20 10 1 15,0 0-1-15,-33 12 1 16,9 9-1-16,-14 3-1 15,9 7-1-15,-15 1 1 16,17 7-2-16,-5-2 0 16,20 3-1-16,10-9 0 15,16-11 0-15,14-13 0 16,13-9-2-16,1-5 2 16,5-15-2-16,-2-4 0 0,-1-11 0 15,-11-2 0-15,-7 4 0 16,-14 5 1-16,-10 5 1 15,-2 25 0-15,-14-20 1 16,14 20 1-16,-20 31-1 16,20 3-1-16,8 7 1 15,16 12-1-15,6 6 1 16,13 4-1-16,10 7 0 16,-1 1 0-16,1 0 1 15,-8-7 1-15,-7-1-1 16,-16-6 1-16,-11-4-1 15,-16-10 0-15,-19-11 0 16,-16-9 0-16,-7-9 1 0,-14-6-1 16,-10-12 0-16,6-6 0 15,-5-2 1 1,11-5-2-16,10-3 1 16,7-2-1-16,19-1-1 0,13 1 0 15,16-5 0-15,13-1-1 16,13-9-1-16,9-2 1 15,9-2-1-15,3-7 0 16,6-1 1-16,1-6 0 16,3-1-1-16,-4-5 2 15,-4 4 1-15,3-2 0 16,-13-2 0-16,-5 4 0 0,-9 6 1 16,-11 6-1-16,-12 14 1 15,-20 9-1 1,-16 18 2-16,-13 16-1 15,1 21 1-15,-9 8 0 16,13 14 0-16,1 4 0 16,19 10-1-16,16-8 1 15,28 0-1-15,17-16 0 16,26-14-1-16,8-19 0 16,8-14-1-16,8-8 0 0,-14-23-4 15,10 15-26-15,-26-25-11 16,-12 8-3-16,-25-3 1 15</inkml:trace>
  <inkml:trace contextRef="#ctx0" brushRef="#br0" timeOffset="546405.7493">5251 2624 51 0,'0'0'38'15,"-8"-22"1"-15,8 22 0 16,0 0-24-16,-19-16-4 15,19 16-4-15,0 0-1 16,19-4-4-16,1-3 0 16,8-1-2-16,-1-4-2 15,3-4-1-15,12 10-5 16,-17-9-31-16,21-3-1 16,-9-2 0-16,3 11-1 15</inkml:trace>
  <inkml:trace contextRef="#ctx0" brushRef="#br0" timeOffset="547035.9874">7088 2337 33 0,'2'-37'36'16,"7"-2"1"-16,-7 1 0 0,-15-17-20 16,15 30-4-16,-16-24-2 15,6 23-2-15,-18-3-2 16,1 13-1-16,-21 8-2 16,1 24 0-16,-13 13-1 15,3 28 0-15,-16 20 1 16,6 23-2-16,8 22 1 15,15 3-1-15,22 1 0 16,22-3-1-16,30-17 0 16,21-17 0-16,32-23-1 15,26-32 0-15,11-28 0 16,11-26 0-16,-9-21 2 16,-8-26-1-16,-17-9 0 0,-22-17-1 15,-22-9 1-15,-23-6-1 16,-24-5 0-16,-22 5 1 15,-18 0-1-15,-15 8 0 16,-12 11-1-16,0 7 1 16,-7 17-1-16,-7 12-2 15,14 24 0-15,0 15-3 16,16 35-4-16,-11 5-32 16,29 33-1-16,-3 15-1 15,10 17 1-15</inkml:trace>
  <inkml:trace contextRef="#ctx0" brushRef="#br0" timeOffset="547436.1331">7022 2785 77 0,'0'0'44'15,"0"0"-1"-15,-25-26 1 16,27 46-33-16,-2-20-1 16,0 0-3-16,37 9-2 15,5 3-2-15,19 4-1 16,12 4 1-16,8 1-2 0,14 5 1 16,-2 3-1-16,5-1 0 15,-7 1 0-15,-18-1-1 16,-14-3 0-16,-13-1 0 15,-13-11 0 1,-7-1 0-16,-8-2 0 0,-18-10 0 31,0 0 0-31,0 0 0 0,0 0 0 0,0 0 0 16,0 0 0-16,0 0-2 16,0 0-4-16,-20-4-13 15,20 4-26-15,-37 8-1 16,17-2-1-16,-6-4 0 15</inkml:trace>
  <inkml:trace contextRef="#ctx1" brushRef="#br0">19932 16175 0,'0'0'0,"0"0"31,0 0-15</inkml:trace>
  <inkml:trace contextRef="#ctx0" brushRef="#br0" timeOffset="551576.6808">9508 2529 7 0,'0'0'32'0,"0"0"1"15,0 0 0-15,0 0-15 0,0 0-4 16,0 0-1-16,0 0-4 16,40-9-3-16,-16-3-2 15,15 12 0-15,-3-10-3 16,13 2 1-16,-2-2-2 16,1 1-1-16,3 1-1 15,-11-8-4-15,-1 16-10 16,-13-12-20-16,-26 12 2 15,23-21-3-15,-23 21 2 16</inkml:trace>
  <inkml:trace contextRef="#ctx0" brushRef="#br0" timeOffset="551817.7694">9690 2227 50 0,'0'0'37'0,"-18"2"0"16,18-2 0-16,12 34-26 16,-12-13-3-16,14 20-1 15,-6-5-2-15,10 13-1 16,-5-2 1-16,-1 4-4 16,2 0-1-16,-2-12-3 15,8 2-3-15,-20-23-21 16,13 4-11-16,-13-22-1 0,34 11-2 15</inkml:trace>
  <inkml:trace contextRef="#ctx0" brushRef="#br0" timeOffset="552192.9093">10677 1972 53 0,'0'0'39'0,"26"-31"-1"16,-26 31 1-16,0 0-28 0,-4 31-2 15,-16 6-2-15,1 22-1 16,-13 6-3-16,2 10 0 16,-7 5 1-16,3 2-2 15,3-3 0-15,5-6 0 16,0-16-1-16,10-6-2 16,7-10-1-16,1-14-3 15,14 9-8-15,-6-36-26 16,0 0-2-16,19 5 0 15,-19-5 0-15</inkml:trace>
  <inkml:trace contextRef="#ctx0" brushRef="#br0" timeOffset="552441.0023">10711 2496 56 0,'0'0'41'0,"20"2"-1"16,-3 2 1-16,5-12-24 16,16 12-9-16,-5-8-1 15,19 0-3-15,-5 0-1 16,10 2-1-16,-4-2-1 16,-1 0-2-16,-5 4-3 15,-7-5-3-15,7 3-33 16,-23 6-2-16,-8-8 0 0,-16 4 0 15</inkml:trace>
  <inkml:trace contextRef="#ctx0" brushRef="#br0" timeOffset="557140.7569">10063 3787 8 0,'-6'-17'31'0,"6"17"0"0,26-16-10 16,-30-9-2-16,4 25-1 15,10-40-3-15,-10 40-3 16,6-29-3-16,-6 29-2 15,-6-18 0-15,6 18-2 16,-32 14 0-16,13 10-1 16,-15 1-1-16,0 14-1 15,-3 4 1-15,-3 10-2 16,7 8 1-16,1-2-1 0,12-2 0 16,15-2 0-1,7-10 0-15,15-11-1 16,9-11 0-16,8-13 1 15,3-14-1-15,8-14 1 0,-5-9-1 16,-4-10 0-16,-5-9 1 16,-5-1 0-16,-6-4-1 15,-9 2 0-15,-3 6 0 16,-8 4 1-16,0 5 0 16,0 13 0-16,0 21-1 15,0 0 1-15,-19 12 2 16,13 21-1-16,4 4-1 15,4 8 1-15,4 4-1 0,1 2-1 16,5-7 1 0,2-5-1-16,6-10-1 15,0-11-1-15,3-6-1 16,-23-12-2-16,40-12-2 0,-26-23-5 16,19 15-14-16,-15-31-15 15,2-6 2-15,-7-14 0 16,7 15 16-16,-20-27 10 15,14 12 8-15,-6 7 8 16,-10-9 16-16,2 20 17 16,6 16 0-16,-4 13 2 15,2-3-15-15,12 46-7 16,-16-19-5-16,0 63-3 16,-6-12-1-16,10 20-1 15,-10 2-1-15,8 11-2 16,-2-6 0-16,4-3-1 15,2-10-1-15,1-14-1 0,5-10-1 16,2-17-2-16,6-11-2 16,-20-13-2-16,33-19-4 15,-33-23-22-15,18-3-7 16,-4-21-1-16,0-7 1 16</inkml:trace>
  <inkml:trace contextRef="#ctx0" brushRef="#br0" timeOffset="557329.828">10634 3452 53 0,'6'-26'38'0,"-6"26"1"16,0 0 1-16,-14 20-23 16,26 35-7-16,-18-4-2 15,14 16-2-15,-8-1-1 16,8 5-2-16,-2-4 0 0,5-6-2 16,-3-8-1-16,2-18-2 15,-2 0-1-15,-8-35-6 16,20 32-28-16,-20-32-3 15,0 0-2-15,-32-22 2 16</inkml:trace>
  <inkml:trace contextRef="#ctx0" brushRef="#br0" timeOffset="558041.0953">10385 3762 39 0,'0'0'36'0,"6"-24"2"16,-6 24-1-16,39-9-15 0,-15-9-11 15,26 18-3-15,-7-8-1 16,10 16-2-16,-1-2-1 16,1 11-1-16,-2 3 0 15,1 8-1-15,-11 1 1 16,-1 6-2-16,-9-3 1 16,-5 3-1-16,-6-4 0 15,-1-3 0-15,-3-6-1 16,-16-22 1-16,18 25-1 15,-18-25 0-15,0 0-1 16,0 0 1-16,22-35-1 16,-16 7 0-16,3-3 0 15,-1-4 0-15,6-3-1 0,0-1 1 16,6 0-1-16,3-1 1 16,5 7-1-16,4 2 1 15,-1 7 0 1,3 5 0-16,-1 3 1 0,-7 4 0 15,2 6-1-15,-9 4 2 16,-19 2-1-16,30 10 1 16,-30-10 0-16,-6 31 0 15,-12-7 0-15,-1 9 0 16,-9 5 0-16,-2 5 0 16,-3 4 1-16,5-2-1 15,2-2 0-15,9-2 0 16,9-5 0-16,8-7-1 0,12-9 1 15,7-8-1-15,9-8-1 16,4-12 0 0,-1-8 1-16,3-12-1 15,-1-3 0-15,-5-10-1 0,-4 0 1 16,-5-3 0-16,-5 5 0 16,-8 6 2-16,0 3-2 15,-6 13 2-15,0 17 0 16,0 0 1-16,0 0 0 15,-14 25 0-15,8 1 0 16,8 3-1-16,4 3 0 16,0 3 0-16,8-6-2 15,6-3 0-15,5-3-2 16,1-15-3-16,16 16-12 16,-5-28-22-16,1-4-2 15,-3-10 0-15,5-7 2 16</inkml:trace>
  <inkml:trace contextRef="#ctx0" brushRef="#br0" timeOffset="558433.2397">11923 3695 62 0,'-22'18'39'0,"1"9"2"16,-11 5 0-16,3 11-25 16,-7-10-5-16,18 14-5 15,-1-11 0-15,17 3-3 16,9-12-1-16,19-5-1 15,6-16 0-15,9-12-2 16,10-6 0-16,-3-19-1 16,7-14 0-1,-5-18-1-15,-1-8-1 0,-10-15 0 32,-3 3 1-32,-6 1 0 0,-9 4 1 0,-1 11 2 0,-8 14 0 15,-4 18 2-15,-8 35 2 16,0 0-1-16,-16 19 1 15,4 28 1-15,-2 10-2 16,2 14 1-16,-1 3-1 16,9 1-1-16,2 0 0 15,8-13-2-15,2-5 1 16,3-10-2-16,1-11-1 16,-12-36-4-16,20 33-4 15,-20-33-31-15,-26-12-2 16,9-7 0-16,3-11 1 0</inkml:trace>
  <inkml:trace contextRef="#ctx0" brushRef="#br0" timeOffset="558552.2835">12109 3725 69 0,'2'-18'39'15,"-2"18"-1"-15,39-22 1 16,-13 7-31-16,19 11-6 16,9 14-9-16,5-16-30 15,-2 0-1-15,4 0-1 16,3-6 0-16</inkml:trace>
  <inkml:trace contextRef="#ctx0" brushRef="#br0" timeOffset="558833.3887">13248 3234 75 0,'0'0'43'0,"-6"18"-1"16,0 9 1-16,-10 8-30 15,5 20-6-15,-15 10-1 16,2 18-2-16,-5 1 0 16,-3 4-3-16,4-5 1 15,-3-3-3-15,7-3-2 0,-4-22-5 16,26-8-34-16,-17-20-1 15,7-9-1 1,12-18 1-16</inkml:trace>
  <inkml:trace contextRef="#ctx0" brushRef="#br0" timeOffset="560501.0126">13679 3613 20 0,'0'0'31'15,"0"0"1"-15,-20 2 0 16,20-2-13-16,0 0-6 16,2 37-3-16,-2-37-1 0,8 43-2 15,-8-19-1-15,15 11 0 16,-13-2-2-16,10 5 0 16,-6-5-1-16,2-3-1 15,0-5 0-15,0-3-1 16,-2-5 0-16,-6-17 0 15,0 0 0-15,24 12 0 16,-24-12-1-16,5-27 1 16,-8 7-2-16,3-6 2 15,-2-3-1-15,2-4 0 16,-4-5-1-16,4 3 0 16,4 4 2-16,-4-1-2 15,7 7 1-15,5 3-1 16,2 3 0-16,6 5 0 0,6 6-1 15,1 0 1-15,7 6-1 16,3-4 0-16,3 2 1 16,5-2 1-16,-3 2-1 15,1-3 1-15,-5-1 0 16,-5-2 0-16,-5 0 1 16,-5 2-1-16,-23 8 1 15,0 0-1-15,0 0 1 16,-31 8 0-16,-1 12 0 15,-1 13 1-15,-5 4 0 16,5 9-1-16,5-1 1 0,10 6 0 16,4-6-1-16,22-2 1 15,10-8 0-15,8-13-1 16,9-6-1-16,9-14-3 16,1-2 0-1,-5-22-6-15,21 14-9 0,-26-19-21 16,5-13 0-16,-11-5 0 15,11 14 17-15,-28-20 12 16,8 14 6-16,-7 7 8 16,-15-9 10-16,2 39 22 15,0 0 1-15,0 0 2 16,-19 23-15-16,25 34-10 16,-20-11-4-16,16 22-3 0,-2-1 0 15,14 8-3-15,-1-1-1 16,11-7 0-16,2-6-1 15,-1-12-2-15,-3-8 1 16,-2-14-1-16,0-13 0 16,-20-14 0-16,13-17 0 15,-15-13-1-15,-5-13 0 16,-9-10-1-16,6-8-1 16,-8-8 1-16,6-3-1 15,4-1 1-15,8 4 0 16,6 3 0-16,14 11 0 15,6 2 1-15,7 12 1 16,13 7 0-16,-1 11 0 0,8 11 1 16,-7 6 0-16,-1 14 1 15,-7 4 0-15,-11 21 0 16,-15 4 0 0,-16 6 0-16,-15 5 0 0,-13 5 0 15,-8-2-1-15,-1-6 0 16,2-6 1-16,1-12-2 15,6-11 1-15,11-6-1 16,21-10-1-16,0 0 1 16,-4-22 0-16,22 5-1 15,1 1 0-15,5 0 1 16,4 1-1-16,3 3 1 16,3 4 0-16,5 2 0 0,7 0 0 15,-1 0 1-15,8-7-1 16,-1 1 0-1,3-8 0-15,4-3 0 16,-1-7 0-16,-5-7 0 0,-2-8 0 16,-11-8 1-16,-7 4-1 15,-9-8 0-15,-10 8 0 16,-12 4 0-16,-16 7 0 16,-6 15-1-16,-7 13 1 15,-7 16 0-15,2 15 0 16,1 15 0-16,5 7 1 15,12 8 0-15,12 10 0 16,16 4 0-16,18-3 0 16,15-3 1-16,14-10 0 15,20-11-1-15,6-15 0 16,12-9 0-16,4-20 1 16,-9-4-1-16,-3-11 0 0,-14 3-1 15,-12-8 1-15,-13 5-1 16,-17 5 0-16,-11 4 0 15,-24 12 0-15,0 0-1 16,0 0-2-16,2-21-4 16,-2 21-34-16,0 0-3 15,-34 6 1-15,3-10-2 16</inkml:trace>
  <inkml:trace contextRef="#ctx0" brushRef="#br0" timeOffset="561720.4671">16087 3242 16 0,'0'0'34'0,"20"-35"2"16,-20 35 1-16,20-16-14 16,-30-12-3-16,10 28-6 15,0 0-2-15,0 0-4 16,0 0-1-16,-6 42-1 15,-6-3-1-15,6 16-2 16,-7 6 1-16,1 13-1 16,0 5-1-16,10-1 0 15,8-5 0-15,10-12-1 0,13-12 1 16,13-8-1-16,15-18 0 16,4-11 0-1,4-8-1-15,4-8 1 16,-13-6-1-16,-1-5-2 0,-8 3-3 15,-25-16-32-15,8 9-6 16,-24-5-1-16,-4-1 1 16</inkml:trace>
  <inkml:trace contextRef="#ctx0" brushRef="#br0" timeOffset="563588.1665">9955 5373 37 0,'0'0'33'16,"0"0"1"-16,-20 12-10 16,20-12-7-16,0 0-3 15,16 20-4-15,-16-20-2 16,21 6-1-16,-21-6-1 15,42 0-2-15,-16-10 0 16,11-2-1-16,1-10-1 16,3-3 0-16,2-11-1 15,-1-1-1-15,-9-4 0 16,-1-2 0-16,-12 2 0 16,-6 3 0-1,-10-1-1-15,-16 16 1 0,-8 7-1 0,-8 14 1 16,-9 10 2-16,-9 13 0 15,-1 13 0-15,2 13 1 16,-1 16 0-16,9 1 0 16,9 1 0-16,14 4-1 15,10-6-1-15,16-1 1 16,8-15-2-16,6-13 0 16,7-11 0-16,1-13-1 15,5-8-1-15,-1-18-1 16,3 3-3-16,-9-30-5 15,17 9-29-15,-19-9 0 16,1-4-1-16,-7-4 1 0</inkml:trace>
  <inkml:trace contextRef="#ctx0" brushRef="#br0" timeOffset="563928.2949">10484 4920 60 0,'0'0'38'16,"0"0"2"-16,0 0 0 15,6 35-28-15,-6-35-2 16,39 6-3-16,-7-6 0 16,15 6-2-16,5-10-1 0,13-4-1 15,-6 0 0-15,6-1-2 16,-12 5 0-16,3-8 0 15,-15 10 0-15,-9-4-1 16,-13 6 0-16,-19 0 0 16,28 8 1-16,-28-8-1 15,0 0-1-15,0 0 0 16,0 27-3-16,0-27-2 16,-2 24-11-16,2-24-25 15,0 0 0-15,-20 10-2 16,20-10 2-16</inkml:trace>
  <inkml:trace contextRef="#ctx0" brushRef="#br0" timeOffset="564861.6431">11809 5558 58 0,'0'0'38'15,"0"0"0"-15,-18-14 0 16,18 14-26-16,-6 18-2 16,12 11-3-16,-12 2-2 15,12 11 0-15,-6 1-3 0,6 4 0 16,0 2-2-16,-4-8-2 15,12-5-3-15,-14-36-13 16,0 0-20 0,25-16-3-16,-7-12 2 0,-4-15-1 15</inkml:trace>
  <inkml:trace contextRef="#ctx0" brushRef="#br0" timeOffset="565153.7491">12237 5104 70 0,'0'0'39'16,"30"22"1"-16,-18 5 2 16,-16 5-33-16,23 29-1 15,-7-6 0-15,8 17-3 0,0 5-2 16,-1 3 0-16,1-3-2 15,6-3 0-15,-6-11 0 16,-1-12-1-16,-1-8 0 16,-4-13-1-16,-14-30-1 15,16 17-4-15,-16-17-2 16,-8-31-28-16,2-4-5 16,-10-18-1-16,-8-12 1 0</inkml:trace>
  <inkml:trace contextRef="#ctx0" brushRef="#br0" timeOffset="565392.8385">12125 5055 28 0,'45'-6'32'0,"12"-3"2"16,28 13 0-16,6 15-19 16,-4-13-1-16,23 35-1 15,-29-11-2-15,4 21-2 16,-33-10-1-16,-15 16-2 15,-29-10 0-15,-14 2-3 16,-25-12-1-16,-11-9-1 0,-9-9-2 16,-5-19-3-1,7 8-7-15,-4-27-28 16,13-7-1-16,9-11 0 16,9-2-1-16</inkml:trace>
  <inkml:trace contextRef="#ctx0" brushRef="#br0" timeOffset="565648.9345">12810 5024 58 0,'0'0'39'0,"25"-6"0"16,-3 0 2-16,4-12-28 15,13 15-5-15,-1-11-3 16,13 6-2-16,-3-8-1 0,9 2-2 16,-2 3-2-16,-4-7-4 15,7 16-16-15,-23-10-17 16,-3-1 0-16,-32 13-1 16,22-32 1-16</inkml:trace>
  <inkml:trace contextRef="#ctx0" brushRef="#br0" timeOffset="565829.0011">13155 4755 70 0,'-12'20'40'15,"1"1"1"-15,9 13 1 16,-4-5-32-16,12 22-2 16,-6-6-1-16,6 4-3 0,-4-4-2 15,-2-3-5-15,13 9-8 16,1-24-29-16,-2-5 0 15,-12-22-1-15,18 23-2 16</inkml:trace>
  <inkml:trace contextRef="#ctx0" brushRef="#br0" timeOffset="568789.1062">14020 6521 83 0,'0'0'39'0,"-27"-23"-3"16,27 23-17-16,0 0-51 16,0 0-5-16,0 0-1 15,0 0-2-15</inkml:trace>
  <inkml:trace contextRef="#ctx0" brushRef="#br0" timeOffset="582461.2138">10306 6610 61 0,'0'0'37'0,"0"0"-1"16,-8-32-10-16,8 32-8 15,0 0-5-15,0 0-4 16,0 0-2-1,0 0-2-15,-25 14 0 16,25-14-2-16,0 0 0 0,-20 12-1 16,20-12-1-16,0 0 0 15,0 0-1-15,0 0 1 16,0 0-1-16,20-36 1 16,-19 9-1-16,9-1 0 15,-8-3 1-15,0 6-1 16,-4 3 0-16,2 22 0 15,-25-6 0-15,-1 26 0 0,0 19 0 16,-7 16 0-16,-1 16 0 16,1 15 0-1,3 8 0-15,8 0 1 16,8 3-2-16,14-9 2 0,12-10-2 16,10-19 0-16,18-16-2 15,5-25 0-15,14-6-5 16,-7-30-5-16,21-1-27 15,-16-13-1-15,-4-11 0 16,-2-6 0-16</inkml:trace>
  <inkml:trace contextRef="#ctx0" brushRef="#br0" timeOffset="583041.4294">10756 6678 55 0,'8'-17'38'16,"-8"17"1"-16,0 0 1 15,-26 23-22-15,-7-15-6 0,13 29-3 16,-13 1-2-16,1 19-1 16,-5-1-3-16,7 7 0 15,0-2-1-15,14-6-1 16,5-2 0-16,11-14-1 16,11-13 0-16,9-18 0 15,12-14-1-15,7-18 0 16,3-11 0-16,1-18 0 15,-1 0-1-15,-3-8 1 16,-5-2 1-16,-3 6-1 16,-5 8 1-16,-6 8 0 15,-2 12 1-15,1 19-1 16,1 8 1-16,0 10 1 0,1 11-1 16,5 9 1-16,-6 7 0 15,0 8-1-15,-7 1 1 16,-1-9-1-16,-6-2 0 15,0-1 0-15,-6-5-1 16,0-27 0-16,-4 22-1 16,4-22 1-16,6-28-1 15,0 1 1-15,12-9-1 16,-2-9 0-16,9-8 0 16,7-4 1-16,1 6 0 15,5 6-1-15,3 10 1 16,-3 15 0-16,1 10 1 15,-3 24-1-15,-4 8 1 0,-3 15 0 16,-9 6 0-16,-4 8-1 16,-4 6 0-16,-7-6-1 15,-3-2-1-15,-2-15-3 16,12 7-5-16,-18-20-31 16,6-21-2-16,26 4 1 15,-6-15-1-15</inkml:trace>
  <inkml:trace contextRef="#ctx0" brushRef="#br0" timeOffset="583408.5675">12018 6525 86 0,'0'0'41'0,"-12"32"1"15,-19 3-2 1,-17-6-33-16,9 15-1 15,-7-5-2-15,7 2-2 0,11-8-1 16,16-11-1-16,12-22-2 16,48 12 1-16,5-14 0 15,16-2-1-15,10-4 1 16,0 0 0-16,6 8 1 16,-12 6 0-16,-10 8 1 15,-17 9 0-15,-17 3 1 16,-13 9 0-16,-20 1 1 0,-18-1 0 15,-15-2-2-15,-9-3 2 16,-13-7-2 0,-2-11 0-16,-2-4-1 15,6-14-2-15,9 4-3 0,1-27-11 16,9 7-27-16,18-7 1 16,20-1-1-16,6-5-1 15</inkml:trace>
  <inkml:trace contextRef="#ctx0" brushRef="#br0" timeOffset="584144.8408">12476 7002 70 0,'28'4'39'0,"-11"-10"0"16,9-8 1-16,-16-13-30 15,33 5-3-15,-7-13-2 16,15 0-2-16,-5-8-1 16,5-8-1-16,-5-2 0 15,-1-2-1-15,-10 4 1 16,-9 7-1-16,-8 1 1 15,-18 12-1-15,-14 7 1 16,-10 20 1 0,-9 18-1-16,-15 21 1 0,-3 11 1 15,-2 22-1-15,1 5 0 0,13 3-1 16,7 3 0-16,19-8 0 16,7-13 0-16,17-14 0 15,17-11-2-15,16-27 1 16,3-14-1-16,10-16 0 15,-2-11 0-15,1-10 0 16,-9-10-1-16,1-6 1 16,-11-2 0-16,-9 6 1 15,-5 8 0-15,-9 10 1 16,-6 10 0-16,-8 29 1 16,14-20-1-16,-14 20 1 15,10 41 1-15,-6 1-1 16,0 5 0-16,4 10-1 0,0-1 1 15,1 3-1-15,1-8 1 16,2-5-1-16,2-7-1 16,4-18 0-16,-18-21 0 15,37 4 0-15,-23-21 0 16,2-15 0-16,2-5 0 16,-7-6 0-16,-1-8 0 15,2-4 0-15,0-2 0 16,-4-2-1-16,10 4 0 15,-3 2 0-15,9 8 0 16,4 2-1-16,5 7 1 16,5 9-2-16,-1 11-2 15,-9-1-3-15,19 19-35 0,-23-4 1 16,-4 4-1-16,-20-2 0 16</inkml:trace>
  <inkml:trace contextRef="#ctx0" brushRef="#br0" timeOffset="585037.1812">13957 6459 35 0,'0'0'34'0,"0"0"0"16,-4-20-6-16,4 20-9 16,0-20-4-16,0 20-2 0,8-23-4 15,-8 23 0-15,12-20-2 16,-12 20 0-16,0 0-1 16,16-14-1-16,-16 14 0 15,11 24-1-15,-9-1-1 16,10 15 0-16,0 3-1 15,8 10-1-15,-6 4 0 16,7 6 0-16,3-4 0 16,2-8-1-16,-5-6 1 15,3-10 0-15,-4-7 0 16,-20-26 0-16,31 17 0 16,-31-17-1-16,22-25 1 15,-10 3-1-15,-6-11 1 0,-4-8-1 16,4-10 0-16,0-8 0 15,0-2 1-15,2 0-2 16,-2-6-1-16,7 3 1 16,5 9-3-16,-4 2 0 15,8 19-3-15,-9 1-3 16,23 39-19-16,-36-6-13 16,34 20 0-16,-21 3 1 15,3 10 0-15</inkml:trace>
  <inkml:trace contextRef="#ctx0" brushRef="#br0" timeOffset="585700.4208">14792 6478 58 0,'24'-21'40'16,"-8"-1"-1"-16,-4-2 0 15,3 17-22-15,-30-19-5 16,15 26-3-16,-40-6-2 15,8 24-2-15,-13 5-2 16,-2 19 0-16,-5 9-2 16,7 8 1-16,-1-3-2 15,19 9 1-15,13-8 0 16,16-8-1-16,18-13 0 16,13-21 0-16,13-11 0 0,11-12 0 15,2-15 0-15,-2-17 0 16,-3-5 0-16,-9-8 0 15,-9-2 0-15,-11 4 1 16,-5 0-1-16,-10 8 0 16,-10 10 1-16,-4 7-1 15,4 26 0-15,-16-10 1 16,4 28-1-16,7 17 1 16,-1 11-1-16,4 9 1 15,4 5-1-15,9 5 1 16,5-6-1-16,8-8 1 15,9-18-1-15,1-13-1 16,6-12 0-16,-1-18 0 0,4-17 0 16,-3-19-1-16,-1-8-1 15,-7-17 0-15,-2-2-2 16,-5-17 1 0,-1 0 1-16,-8-5 0 0,0 13 2 15,-8 7 0-15,-7 11 2 16,3 21 1-16,-8 15 2 15,4 28 0-15,-9 22-1 16,3 21 1-16,-6 14 0 16,6 21-1-16,-2 11-1 15,2 9 0-15,0-8-1 16,10-6 0-16,-2-9 0 16,-2-18-3-16,12-8-2 0,-6-29-2 15,14-3-5-15,-20-17-32 16,-4-19 0-1,2-11 0-15,2-5 1 16</inkml:trace>
  <inkml:trace contextRef="#ctx0" brushRef="#br0" timeOffset="585940.5108">15308 6382 67 0,'7'-18'38'16,"-7"18"0"-16,32-27 0 15,0 3-28-15,9 24-1 16,-7-8-3-16,15 14 1 15,-10 0-2-15,9 12-1 16,-9 7 1-16,1 11-1 16,-9 3 0-16,3 10-1 15,-10 0 0-15,-3 2-1 16,-9-6-1-16,-2-5-1 16,0-9-2-16,-10-13-2 0,12 1-7 15,-12-19-31-15,0-25-1 16,-4-5 0-16,10-5-1 15</inkml:trace>
  <inkml:trace contextRef="#ctx0" brushRef="#br0" timeOffset="586584.7577">15896 6199 88 0,'0'0'41'0,"10"26"-2"16,0-8 0-16,-2-1-37 15,3 1-2-15,11 4-2 16,-2-11-5-16,19 15-3 0,-15-30-4 16,27 20 1-16,-23-28 0 15,23 14 6-15,-17-8 5 16,-6-2 3-16,1 16 6 16,-29-8 4-16,24 23 4 15,-40-13 1-15,16 37 0 16,-31-15-6-16,15 21-2 15,-16-6-2-15,12 2-2 16,-5-2-1-16,13-4 0 16,4-11-1-16,10-15-1 15,-2-17 0-15,43 6-1 16,-9-23 1-16,3-5-2 16,3-19 1-16,-1-4-1 0,3-8-2 15,-10 0 1-15,-5 0 0 16,-1 6 0-16,-12 3 0 15,-1 13 2-15,-1 11-2 16,-12 20 3-16,18 8 1 16,-8 20 0-16,-4 11 1 15,0 12-1-15,0 8 0 16,0-2 0-16,0 2 1 16,1-4-1-16,1-12-1 15,2-12 0-15,6-13-1 16,8-20 0-16,1-14 1 15,5-13-2-15,6-13 1 0,-1-12 0 16,11-5-1-16,3-2 0 16,-2 0 0-16,1 10 1 15,-3 12-2 1,-1 15 3-16,-15 16-1 0,-5 24 1 16,-10 11 0-16,-14 19 0 15,-6 7-2-15,-8 2-3 16,8 19-15-16,-8-23-24 15,8-6-2-15,6-15 1 16,12-13 0-16</inkml:trace>
  <inkml:trace contextRef="#ctx0" brushRef="#br0" timeOffset="587156.965">17728 6433 55 0,'0'0'38'16,"12"-22"1"-16,-12 22-1 15,0 0-18-15,0 0-6 16,-43 12-4-16,27 18-3 15,-18-1-1-15,9 16-2 16,-7 2-2-16,14 2-1 16,10-5 0-16,14-5 0 15,16-6-1-15,21-13 0 16,17-16 1-16,5-16-1 16,2-14 1-16,2-5-1 15,-10-4 0-15,-9-6 0 16,-15-5 1-16,-19 9-2 15,-10 4 1-15,-14 3 0 0,-6 11-1 16,-9 1 0-16,23 18 0 16,-34-20-2-16,34 20-2 15,0 0-2-15,0 0-7 16,0 0-26-16,0 0-1 16,38-7 1-16,-13-7-1 15</inkml:trace>
  <inkml:trace contextRef="#ctx0" brushRef="#br0" timeOffset="587613.1366">18342 6042 58 0,'6'-21'40'0,"-6"21"0"16,0 0 0-16,0 0-18 0,0 31-13 16,-10 1-2-16,16 21-1 15,-6 8-1-15,12 19 0 16,6 2-1-16,10 17 0 15,-1-1-1-15,11 8 0 16,1-2 0-16,-5-2-1 16,-3-2-1-16,-5-8 0 15,-14-8 0-15,-18-5 0 16,-12-12-1-16,-15-8 0 16,-15-14 0-16,-15-10 0 15,-2-17 0-15,-14-10 0 16,0-16 0-16,-4-22-2 0,10-3-2 15,0-28-4-15,22 14-8 16,-9-26-28-16,23 3 1 16,9-5-2-16,14 10 2 15,1-3 26-15,34 21 10 16,3 5 6-16,4-3 10 16,17 14 28-16,6 5 1 15,9 1 2-15,7 3 0 16,22 8-25-16,-22-13-7 15,12 9-5-15,-2 3-3 16,-16-7-9-16,2 12-29 16,-17 2-1-16,-17 2-1 15,-5 3 1-15</inkml:trace>
  <inkml:trace contextRef="#ctx0" brushRef="#br0" timeOffset="588936.6328">19802 6105 23 0,'25'-13'31'0,"-19"-13"3"16,14 8 0-16,-20 18-18 16,14-45-4-16,11 28 0 0,-25-21 0 15,20 15-2-15,-20-13-2 16,12 17-1-16,-22-13 0 16,10 32-3-16,-24-35 1 15,-5 29-2-15,-13 14-1 16,-7 21 1-16,-10 17-1 15,-6 22 0-15,-3 19 1 16,9 19 0-16,12 11-1 16,15 11 1-16,20-6-1 15,30-5 0-15,22-20-1 16,27-21 0-16,24-29-1 16,13-23 1-16,15-26-1 15,3-20 1-15,-7-23 0 0,-7-18 0 16,-15-15-1-16,-22-13 0 15,-20-1 0-15,-23-8-1 16,-16-2 1 0,-24 4 0-16,-16 6-1 0,-11 9 0 15,-10 18 0-15,-5 18-1 16,1 20-1-16,-6 17-1 16,13 22-4-16,-13 0-7 15,28 29-27-15,-3 8-1 16,2 6 0-16,11 6 3 15</inkml:trace>
  <inkml:trace contextRef="#ctx0" brushRef="#br0" timeOffset="589320.773">20038 6376 102 0,'0'0'43'0,"0"0"2"16,0 0-2-16,0 0-34 15,36 20-2-15,-10-1-1 16,15 19-6-16,5-1 0 16,7 16 0-16,4 0 0 15,-2 8 0-15,1 4 0 16,-9-3 0-16,-1-1 0 15,-15-10 0-15,-3-6 0 16,-9-9 0-16,1-7 0 16,-8-9 0-16,-12-20 0 0,14 17 0 15,-14-17 0-15,0 0 0 16,0 0 0-16,0 0 0 16,2-25 0-16,-10 3 0 15,8 22-8-15,-22-33-37 16,8 7-1-16,-11-7 1 15,-1 4-1-15</inkml:trace>
  <inkml:trace contextRef="#ctx0" brushRef="#br0" timeOffset="592504.9637">2765 8376 57 0,'0'0'36'0,"0"0"0"16,0 0-8-16,-25-12-11 15,25 12-7-15,0 0 0 16,0 0-4-16,0 0-1 16,0 0-1-16,0 0-1 15,0 0 0-15,0 0-1 0,0 0 0 16,0 0 0-16,0 0-1 15,-2-19-1-15,2 19 1 16,-4-24-1 0,4 24 1-16,0 0-1 0,-28-14 1 15,4 28-1-15,-5 17 1 16,-15 18-2-16,-1 20 1 16,-2 10 1-16,-3 11-2 15,9 8 2-15,9 2-2 16,20-6 3-16,16-7-3 15,16-19 3-15,18-15-3 16,11-9-1-16,14-25-3 0,18 3-8 16,-10-30-28-16,6-10-1 15,-4-13 0-15,-8-12 0 16</inkml:trace>
  <inkml:trace contextRef="#ctx0" brushRef="#br0" timeOffset="593053.1691">3237 8717 59 0,'0'0'39'0,"0"0"2"16,0 0-1-16,-39 32-22 15,21 13-10-15,-18-6 0 16,11 20-2-16,-9-8-2 16,11 4 0-16,1-6-3 0,10-6 1 15,6-11-2-15,12-11-1 16,-6-21 1-16,32-4-1 15,-5-19 0 1,-1-14 0-16,5-9 1 0,1-7-1 16,2-3 0-16,-7 3 1 15,7 0-2-15,-3 7 3 16,-3 11-2-16,10 15 2 16,-7 11 0-16,9 13 0 15,-7 7 1-15,7 11-1 16,-7 15 1-16,-1 2 0 15,-6 9 0-15,-7-1-1 16,-5-2 2-16,-8-4-2 0,-4-6-1 16,-4-5 1-1,2-13 0-15,0-17-2 16,0 0 1-16,0 0 0 16,-4-25-1-16,10-8 0 31,10-5 0-31,4-3 1 0,3 0-2 0,7-2 2 0,9 7-1 15,1 9 1-15,5 9 0 16,-3 14 0-16,1 10-1 16,-9 10 0-16,-3 7 2 15,-5 7-2-15,-10 7-1 16,-4-1-2-16,1 11-3 16,-13-20-7-16,18 6-28 15,-10-7 0-15,4-6-1 16,8-13 2-16</inkml:trace>
  <inkml:trace contextRef="#ctx0" brushRef="#br0" timeOffset="593473.3253">4519 8753 76 0,'0'0'40'0,"-26"-16"0"15,-7 24 2-15,-1 21-33 16,-15-3-1-16,9 17-3 15,-1 0-1-15,9 8-2 16,14-4 0-16,18-5-1 16,22-13-1-16,17-17-2 15,15-14 1-15,11-16-2 16,10-7 1-16,-6-22 0 16,-4-6-2-16,-11-18 3 0,-9-2-2 15,-13-1 2-15,-13 1 0 16,-17 6 2-16,-4 9 0 15,-4 12 1-15,-7 13 1 16,13 33 0-16,-30-4 1 16,16 35 0-16,0 11 0 15,8 22-2-15,4 5 1 16,8 8-2-16,2 1 1 16,8-1-1-16,10-3 0 15,5-11-2-15,3-12 1 16,3-19-2-16,3-9-3 15,-9-25-5-15,23 4-24 16,-29-25-9-16,3-11-1 0,-8-13 2 16</inkml:trace>
  <inkml:trace contextRef="#ctx0" brushRef="#br0" timeOffset="593849.4654">5095 8723 88 0,'0'0'41'0,"0"0"1"16,0 0-9-16,18 38-23 15,-18-3-1 1,12 16-3-16,-8 4 0 0,14 4-3 16,-5 0 0-16,13-8-3 15,6-14-1-15,1-13 0 16,7-15-2-16,3-18 0 0,-1-11 0 16,1-17-1-16,-7-8 0 15,-11-10 1-15,-1 2 0 16,-14 0 2-1,0 7 1-15,-8 7 2 0,-4 10-1 16,2 29 2-16,-12-18 0 16,6 36 1-16,0 5-1 15,6 13-1-15,4 7 0 16,0 6 0-16,6-2-1 16,6 0 0-16,9-6 0 15,7-9-1-15,5-7-1 16,-1-13 0-16,9-4-2 15,-7-20-5-15,23 6-30 0,-17-17-5 16,1-1-2 0,-9-9 1-16</inkml:trace>
  <inkml:trace contextRef="#ctx0" brushRef="#br0" timeOffset="594320.6394">6231 8706 84 0,'0'0'43'0,"0"0"1"16,-24-4-1-16,10 33-36 16,-13-5 0-16,1 13-5 15,0 4 2-15,8 8-3 16,5 2 1-16,17 4-3 15,5-10 2-15,17-5-1 0,18-19-1 16,1-15 0-16,10-14-1 16,0-17-1-16,-1-12 1 15,-3-22-1-15,-3-12-1 16,-15-17 1-16,-1-7-1 16,-11-11 2-16,-3 2 1 15,-4 4 3-15,-8 6-1 16,-4 22 1-16,-10 15 2 15,6 29 0-15,2 28 1 16,-24 30 0-16,12 21-1 16,5 21 0-16,-1 13-2 15,8 5-1-15,8 4 0 16,3-6-1-16,9-5 0 0,2-18-3 16,4-14 1-16,-3-18-4 15,5-7-2-15,-28-26-29 16,0 0-8-16,0 0 1 15,-6-32-1-15</inkml:trace>
  <inkml:trace contextRef="#ctx0" brushRef="#br0" timeOffset="595132.9429">6454 8686 59 0,'16'-27'38'15,"9"11"0"-15,11-4 1 16,-3-7-30-16,23 11-1 15,-7-11-1-15,10 17-1 0,-11-6-2 16,3 8 0-16,-10-2 0 16,1 5-1-16,-18 3 0 15,-5 9 0-15,-19-7-1 16,0 40 0-16,-13-11 0 16,-1 12-2-16,-8 3 2 15,4 9-2-15,-2-2 1 16,13-2-1-16,1-10 1 15,14-8-2-15,5-5 1 16,11-16 0-16,4-10 0 16,3-10-1-16,3-10 0 15,-1-9 1-15,5-9-2 0,-6-7 2 16,-5-4-1-16,-1 0 2 16,-10 6-2-16,1 6 2 15,-5 5-1 1,0 11 1-16,-12 21-1 15,20 0 1-15,-12 19 0 0,6 13-1 16,-3-1 2-16,5 10-1 16,2 1 1-16,0-1-2 15,-4-4 1-15,-1-9-1 16,1-7 0-16,-14-21 0 16,14 18 1-16,-14-18-2 15,6-20 1-15,-6-1-1 16,12-11-1-16,-6-9 1 0,8-2-3 15,1-10 0-15,15 6-2 16,-8-6 2 0,17 8-1-16,-1-6 0 15,7 13 1-15,6 7 2 0,-1 3 2 16,1 13 1-16,-13 1 2 16,1 16 2-16,-39-2-1 15,26 27 1-15,-38-1-1 16,-8 9 0-16,-11 1 0 15,3 11-2-15,-4-6 0 16,13-2 0-16,11-8-1 16,16-11-1-16,17 0 0 15,15 3 0-15,13-3 0 16,6-4-1-16,5-1 1 16,1 7 0-16,-6 3 1 15,-12 11-1-15,-13-5 1 16,-14-3 0-16,-22-1 0 0,-12-1 0 15,-18-5 0-15,-13-5 0 16,-6-4-3-16,-5-8-3 16,19 11-10-16,-1-19-29 15,16 0-1-15,3-5 0 16,19 9 0-16</inkml:trace>
  <inkml:trace contextRef="#ctx0" brushRef="#br0" timeOffset="595313.0104">8594 9008 95 0,'44'25'45'0,"-9"11"0"0,-11-7-1 16,-4 12-36-16,-7-5-5 16,-1-5-3-16,-6 8-5 15,-20-5-38-15,16-17-1 16,-2-17-1-16,0 0-1 15</inkml:trace>
  <inkml:trace contextRef="#ctx0" brushRef="#br0" timeOffset="596169.3301">9471 8015 34 0,'0'0'37'16,"-20"-26"0"-16,20 26 3 16,0 0-21-1,0 0-5-15,4 59-1 0,-10-16-4 16,20 26-3-16,-8 2-1 15,14 15 0-15,-7 2-3 16,7 5 0-16,-2-13-1 16,2-11 0-16,-4-14-1 15,-1-14-2-15,-1-4-2 16,-14-37-3-16,28 41-13 16,-28-41-21-16,6-31-1 15,-8 2 0-15,4-3 1 0</inkml:trace>
  <inkml:trace contextRef="#ctx0" brushRef="#br0" timeOffset="596604.4963">9795 8407 66 0,'19'16'40'15,"-3"4"-1"-15,8 7 2 16,-24-5-31-16,28 17-2 15,-11-4-1-15,11 16-3 16,-10-2 0-16,-8 2-2 16,-6-7 1-16,-8-1-3 15,-4-6 2-15,0-9-2 16,-2-11 0-16,10-17 0 16,-16-10-1-16,10-19 0 15,12-6-1-15,6-16 1 0,4 0-1 16,7-8 1-16,5 4-1 15,12 0 1-15,-1 10 1 16,8 11 0-16,5 15 0 16,1 15 1-16,4 10 0 15,-5 11 1-15,-7 13-1 16,-3 13 1-16,-7 6-1 16,-11 4 0-16,-6-2 1 15,-10 0-2-15,-8-8 2 16,-2-7-3-16,-4-5 0 15,6-31-4-15,-12 29-3 16,-4-31-32-16,16 2-1 16,2-33-1-16,4 4 0 0</inkml:trace>
  <inkml:trace contextRef="#ctx0" brushRef="#br0" timeOffset="596952.6224">10847 8382 69 0,'0'0'39'0,"0"0"0"16,0 0 1-16,-31 37-30 16,-9-17-2-16,14 11-4 15,-1-3-1-15,11 3 0 16,12-5-2-16,14-3 0 16,21-3-1-16,21-7 0 0,7 3 0 15,12-6 0-15,4 0 0 16,-4 7 0-16,-6-7 1 15,-7 10-2-15,-19 0 2 16,-17 3 0-16,-18-1 1 16,-16 1-1-16,-20-1 2 15,-9-3-2-15,-10 5 1 16,-7-12 0-16,3 2-1 16,4-9-2-16,5 1-2 15,9-12-3-15,37 6-7 16,-28-9-29-16,28-13 0 15,12-7 0-15,8-3-1 16</inkml:trace>
  <inkml:trace contextRef="#ctx0" brushRef="#br0" timeOffset="597560.8499">11327 8441 82 0,'0'0'41'0,"18"33"2"15,-24-5-2-15,12 9-30 16,-12-4-4-16,6 14-2 16,2-3-2-16,8-3-1 15,-1-6-1-15,11-5-1 16,6-15 1-16,5-15-2 16,9-8 0-16,-3-15 0 0,5-7-1 15,-5-9 1 1,-1-4-1-16,-6-4 0 15,-3 4 1-15,-15 9 0 16,-4 9 1-16,-2 5 0 0,-6 20 1 16,0 0 1-16,-20 10 0 15,14 14 0-15,6 5 0 16,6 12 0-16,2-6 0 16,12 7-1-16,9-13 0 15,7-1-1-15,7-17 1 16,9-7-2-16,1-8 0 15,-8-15-2-15,3-1 0 16,-11-25-3-16,3 10-2 16,-20-32-4-16,9 20-3 15,-31-34 0-15,20 19 3 16,-24-17 5-16,2 8 5 16,2 13 3-16,-10-1 4 0,12 25 4 15,-15-3 5-15,15 37 0 16,0 0-2-16,-10 53-2 15,8-10-3-15,2 18-2 16,0 10-1-16,0 9 0 16,0 3-1-16,2 3-2 15,4-10 1-15,5-9-2 16,1-6-1-16,2-20-3 16,12-3-2-16,-6-40-19 15,13 6-18-15,-5-20-1 16,5-6-1-16,3-11 1 15</inkml:trace>
  <inkml:trace contextRef="#ctx0" brushRef="#br0" timeOffset="598069.0394">12523 8356 56 0,'0'0'39'16,"14"-23"0"-16,6 7 0 16,12 10-16-16,5-21-17 15,22 7-2-15,1-1 1 16,5 11-2-16,0 2 1 0,8 16-1 16,-10 5 1-16,-2 17-1 15,-7 3-1-15,-11 10 0 16,-15 5 0-16,-8 3 0 15,-9-6-1 1,-11 0 0-16,-4-10 1 0,-3-7-1 16,-1-11 0-16,8-17 0 15,-26 12-1-15,26-12-1 16,-26-31 1-16,12 3-1 16,-5-1 0-16,-1-5-1 15,-6 3 2-15,-1 2-1 16,-5 5 0-16,-5 10 1 15,-3 12-1-15,1 12 1 0,-1 10 0 16,7 11 1-16,9 8-1 16,8 9 1-16,12-5-1 15,22-6 1-15,9-4-1 16,13-11-1-16,11-6-2 16,7-16-2-16,7-4-2 31,-10-28-5-31,22 13-18 0,-26-25-13 0,3-14 1 15,-15-19 1-15</inkml:trace>
  <inkml:trace contextRef="#ctx0" brushRef="#br0" timeOffset="598290.1249">13534 7764 83 0,'8'-24'41'0,"-8"24"2"16,0 33 0-1,14 20-31-15,-28 6-5 16,14 22-1-16,-4 1-2 15,8 10 0-15,2 3-3 0,8-9 0 16,2-4 0-16,2-15-1 16,1-14-1-16,-1-17-2 15,2-7-1-15,-20-29-4 16,26 20-10-16,-26-20-26 16,-10-38 1-16,-6 7-1 15,-4-6 3-15</inkml:trace>
  <inkml:trace contextRef="#ctx0" brushRef="#br0" timeOffset="598845.3318">13463 8235 65 0,'6'-26'38'16,"8"-1"1"-16,14 3 0 15,17 8-28 1,-5-13-3-16,23 17-1 0,-10-5-1 16,6 15-1-16,-7 2-2 15,-3 15 1-15,-7 5-1 16,-9 13 0-16,-7 9 0 15,-12 9-1-15,-7 11-1 16,-3 5 1-16,-8-2-1 16,4 4 0-16,-1-9-1 15,1-5 1-15,1-12-1 16,3-15 0-16,-4-28 0 0,20 4 0 16,-20-4 0-1,28-47-1-15,-14 8 1 16,3-14-1-16,-3-2 1 15,6-2-1-15,-4 0 1 0,2 4 0 16,1 6 0-16,-5 7-1 16,6 17 1-16,0 13 1 15,-3 16-1-15,3 12 1 16,0 11-1-16,6 12 1 16,-7 8-1-16,1 4 1 15,2-2-1-15,-3-2 1 16,-1-7 0-16,-4-7-1 0,-2-8 1 15,-4-9 0 1,-8-18-1-16,0 0 0 16,0 0 0-16,12-33-1 15,-6 3 2-15,1-9-2 16,7-6 1-16,6-4 0 0,4-4-1 16,-3 6 1-16,11 0-2 15,-6 3 0-15,9 13-2 16,-5 0-3-16,17 21-5 15,-27-4-31-15,27 4 0 16,-1-3 0-16,5 5 1 16</inkml:trace>
  <inkml:trace contextRef="#ctx0" brushRef="#br0" timeOffset="600332.8849">15327 8146 63 0,'0'0'26'15,"0"0"1"-15,-25-7-4 16,25 7-5-16,-34 7-5 15,16 9-2-15,-21-12-3 16,5 16-2-16,-11-11-3 16,5 11 1-16,7-4-1 0,9 1-1 15,24-17 0-15,4 22-1 16,30-18-1-16,19-4 1 16,18-2 0-16,8 0-1 15,6 2 1-15,-6 4 0 16,-8 8 0-16,-12 11 1 15,-21 5 1-15,-19 7 0 16,-19 0 0-16,-13 7 0 16,-19-7 1-16,-11-2-1 15,-11-7-1-15,-5-9-1 16,0-5 0-16,2-8-1 16,5-2-1-16,11-6 0 15,7-4-3-15,10-3-3 0,24 11-6 16,0 0-30-16,0 0 1 15,38-24-1-15,-10 18 1 16</inkml:trace>
  <inkml:trace contextRef="#ctx0" brushRef="#br0" timeOffset="600600.9852">15969 8576 81 0,'0'0'40'0,"26"12"3"15,-26-12-1 1,19 41-30-16,-25-23-3 16,6 21-2-16,-11-6-2 15,3 9-2-15,0 1 0 0,-6-2-3 16,2-2 0-16,-2-13-4 15,8 5-2-15,-17-17-32 16,23-14-6-16,-14 22 1 16,14-22 0-16</inkml:trace>
  <inkml:trace contextRef="#ctx0" brushRef="#br0" timeOffset="602416.665">17296 7917 39 0,'14'-24'35'0,"-14"-5"0"16,0 11 2-16,0 18-15 15,-46-33-12-15,30 31-4 16,-25-6-1-16,2 18-1 15,-15 0-1-15,1 15 0 16,-4 3-2-16,9 5 0 16,9 2-1-16,13 1 0 15,20-1 0-15,30-6-1 0,23 3 0 16,20-3 1-16,22 1-1 16,6 3 0-16,10 6 1 15,-5 2-1-15,-11 3 1 16,-14 7 1-16,-27-6 0 15,-23 0 1-15,-27-6 0 16,-23-2 0-16,-27-11 0 16,-13-4 1-16,-14-11-2 15,-6-9 0-15,6-4-2 16,0-17-4-16,22 13-10 16,12-22-24-16,13-3 0 15,18 1-1-15,14-1 0 16</inkml:trace>
  <inkml:trace contextRef="#ctx0" brushRef="#br0" timeOffset="602800.8064">17570 8492 65 0,'20'4'37'16,"6"-4"0"-16,1-14 0 15,1-10-29-15,23 5-2 16,-1-17-1-16,3-1-2 16,-6-10-1-16,5-4-1 15,-13-2 0-15,1 4 0 0,-15 0 0 16,-11 10 0-16,-8 5 0 16,-6 34 0-16,-33-19 0 15,1 38 0 1,-7 15 0-16,-5 15 1 0,1 8 0 15,1 7 0-15,7 1-1 16,15 0 1-16,14-10-1 16,20-8 1-16,9-10-2 15,13-13-1-15,9-8-1 16,7-16-2-16,7 0-3 16,-18-28-11-16,9 5-22 15,-11-9 0-15,-7-5 0 16,-10-4 1-16</inkml:trace>
  <inkml:trace contextRef="#ctx0" brushRef="#br0" timeOffset="603433.0429">18192 8148 64 0,'0'0'39'0,"18"14"0"16,-18-14 1-16,28 53-27 15,-22-31-2-15,15 25-2 16,-11-6-2-16,12 10-2 15,-10-4-2-15,4-2 0 16,-3-9-1-16,-1-3 0 16,-6-10-1-16,-6-23-1 0,12 22 0 15,-12-22 0-15,0 0-1 16,0-35 0 0,0 11 0-16,0-11 0 15,2 0 0-15,4-7 0 0,0 1 0 16,2 2 0-16,6 4 0 15,3 7 0-15,5 8 1 16,4 13 0-16,5 5 0 16,3 9 1-16,3 11 0 15,5 8 0-15,-1 5 1 16,-5 6-1-16,-5 1 1 16,-5 1-1-16,-6-6 0 15,-6-1 0-15,-8-7 0 16,-6-7-1-16,0-18 1 15,0 0 0-15,0 0-1 16,-20 0-1-16,20 0 0 16,-8-41 0-16,8 11 0 0,0-5 0 15,8-2 0-15,4-1-1 16,4 3 2-16,3 4 0 16,7 3 0-16,6 10 0 15,1 5 0-15,7 9 0 16,-7 10 0-16,7 5 0 15,-7 11 0-15,-3 7 1 16,-8 3 0-16,-5 1 0 16,-11 2-1-16,-4-3 1 15,-4-5-1-15,-8-3 0 16,6-6-2-16,4-18-2 16,0 0-3-16,0 0-6 15,0 0-24-15,22-36-5 0,-2 9 1 16,4-7 0-16</inkml:trace>
  <inkml:trace contextRef="#ctx0" brushRef="#br0" timeOffset="603629.1229">19355 8182 63 0,'16'15'39'16,"2"13"1"-16,-6 7 0 16,9 22-24-16,-23-18-4 15,22 14-4-15,-18-13-2 16,12 1-2-16,-2-8-3 15,-4-9-1-15,10-7-1 16,-18-17-4-16,33 8-2 16,-25-25-9-16,16 5-25 0,-5-8 0 15,1-7 1-15,0-7-2 16</inkml:trace>
  <inkml:trace contextRef="#ctx0" brushRef="#br0" timeOffset="603869.2064">19476 7915 79 0,'0'0'41'0,"-8"29"-1"15,8-29 1-15,0 32-32 0,0-32-1 16,-6 19-3-16,6-19-1 15,0 0-3-15,0 0-2 16,0 0-4-16,32 18-25 16,-32-18-11-16,0 0 0 15,1-24-1-15</inkml:trace>
  <inkml:trace contextRef="#ctx0" brushRef="#br0" timeOffset="604433.4189">20414 7699 51 0,'4'-20'38'16,"-4"3"0"-16,0 17 1 15,0 0-23-15,-30 13-2 16,24 34-3-16,-26 1-1 15,7 30-2-15,-15 4-4 16,1 15 0-16,-9-1-1 0,3 0-1 16,2-8-1-1,7-13 0-15,4-14-1 16,5-16-1-16,7-12-2 16,4-15-1-16,20 0-5 0,-4-18-31 15,0 0-1-15,28-26-2 16,-4 1 1-16</inkml:trace>
  <inkml:trace contextRef="#ctx0" brushRef="#br0" timeOffset="604860.5792">20905 7823 93 0,'0'0'41'0,"0"0"1"16,-14-28-6-16,-17 54-26 0,-20-5-4 16,-3 11-1-16,-3 1-2 15,4 8-1-15,5 0-1 16,11-3 0-16,17-1-1 16,18-8 1-16,18-7-2 15,21-2 1-15,17-5 0 16,3-1 0-16,8 0 0 15,4 3 0-15,0 1 0 16,-4 8 0-16,-11-1 0 16,-15 8 0-16,-13 1 0 15,-18-1 1-15,-14 3-1 16,-20-5 1-16,-15 0 0 16,-5-3 0-16,-11-9 0 0,2-5 0 15,-2-8-1-15,9-4 0 16,9-4-2-16,5-12-1 15,16 3-3-15,1-19-4 16,17 30-23-16,25-45-10 16,-5 17 1-16,6-3 0 15</inkml:trace>
  <inkml:trace contextRef="#ctx0" brushRef="#br0" timeOffset="605272.7328">21128 8172 84 0,'26'4'42'0,"-6"10"1"0,-12 3 0 16,9 20-30 0,-24-9-3-16,9 15-3 0,-4 2-2 15,4 2-1-15,3-1-2 16,3-3 0 0,10-10-2-16,4-5 0 0,9-15 0 15,7-9 0-15,3-10 0 16,-1-7 0-16,-3-11-1 15,3-9-1-15,-6-11 1 16,-9-1 0-16,1-6 0 16,-12 2 0-16,-2 8 1 15,-10 4-1-15,1 7 1 16,-3 30 0-16,0 0 1 0,0 0 0 16,-11 40-1-16,11 1 2 15,0 4-1-15,8 2 0 16,-1 2 0-1,13-8-1-15,0-7 0 0,6-9 0 16,5-9-1-16,-3-10-1 16,7-8-2-16,-11-12-3 15,14 4-4-15,-31-27-25 16,19 6-8-16,-8-15 1 16,2 1-1-16</inkml:trace>
  <inkml:trace contextRef="#ctx0" brushRef="#br0" timeOffset="605708.8943">21954 8109 78 0,'0'0'41'0,"6"-20"1"16,-6 20 0 0,0 28-28-16,12 15-4 15,-12 0-3-15,5 12-2 16,3 4 0-16,4 2-2 0,-4 0-1 16,6-8 0-16,0-4-1 15,2-16-1-15,-7-3 0 16,3-13 0-16,-12-17-1 15,0 0 0-15,0 0 0 16,12-21-1-16,-18-7 1 16,-2-9-2-16,-2-10 1 15,3-12-1-15,1 0 1 16,4-4-1-16,8-1 2 16,3 1-1-16,15 6 2 15,8 6-1-15,1 15 2 16,13 15 0-16,-1 13 0 15,2 12 0-15,-1 12 1 0,-7 19 0 16,-7 4 0-16,-6 12 1 16,-16 2-2-16,-10 0 2 15,-14-6-2-15,-8-3 0 16,-10-9-1-16,1-10 0 16,-9-7-2-16,3-10 0 15,9-6-3-15,-5-16-4 16,33 14-16-16,-12-18-19 15,12-3 1-15,6-7 1 16,5 1 0-16</inkml:trace>
  <inkml:trace contextRef="#ctx0" brushRef="#br0" timeOffset="606289.1087">22402 8246 79 0,'28'6'40'15,"3"0"2"-15,3-6-1 16,23 4-30-16,-23-22-2 15,19 7-3-15,-12-13-2 16,3-5-2-16,-5-1 0 16,-7-3-1-16,-6-2-1 15,-13 5 1-15,-5 1-1 16,-8 5 0-16,0 24 0 16,-27-16 1-16,1 26-1 15,-2 10 0-15,-3 11 0 16,1 11 1-16,6 7-1 15,7 4 1-15,9 0-1 0,8-2 0 16,14-10 0-16,5-10 0 16,13-9-1-16,-2-16 0 15,7-12-1-15,1-10 1 16,-5-11-1-16,1-11 0 16,-9-7 0-16,-5-6 1 15,0 0-1-15,-6 2 1 16,0 8 1-16,-5 7 0 15,-7 11 1-15,-2 23 1 16,0 0-1-16,18 33 1 16,-16 3 0-16,2 11 0 15,-2-2 0-15,4 6 0 0,0-6 0 16,0-8 0-16,-4-9 0 16,4-7-1-16,-6-21 1 15,0 0-1-15,19-11-1 16,-7-11 1-16,-2-5-1 15,10-11 0-15,4-1 1 16,7-2-1-16,5-2 0 16,9 3-1-16,3 5 0 15,1 0-1-15,4 9-2 16,-13-9-9-16,11 15-31 16,-13 1 0-16,-3 9-1 15,-9-4 1-15</inkml:trace>
  <inkml:trace contextRef="#ctx0" brushRef="#br0" timeOffset="607229.469">24621 7791 38 0,'0'0'36'0,"0"0"2"16,0 0-1-16,-2-25-15 15,2 25-7-15,0 0-4 16,14 23-3-16,-14-23-2 16,6 20-2-16,-6-20-1 0,12 19 0 15,-12-19-1-15,0 0-1 16,16 18 0-16,-16-18 0 16,19-12-1-1,-19 12 1-15,24-29-1 0,-10 9 1 16,-2-1-1-16,-4 1 0 15,-6 2 0-15,-2 18 0 16,-32-13 0-16,-3 20 0 16,-11 17 0-16,-13 13 1 15,-6 16-1-15,0 16 0 16,5 6 1-16,9 5-1 16,17 4 0-16,21-1 1 15,21-9-2-15,17-13 1 0,27-8-3 16,7-25-2-16,20-1-2 15,-8-35-11 1,20 2-22-16,-10-13-2 16,-2-11 1-16,-8-11 0 0</inkml:trace>
  <inkml:trace contextRef="#ctx0" brushRef="#br0" timeOffset="607816.6829">25196 7970 50 0,'0'0'40'16,"0"0"0"-16,-26 6 2 15,1 37-15-15,-17-14-17 16,16 24-2-16,-11-4-2 16,15 12-2-16,-3-6-1 15,13 0-1-15,10-8-1 16,10-12 0-16,11-7-1 16,13-16 0-16,4-10-1 15,7-14 0-15,2-8 1 0,-5-13-2 16,-1-14 1-16,-7-4-1 15,-4-4 1-15,-9 0 0 16,-5 2 0-16,-2 6 0 16,-6 2 1-16,2 11 0 15,0 13 1-15,-8 21-1 16,29-8 1-16,-9 24 0 16,2 7 0-16,7 12 1 15,-7 9 0-15,6 7 0 16,-5 8 0-16,-1-7 0 15,-4 1 0-15,-4-5 0 16,-2-11-1-16,-4-10 0 0,-7-7-1 16,-1-20 0-16,0 0 0 15,0 0 1-15,0-22-2 16,4-5 1-16,2-8-1 16,0-7 1-16,8-5-1 15,0 0 0-15,6 0 1 16,5 0-1-16,3 12 0 15,4 7 1-15,-1 12-1 16,5 11 1-16,1 7 0 16,1 11 0-16,-9 9 0 15,3 9 0-15,0 5-1 16,-7 1 1-16,3 0-2 16,-2-3-1-16,-1 1-2 0,-25-35-6 15,59 31-31-15,-33-23-1 16,0-6 1-16,1-10-1 15</inkml:trace>
  <inkml:trace contextRef="#ctx0" brushRef="#br0" timeOffset="608220.8312">26485 8044 79 0,'-35'-2'43'0,"3"26"0"16,-7-1 0-16,1 17-32 15,-3 1-4-15,21 12-2 16,0-4-2-16,20 0-1 0,10-8-1 16,22-15-1-16,13-11-1 15,6-11 0-15,7-19 1 16,-5-13-1 0,0-21 0-16,-11-12-1 0,-5-9 1 15,-11-17-1-15,-8 1 1 16,-8-6 0-16,-4 7 1 15,-6 5 0-15,-2 15 0 16,-2 14 2-16,-2 18-1 16,6 33 2-16,0 0-1 15,-24 33 0-15,14 10 0 16,2 18 0-16,2 10-1 16,0 13 1-16,6 1-1 0,8-1-1 15,2-6 1-15,4-9-3 16,8-6-1-1,1-26-4-15,25 2-36 16,-11-27-1-16,15-6 0 0,1-14-1 16</inkml:trace>
  <inkml:trace contextRef="#ctx0" brushRef="#br0" timeOffset="609137.1723">27097 7917 50 0,'0'0'37'0,"0"0"-1"0,-11-40-10 16,11 40-7-16,0 0-6 15,0 0-3-15,0-21-2 16,0 21-1-16,-2 23-1 15,2 7-1-15,-12 7 0 16,12 14-1-16,0 2-2 16,8 8 0-16,3 2-1 15,11-8 1-15,8-6-2 16,9-10 1-16,3-11-1 16,7-15 0-16,-5-11-1 15,5-10 0-15,-10-11 0 16,-7-11 0-16,-8-7-1 15,-7-4 0-15,-3-10 1 0,-10-2 0 16,-10 6 0-16,-2 0 0 16,-3 9 1-16,-3 9 0 15,-4 9 1-15,18 20 0 16,-28 4 1-16,22 24-1 16,6 7 1-16,8 14 0 15,4 6-1-15,10 6 1 16,7 0-1-16,5-6 0 15,2-4-1-15,1-14 0 16,1-8-1-16,-3-13-2 16,9-6-2-16,-19-26-4 15,23 2-31-15,-23-9-3 16,3-8 0-16,-4-9 0 0</inkml:trace>
  <inkml:trace contextRef="#ctx0" brushRef="#br0" timeOffset="609633.3584">28191 7838 72 0,'28'-21'40'0,"-28"21"2"16,0 0 0-16,-28-8-31 15,9 31-2-15,-21 3-3 16,1 17-2-16,-7 6-1 15,1 12-1-15,5 4-1 0,13 3 1 16,13-1-2-16,22-8 0 16,17-12 0-16,23-15 0 15,11-13-1 1,14-17-1-16,4-14 0 0,0-15 0 16,2-18 0-16,-14-20-1 15,-6-8 0-15,-13-15 0 16,-7-4 0-16,-5-6 2 15,-6 0-1-15,-5 9 2 16,-7 5 1-16,0 19 1 16,-8 12 1-16,0 31 1 15,-8 22-1-15,0 0 0 16,-14 36 1-16,14 11-1 0,-2 14 0 16,4 15-2-1,4 11 1-15,0-3-1 16,7-2 0-16,5-7 0 15,-4-8-2-15,0-16 1 0,-2-8-2 16,-4-18-1-16,-8-25-3 16,0 0-4-16,31-13-33 15,-35-9-1-15,-2-7 1 16,-9-13-1-16</inkml:trace>
  <inkml:trace contextRef="#ctx0" brushRef="#br0" timeOffset="610660.7448">28478 7821 54 0,'0'0'41'16,"19"-22"-2"-16,3 10 2 15,18 12-25-15,-3-21-6 0,24 17-3 16,-3-8-2-16,7 4-3 16,0 4 0-16,6 0-1 15,-6 0-1-15,-6-2 1 16,-5 4-1-16,-7 0 0 15,-11 1 1-15,-9 2 1 16,-7-2-1-16,-20 1 2 16,0 0-1-16,0 33 0 15,-14-13 1-15,-10 11-1 16,-1 4 0-16,-9 16 0 16,5 0-1-16,5 4 0 15,2 0 0-15,10-6 0 16,12-4-1-16,12-9 0 0,12-13 0 15,13-11 0-15,7-14 0 16,-3-8-1-16,7-11 0 16,1-9-1-16,-4-7 1 15,-5-10-1-15,-7 2 1 16,-11-4-1-16,-2 5 1 16,-8 1 0-16,0 6 1 15,-6 8-1-15,-6 5 1 16,0 24 1-16,7-22-1 15,-7 22 1-15,0 0-1 16,24 36 2-16,-16-7-1 16,6 16 1-16,6 4-1 15,-1 8 0-15,5 6 1 0,-4 0-1 16,-4-8 0-16,3-8-1 16,-5-8 1-16,4-11-1 15,-18-28 1-15,14 19-1 16,-14-19 0-16,0-27 0 15,-2-3 0-15,-4-9 0 16,6-4 0 15,-10-12 0-31,10 0-1 0,-2 0 1 0,2-4 0 0,8 6 0 16,10 6-1-16,7 4-1 16,1 12 0-16,4 5-1 15,7 10 0-15,1 1-3 16,13 15 0-16,-10-6-2 0,11 14-1 15,-11-12 0-15,22 14 0 16,-15-16 2-16,17 6 1 16,-14-6 3-1,1-2 4-15,-7 4 2 0,-17-10 3 16,-3 16 3-16,-25-2 0 16,0 0 0-16,-31 0 0 15,3 14-3-15,-17 4 0 16,7 7-3-16,-1 3 0 15,13 5-1-15,4 4-1 16,18 1 0-16,16-1 0 16,14 6 0-16,19-2-1 15,9 4 0-15,9 2 0 0,-8 1 1 16,8-1-1 0,-9 4 1-16,-9 2-1 15,-11-6 2-15,-23 0-1 16,-11-6-1-16,-17-4 1 0,-11-5 0 15,-15-7 0-15,-1-9-1 16,1-6 0-16,-3-6 0 16,5-8 0-16,3-2-1 15,11-4-2-15,1-4-1 16,26 14-5-16,-45-21-34 16,45 21-1-16,-28-22-2 15,28 22 2-15</inkml:trace>
  <inkml:trace contextRef="#ctx0" brushRef="#br0" timeOffset="613552.821">2238 9979 3 0,'0'0'29'0,"0"0"4"15,-2 20-9-15,2-20 0 16,0 0-1-16,-20-16-2 16,20 16-4-16,0 0-3 15,0 0-5-15,0 0-2 16,0 0-1-16,0 0-2 15,0 0-1-15,0 0-1 16,0 0 0-16,0 0 0 0,0 0-1 16,0 0-1-1,-13-23 1-15,13 23-2 16,-26-24 1-16,0 14-1 16,-1 5 1-16,-13 5-1 0,-15 15 1 15,-4 15 1-15,-3 17-1 16,3 18 1-16,0 23 0 15,8 4 0-15,5 20 1 16,21-2-2-16,13-4 0 16,22-6 0-16,11-14 1 15,25-15-2-15,11-28 0 16,16-11-1-16,6-32-3 16,18 3-6-16,-24-24-29 15,12-20 0-15,-12-12-1 16,-14-12 0-16</inkml:trace>
  <inkml:trace contextRef="#ctx0" brushRef="#br0" timeOffset="613980.9811">2479 10093 68 0,'12'-17'39'0,"-12"17"2"15,16 9-1-15,-16-9-20 16,25 59-10-16,-21-19-2 15,16 26-1-15,-12-1-3 16,6 10 0-16,-2-3-1 16,0 7-1-16,-5-13-1 15,-1-5 0-15,0-12-1 16,0-15-1-16,-4-15 0 0,-2-19 0 16,0 0-2-16,12-37 1 15,-6 0-1-15,-4-16 1 16,6-4-1-16,4-6 1 15,-1 2 1-15,11 2-1 16,8 6 0-16,-1 10 2 16,9 6-1-16,1 15 1 15,1 12 1-15,5 16 0 16,-1 10 0-16,-15 14 1 16,1 5-1-16,-8 10 1 15,-3 4-1-15,-7 8 0 16,0-6-2-16,-10-6-2 15,4-2-2-15,-12-25-8 0,14 6-28 16,-8-24-1-16,-2 19-1 16,2-19 0-16</inkml:trace>
  <inkml:trace contextRef="#ctx0" brushRef="#br0" timeOffset="614425.1471">3176 10309 65 0,'24'-18'39'16,"5"7"2"-16,11-5 0 15,15 14-29-15,-9-14-2 16,29 26-2-16,-16-6-1 0,8 16-2 16,-4 3-2-16,-8 9-1 15,-9 3 0-15,-13 6 0 16,-9-2-1-16,-8-1 0 15,-6-5-1-15,-10-3 1 16,-4-7-1-16,-4-1 0 16,8-22 0-16,-26 21 0 15,7-21 0-15,-3-8-1 16,-8-3 0-16,1-5-1 16,-9 6 1-16,-5-4-1 15,-1 8 1-15,1-1 0 16,1 9 1-16,5 11-1 15,5 5 1-15,16 8 1 0,10-3-1 16,16 3 1-16,14-7-1 16,14 5 1-16,3-7-1 15,6-7 0 1,11-4-2-16,-7-12-1 0,4 4-5 16,-19-21-28-16,5 7-5 15,-7-13-1-15,-3-1 0 16</inkml:trace>
  <inkml:trace contextRef="#ctx0" brushRef="#br0" timeOffset="615169.4246">4001 10346 72 0,'0'0'39'0,"34"28"2"0,-20-1-1 16,-14-27-28-16,37 53-3 15,-29-17-2 1,16 11-3-16,-16-2-1 15,6 2-1-15,-8-6 0 0,0-7-1 16,-1-11-1-16,-3-1 0 16,-2-22 0-16,0 0-1 15,0 0 0-15,-6-24 0 16,12-3 1-16,-6-9-1 16,6-3-1-16,2-4 1 15,4 0 0-15,6-2-1 16,4 9-1-16,-3-5 0 0,15 10-2 15,-3-11-1 1,15 17 0-16,-7-6 0 16,13 7 2-16,-13 0-1 15,7 9 3-15,-11 3 2 0,-3 4 2 16,-13 14 3-16,-19-6-1 16,6 29 3-16,-25-3-1 15,-1 15 1-15,-18 2-1 16,5 10-2-16,-7-2-1 15,13 6-1-15,-3-6 0 16,16-6-1-16,12-11-1 16,16-15 0-16,12-13 0 15,11-8-1-15,11-13 0 16,-3-15-1-16,8-5 0 16,-7-10 0-16,-5 0 0 15,-9 0-1-15,-2 7 2 16,-15 1-1-16,-9 9 2 0,-6 28 0 15,0-21 1-15,0 21 0 16,0 27 0-16,14 9 0 16,4 3 0-16,9 12 1 15,11 6-1-15,11 10 1 16,9 3 0-16,5 5-1 16,-4-3 0-16,0 1 1 15,-13-2-1-15,-11 1 0 16,-17-3 2-16,-18-8-2 15,-24-10 0-15,-15-4 1 16,-16-14-1-16,-11-5 1 16,-11-11-1-16,-2-13-1 15,0-8-2-15,8-13-1 0,14-3-2 16,4-25-5-16,39 6-33 16,-6-14-1-16,18-4 1 15,10-8 0-15</inkml:trace>
  <inkml:trace contextRef="#ctx0" brushRef="#br0" timeOffset="615385.5057">5344 10333 93 0,'30'11'44'15,"-5"19"0"-15,-11-1 0 16,2 18-36-16,-4-9-3 0,2 11-1 15,-6-6-2-15,1-8-2 16,-1-7-2-16,-8-28-3 16,24 29-10-16,-24-29-30 15,16-29 1-15,-18-10 0 16,-2-3-1-16</inkml:trace>
  <inkml:trace contextRef="#ctx0" brushRef="#br0" timeOffset="615513.554">5356 9991 75 0,'-8'-21'39'0,"8"21"-1"16,0 0-2-16,0 0-42 15,0 0-29-15,0 0-1 0,22 19-3 16,-2 5 1-16</inkml:trace>
  <inkml:trace contextRef="#ctx0" brushRef="#br0" timeOffset="615865.685">5773 10346 87 0,'7'44'43'0,"-1"-11"0"16,2 4-1-16,-27-7-34 16,26 3-2-16,-7-7-2 15,4-5-2-15,-4-21 0 0,2 18-2 16,-2-18 0-16,0 0-1 15,12-34 1 1,-6 7-1-16,2-4 0 16,-2-9 0-16,6 1 1 15,2 0-2-15,1 5 2 0,3 7 0 16,6 5 0-16,4 11 0 16,5 5 1-16,5 8-1 15,-3 8 0-15,3 7 0 16,1 3 1-16,-7-1-2 15,-5 5-1-15,-7-8-4 16,8 19-9-16,-10-19-27 16,-18-16-1-16,25 6 0 15,-5-10 1-15</inkml:trace>
  <inkml:trace contextRef="#ctx0" brushRef="#br0" timeOffset="616264.8367">6545 10223 74 0,'-26'27'43'0,"-6"14"0"0,5-1 0 16,7 9-30-16,0-12-6 15,20 0-3-15,14-11-3 16,8-16-1-16,17-8-2 16,5-22-2-16,1-5 1 15,1-17 0-15,-1-1-1 16,-10-10 2-16,-9-4 1 15,-6 4 1-15,-8 4 2 16,-6 12 1-16,-4 5 1 16,-2 32 0-16,0 0 1 0,0 0-1 15,6 48 0-15,1 10-1 16,3 15 0-16,4 15-1 16,0 14 0-16,0 4 0 15,-2 2 0-15,-1-4-1 16,-7-5 0-16,-4-15 1 15,-4-11-2-15,-7-20 0 16,-9-20-1-16,-4-15-1 16,-1-9-2-16,-11-20-4 15,16 3-26-15,-25-20-12 16,-3-5 2-16,-7-2-2 16</inkml:trace>
  <inkml:trace contextRef="#ctx0" brushRef="#br0" timeOffset="619834.1666">7684 10307 38 0,'0'0'38'16,"0"0"1"-16,0 0 1 15,20-16-15-15,7 16-16 16,-3-13-2-16,15 7-2 16,-5-8-1-16,9 6-3 15,-3 0 1-15,-4 3-3 16,1 8-4-16,-37-3-33 15,34 0-2-15,-34 0 0 0,19 0-1 16</inkml:trace>
  <inkml:trace contextRef="#ctx0" brushRef="#br0" timeOffset="620697.4912">8991 9997 38 0,'20'-25'36'0,"-20"25"1"15,14-38-8-15,-14 38-10 16,0-21-5-16,0 21-1 16,0 0-4-16,-20 2-1 15,0 0-3-15,20-2-1 16,-39 29 0-16,13-7-2 15,-6 7 1-15,5 10-2 16,-5 6 0-16,6 12 0 16,5 0 0-16,13 2 0 15,8 2 0-15,10-2-1 16,13-14 0-16,11-10-1 0,17-11-1 16,-3-18-2-16,9-2-3 15,-12-28-8-15,9 7-26 16,-9-13-1-16,-5-3 0 15,-7-9 1-15</inkml:trace>
  <inkml:trace contextRef="#ctx0" brushRef="#br0" timeOffset="621252.698">9390 10021 66 0,'0'0'41'15,"-32"13"-1"-15,13 11 2 16,-1 21-31-16,-14-10-2 15,11 18-2-15,-1-6-2 0,8 8-1 16,8-9-2-16,14-5-1 16,6-8 0-16,8-7-1 15,7-11 0 1,7-13-1-16,3-6 1 0,3-9-1 16,-1-11 0-16,-5-5 0 15,-6-7-1-15,-5-3 1 16,-3 2 0-16,-6 3 1 15,-6-3-1-15,-4 8 1 16,2 7 0-16,-6 22 1 16,13-23 0-16,-13 23 0 15,26 17 0-15,-10 7 0 0,2 11 1 16,1 0 0-16,1 3-1 16,0 5 0-1,-2-6 0-15,-4-5 1 16,-1-7-1-16,-13-25-1 0,20 20 0 15,-20-20-1-15,20-22 0 16,-14-7 0-16,10-5 0 16,1-7 0-16,3-12 0 15,4-2 0-15,-1 4 0 16,7 8 2-16,-4 6-2 16,1 9 2-16,5 9-1 15,0 23 1-15,-5 17 0 16,-1 12 0-16,2 5 0 0,-9 13 0 15,5-6 0 1,-8 4-2-16,-2 0-1 16,-8-21-6-16,17-1-34 15,-23-27-1-15,14 26 0 0,-14-26-1 16</inkml:trace>
  <inkml:trace contextRef="#ctx0" brushRef="#br0" timeOffset="622081.008">10821 10076 67 0,'14'-24'39'0,"-14"24"0"16,-33-16-8-16,9 42-20 15,-27-14-2-15,9 27-2 16,-17-2-1-16,8 10-1 16,-3 6-2-16,15 10-1 15,11-10 0-15,16 0-2 16,14-10 1-16,22-9-1 0,10-13-1 15,19-13 0-15,4-10 0 16,4-20-2-16,8-5-1 16,-13-20-2-1,7 2-1-15,-30-28-3 0,13 10 0 16,-34-21 2-16,4 15-1 16,-22-9 5-16,-2 9 2 15,-4 8 5-15,-8 4 2 16,12 28 2-16,-12-1 1 15,20 30 1-15,-19-2 0 16,21 28-1-16,-4 3-2 16,10 26-1-16,-2 2 0 0,7 16-1 15,-1 0-1-15,6 5-1 16,-4-7 0 0,2-7-2-16,7-7-2 15,-7-13-1-15,14-9-3 0,-30-35-8 16,53 6-28-16,-27-18 0 15,1-10 0-15,3-7 0 16</inkml:trace>
  <inkml:trace contextRef="#ctx0" brushRef="#br0" timeOffset="622457.1488">11266 10070 63 0,'0'0'40'15,"0"0"3"-15,-18 23-2 0,18-23-26 16,-8 69-4-1,-4-22-4-15,12 12-1 16,0-8-2-16,8 0-1 16,8-12-2-16,6-7-1 0,5-17 0 15,11-13-1-15,1-10-1 16,7-15 0-16,-1-5 0 16,-5-15-1-16,-1-2 1 15,-7-4 0-15,-11-4 1 16,-3 2 1-16,-10 10 0 15,-8 4 0-15,0 11 1 16,0 26 2-16,-20 0-1 16,12 22 1-16,-3 15-1 15,9 12 0-15,-4 4 0 16,8 4 0-16,6-2-1 16,7-12-1-16,9-2-1 15,8-13-1-15,11-9-2 0,-9-17-5 16,31 4-24-16,-18-20-10 15,4-5 0-15,-3-9 1 16</inkml:trace>
  <inkml:trace contextRef="#ctx0" brushRef="#br0" timeOffset="622705.2415">12210 10138 66 0,'0'0'40'16,"-20"-17"2"-16,0 21 0 15,-27-2-27-15,23 31-3 16,-18-2-3-16,11 24-3 16,3 8-3-16,10 2 0 0,11 0-1 15,14 1-1-15,25-15-1 16,15-9-1-16,17-19 0 16,9-19-2-16,4-12-1 15,-10-23-4-15,10 5-13 16,-18-36-22-16,-14-1 0 15,-19-24 1-15,-12-3 0 16</inkml:trace>
  <inkml:trace contextRef="#ctx0" brushRef="#br0" timeOffset="622937.3285">12555 9638 63 0,'0'0'41'15,"0"0"2"-15,14 31 0 0,-8 22-23 16,-6-6-8-16,20 32-3 15,-13-3-2-15,13 13-2 16,-2-5-1 0,2 3-2-16,-1-5-1 0,1-2 0 15,-2-15-1-15,-8-14 0 16,2-13-3-16,-6-13 0 16,0-3-4-16,-6-22-7 15,0 0-31-15,-18-38 1 16,4 13-1-16,-8-12 2 15</inkml:trace>
  <inkml:trace contextRef="#ctx0" brushRef="#br0" timeOffset="623237.4383">12470 10197 73 0,'6'-19'40'0,"14"9"0"16,13-2 0-16,7-2-32 15,11 6 0-15,-5-13-2 16,13 11-2-16,-2-4-1 31,4 8-1-31,-3-5 0 0,-3 5-1 0,0-4 0 16,-5 6 1-16,-5 12-1 15,-6-2 1-15,-9 13-1 16,-10 9 2-16,-12 9-1 16,0 8 0-16,-8 6 1 0,0 2-1 15,0-4-1-15,-2-2 0 16,2-9-1-16,2-19-3 15,9-1-2 1,-11-18-24-16,12-25-15 0,-4-3 0 16,4-3-1-16,-10-16 1 15</inkml:trace>
  <inkml:trace contextRef="#ctx0" brushRef="#br0" timeOffset="623373.4891">13197 9785 81 0,'-22'4'40'16,"-2"8"-3"-16,-1-8-5 0,9 9-65 16,16-13-4-16,-32 26 0 15,32-26-2 1</inkml:trace>
  <inkml:trace contextRef="#ctx0" brushRef="#br0" timeOffset="624444.8881">13760 9924 44 0,'-28'-21'37'0,"28"21"-2"0,-34-4 4 16,9 2-23-16,15 26-4 15,-20 1-3-15,12 20-2 16,-13-2-2-16,11 14 0 16,-2-6-1-16,10 6-2 15,1-10 1-15,15-3-2 16,1-17 0-16,11-11-1 15,8-10 1-15,2-14-1 16,1-8 0-16,-1-9 0 16,0-9 0-16,-5-13 0 15,-1-4 0-15,-2-2 0 16,-2 2 0-16,1 4 0 0,-3 8 0 16,4 9 1-16,2 13-1 15,5 20 2-15,3 9 0 16,4 16 0-16,-5 5 0 15,1 6 1-15,-2 1-1 16,-3-1 0-16,-9-8 0 16,-2-1-1-16,-6-9 0 15,-6-21-1-15,2 18 0 16,-2-18 0-16,0 0 0 16,26-28 1-16,-11 1-2 15,9-8 1-15,8-5 0 16,1-1 0-16,1-2 0 15,5 8 0-15,-1 5 0 0,1 9 1 16,-3 21 0-16,1 15-1 16,-5 13 2-1,0 13-1-15,-11 2 0 16,-1 6 1-16,0 0-2 0,-8-4 0 16,-1 1-2-16,-9-21-3 15,18 12-11-15,-20-37-26 16,28 18-3-16,-28-18 1 15,31-14-1-15</inkml:trace>
  <inkml:trace contextRef="#ctx0" brushRef="#br0" timeOffset="625109.1374">15519 9436 32 0,'12'-34'35'15,"5"7"2"-15,-7 1 2 16,-6-11-19-16,12 35-2 15,-16 2-4-15,0 0-3 0,-39 39-2 16,23 16-1-16,-20 10-3 16,1 20-1-16,-11 13-1 15,1 15 0-15,-3 3-1 16,3-6 0-16,8-8-1 16,3-11 0-16,6-15 0 15,11-13-1-15,5-16-1 16,10-22-1-16,2-25-1 15,0 0-3-15,35 8-5 16,-35-8-30-16,32-39-3 16,-1 8 2-16,1-1 0 15</inkml:trace>
  <inkml:trace contextRef="#ctx0" brushRef="#br0" timeOffset="625370.2374">15805 9864 80 0,'0'0'42'15,"0"0"-1"-15,26 2 1 16,-26-2-30-16,12 35-3 16,-16-4-3-16,10 12-1 15,-4 3-2-15,2 5-1 16,-3-4 0-16,3-6-2 0,-2-4 0 15,2-17-3-15,-4-20-3 16,0 0-9-16,24-4-28 16,-14-20 0-16,-2-9 0 15,-2-12-1-15</inkml:trace>
  <inkml:trace contextRef="#ctx0" brushRef="#br0" timeOffset="625505.2851">15904 9626 74 0,'0'0'37'16,"0"0"-1"-16,0 0-3 16,-6 18-38-16,6-18-28 15,12 35-3-15,-6-15 1 0,13 3-2 16</inkml:trace>
  <inkml:trace contextRef="#ctx0" brushRef="#br0" timeOffset="625937.4456">16192 9787 77 0,'0'0'41'16,"18"22"0"-16,-10-5 1 16,-8 1-31-16,20 23-2 15,-15-5-2-15,7 11-2 16,-6-6-2-16,2 4 0 0,-2-6-2 15,-6-5 0-15,0-7 0 16,0-27-1 0,0 22 1-16,0-22-1 15,0 0-1-15,-6-22 0 0,8-5-1 16,2-7 1-16,4-3 0 16,-2-6-1-16,8 2 1 15,0-3 0-15,5 7 0 16,7 6 1-16,0 11 0 15,1 10 0-15,9 8 0 16,-7 10 0-16,5 8 0 16,2 5 0-16,-9 5 1 15,-1 9-1-15,-6 3 0 16,-7-1-1-16,1 4-3 16,-10-15-7-16,16-3-29 15,-14-1-2-15,8-5 0 16,-14-17 0-16</inkml:trace>
  <inkml:trace contextRef="#ctx0" brushRef="#br0" timeOffset="626361.6061">16982 9854 88 0,'-24'12'41'0,"1"9"1"16,-9 9 0-16,8 17-33 15,-3-6-2-15,9 12-3 16,10-8 0-16,14 2-2 16,12-12-1-16,15-9-1 15,13-18-1-15,3-12 0 0,8-14-2 16,-3-17 1-16,-3-4-3 16,-14-18 1-16,-3-2-1 15,-22-14 2 1,-4 1-1-16,-14-7 2 0,-2 12 0 15,-4 7 3-15,-8 3 1 16,3 17 0-16,-5 13 1 16,22 27 1-16,-34 6 1 15,22 23-1-15,-1 11 0 16,5 13-1-16,2 5 0 16,8 15-1-16,6-2 1 15,7-5-2-15,5 1 0 0,2-10-2 16,2-8 1-16,-3-12-3 15,7-5-3-15,-28-32-16 16,37 8-22-16,-17-10 2 16,0-4-2-16,0-10 1 15</inkml:trace>
  <inkml:trace contextRef="#ctx0" brushRef="#br0" timeOffset="627256.9418">17480 9783 47 0,'0'0'32'0,"-6"-19"0"16,6 19-5-16,0 0-5 16,-6-28-5-16,6 28-5 15,0 0-2-15,19-4-1 0,-19 4-2 16,4 20-1-16,-4 1-1 15,2 15 0-15,-4 11-2 16,10 6 0-16,0 4 0 16,10 4-2-16,2-7 0 15,5-8 0-15,11-15-1 16,5-11 0-16,3-16-1 16,5-14-1-16,-9-14 0 15,-1-9 0-15,-5-10 0 16,-9-4 0-16,-13-1-1 15,-10-6 2-15,-4 4-1 16,-10 3 2-16,1 10 1 16,-3 8-1-16,-4 3 1 0,18 26 0 15,-20-16 0-15,20 16 1 16,-2 32 0-16,8-5 0 16,0 5 0-16,8 7-1 15,6 12 2-15,5-2-2 16,1-4 0-16,6-4-1 15,-3-5 0-15,5-11-1 16,3-1-2-16,-11-16-5 16,15 7-19-16,-11-21-15 15,-2-9-2-15,-3-11 1 16,7-3 1-16</inkml:trace>
  <inkml:trace contextRef="#ctx0" brushRef="#br0" timeOffset="627533.0414">18552 9669 61 0,'0'0'40'15,"0"-21"1"-15,0 21 0 16,-38 23-19-16,-9-9-10 16,13 21-3-16,-17 3-3 15,7 19-1-15,3 3-2 16,15 5-1-16,12-4 0 15,20-4-1-15,22-8-1 16,23-10 0-16,17-9 1 0,14-21-2 16,5-9-1-16,2-15-2 15,-2-9-4-15,-22-27-10 16,0 6-24 0,-19-12-1-16,-13-4 0 0,-19-11 0 15</inkml:trace>
  <inkml:trace contextRef="#ctx0" brushRef="#br0" timeOffset="627789.1374">18992 9316 84 0,'0'0'42'16,"0"0"0"-16,26 2 1 16,-26-2-32-16,10 53-3 0,-3-12-1 15,7 18-1-15,-2 8-3 16,8 5 0-16,-6 5-1 15,5-2 0-15,-1-9-1 16,2-3 0-16,-6-6-1 16,0-16-2-16,-1-13 0 15,-7-9-2-15,-6-19-2 16,0 0-11-16,-19-2-27 31,-7-19-1-31,0-3 2 0,-7-9-1 0</inkml:trace>
  <inkml:trace contextRef="#ctx0" brushRef="#br0" timeOffset="628073.2478">18832 9742 75 0,'0'0'39'15,"16"-31"0"-15,15 15 0 0,27 4-30 16,-17-11-1 0,24 9-2-16,-5-2-1 0,11 6-1 15,-6 0 0-15,0 12 0 16,-6 0-1-16,-2 10 1 15,-9 8-1-15,-3 9 0 16,-5 7-1-16,-9 13 0 16,-9 2 0-16,2 6-1 15,-8-1 1-15,-5 1-2 16,-5-6 1-16,0-9-1 16,0-9 0-16,-4-13-2 0,-2-20-2 15,0 0-4-15,0 0-30 16,0 0-5-1,0-44-1-15,-12 7-1 16</inkml:trace>
  <inkml:trace contextRef="#ctx0" brushRef="#br0" timeOffset="628217.2967">19632 9585 88 0,'0'0'40'15,"-2"-26"0"-15,2 26-1 16,27-4-36-16,-7 10-6 15,-20-6-34-15,34 22-2 0,-3-12 0 16,1 0-1 0</inkml:trace>
  <inkml:trace contextRef="#ctx0" brushRef="#br0" timeOffset="628877.5438">20289 9705 95 0,'0'0'42'16,"-31"2"0"-16,5 25-8 15,-14-21-23-15,9 23-4 16,-16-1-1-16,3 17-3 15,3 4 0-15,9 8-2 0,6 0 1 16,18 0-1-16,10-4 0 16,12-10-1-16,12-8 0 15,11-15 0-15,3-10-2 16,-1-16 0-16,7-10 0 16,-9-21-1-16,-1-8-1 15,1-12 2-15,-3-8-1 16,-2-8 1-16,-5 1 1 15,-1 3 1-15,-4 2 1 16,1 16 0-16,-3 10 2 16,-6 20-1-16,-14 21 2 15,24 7-1-15,-21 19 0 16,7 11 0-16,-8 8 0 0,4 2 0 16,-4 1-2-16,4-5 0 15,0-8-1-15,0-11 0 16,-6-24 0-16,22 19 0 15,-1-23 0-15,1-9 0 16,10-9 0-16,3-5 0 16,9-7 0-16,9-3 0 15,4 2 0-15,-1 3 0 16,-5 9 0-16,0 9 0 16,-9 16 0-16,-11 14 0 15,-13 15 0-15,-12 10 0 16,-16 10 0-16,-4 10 0 15,1 0 0-15,-7-4 0 0,6-6-1 16,0-14-4-16,14 2-7 16,-10-21-31-16,10-18-3 15,0 0 2 1,-19-4-1-16</inkml:trace>
  <inkml:trace contextRef="#ctx0" brushRef="#br0" timeOffset="632748.9914">240 12015 21 0,'0'0'32'0,"-24"-14"2"0,24 14-4 15,0-24-9-15,0 24-4 16,0-17-4-16,0 17-3 16,0 0-2-1,0 0-2-15,26-14-2 16,-26 14 0-16,26-8-1 0,-5 2-1 15,9-6 0-15,4 5 0 16,17-7-1-16,-6 4 0 16,11-2 1-16,3 6-1 15,6 2 0-15,18 2 0 16,8-3 0-16,7 1 1 16,7-2-1-16,14-2-1 15,11-2 0-15,26-8 0 0,18-1 1 16,13-1-2-16,11 3 1 15,17-5-2 1,12 0 0-16,16 3 2 16,12 3 0-16,1 2-1 0,5-1 0 15,11-1 0-15,11 0 0 16,5 2 0-16,12-3 0 16,-4-1 1-16,12 2-1 15,4 1 1-15,-4 1 0 16,6 6-1-16,6-2 1 15,6 6 0-15,8 2 0 16,13 4 0-16,12-2 0 16,13-2 0-16,15 0 0 15,12-3 0-15,5 1 0 16,15-2 1-16,9-2-1 16,9-6 0-16,13 4 0 15,8-1 1-15,12-1-1 0,16 0 1 16,15-6-1-16,5-1 1 15,9 1 0-15,4 0 0 16,9 5 0-16,9-1 0 16,0 4 0-16,10 2 0 15,4 10 0-15,3 6-1 16,9 4 0-16,0 0 0 16,7-1 0-16,-3 1 0 15,4-2-1-15,3 6 0 16,9-6 0-16,5-3 1 15,13 1-1-15,-5 2 0 16,0 0 0-16,2 2 0 16,-21-3 1-16,-8 1-1 0,-32 2 1 15,-16 2 0-15,-35-2 0 16,-22 1 1-16,-26 3-1 16,-31 0 1-16,-34-1-1 15,-39 3 1-15,-42-4 0 16,-49 0-1-16,-48-3 0 15,-43-1-1-15,-41-2 0 16,-40-6-2-16,-26 14-5 16,-45-16-34-16,0 0 0 15,-39 25 1-15,-20-15-2 16</inkml:trace>
  <inkml:trace contextRef="#ctx0" brushRef="#br0" timeOffset="633929.4303">1636 12755 45 0,'0'0'38'16,"0"0"1"-16,0 0 0 15,6-20-15-15,-6 20-11 16,0 0-4-16,6 23-2 16,-6-23-2-16,0 0-1 15,0 0-1-15,0 0 0 16,0 0-1-16,0 0 0 15,0 0 0-15,0 0-1 16,0-25-1-16,2 3 1 16,4-11-1-16,0-6 0 15,-6-2 0-15,-8 1 1 16,2 5-2-16,-12 7 4 16,-2 13-2-16,-15 15 0 0,-9 21 0 15,-3 23 0-15,-10 16 1 16,-3 25-1-16,1 19 1 15,0 15-2-15,14 11 0 16,13 2 1-16,22-3-2 16,18-11 1-16,18-10 0 15,25-22-1-15,12-23-4 16,12-30 0-16,16-9-4 16,-12-36-10-16,8-4-23 15,-8-15-2-15,-2-10 0 16,-12-12 1-16</inkml:trace>
  <inkml:trace contextRef="#ctx0" brushRef="#br0" timeOffset="634640.6957">2199 13016 79 0,'0'0'41'16,"-26"-2"1"-16,2 33 0 15,-37 2-30-15,28 34-3 16,-15 2-3-16,11 11-2 15,7 3-1-15,12-3-1 16,14-7-2-16,22-16 1 16,8-16-1-16,21-16 0 15,10-19 0-15,3-16 0 16,-3-7 0-16,-4-19-1 0,-11-5 1 16,-13-12-1-16,-3-4 0 31,-24-3 0-31,-4 1 0 0,-16 4 0 0,-2 10 0 31,-1 3 0-31,-3 11 0 0,4 5-1 0,20 26 1 16,-14-31-1-16,14 31 1 15,0 0-1-15,34-26 1 32,-14 19 1-32,11-3 0 0,3 4 1 0,-6-4 1 15,3 4-1-15,3 8 2 16,-3 6 0-16,-11 10-1 15,0 15 1-15,-14 14 0 0,0 14 0 16,-10 10-1-16,0 9 0 16,-2-5-1-16,6 3-1 15,2-11 1 1,10-14-1-16,13-18 0 0,7-13 0 16,9-24 0-16,13-14-1 15,3-17 0-15,-4-14-1 16,-5-12 1-16,-3-12-1 15,-7-1 0-15,-17-3 1 16,-3 8-1-16,-14 12 2 16,-8 8 0-16,-4 12 0 15,-4 17 1-15,12 18-1 16,-33 26 2-16,27 17-1 0,0 10 0 16,10 10 0-16,4 9-1 15,8 5 1 1,7-3-1-16,11-9 1 15,11-12-2-15,-5-19-1 0,5-15 0 16,6-21-1-16,-3-10-1 16,-9-23-3-16,13-6-3 15,-33-34-22-15,19-7-11 16,-12-18 0-16,-5-12 1 16</inkml:trace>
  <inkml:trace contextRef="#ctx0" brushRef="#br0" timeOffset="634852.7767">3445 12456 81 0,'-4'-43'41'16,"4"43"2"-16,0 0 1 16,13 33-34-16,-22 20-1 15,11 28-3-15,-10 13-2 16,8 22 0-16,0 2-1 0,6 7-2 16,2-3-2-16,-3-14 1 15,9-10-3-15,0-23 0 16,12-13-2-16,-6-34-4 15,19 11-10-15,-7-37-24 16,1-12 0-16,-1-17 0 16,3-14 2-16</inkml:trace>
  <inkml:trace contextRef="#ctx0" brushRef="#br0" timeOffset="635677.0833">3976 13016 85 0,'0'0'42'15,"0"0"0"-15,-14 41 2 0,-18-4-34 16,11 26-2-16,-15 2-2 16,10 13-2-16,3 1-2 15,7-5 0-15,14-5-1 16,8-20-1-16,16-10 0 16,15-21-2-16,9-16 1 15,-1-14 0-15,0-13 0 16,-5-13 0-16,-5-17 0 15,-5-4-1-15,-10-5 1 16,-6-5 0-16,-8 2 0 16,1 1 1-16,-1 1-1 15,6 6 1-15,2 10 0 0,6 8 0 16,1 7 0-16,5 15 1 16,6 3-1-16,-1 12 1 15,5 10 0-15,1 12 0 16,-5 7 1-16,-4 18-1 15,-3 4 0-15,-3 10 1 16,-6 8-1-16,-6-2 0 16,-6 2-1-16,2-7 1 15,-4-7-1-15,-2-13 0 16,-6-9 0-16,6-29 0 16,0 0 0-16,0 0 0 15,7-21 0-15,-1-17 0 16,6-7-1-16,6-10 1 0,4-6 0 15,3 4-1-15,3 3 1 16,4 12-1-16,-5 9 2 16,5 19-1-1,-2 12 1-15,-7 22 0 0,3 19-1 16,-2 10 0-16,-9 10 1 16,5 0 0-16,0 2-1 15,0-2 0-15,-3-6 0 16,1-14 1-16,-8-12-1 15,-10-27 0-15,26 12 0 16,-26-12-1-16,19-43 1 16,-9 2-1-16,-2-12 0 15,6-10 0-15,-2-8 1 0,-2 1-1 16,2 7 0-16,-3 6 0 16,-1 12 0-1,0 13 1-15,-8 32 0 16,0 0 1-16,14 32 0 0,-8 21 0 15,2 4 0-15,2 11 0 16,4 5 0-16,3-2 0 16,-1-9-1-16,8-11-1 15,-2-11 0-15,3-21-1 16,7-11-2-16,-10-23-3 16,9-1-3-16,-17-33-25 15,14 0-9-15,-5-26 0 16,-3-5 0-16</inkml:trace>
  <inkml:trace contextRef="#ctx0" brushRef="#br0" timeOffset="636113.2451">5520 12556 75 0,'0'-51'42'0,"0"22"1"0,0 29 2 16,-2 23-31-16,-12 5-4 16,14 27-4-16,-4 10-1 15,4 17-3-15,4 4 2 16,4 14-3-16,4-3 0 15,2-7 0-15,5-12 0 16,1-13-1-16,2-20 0 16,3-19 0-16,-1-20 0 15,0-26-1-15,0-15 0 0,-3-18 0 16,-1-6 1 0,-2-4-1-16,6 2 0 15,-9 4 1-15,9 10-1 16,-8 16 2-16,4 9-1 0,9 12 0 15,-1 10 0-15,5 8 1 16,1 12-1-16,3 11 1 16,-1 7 0-16,0 9 0 15,-11 4 0-15,-9 10-1 16,-12-1 1-16,-8 1-1 16,-16-4 1-16,-1-10 0 15,-17-7-1-15,-1-15 0 16,-1-9-1-16,-5-18 0 15,-3-2-3-15,-9-16-3 16,17 20-19-16,-17-27-19 16,12 5 0-16,-3-3-1 15,11 3 1-15</inkml:trace>
  <inkml:trace contextRef="#ctx0" brushRef="#br0" timeOffset="637001.5768">6841 12894 51 0,'8'-34'38'15,"-8"34"1"-15,-8-27 0 16,-18 9-25-16,26 18-3 16,-47 12-2-16,21 10-2 15,-7-5-2-15,9 13-2 16,2-1-1-16,22-1 0 15,12-5-2-15,22-5 1 16,19-8-1-16,10 4 0 16,10-1 0-16,2 3 0 0,2 9 0 15,-6 9 1-15,-19 3 0 16,-17 10 0 0,-19 0 0-16,-20 2 1 15,-16-5-1-15,-17-3 0 0,-11-14 0 16,-9-9 0-16,-2-10-1 15,-2-14-2-15,9-4-2 16,-5-25-3-16,21 15-20 16,-3-27-16-16,7-4 1 15,5-14-1-15,9-11 1 16</inkml:trace>
  <inkml:trace contextRef="#ctx0" brushRef="#br0" timeOffset="637157.6382">6620 12338 81 0,'0'0'43'0,"-20"-15"-2"16,20 15 0-16,-34 37-33 0,21 8-5 15,-1 10-4-15,0-14-12 16,14 22-28-16,8-6 0 16,10-10-1-16,9-8 0 15</inkml:trace>
  <inkml:trace contextRef="#ctx0" brushRef="#br0" timeOffset="637824.8889">7970 12297 17 0,'-4'-33'36'0,"-2"1"2"16,2 3 0-16,4 29-12 16,-11-39-5-16,11 39-5 15,0 0-5-15,5 45-4 16,-5-6-1-16,6 26-1 15,-4 8-1-15,6 17 0 16,-2 6-1-16,6 8-1 16,-4 4 0-16,4-6-1 15,2-10 0-15,-3-13 0 16,-3-16-1-16,0-10 0 16,2-14 0-16,-4-14 0 0,-6-25 0 15,0 0 0-15,20 6 0 16,-20-6-1-16,20-25 1 15,-7 7 0 1,9 2 0-16,8 3 0 0,3-3 0 16,13-2 0-16,3 8 0 15,8 1-1-15,6 11 1 16,-1-8-2-16,3 12 0 16,-12-1 0-16,-1 9-3 15,-15-4-3-15,14 23-14 16,-23-25-20-16,0-4-1 15,-5-4 0-15,-1-12 1 16</inkml:trace>
  <inkml:trace contextRef="#ctx0" brushRef="#br0" timeOffset="638833.263">9137 12680 78 0,'0'0'41'16,"18"-20"1"-16,-18 20-1 15,0 0-31-15,-2 22-2 16,2-22-3-16,-10 27-1 16,10-27-1-16,0 32-1 15,0-32-1-15,6 21 0 16,-6-21-1 0,0 0 1-16,18-7-1 0,-18 7 0 15,2-32 0-15,-2 14 0 16,-8 1 0-16,8 17 0 15,-34-22 0-15,-1 30 0 16,-5 6 0-16,-5 17 1 0,-3 12-1 16,3 8 1-16,11 4-1 15,7 4 1-15,15-4-1 16,12-8 0-16,20-9 0 16,17-17 1-16,9-9-1 15,7-14 0-15,-2-12 0 16,3-11 0-16,-7-9 0 15,-8-7 0-15,-7-2 0 16,-12 0 0-16,-14 0 1 16,-4 3-1-16,-4 9-1 15,-4 9 1-15,6 22 1 16,-24-4-1-16,14 26 1 16,4 13-1-16,6 10 1 0,6 10 0 15,8 2-1-15,6 6 1 16,6-6-1-16,5-8 0 15,3-10-1-15,5-17 0 16,1-8-2-16,-1-18-1 16,1 2-2-16,-15-26-4 15,15 13-6-15,-26-29-27 16,9-3 0-16,-13-10 1 16,8 12 12-16,-22-21 19 15,8 9 8-15,2 8 6 16,-12-6 8-16,14 17 28 15,-8 17 2-15,0 21 0 0,0 0-9 16,6 31-18-16,-8 1-5 16,8 21-2-16,-4 0-2 15,12 9-2-15,5-3 0 16,9-4-1-16,3-12-1 16,9-17 0-16,3-8-2 15,11-24 1-15,-3-12 0 16,0-19-1-16,-7-6 0 15,-7-12 1-15,-5 0-1 16,-12 2 1-16,-6 2-1 16,-9 7 1-16,-9 13 1 15,4 31-1-15,0 0 0 16,-21 20 1-16,19 17 0 0,6 18-1 16,12 6 1-16,11 7 0 15,13-7-1-15,19-10 1 16,8-9-1-1,16-21 1-15,2-19-1 0,0-16 0 16,-12-21 1-16,-10-18-1 16,-18-10 0-16,-23-9 1 15,-22-9-2-15,-12 1 2 16,-9 3-1-16,-13 5 0 16,2 13 0-16,-5 8-2 15,11 15-1-15,3 5-4 16,23 31-21-16,0 0-17 15,0 0 0-15,0 0 0 0,0 0 1 16</inkml:trace>
  <inkml:trace contextRef="#ctx0" brushRef="#br0" timeOffset="642736.72">15610 12521 78 0,'0'0'40'0,"0"-24"-1"16,0 3-7-16,0 21-21 15,11 23-2-15,3 13-1 16,-8 7-1-16,8 28-2 16,-6 9-2-16,10 32 1 15,-6 6-2-15,1 9 1 16,1 1-2-16,0-7 0 16,4-11-1-16,-2-19 0 15,3-17 0-15,-1-27-1 0,2-19 0 16,-20-28-2-16,33 2-1 15,-29-30-3-15,6 1-3 16,-24-24-32 0,12-16 0-16,-9-17 0 0,-3-9 0 15</inkml:trace>
  <inkml:trace contextRef="#ctx0" brushRef="#br0" timeOffset="642949.8078">15525 12444 59 0,'0'0'38'16,"19"-25"0"-16,7 13 0 0,22 8-21 15,9-15-12 1,28 13 0-16,6-6-1 16,7 12-3-16,1 4-2 15,-6 2-3-15,9 25-12 0,-28-1-22 16,-17 3-1-16,-24 10 0 15,-21-2 0-15</inkml:trace>
  <inkml:trace contextRef="#ctx0" brushRef="#br0" timeOffset="643104.8583">15807 13010 59 0,'0'0'34'0,"45"-2"-1"15,15-6-1-15,3-14-35 16,24-3-27-16,8 9-2 0,-14-6 0 16,7 13-2-16</inkml:trace>
  <inkml:trace contextRef="#ctx0" brushRef="#br0" timeOffset="643308.9343">16700 12966 65 0,'45'-7'35'16,"-11"-5"-1"-16,19 4 0 16,12-4-36-16,-4 10-10 0,2 2-21 15,-17-8-1-15,-1 16 0 16,-23-8 0-16</inkml:trace>
  <inkml:trace contextRef="#ctx0" brushRef="#br0" timeOffset="643452.986">16767 13208 56 0,'0'0'34'0,"19"6"0"15,15-12-2-15,4-20-31 16,21 5-28-16,6 3-5 15,-6-9 0-15,6 9-2 16</inkml:trace>
  <inkml:trace contextRef="#ctx0" brushRef="#br0" timeOffset="643926.1642">18076 12166 70 0,'-8'-24'39'16,"8"24"0"-16,0 0 0 15,-26-4-26-15,34 34-4 16,-10-1-2-16,10 18-3 15,-2 6 1-15,8 12-2 16,0 2 0-16,3 5-2 0,-3-7 0 16,0-8-1-1,2-10 0-15,-8-12-1 16,4-1-4-16,-12-34-4 16,15 25-18-16,-15-25-15 0,6-25 1 15,-4-3 0-15,8-13 0 16</inkml:trace>
  <inkml:trace contextRef="#ctx0" brushRef="#br0" timeOffset="644301.3098">18526 12146 71 0,'20'2'38'0,"-20"-2"1"16,-2 39 0-1,-18 5-29-15,-29-5-3 16,3 18-1-16,-15-8-2 15,4 8-1-15,1-10-1 16,7-6 0-16,10-12-1 0,11-7 0 16,28-22 0-16,0 0-1 15,0 0-1-15,0 0 1 16,16-10 0-16,4 4 1 16,3-5 0-16,-1 5-1 15,4 6 1-15,3 2 1 16,-1 9 1-16,-2 5-1 15,5 4 0-15,-3 5-1 16,-3 5 0-16,3-3 0 16,-2 3 0-16,-5-1-1 15,-1-2-1-15,4-7 0 16,-4-2-2-16,-20-18-2 0,41 14-5 16,-41-14-29-16,32-18-4 15,-9 0 1-15,5-7 0 16</inkml:trace>
  <inkml:trace contextRef="#ctx0" brushRef="#br0" timeOffset="644877.5208">19182 12305 73 0,'25'-22'39'16,"-1"1"2"-16,-24 21-1 15,31-22-27-15,-31 22-4 0,-25-13-3 16,-13 20-1-16,-1 17-1 16,-18 5-1-16,1 15-1 15,-7 3-1-15,6 10 0 16,4 1 0-16,19-1-1 16,12-6 1-16,16-9-1 15,14-9 0-15,12-15 0 16,14-9-1-16,5-16 1 15,10-13-1-15,-1-11 1 16,-1-11-2-16,-3-3 2 16,-5-4-1-16,-5 2 1 15,-9 4-1-15,-11 10 2 16,-6 7-1-16,-8 26 1 0,0 0 0 16,-30 29 0-16,7 17 1 15,1 18-1-15,-4 15 1 16,7 15-1-16,5 4 0 15,14 4 0-15,14-6 0 16,11-5 0-16,15-17-1 16,15-17 0-16,8-20 0 15,10-21 0 1,0-12 0-16,-4-16 0 0,-9-9 0 16,-9-11 0-16,-15-3 0 15,-17 0 0-15,-19-3 0 16,-21 5 0-16,-17 6 0 15,-15 1 0-15,-6 6 0 0,-7 5-2 16,-1 5 0-16,-2-4-5 16,34 10-33-16,-15-2-2 15,23 0-2-15,7-5 1 16</inkml:trace>
  <inkml:trace contextRef="#ctx0" brushRef="#br0" timeOffset="645688.8237">19924 12305 57 0,'0'0'36'16,"20"-31"1"-16,-20 31 1 15,21-18-24-15,-34-4-5 0,13 22-1 16,-22-15-1-16,-2 23-2 16,-15-1 1-16,-1 17-2 15,-13 7 0-15,2 13-2 16,-7 5 1-16,19 2-1 15,11 4-1-15,14-8 0 16,20-6-1-16,22-12 0 16,17-13 1-16,15-14-1 15,11-14-2-15,-6-7 2 0,0-13-2 16,-6-5 2 0,-11-6 0-16,-17 0-1 15,-11 1 0-15,-12 9 2 16,-10 7 0-16,2 26 0 0,-38-19 0 15,13 31 0-15,-3 21 1 16,2 14-1-16,-1 20 1 16,9 9-1-16,10 9 1 15,10 11-2-15,12-4 1 16,15-2 0-16,13-11-2 16,9-14 1-16,8-18 0 15,11-20 0-15,-3-9 0 16,-2-18 0-16,-12-6 0 15,-7-6 0-15,-15-11 0 16,-11-3 0-16,-18 3 1 16,-16-3-2-16,-14 1 1 15,-9-3 1-15,-3 1-1 0,-7-5-1 16,-4 7-1-16,3-3-2 16,11 11-3-16,-7-17-14 15,21 19-22-15,3-3 0 16,8 0 0-16,12-3 1 15</inkml:trace>
  <inkml:trace contextRef="#ctx0" brushRef="#br0" timeOffset="645944.9165">20568 11822 96 0,'4'-25'41'15,"-4"25"0"-15,0 0 0 16,0 0-36-16,0 0-4 16,-12 25-1-16,4-5-4 15,8-20-6-15,-20 37-31 16,8-13 1-16,-2 3-1 15,-5 5-1-15</inkml:trace>
  <inkml:trace contextRef="#ctx0" brushRef="#br0" timeOffset="646349.0672">18068 13404 62 0,'-34'8'38'16,"11"0"1"-16,23-8 1 0,0 0-27 15,37 8-2-15,28-22-4 16,48 0-1-16,29-13-1 16,40-9-1-16,23-3-1 15,24-4-1-15,4 4-1 16,-10 3-1-16,-14 7-2 15,-39 3-6-15,-12 26-32 16,-53 0-1-16,-40 8-1 16,-33 10 0-16</inkml:trace>
  <inkml:trace contextRef="#ctx0" brushRef="#br0" timeOffset="647161.3707">19180 14095 32 0,'0'0'34'16,"-26"-22"3"-16,26 22 1 15,-34-27-19-15,34 27-2 16,0 0-4-16,0 0-2 16,-25-8-2-16,25 8-2 15,8 35-2-15,5 5-1 16,-9 5-1-16,10 21 0 15,-2 7-2-15,2 8 1 16,0-1-1-16,-3-3 0 16,1-11-1-16,-4-13 0 0,0-10 1 15,-2-19-1-15,-6-24 0 16,0 0 1-16,6-18-1 16,-10-17 0-1,-6-10 0-15,0-6 0 0,-6-6 0 16,3 0 0-16,-5-4 0 15,6 2 0-15,2 4 0 16,6 8 0-16,16 8 0 16,0 0-2-16,16 7 0 15,-1 1-2-15,17 11-2 16,-13-7-8-16,23 15-28 16,-13 0 1-16,8 4-1 0,-3 1 1 15</inkml:trace>
  <inkml:trace contextRef="#ctx0" brushRef="#br0" timeOffset="647681.5649">19715 13634 54 0,'0'0'35'0,"25"-28"2"0,-3 13 0 16,10 15-23-16,-1-18-3 15,23 16-3-15,-9-8-1 16,8 14-1 0,-7 0-1-16,-1 10-1 0,-11 3 0 15,-13 11-2-15,-11 3 2 16,-14 9-3-16,-11 5 1 15,-11 0-1-15,-6-2 1 16,1 0-1-16,-3-8-1 16,6-5 1-16,-1-7-1 15,29-23 1-15,-28 22 0 16,28-22 0-16,0 0 0 16,0 0 0-16,0 0 0 0,0 0 0 15,0 0 0-15,26-8 0 16,-4 4-1-1,7-4 1-15,11 6 0 16,-1-5-1-16,7 5 0 0,-1 4 1 16,0-4 0-16,-9 2-1 31,1 0 0-31,-11 2-1 0,0 0 0 0,-26-2-3 16,27 5-4-16,-27-5-34 15,0 0-2-15,0 0 0 16,-25 0-1-16</inkml:trace>
  <inkml:trace contextRef="#ctx0" brushRef="#br0" timeOffset="652510.368">5652 16128 47 0,'-20'2'38'0,"20"-2"0"0,0 0 0 16,-8-27-26-16,34 25-2 15,-6-16-3-15,19 10-2 16,7-6-2-16,7 1-2 16,10 1-4-16,-7-12-25 15,7 11-10-15,-6-3-1 16,-10 0 0-16</inkml:trace>
  <inkml:trace contextRef="#ctx0" brushRef="#br0" timeOffset="653657.798">6736 15826 34 0,'0'0'35'15,"0"0"2"-15,0 0-6 32,0 0-12-32,0 0-5 0,6 39-4 31,-6-15-2-31,12 21-2 0,-4-2-3 0,4 10 0 0,1 0 0 0,1-2-2 15,-2-6 1-15,2-7-3 16,-6-9 2 0,2-9-2-16,-10-20-1 0,0 0-1 15,0 0-3-15,8-20-5 16,-8 20-13-16,0-55-14 16,-8 10-1-16,-8-18 1 15,0 2 0-15,-4-17 33 16,9 13 5-16,-9-4 0 15,0 1 0-15,2 9 15 16,10 12 19-16,2 11 2 0,5 9 0 16,1 27-12-16,0 0-6 15,0 0-5-15,15 41-4 16,3 12-1 0,-4 0-3-16,12 14-1 0,1 1-1 15,9 3-1-15,-3-10 0 16,7-8-1-16,1-18 0 15,-1-17-1-15,-1-14-1 16,-1-18 1-16,-7-6-1 16,-3-21 0-16,-4-6-1 15,-14-14 0-15,1 2 1 16,-11 1-1-16,0 5 1 16,-7 5 0-16,1 5 1 0,0 16 0 15,6 27 1 1,0 0 0-16,-8 17 1 15,16 21-1-15,0 5 0 16,9 12 1-16,3 2-2 0,6 2 2 16,1-2-2-16,1-12 0 15,8-6-4-15,-9-21-2 16,19 3-29-16,-15-21-6 16,-3-2 2-16,-2-15-2 15</inkml:trace>
  <inkml:trace contextRef="#ctx0" brushRef="#br0" timeOffset="653845.8668">7646 15899 65 0,'4'23'39'0,"-4"7"1"16,2-1-2-16,10 8-30 0,-12-7-2 15,12 5-2-15,-4-7-2 16,0-7-5-16,10 3-6 15,-18-24-30-15,17 0 1 16,-7-20-2-16,0-7 2 16</inkml:trace>
  <inkml:trace contextRef="#ctx0" brushRef="#br0" timeOffset="653981.9213">7704 15547 30 0,'-20'0'28'0,"22"22"-3"16,-2-22-17-16,-40 23-34 0,50 11-2 16,-14-17 0-16</inkml:trace>
  <inkml:trace contextRef="#ctx0" brushRef="#br0" timeOffset="654274.0265">7893 15557 39 0,'0'0'38'0,"0"0"1"16,0 0 0-16,6 51-18 0,-14-25-9 15,18 27-4-15,-6-6-1 16,8 14-3-16,-4-3-2 15,6 3 0 1,-6-2-2-16,3-14 1 0,3-7-3 16,-2-13-1-16,0-5-2 15,-12-20-5-15,26 6-29 16,-26-6-1-16,0 0 1 16,7-24-2-16</inkml:trace>
  <inkml:trace contextRef="#ctx0" brushRef="#br0" timeOffset="655453.4672">8219 15526 42 0,'0'0'38'0,"0"0"1"15,0-20-1-15,0 20-18 0,0 0-8 16,16 37-3-16,-18-11-3 16,14 19-1-16,-10 10-2 15,6 12 0-15,-3 7-2 16,7 7 1-16,-4-3-1 16,4-1-2-16,0-9 0 15,2-18-3-15,7-5-3 16,-21-45-23-16,32 27-10 15,-8-27-2-15,1-10 1 16</inkml:trace>
  <inkml:trace contextRef="#ctx0" brushRef="#br0" timeOffset="655625.5321">8626 15914 72 0,'0'0'39'0,"4"38"1"16,-10-9 0-16,8 8-32 15,-8-9-2-15,12 1-3 16,0-5-3-16,-6-24-7 16,25 15-31-16,-25-15-3 15,22-9 2-15,-22 9-2 16</inkml:trace>
  <inkml:trace contextRef="#ctx0" brushRef="#br0" timeOffset="655761.5825">8600 15565 16 0,'-22'-18'18'15,"22"18"-17"-15,0 0-1 0,0 0-14 16,0 0-6-16</inkml:trace>
  <inkml:trace contextRef="#ctx0" brushRef="#br0" timeOffset="656009.6747">8861 15500 81 0,'0'0'42'0,"12"39"-1"15,-16 24-3-15,-4-14-31 16,8 18-2-16,0 0-1 0,2 3-2 15,8-3-1-15,-3-12-2 16,7-8-1-16,-2-17-3 16,10-3-4-16,-22-27-27 15,29 2-5-15,-13-16 0 16,2-9 0-16</inkml:trace>
  <inkml:trace contextRef="#ctx0" brushRef="#br0" timeOffset="656353.8045">9279 15532 72 0,'2'17'39'0,"-10"7"0"16,-5 23-10-16,-25-10-19 16,12 14-2-16,-9-8-3 15,1 4-2-15,3-7-2 16,3-7 0-16,4-7 0 15,11-7-1-15,13-19 1 16,0 0-2-16,0 20 1 16,0-20 0-16,0 0 1 15,21 21-1-15,-21-21 0 16,32 14 0-16,-12-6 0 16,5 2 1-16,-1 0-2 15,0 1 2-15,1 1-1 16,-1-4-1-16,-2 6-1 0,-4-8-3 15,9 15-13-15,-3-17-22 16,-2-4 1-16,-22 0-1 16,33-17 0-16</inkml:trace>
  <inkml:trace contextRef="#ctx0" brushRef="#br0" timeOffset="656736.9464">9585 15700 46 0,'0'-21'39'0,"0"21"2"16,-25 25-1-16,1 18-14 0,-6-11-17 15,7 17-2-15,-5-2-3 16,16 2-2-16,0-4 0 16,18-7-2-16,12-11-1 15,8-13-1 1,7-10 1-16,13-16-1 0,-1-8-1 15,-5-13 1-15,-5-4 0 16,-9-10 0-16,-8-1 1 16,-7 5 1-16,-9 4 2 15,-4 10-1-15,-9 5 2 16,11 24-1-16,-26-8 1 16,18 30 0-16,-2 1 0 15,14 9-2-15,-4 5 1 0,8 2-2 16,10 0 0-16,-2-3-1 15,9-3-3-15,-1-21-4 16,15 6-29 0,-13-18-4-16,0-4 0 0,-5-12-1 15</inkml:trace>
  <inkml:trace contextRef="#ctx0" brushRef="#br0" timeOffset="657061.0697">9984 15745 67 0,'0'32'41'16,"-6"1"-1"-16,12 10 1 16,-6-23-30-16,10 29-3 0,-4-10-3 15,8-1-1 1,2-11-2-16,-1-11-1 16,3-12-1-16,2-12 0 15,0-14 0-15,-1-9-1 0,3-10 0 16,2-8 1-16,2-4 0 15,1 0-1-15,-3 6 2 16,4 7 0-16,-3 11 0 16,-3 13 1-16,4 14 0 15,-7 18-1-15,1 4 1 16,-8 9-1-16,2 4 0 16,-6 1-3-16,3 5-3 15,-13-12-35-15,10 3-2 16,-8-9-1-16,2 5 0 15</inkml:trace>
  <inkml:trace contextRef="#ctx0" brushRef="#br0" timeOffset="657721.3152">11037 15308 56 0,'0'0'39'0,"0"0"0"15,-32 2 1-15,32 39-26 16,-39 2-5-16,13 34-2 16,-12 5-3-1,23 16 0-15,1-2-3 0,22-1 1 16,17-11-1-16,21-19 0 15,19-20-1-15,10-25 1 16,14-22-1-16,-4-22 0 16,-6-15 0-16,-14-12 0 15,-14-10 1-15,-23-14-1 16,-14-3 0-16,-20-1 1 16,-14 5-1-16,-12 1 0 0,-7 12 1 15,-3 8-2-15,5 14-1 16,1 14-2-16,13 23-4 15,-11 4-28 1,28 19-4-16,6 11-1 0,8 11-1 16</inkml:trace>
  <inkml:trace contextRef="#ctx0" brushRef="#br0" timeOffset="657941.396">11625 15659 83 0,'0'24'41'0,"-4"11"0"16,2 2 1 15,16 14-36-31,-14 0-2 0,14 6-1 0,-2-6-2 31,1-13-2-31,9-7-4 0,-22-31-10 0,44-6-26 0,-44 6 1 16,37-45-1-16,-29 2-1 15</inkml:trace>
  <inkml:trace contextRef="#ctx0" brushRef="#br0" timeOffset="658070.4448">11724 15296 61 0,'-18'-18'32'0,"18"18"-11"15,0 24-23 1,0-24-30-16,0 0-1 15,4 18-1-15</inkml:trace>
  <inkml:trace contextRef="#ctx0" brushRef="#br0" timeOffset="658316.5416">11949 15245 74 0,'0'0'41'15,"-2"29"2"-15,-2 3-1 16,10 17-28-16,-6 4-7 0,16 18-1 16,-8-3-3-1,5 7 0-15,1-4-2 16,-2-5-1-16,2-5-1 16,-6-16-4-16,12 8-10 0,-9-27-27 15,1-7-1-15,-12-19 0 16,22 10 0-16</inkml:trace>
  <inkml:trace contextRef="#ctx0" brushRef="#br0" timeOffset="658849.7419">12632 15229 55 0,'0'0'39'0,"-18"-29"-1"16,18 29 2-16,0 0-25 16,0 0-6-16,2 33-1 15,2 1-2-15,12 21-2 16,2 7-2-16,2 17 1 16,3 5-2-16,5 1-1 15,-2-3-1-15,-5-15-1 16,5-4-1-16,-14-28-4 15,8 6-8-15,-20-41-25 0,0 0 0 16,-6-29 0-16,-6-9 0 16</inkml:trace>
  <inkml:trace contextRef="#ctx0" brushRef="#br0" timeOffset="659989.1604">12713 15253 37 0,'47'-24'33'0,"23"18"2"15,3 20-4-15,-8-6-20 16,20 25-1-16,-26-3-1 16,4 27 2-16,-37-6-3 15,-10 16-2-15,-30-3-1 16,-12 3-1-16,-21-8-1 0,-11-6-1 16,-3-10-1-16,0-15 0 31,12-11-2-31,3-17-2 0,26-6-2 15,9-25-6-15,30 15-7 0,-11-27-17 16,28 2-2-16,3-6 0 16,15 13 10-16,-15-11 13 15,20 14 8-15,-1 11 10 16,-11-11 10-16,14 21 17 16,-4 8 5-16,-5 12 1 15,-13-6-9-15,13 33-9 16,-33-11-7-16,13 23-4 15,-24-2-3-15,0 10-1 0,-16-4-2 16,2-6 0 0,-8-6-1-16,4-8 0 15,0-13-1-15,10-20 0 16,0 0-1-16,0 0 1 0,10-35-2 16,6-1 0-16,6-1-1 15,-3-12 0-15,13 4 0 16,-6-10 0-16,9 10 0 15,-3 2 1-15,5 7 0 16,-3 5 2-16,-2 7 0 16,1 12 2-16,-11 5 0 31,-2 14 1-31,-20-7-1 0,11 48 2 0,-18-7-2 16,-7 16 1-1,-4 2 0-15,2 7-2 0,4-3 1 16,6-4-1-16,12-10-1 15,14-14 0-15,14-13 0 0,11-20 1 16,6-12-1-16,-1-15 0 16,-1-11 0-16,-9-7 0 15,-7-6 0-15,-9-4 0 16,-16 0 0-16,-14-2-1 16,-8 4 2-16,-4 2-2 15,2 12 1-15,-3 5-1 16,1 5 0-16,6 5 1 15,12 22-1-15,0-21 0 16,0 21 0-16,24-4 0 16,-24 4 1-16,33 4 0 15,-11 3 1-15,2 3-1 0,1 4 1 16,3 8 1-16,-2 5-1 16,-5 12 0-16,3 10 1 15,-2 10 0-15,-2 6-1 16,-1 6 1-16,-1-1-1 15,-6-3 0-15,-2-4 0 16,0-10 0-16,-2-12 0 16,-2-13-1-16,-6-28 0 15,0 21 0-15,0-21-1 16,-12-17 0-16,6-9 0 16,-4-11-1-16,0-8-1 15,0-16 0-15,4-6 0 16,0-10-1-16,12 3 1 0,2-3 0 15,6 11 1-15,12 7 0 16,5 10 2-16,5 13-1 16,7 15 3-16,3 13-1 15,-1 8 1-15,6 10 0 16,-9 9 1-16,-11 15 0 16,-11 1 0-16,-14 14 0 15,-16-2 0-15,-17 4-1 16,-13-6 0-16,-11 1 0 15,-3-13-3-15,1-14-2 16,8 3-6-16,-7-30-33 16,19-2 0-16,7-11 0 15,12-3 0-15</inkml:trace>
  <inkml:trace contextRef="#ctx0" brushRef="#br0" timeOffset="660721.4356">15355 15153 67 0,'0'0'38'15,"0"0"-1"-15,-6-26-6 16,24 44-18-16,-18-18-3 16,14 29-3-16,-12-3-1 15,13 15-1-15,-13 4-1 16,6 10-1-16,-4 6-1 16,-2 2 1-16,-2 0-2 15,6-6 0-15,-2-6 0 16,0-6 0-16,6-8-1 15,-2-10 0-15,0-5 0 16,-8-22 0-16,25 20 0 16,-25-20 0-16,40 0 0 15,-9-10 0-15,3-2 0 0,11-4 0 16,3 1-1-16,3-1 0 16,0 4 0-16,1-5-1 15,-7 9 0-15,-3-6-3 16,3 10-2-16,-21-19-8 15,3 9-26-15,-7-6 0 16,-2 2 0-16,-16-1 1 16</inkml:trace>
  <inkml:trace contextRef="#ctx0" brushRef="#br0" timeOffset="660961.5257">15319 15147 48 0,'4'-18'37'16,"14"-1"0"-16,16-3 0 16,11 6-25-16,0-9-3 15,19 9-5-15,-11 2-4 16,0 5-9-16,1 5-27 15,-5 10 1-15,-13 3-2 16,-9 9 0-16</inkml:trace>
  <inkml:trace contextRef="#ctx0" brushRef="#br0" timeOffset="661149.5941">15448 15316 70 0,'0'0'38'0,"0"0"0"16,0 0-1-16,63 17-31 16,-22-23-2-16,15-1-5 15,9 9-6-15,-10-8-30 16,10-2 0-16,-6 0 0 31,-5 2-1-31</inkml:trace>
  <inkml:trace contextRef="#ctx0" brushRef="#br0" timeOffset="661349.6688">16034 15314 71 0,'0'0'39'15,"20"33"-1"-15,-2-13 2 16,21 7-32-16,-11-9-2 16,19 7-1-16,-3-5-2 31,7-2-1-31,-4-5-1 0,-1-7-3 0,-5 4-3 15,-11-24-10-15,-3 10-25 16,-5-9 0-16,-2-1 0 16,-8-8 1-16</inkml:trace>
  <inkml:trace contextRef="#ctx0" brushRef="#br0" timeOffset="661553.7452">16526 15202 79 0,'-34'19'41'15,"9"1"0"-15,3 10 1 16,-16 5-33-16,11 22-2 16,-11 0-3-16,5 9-1 15,1-1-3-15,12 0 0 16,6-6-3-16,7-20-4 16,20 10-18-16,-13-49-17 15,46 18 1-15,-19-34 0 0,17-9 0 16</inkml:trace>
  <inkml:trace contextRef="#ctx0" brushRef="#br0" timeOffset="661964.902">16664 15353 75 0,'24'6'40'0,"-18"12"1"16,7 19 1-16,-5 2-33 15,18 24-1-15,-6-2-1 16,11 11-2-16,1-3-1 15,2-2-2-15,-3-10 0 16,-3-14-3-16,-8-12 1 16,-20-31-1-16,0 0-2 15,0 0 0-15,-18-35-2 16,-16-14-1-16,7 0 0 16,-17-18-2-16,16 6 2 0,-9-13-1 15,21 7 1-15,2-2 1 16,22 12 2-16,12 0 1 15,14 12 2-15,11 12 1 16,8 3 1-16,10 21 2 16,-11 3 0-16,1 18 2 15,-17 1 1-15,-5 19 0 16,-25-5-1-16,-12 10 1 16,-21-1-2-16,-13 1-1 15,-17-6-1-15,4-3-3 16,-1-6-3-16,-5-26-18 15,19 11-20-15,5-10-2 16,15-1 0-16,20 4 1 0</inkml:trace>
  <inkml:trace contextRef="#ctx0" brushRef="#br0" timeOffset="662169.9753">17395 15473 96 0,'27'31'44'0,"-27"-31"0"15,20 18-2-15,-20-18-36 16,0 0-6-16,38 4-9 16,-38-4-33-16,21-28-1 0,-21 28-1 15,-16-23 1-15</inkml:trace>
  <inkml:trace contextRef="#ctx0" brushRef="#br0" timeOffset="664385.8057">6211 17506 32 0,'-38'6'35'0,"38"-6"1"16,-27-2 1-16,1-18-20 0,26 20-4 15,0 0-2-15,0 0-2 16,0 0-3-16,0 0-1 15,0 0-2-15,0 0-2 16,26 4-3-16,-26-4-1 16,41 0-5-16,-23-4-30 15,16-2-1-15,-1-7 0 16,11-3-2-16</inkml:trace>
  <inkml:trace contextRef="#ctx0" brushRef="#br0" timeOffset="665037.0493">7330 17270 48 0,'-25'-3'36'15,"5"3"1"-15,2 0 1 16,-3-12-27-16,21 12-3 16,0 0-1-16,-6 17-1 15,6-17 0-15,0 22-3 16,0-22 0-16,8 22-1 15,-8-22 0-15,0 0-1 0,23 5 0 16,-23-5-1-16,20-35 1 16,-18 10 0-16,-4-11-1 15,-4-7 1-15,-12 2-1 16,-9 0 0 0,-1 11 0-16,-15 7 0 0,-5 11 0 15,-5 14 0-15,-4 18 0 16,-3 21 0-16,7 14-1 15,4 13 1-15,5 7 1 16,13 3-2-16,13 1 1 16,22-8-1-16,10-7 0 15,19-11-2-15,24-9-1 16,-3-27-4-16,31 5-24 0,-12-18-8 31,4-10 0-31,-4-10 0 0</inkml:trace>
  <inkml:trace contextRef="#ctx0" brushRef="#br0" timeOffset="665653.2752">7639 17378 45 0,'7'-19'40'16,"-7"19"-1"-16,-27 29 0 16,-5-13-16-16,5 33-15 15,-15 2-2-15,10 10-2 31,1 4 0-31,17-1-3 0,14-5 2 0,14-8-2 0,17-13-1 16,15-11 0 0,7-11 0-16,12-16-1 15,-3-12 1-15,-3-12-1 16,-8-7 1-16,-11-10-2 0,-9-2 2 16,-11-5-1-16,-6-3 0 15,-10 4 1-15,-4 0 0 16,-6 4 0-16,0 4-1 15,4 9 2-15,-4 9-2 16,2 3 2-16,4 18-1 16,0 0 1-16,0 0 0 15,4 24 0-15,-2 3 1 16,2 9-1-16,-2 3 1 16,6 6-1-16,4 2 1 15,1-6-2-15,1-5 1 16,6-9-1-16,4-9-1 15,3-12 1-15,-1-14-1 0,6-10 1 16,-5-9-1-16,-3-9 0 16,-2-3-1-16,-9 0 2 15,-1-1-1-15,-10 5 1 16,-2 10-1-16,-8 7 1 16,8 18 1-16,-19 8 0 15,7 15 1-15,6 13-2 16,6 7 2-16,10 8-2 15,4 0 1-15,11 0-1 16,9-10-1-16,5-9 1 16,9-13-2-16,3-19-2 15,12 0-3-15,-15-33-6 16,15 3-27-16,-22-13-1 0,3-4 1 16,-15-14-1-16</inkml:trace>
  <inkml:trace contextRef="#ctx0" brushRef="#br0" timeOffset="665877.3593">8750 16913 65 0,'0'0'40'15,"0"0"1"-15,-14 34 1 16,8 21-32-16,-7 0-2 16,13 23-1-16,-6 4-1 15,6 13-3-15,2-5 1 31,8-6-3-31,-3-9 0 0,5-18-2 0,2-8 0 0,-2-24-2 16,14-3-5-16,-26-22-8 16,27-8-27-16,-7-8 1 15,6-1-1-15,-7-3 1 16</inkml:trace>
  <inkml:trace contextRef="#ctx0" brushRef="#br0" timeOffset="666705.6717">9187 17369 69 0,'5'-18'41'0,"-5"18"2"15,0 0-2-15,-11 20-32 0,-13-7 0 16,8 19-4-16,-4 1-1 16,1 8-2-1,7-3 0-15,4-1-2 16,2-4 1-16,12-5-1 0,8-9-1 15,11-7 1-15,3-12-1 16,6-8 0-16,3-7 0 16,1-13 0-16,-5-3 0 15,-7-5 0-15,-4 3-1 16,-9-2 1 0,-1 3 0-16,-12 3 1 0,2 7-1 15,-2-1 1-15,6 5 0 16,6 0 0-16,6-1 0 0,9 3 0 15,-1 0 0 1,8 5 1-16,3-1 0 16,3 10 1-16,-7 2-1 15,7 14 1-15,-13 5 0 0,3 13-1 16,-10 7 2-16,-1 8-2 16,-11 4 0-16,-2 4 0 15,-4-4 0-15,-4-2 0 16,2-10-1-16,-4-11 0 15,4-11 0-15,0-17 0 16,24-6-1-16,-10-15 0 16,8-9 0-16,1-13 1 15,5 0-1-15,2-4 1 0,-3-2-1 16,-5 10 0-16,-2 5 1 16,-3 11 0-1,-17 23 0-15,32-2 0 16,-18 19 1-16,-2 11-1 0,-4 9 1 15,3 4-1-15,-1 5 2 16,2-5-3-16,-6 0 2 16,2-12 0-16,2-5-1 15,-10-24-1-15,14 20 1 16,-14-20-1-16,15-20 1 16,-3-4 0-16,2-9-2 15,-2-8 2-15,6-4-1 16,-4 0 2-16,-1 1-2 15,-1 13 1-15,-4 4 0 16,-8 27 0-16,0 0 0 16,26 5 0-16,-20 25 2 15,2 5-2-15,5 2 1 0,5 3-1 16,-2-1 0-16,4-8-1 16,3-7 0-16,3-16-3 15,4 0-4-15,-11-34-9 16,13 6-25-16,-6-17 0 15,-1-4 0-15,1-20 0 16</inkml:trace>
  <inkml:trace contextRef="#ctx0" brushRef="#br0" timeOffset="667101.8182">10606 17017 70 0,'0'0'40'16,"0"0"1"-16,-14 24 1 15,3 13-32-15,16 22-3 16,-3 0-2-16,8 12-1 0,-6-3 1 15,12-3-3-15,-6-14 1 16,2-12-3-16,2-9 2 16,-14-30-3-16,29 15 1 15,-29-15-1-15,30-35-1 16,-10 2 2-16,3-3-2 16,-3-5 1-16,2 4 0 15,1 2 0-15,3 7 1 16,2 3 0-16,-1 7 0 15,5 10-1-15,0 8 2 16,1 10 0-16,-1 4-1 16,-7 9 1-16,-5 7 1 0,-12 7-2 15,-10 2 3-15,-16 6-2 16,-5-2 0-16,-11 1-1 16,-2-9 1-16,-1-6-1 15,-1-7-1-15,5-12 0 16,11-2-2-16,2-12-2 15,20 4-3-15,-17-30-31 16,25 11-3-16,1-11-1 16,19 1 1-16</inkml:trace>
  <inkml:trace contextRef="#ctx0" brushRef="#br0" timeOffset="667409.9314">11252 17235 69 0,'0'0'41'15,"0"0"1"-15,0 0-1 16,-4 37-29-16,-16-19-5 16,8 8-2-16,4-3-3 15,8-1 0-15,8-3-2 16,12-3 0-16,12 4 1 16,5-3-1-16,3 3 2 15,-1 0-2-15,-3 5 1 16,-5 3 0-16,-5-3 0 15,-6 3 0-15,-14-7 0 16,-8-1 0-16,2-20-1 16,-32 27 0-16,8-23 0 0,-5-4-3 15,-3-4-2-15,-11-27-16 16,13 15-21 0,-7-15-1-16,5-3-1 15,4-17 2-15</inkml:trace>
  <inkml:trace contextRef="#ctx0" brushRef="#br0" timeOffset="667553.9856">11116 16858 78 0,'0'0'40'16,"-20"-6"-1"-16,20 6-2 16,-24 18-40-16,24-18-33 15,-8 30-2-15,8-13-2 0,6 3 1 16</inkml:trace>
  <inkml:trace contextRef="#ctx0" brushRef="#br0" timeOffset="668117.1954">12510 16772 40 0,'0'-31'38'0,"0"5"1"15,-6-1 1-15,6 27-21 16,-8-24-5-16,8 24-4 16,0 27-2-16,6 9-2 0,-4 11-2 15,10 18-2-15,1 13 0 16,7 10 0-16,-2 5-1 16,2-3 0-16,-1-8 0 15,-3-9-2-15,2-14 1 16,-4-18-2-16,-2-9 0 15,-12-32-2-15,0 0-3 16,2-22-4-16,-2 22-20 16,-14-49-10-16,-14 8 0 15,-17-14 1-15</inkml:trace>
  <inkml:trace contextRef="#ctx0" brushRef="#br0" timeOffset="668305.2655">11823 16817 66 0,'-40'-14'39'15,"40"14"-1"-15,8-23 2 16,29 7-32-16,36 8-2 16,20-9-1-16,30 3 0 15,7-8-2-15,16 3-1 16,2 3-1-16,-12-4-5 16,-3 22-11-16,-29-12-25 15,-17 8 0-15,-27 2-1 16,-21 6 0-16</inkml:trace>
  <inkml:trace contextRef="#ctx0" brushRef="#br0" timeOffset="669033.539">13013 17098 51 0,'26'-24'38'15,"-26"24"0"-15,0 0 0 16,0 0-25-16,-18 24-3 16,-10 3-2-16,9 18-3 15,-7-3-2-15,6 3 0 16,0 2-2-16,15-6 0 15,5-10-1-15,11-9 0 16,15-16 0-16,8-8 0 16,5-14 0-16,7-5-1 15,-1-13 2-15,-6-9-2 16,1-4 1-16,-8-2-1 16,-11 2 0-16,-3 2 1 0,-10 7 0 15,-2 11 0-15,0 5 0 16,-6 22 0-16,0 0 1 15,25-6 1-15,-5 24-1 16,0 12 0-16,2 7 1 16,7 6 0-16,-7 6-1 15,4 8 0-15,-5-4 0 16,-1-6-1-16,-8-4 2 16,-4-7-2-16,-2-11 2 15,-6-25-2-15,0 0 0 16,0 0 1-16,20-23-1 15,-9-9 1-15,-3-7-2 16,4-10 1-16,6-2-2 0,-4-4 1 16,5 10-3-16,-5-2-1 15,12 17-2-15,-12-11-7 16,25 17-26-16,-7 1-1 16,7 1 1-16,1 7 1 15</inkml:trace>
  <inkml:trace contextRef="#ctx0" brushRef="#br0" timeOffset="669365.662">14103 16888 59 0,'0'0'39'0,"-6"27"2"15,-25-13-2-15,-3 15-21 16,-17-7-10-16,17 9-3 0,-5-5-2 16,13 1-1-16,16-7 0 15,10-20-1-15,43 20-1 16,5-16 0-16,15-1 0 15,10-3 1-15,4 4-1 16,2 4 0-16,-6 6 1 16,-8 6 0-16,-19 7-1 15,-15 6 1-15,-15 1 1 16,-16 5-2-16,-20-2 1 16,-13-1 1-16,-13-1-1 15,-5-8 0-15,-4-1-1 16,3-14-1-16,5-2-2 15,8-18-1-15,19 4-4 0,0-30-14 16,24 11-20-16,8-12 1 16,16-1-1-16,1-9 1 15</inkml:trace>
  <inkml:trace contextRef="#ctx0" brushRef="#br0" timeOffset="669545.7286">14464 17080 52 0,'40'0'41'16,"-7"4"0"-16,5 20 1 15,-10-13-15-15,3 36-16 16,-17-7-5-16,6 5-2 16,-12-2-1-16,4-4-1 15,-5-5-2-15,-3-15-2 16,-4-19-3-16,0 0-13 0,22-14-23 16,-18-7-2-16,-2-9 1 15,-8-9-1-15</inkml:trace>
  <inkml:trace contextRef="#ctx0" brushRef="#br0" timeOffset="669667.7797">14524 16691 55 0,'-46'-9'3'0,"13"9"-3"16,5 6 0-16,-4-6-33 15</inkml:trace>
  <inkml:trace contextRef="#ctx0" brushRef="#br0" timeOffset="670529.0985">15041 16870 44 0,'0'0'37'0,"20"-20"-1"15,-20 20 1-15,0 0-20 16,0 0-5-16,-32 6-3 16,16 26-2-16,-15 3-2 15,-3 22 0-15,1 4-2 0,3 9-1 16,4-1 0-16,16-4-1 16,10-8 0-16,16-18-1 15,16-19 1-15,7-18-2 16,9-14 1-16,1-14 0 15,-2-13-1-15,-1-12 0 16,-9-4 1-16,-7-8-1 16,-4 10 0-16,-3 2 1 15,-9 8 0-15,0 8 1 16,-2 13-1-16,-12 22 1 16,26 2 0-16,-7 26 1 15,-5 7-1-15,6 12 1 16,-6 0 0-16,3 8-1 0,-1-6 0 15,0 0 0-15,-8-11 0 16,-2-9 0-16,-6-29 0 16,0 0-1-16,0 0 0 15,26-16 0-15,-13-21 0 16,7-6 0-16,6-10 0 16,1-4 0-16,5 2 0 15,4 6 0-15,-1 6 0 16,-1 5 1-16,-1 21 0 15,5 19-1-15,-9 13 0 16,-3 19 1-16,0 7-1 16,-7 8 0-16,1 4-2 15,-6-2-1-15,10 10-8 0,-10-26-31 16,7-3 0-16,5-19-1 16,5-5 1-16</inkml:trace>
  <inkml:trace contextRef="#ctx0" brushRef="#br0" timeOffset="671153.332">16656 16585 61 0,'0'0'38'15,"18"-23"1"-15,-18 23 1 16,-26-2-28-16,32 37-3 16,-20 3-2-16,16 20-2 15,-2 7-2-15,12 16 0 16,-2 3-1-16,8 2-1 15,9-5-1-15,-1-16 0 16,6-12 0-16,-7-22-2 16,1-9 0-16,-26-22-3 15,32-6-3-15,-38-37-8 0,12 5-23 16,-22-15-2-16,0 0 1 16,-16-8 1-16</inkml:trace>
  <inkml:trace contextRef="#ctx0" brushRef="#br0" timeOffset="671573.4874">16512 16648 38 0,'-8'-41'33'0,"34"12"1"16,13-9 0-16,20-11-19 15,26 28-7-15,0-9 0 16,20 20-2-16,-6 3-1 16,-1 18 0-16,-21 1-1 15,-9 20-1-15,-31 5-1 0,-23 8 0 16,-32 4-2-16,-17 4 2 15,-21-8-2-15,-5-2 1 16,-2-9 0-16,4-9-1 16,11-9 0-16,21-10 0 15,27-6 0-15,0 0 0 16,25-26 0-16,19 9 0 16,13 5 0-16,16 0 0 15,10 8 1-15,4 12-1 16,-2 8 1-16,-2 5 1 15,-18 9 0-15,-10 9 0 16,-19 2 0-16,-26 10 1 16,-20-4-1-16,-26 0-1 0,-17-3 1 15,-12-3-1-15,-14-6 0 16,0-9-1-16,-4-9-1 16,8-13-1-1,12-2-3-15,7-25-3 0,37-3-31 16,-5-5-2-16,24-3 0 15,8 1-1-15</inkml:trace>
  <inkml:trace contextRef="#ctx0" brushRef="#br0" timeOffset="672009.6492">17630 16829 87 0,'33'-20'40'15,"1"-5"-1"1,11 23-11-16,-5-20-19 0,17 20-3 16,-12 4-1-16,3 16-1 15,-5 9-1-15,-9 18 0 16,-9 6-1-16,-5 10-1 16,-12-2 0-16,-8 0 0 15,0-10 0-15,-2-8-1 16,-4-9 0-16,6-32 0 15,-12 19-1-15,12-19 1 16,-20-29 0-16,-1 1-1 16,-11 3 0-16,-13-5 0 0,-1 3 0 15,-5 3 0-15,-2 5 1 16,1 11-1-16,7 12 1 16,11 10 0-1,15 5 0-15,19 7 0 0,17 3 0 16,17-3 0-16,11-1 0 15,15-7-1-15,1-4-1 16,4-14-2-16,6-2-2 16,-20-32-14-16,3 7-20 15,-9-10-2-15,-7-12 1 32,-11-14 1-32</inkml:trace>
  <inkml:trace contextRef="#ctx0" brushRef="#br0" timeOffset="672209.7239">18250 16419 79 0,'0'0'42'16,"-24"39"0"-16,16 0 0 0,16 24-34 15,-16 0-3-15,14 11 1 16,-6-5-4-16,14 2 0 16,-2-7-1-16,-3-9-2 31,9-6-1-31,-4-21-3 0,10 3-4 0,-24-31-32 15,19 14-1-15,-19-14 0 16,22-35 0-16</inkml:trace>
  <inkml:trace contextRef="#ctx0" brushRef="#br0" timeOffset="672641.8857">18382 16792 52 0,'26'-22'39'0,"-1"0"0"15,15 5 1-15,-13-9-26 16,37 32-1-16,-19-10-5 16,14 24 0-16,-6-1-3 15,5 17 0-15,-11 7-2 16,-7 10-1-16,-13 4 0 16,-3 2-1-16,-10-2 1 15,-6-10-2-15,-4-6 1 16,-4-10-1-16,0-31-1 15,-6 20 1-15,6-20 0 16,-18-28-1-16,4-3 0 0,-8-6-1 16,-9 1 1-16,-9-1 0 15,-9 8 0-15,-6 5 0 16,3 12 1-16,-5 8-1 16,10 16 1-16,7 12 1 15,9 5 0-15,23 11-1 16,14-1 1-16,15 2 0 15,13-6 0-15,15-3-1 16,1-7-1-16,7-11 0 16,2-2-3-16,-10-22-5 15,11 2-31-15,-27-12-2 16,1-5 0-16,-8-8 0 16</inkml:trace>
  <inkml:trace contextRef="#ctx0" brushRef="#br0" timeOffset="673353.1523">19083 16662 41 0,'-20'-8'37'0,"20"8"1"16,0 0 1-16,0 0-22 15,0 0-2-15,10 37-4 16,-14-15-3-16,10 17-2 16,-6 4-1-16,6 16-2 0,-6 0-1 15,12 8 0-15,-10-8-1 16,10-6 0-1,-7-10 0-15,5-10-1 16,-6-15 0-16,-4-18 0 0,0 0 0 16,20-24 0-16,-18-11 0 15,2-6 0-15,4-8 0 16,-2-8-1-16,6 0 1 16,-5-2 0-16,9 2-1 15,2 0 1-15,10 12-1 16,1 6 1-16,1 8 0 15,7 9 0-15,3 8 0 0,5 12 1 16,1 8-1 0,-5 14 1-16,-3 15 0 15,-7 8-1-15,-5 14 1 16,-10 10 0-16,-6 2-1 16,-8 1 1-16,-10-7-2 0,2-6 1 15,0-10-2-15,-2-14-1 16,10-9-2-16,-2-24-3 15,18 6-15-15,-8-26-19 16,7-3 0-16,1-17 0 16,8 1 2-16</inkml:trace>
  <inkml:trace contextRef="#ctx0" brushRef="#br0" timeOffset="673817.3236">20119 16584 72 0,'0'0'41'16,"0"0"0"-16,0 0 1 16,-11 17-31-16,-21 9-3 15,4 15-2-15,-5 2-2 16,7 14-1-16,0 4-2 16,21 0 0-16,6-4 0 15,23-10 0-15,16-12-1 16,13-6 0-16,12-17 0 15,12-18-1-15,2-13 1 16,0-13-1-16,-8-11 0 16,-6-10 0-16,-11-8 0 15,-15-3-1-15,-17 7 1 16,-18 6 0-16,-24 11 1 0,-19 11-1 16,-5 15 2-16,-5 20-1 15,-3 14 1-15,9 17 0 16,11 10 0-16,23 6 1 15,28 0-1-15,21 2 1 16,19-10-1-16,26-6 0 16,6-13 0-16,19-14 0 15,3-10-1-15,-3-16 0 16,-11-6 1-16,-14-5-2 16,-12-1-1-16,-27-5-3 15,-9 21-5-15,-41-8-33 16,-12 9 0-16,-29 7 0 15,-8 6-2-15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7T16:34:54.25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6578 3499 2 0,'0'0'32'15,"0"0"0"-15,-24 4 2 16,24-4-13 0,0 0-4-16,0 0-2 0,0 0-4 15,0 0-1-15,0 0-4 16,20-8 0-16,4 14-1 15,2-10-1-15,15 4 0 16,10-6-1-16,15 4 1 16,11-4-2-16,7 2 1 15,3-5 0-15,2 3-1 16,-8-2-1-16,-14 4 0 16,-5 0-1-16,-15 0-1 0,-8 4-1 15,-17-6-1 1,-4 8-1-16,-18-2-4 15,26 10-5-15,-26-10-19 16,0 0-7-16,-28 2 0 0,8 2 0 16</inkml:trace>
  <inkml:trace contextRef="#ctx0" brushRef="#br0" timeOffset="316.1215">6618 3654 61 0,'-26'12'37'15,"26"-12"2"-15,0 0-2 16,26 6-27-16,-26-6 0 16,41 4-3-16,-11-6 0 0,21 6-2 15,2-12-1-15,18 10 0 16,-1-6-1-16,7-4-1 15,6 4-1-15,-10 2 0 16,-8 4 0-16,-12-4-1 16,-8 4 0-16,-19-4-2 15,0 6-1-15,-26-4-3 16,25 18-14-16,-25-18-21 16,0 0-1-16,-15-18 0 15,15 18-1-15</inkml:trace>
  <inkml:trace contextRef="#ctx0" brushRef="#br0" timeOffset="9984.7308">17205 3593 19 0,'0'0'29'0,"0"0"3"16,0 0-2-16,0 0-21 16,-26-23 1-16,26 23 1 15,0 0 0-15,44 25-2 16,-22-23-2-16,29 10-2 15,6-12 0-15,22 6-1 0,10-14-1 16,20 6 0-16,13-8-1 16,12 4 0-16,10 0-1 15,12 2 0 1,6 2 0-16,8 6 0 0,8 4-1 16,11 2 1-16,15 2-1 15,9 4 1-15,10-5 1 16,12 9-1-16,8-2 1 15,12 3-1-15,7 1 0 16,5 3 0-16,-5 1 0 16,1 1-1-16,4 3 1 15,-3-1-1-15,3-1 0 16,-1 1 0-16,3-1 1 0,5-1 0 16,-5 4 0-16,5 1-1 15,-11 1 1 1,5 6 0-16,-5 3 0 15,-4-1-1-15,-9 0 0 0,3 0 0 16,2-5 0-16,2-1 0 16,3-4 0-16,-9-1 0 15,2-5 0-15,-2 9-1 16,-5 1 1-16,-17 2 0 16,-11 4-1-16,-15 1 1 15,-10-1 0-15,-3 0 0 16,-8-2-1-16,-3-1 1 15,-3-1 0-15,0 6 0 0,0-4 0 16,-5 5 0 0,1-3 0-16,-2 4 0 0,-2-2 1 15,-4-2-1 1,-2 1 0-16,-4-5 0 0,-3 0 1 16,-8 0-1-16,-5 5 0 15,-12-1 1-15,-15 2-1 16,-13 8 0-16,-11 2-1 15,-14 4 2-15,-16 6-1 16,-3 3 0-16,-11 3-1 16,0 2 1-16,3 3 0 15,1 1 0-15,-2 0 0 16,9 1 0-16,1 5 0 0,-6 1 1 16,3 6 0-16,-9 5-1 15,-8 7 1 1,-1 10 0-16,-8 3 0 15,-5 9 1-15,-1 8-2 0,4 5 2 16,-3 0-1-16,9 11 1 16,-3 1-1-16,3 10 1 15,-2 2-1-15,3 4 0 16,3 5 0-16,-7 7-1 16,5 4 0-16,3 3 1 15,11 7-1-15,3-1 0 16,6 2 0-16,-2 11 0 0,3-3-1 15,-7 16 2 1,-8 6-1-16,-11 5-1 16,-8 9 1-16,-7 9-1 15,-13 3 0-15,-6 5 2 16,-18-2-2-16,-9-6 1 0,-15-1-1 16,-21-1 2-16,-20-7-1 15,-17-11 0-15,-23-3 2 16,-17-14-2-16,-22-7 1 15,-16-9 0-15,-11-10 0 16,-15-13 0-16,-15-18 0 16,-16-11-1-16,-16-13-1 15,-15-17 2-15,-10-8-2 16,-13-21 1-16,-11-16-1 16,-8-14 0-16,-6-14 0 15,-10-11 1-15,2-13 0 16,-5-9 0-16,-5-9 0 0,-2-13 0 15,5-6 0-15,-5-9 0 16,2-8 0-16,6-8 0 16,10-4 0-16,8-4-1 15,2-2 1-15,12 2 0 16,12 2 1-16,9 8-2 16,19 8 2-16,23 10-1 15,21 3 0-15,29 9 0 16,23 5 0-16,35 8 1 15,30 2-1-15,28 2 0 16,18-6 0-16,23 6-1 16,24 2 1-16,0 0 0 15,0 0-1-15,0 0 0 0,32-6-1 16,-32 6 0-16,37 6 0 16,-37-6-3-16,40-4-2 15,-20-15-3-15,19 23-11 16,-11-26-19-16,3 1 1 15,-3-11 0-15,3 1 1 16</inkml:trace>
  <inkml:trace contextRef="#ctx0" brushRef="#br0" timeOffset="10523.9296">23091 13612 52 0,'8'-23'36'0,"-4"5"-1"16,-4 18 2-16,-14-24-19 15,14 24-9-15,-45 10-3 0,11 12-1 16,-23 5 1-16,-14 22-3 16,-26 4 1-1,-10 16-1-15,-11 2 0 0,-6 11-1 16,5-3 0-16,3 5 0 16,5-11-2-16,24-9 2 15,16-5-1-15,22-8 0 16,19-6-1-16,12-3 1 15,18-13-1-15,18-1 1 16,16-5-1-16,11-7 0 16,14 1 1-16,6 1-1 15,8-2 0-15,10 3 1 0,-2 3-1 16,8 0 1-16,-4-1 0 16,-6 7-1-1,-6-1 0-15,-8-1 0 16,-5 1 1-16,-15-1-2 0,-6-5 2 15,-13-1-3-15,-6-6 3 16,-6 3-2-16,-14-17 1 16,0 0 0-16,0 0 1 15,0 0 0-15,6-23 0 16,-12-17 1-16,-2-12-1 16,2-19 1-16,-8-17 0 15,4-13-1-15,0-8 0 16,0 1-1-16,3-8 1 15,7 10-1-15,0 14-1 16,-2 5-2-16,7 30-4 16,-16 6-34-16,13 22-1 15,-4 9-1-15,2 20 0 0</inkml:trace>
  <inkml:trace contextRef="#ctx0" brushRef="#br0" timeOffset="14044.2439">17945 2971 29 0,'4'-25'35'16,"-2"3"1"-16,4 0-1 16,-6 3-15-16,18 40-3 15,-18-21-3-15,2 53-3 16,-10-10-4-16,10 26-1 0,-4 2-2 16,4 11 0-16,-4-1-1 15,4-5-1 1,2-1-1-16,-2-8 1 15,-2-11-1-15,0-8-2 0,0-15 1 16,6-10-2-16,-6-23-1 16,0 0-3-16,28 0-11 15,-17-35-23-15,1-8 0 16,-6-16 0-16,0-6 0 16</inkml:trace>
  <inkml:trace contextRef="#ctx0" brushRef="#br0" timeOffset="14293.3372">17671 2881 71 0,'-22'-18'37'0,"22"18"1"16,20-27 0-1,31 17-29-15,-11-16-1 0,33 11-2 16,4-15 0-16,22 9-3 15,-1-7-1-15,13 1-2 16,-4 7-1-16,-11 0-2 16,1 16-5-16,-30-13-15 15,-8 27-16-15,-25 1 0 16,-16 15-1-16,-24 9 2 16</inkml:trace>
  <inkml:trace contextRef="#ctx0" brushRef="#br0" timeOffset="14504.4188">17904 3220 65 0,'34'-19'34'15,"3"-9"0"-15,12 7 0 16,15 3-32-16,1-4-1 15,2 1-5-15,12 13-17 16,-10 2-12-16,-14-2-1 16,1 8 0-16</inkml:trace>
  <inkml:trace contextRef="#ctx0" brushRef="#br0" timeOffset="15140.6537">18648 3150 51 0,'22'-8'36'16,"-22"8"0"-16,0 0 2 15,0 0-22-15,-20 14-3 16,-17 5-3-16,9 28-3 16,-17-6-2-16,3 14-2 15,-3 0 0-15,11 0-1 16,5-4-1-16,15-9 0 0,20-15 0 15,14-11-1-15,13-14 0 16,17-6 1-16,3-14-1 16,0-7 0-16,0-9 1 15,-1-3-1-15,-13-4 1 16,-7-4-1-16,-16 1 0 16,-10 3 0-16,-8 2 1 15,-2 2-1-15,0 1 0 16,-6 7 1-16,8 3-1 15,-2 5 0-15,4 21 0 16,12-22-1-16,-12 22 1 16,27 4 0-16,-9 8 1 15,4 6-1-15,2 5 1 0,-5 7-1 16,3 5 1-16,-4 2 1 16,0 4-2-16,-9-3 1 15,1-7 0-15,-4 0 0 16,-4-5 0-16,0-6 0 15,-2-20 0-15,0 0 0 16,0 0 0-16,10-28-1 16,-8 5 1-16,4-13-1 15,-4-5 0-15,8-2 1 16,-2-2-1-16,4 0 0 16,3 3 0-16,5 7 0 15,4 2-1-15,2 5-1 16,1 9-2-16,-1-3 0 0,7 16-3 15,-9-10-5-15,18 26-17 16,-23-12-11-16,7 14 0 16,-26-12 0-16,32 16 1 15</inkml:trace>
  <inkml:trace contextRef="#ctx0" brushRef="#br0" timeOffset="15916.9432">19519 2969 56 0,'22'-16'37'16,"-2"3"0"-16,-5-5 1 16,13 18-21-16,-34-28-4 15,6 28-4-15,0 0-1 0,0 0-3 16,0-21-1-16,0 21 0 16,-27 8-1-1,3 4-1-15,-4 7 0 16,-9 9-1-16,1 3 0 0,-7 16 0 15,3 4 0-15,7 2 0 16,1 6-1-16,10-2 1 16,10-4-2-16,12-8 2 15,14-8-1-15,12-11 0 16,13-12 0-16,9-9 1 16,11-12 0-16,10-11-1 15,-2-8 1-15,10-7 0 16,-6-8-1-16,-3-4 0 0,-5-2 0 15,-14-2 0 1,-5-2 0-16,-17 5 0 16,-9 1 0-16,-10 6 0 15,-16 15 0-15,-12 9 0 0,-11 13 0 16,-11 14 0-16,-1 13 0 16,-5 14 0-16,11 12 0 15,5 4 0-15,18 4 0 16,20-2 1-16,20-4 0 15,21-10-1-15,17-7 0 16,9-15 1-16,10-11 0 16,3-14 0-16,5-12 1 15,-4 1 0-15,-4-13-1 16,-4 1-1-16,-12-1 0 16,-8 7 0-16,-9-1 0 15,-11 10 0-15,-11 1 0 0,-8 3 0 16,-20 8 0-16,17-2 0 15,-17 2 0-15,0 0 0 16,0 0 0-16,0 0 0 16,0 0 0-16,-9 17 0 15,9-17 0-15,0 0 0 16,0 0 0-16,0 0 0 16,-16 18 0-16,16-18 0 15,0 0 0-15,0 0 0 16,0 0 0-16,0 0 0 15,0 0 0-15,0 0 0 16,0 0 0-16,-20-8 0 16,20 8-3-16,-14-25-15 0,14 25-26 15,-31-24-1-15,5 12 0 16,-14-1 0-16</inkml:trace>
  <inkml:trace contextRef="#ctx0" brushRef="#br0" timeOffset="20072.4958">21312 2785 30 0,'0'0'32'16,"-20"11"2"-16,20-11 1 0,-25 14-21 16,5-28 0-16,20 14-2 15,0-21-2-15,18 9-2 16,-5-19-2-16,27-3 0 16,1-19-2-16,36-6 0 15,20-27 0-15,28-14 0 16,25-24-1-16,27-11 1 15,7-14-2-15,17-6 1 16,-3-8-1-16,-3 8 0 16,-17 2-1-16,-16 15-1 15,-20 13-1-15,-23 7-1 16,-13 20-4-16,-33-4-7 16,-2 31-27-16,-27 8-2 0,-17 16 1 15,-15 10-1-15</inkml:trace>
  <inkml:trace contextRef="#ctx0" brushRef="#br0" timeOffset="20876.7955">21525 2834 44 0,'-37'-2'35'0,"19"2"2"16,2 0-1-16,16 0-17 0,0 0-8 16,-25 6-2-16,36 19-2 15,5 1-2 1,28 11-1-16,9 10-1 16,32 22 2-16,14 5-2 0,31 15 1 15,20 9 0-15,20 12-1 16,13-2 1-16,19 5-2 15,-5-11 1-15,7-5-1 16,-15-15 1-16,-13-7-2 16,-24-15 1-16,-22-9-1 15,-27-11 0-15,-30-7 0 16,-20-5 0-16,-27-3 0 0,-12 1-1 16,-14-26 1-1,0 27-1-15,0-27-1 16,-16 24-2-16,16-24-3 15,-24 23-10-15,5-29-27 16,19 6-1-16,-42-33 0 0,16 2 0 16</inkml:trace>
  <inkml:trace contextRef="#ctx0" brushRef="#br0" timeOffset="22604.4428">24525 726 23 0,'4'-18'34'0,"-4"18"1"15,0-27 2-15,-14 1-14 16,14 26-7-16,-32-21-4 15,14 26-3-15,-23-10-2 16,-7 30-1-16,-15 3-2 16,4 19 0-16,-12 4-2 15,10 8 1-15,2-1-2 16,9 5 0-16,17 0-1 0,19-6 0 16,14-8 1-16,16-10 0 15,19-11-1-15,7-13 0 16,9-7-1-1,6-14 1-15,-2-13-1 0,3-18 1 16,-5-5-2-16,-8-9 1 16,-11 2 0-16,-8 0 1 15,-12 4 0-15,-9 8 0 16,-5 11 1-16,0 26-1 16,0 0 1-16,0 0-1 15,-7 36 1-15,22 7 0 16,11 10-1-16,14 17 1 15,3-3 1-15,8 6-1 0,-3 1 2 16,-3 1-2-16,-7-6 2 16,-15-1-1-1,-17-9 0-15,-14-8-1 16,-17-6 1-16,-15-4-1 0,-7-11 1 16,-10-8-1-16,3-13-1 15,-5-15-1-15,8-3-1 16,-1-21-1-16,19-3-1 15,7-20-3-15,18 6-1 16,4-26-2-16,30 16-1 16,-6-19 0-16,29 17 0 15,-10-14 3-15,15 14 3 16,-1 6 5-16,-6-2 2 16,5 24 4-16,-15-8 2 15,9 21 1-15,-25-11 2 16,17 33-2-16,-18-8-2 15,5 21-1-15,-9 5 0 0,8 9-2 16,-12-1-1-16,2 7 0 16,-7 2 0-16,1-1-2 15,-2-13 2-15,0 1-2 16,-6-26-1-16,4 17 0 16,-4-17 0-16,0 0-1 15,10-27-1-15,-4-1 0 16,8 5-1-16,0-17 0 15,9 1 0-15,-1 0 0 16,10 2 1-16,1-7 0 16,7 5 1-16,-1 4 0 15,1 0 0-15,-3 9 1 0,-9 8 0 16,-3 9 1-16,-25 9 0 16,18 23 1-16,-30 3 0 15,-9 11 1-15,-11 12-1 16,-1 6 0-16,-11 0 1 15,11 4-2-15,-1-12 1 16,8-6-2-16,12-8 1 16,9-1-1-16,5-32 0 15,31 14 0-15,-1-20-1 16,1-18 1-16,7-5-2 16,1-12 2-16,-1-7-2 15,-9-5 1-15,1 2 1 16,-10 8-1-16,-10 2 2 0,0 14 0 15,-5 7 0-15,-5 20-1 16,0 0 1-16,-3 21 1 16,-3 9-1-16,4 1-1 15,-2 7 1-15,4 1-1 16,4 0-1-16,4-4 0 16,3-3 0-16,-11-32-3 15,42 33-3-15,-24-39-2 16,21 10-6-16,-25-35-1 15,25 19 0-15,-27-35 4 16,20 14 2-16,-22-9 6 16,2 3 5-16,-1 12 3 15,-15-9 6-15,4 36 3 0,4-17 0 16,10 38 0-16,-14-21-4 16,2 43-2-16,2-15-2 15,10 13 0 1,-2-4-1-16,4-5 0 0,1-9-2 15,3-5 1-15,6-10-2 16,0-8 0-16,-1-8 0 16,3-10 0-16,-4-13-1 15,-3 0 0-15,-1-15 0 16,-6-7 0-16,-2 0-2 16,-10-3-1-16,2 6-1 15,-10-1-4-15,6 51-14 16,2-39-20-16,-2 39 0 0,0 0 0 15,0 0 1-15</inkml:trace>
  <inkml:trace contextRef="#ctx0" brushRef="#br0" timeOffset="22836.5295">26130 1191 97 0,'10'22'43'15,"-10"-22"-1"-15,0 0 1 0,18-8-39 16,-18 8 0-16,0 0-4 16,13-24-6-16,7 18-35 15,-20 6-2 1,-2-19 1-16,2 19-1 0</inkml:trace>
  <inkml:trace contextRef="#ctx0" brushRef="#br0" timeOffset="24368.0988">24651 3104 74 0,'0'0'37'16,"-24"-7"0"-16,-3-5-5 0,-3 24-22 31,-25-5-3-31,3 13-2 0,-7 2-2 16,6 3 0-16,-2 1-2 16,15-1 0-16,16-3-1 0,20-5 0 15,4-17 0-15,52 28 1 16,-5-16-2-16,16 1 1 15,4 3 0-15,-1 4 0 16,-7 5 1-16,-2 9 0 16,-17-1 0-16,-13 4 1 15,-9 1 0-15,-12 1 1 16,-18-2-1-16,-8-7 0 16,-5-5 0-16,-9-9-1 15,-3-6-1-15,3-10-2 16,0-4-3-16,-5-26-12 15,13 3-23-15,12-11-1 16,11-11 1-16,8-9-1 0</inkml:trace>
  <inkml:trace contextRef="#ctx0" brushRef="#br0" timeOffset="24564.1727">24829 3059 89 0,'15'14'41'16,"1"12"1"-16,-14 7 0 15,16 20-33-15,-28-4-2 16,16 14-2-16,-6-2-2 16,4 3-1-16,0-5-3 15,6-12-1-15,4-3-4 16,-14-25-5-16,25-1-30 16,-25-18-2-16,0 0 2 0,0 0-2 15</inkml:trace>
  <inkml:trace contextRef="#ctx0" brushRef="#br0" timeOffset="25384.4792">24752 3393 78 0,'12'-20'38'15,"13"3"1"-15,9 3 0 16,-1-8-30-16,21 22-2 16,-3-6-1-16,6 18-1 15,-9 2-1-15,-3 15 0 16,-7 3 0-16,-11 7-1 15,-1 0-1-15,-10 1 0 16,-6-5 0-16,-3-6-1 0,-1-3 0 16,-6-7-1-16,0-19 0 15,0 0 0-15,0 0-1 16,0 0-1 0,-2-27 1-16,4 0-1 0,4-3 0 15,6-9-1-15,4 5 1 16,2-5 0-16,1 2 1 15,9 6 0-15,0 3 0 16,1 8 1-16,-3 3 0 16,-4 7 1-16,-22 10 0 15,25 8 0-15,-31 15 0 16,-5 7 2-16,-9 11-1 16,-2 8 0-16,-2 6-1 0,5 6 0 15,5-4 1-15,12-6-2 16,10-10 1-1,12-10-1-15,5-15-1 16,9-14-1-16,3-12 1 0,-5-13-1 16,-2-11 0-16,-1-11 1 15,-1-6-1-15,-8-4 1 16,-3-2 0-16,-1 6 0 16,-2 4 2-16,4 4-1 15,-1 10 0-15,3 15 1 16,-4 6 0-16,8 18 0 15,-5 8 0-15,1 13 1 0,0 13 0 16,-6 5-1 0,0 2 1-16,-3 0-1 15,-3 0-1-15,0-8 1 16,-4-5-1-16,-2-13 0 0,-2-21 0 16,0 0 0-16,24-4 0 15,-14-17-1-15,5-15 1 16,1-5-1-16,4-6 0 15,6-2 0-15,5 0 1 16,-3 10 0-16,4 3 0 16,-5 13 0-16,5 15 1 15,-5 16 0-15,-1 13 0 16,-2 15 0-16,-10 7 0 16,-1 4 0-16,-1 2 0 15,-4 4 0-15,-2-12-1 16,-4-1-1-16,2-9-1 15,-4-31-3-15,20 35-6 0,-20-35-32 16,19-12 0-16,1-15 0 16,8 0-1-16</inkml:trace>
  <inkml:trace contextRef="#ctx0" brushRef="#br0" timeOffset="25752.6166">26562 3348 71 0,'0'0'42'16,"-25"23"-1"-16,3 9 1 15,-4-7-22-15,8 18-12 16,5-13-3-16,11-3-1 16,4-9-3-16,17-10 0 15,7-12-2-15,14-14 0 16,-1-11 0-16,2-12-1 0,1-8 1 16,-8-2 0-16,-7 0 1 15,-7 5 0-15,-8 13 0 16,-4 15 1-16,-8 18 0 15,0 0 1-15,6 51-1 16,0 6 0-16,1 12 0 16,5 13-1-16,2 7 1 15,4 3 0-15,-4 2 1 16,1-2-1-16,-3-5 1 16,-8-3-1-16,-10-11 0 15,-6-12 0-15,-13-10-1 16,-9-10-2-16,-5 0-3 15,-18-29-13-15,-3 15-25 0,-13-7 0 16,-12 13-1-16,-19 7 0 16</inkml:trace>
  <inkml:trace contextRef="#ctx0" brushRef="#br0" timeOffset="26436.8715">24221 4392 78 0,'7'-26'40'16,"-7"26"1"-16,12-21 0 15,16 44-30-15,-34-1-2 16,12 31-3-16,-12 4-2 0,10 19-1 15,-2 1-1-15,4 9 0 16,6-3-2-16,7-13 1 16,9-17-1-16,12-19-1 15,11-26 1 1,6-22-1-16,4-14 0 0,-3-17 1 16,1-10 0-16,-8-11-1 15,-11 3 2-15,-13 6-1 16,-13 10 1-16,-8 15-1 15,-14 15 1-15,8 17 0 16,-33 19-1-16,9 21 2 16,6 9-1-16,8 9-1 15,12 1 1-15,16 2 0 0,16-6-1 16,11-12 0-16,14-21 1 16,12-16-1-1,2-14 1-15,-7-16-1 16,-1-11 0-16,-14-16 1 0,-15-8 0 15,-13-6-1-15,-9-1 1 16,-14 3-2-16,-12-4 1 16,-2 8-2-16,-5 12-2 15,-3 4-3-15,22 43-7 16,-32-24-29-16,32 24 0 16,-23 22 0-16,15 11 0 15</inkml:trace>
  <inkml:trace contextRef="#ctx0" brushRef="#br0" timeOffset="26805.009">25267 4885 80 0,'20'-10'40'15,"-1"-6"-1"-15,15-4 1 16,-22-7-32-16,27 3-2 15,-3-9-1-15,7 4-2 16,-11-13 0-16,7 5-1 16,-5-2-1-16,-8 2 1 15,-7 1-2-15,-5 7 0 16,-8 5 1-16,-6 24 0 16,-25-8 0-16,-1 26 0 15,-10 11 1-15,-5 13-1 16,5 9 0-16,3 4 2 0,3 2-2 15,20-1-1-15,6-1 0 16,16-11-1-16,14-7-3 16,7-21-1-16,15-5-5 15,-11-28-20-15,23-1-11 16,-13-17-1-16,10-6 0 16,-5-12 1-16</inkml:trace>
  <inkml:trace contextRef="#ctx0" brushRef="#br0" timeOffset="27200.1602">25976 4525 78 0,'-40'14'41'16,"7"18"1"-16,-7 1-1 15,1 18-28-15,-3-14-5 0,19 10-2 16,1-7-2-16,18 1-1 16,10-10-2-16,14-11-1 15,13-10-1-15,7-12 0 16,9-10-1-16,-2-12 0 15,-1-9 0-15,-7-12 1 16,1-4 0-16,-9-6-1 16,-11 4 2-16,-6 2 1 15,-12 4 0-15,-2 13 1 16,-10 9 0-16,10 23 0 16,-31 11 1-16,17 25 0 15,-4 7-1-15,6 10 0 16,8 8-1-16,6 2 1 0,4-5-2 15,14-3 1-15,-2-8-1 16,5-11 0-16,1-17-1 16,8-7 0-1,-7-12-1-15,-3-17-1 0,11 1-2 16,-13-25-3-16,20 13-7 16,-17-27-28-16,11 4 1 15,-12-12-1-15,7 8 2 16</inkml:trace>
  <inkml:trace contextRef="#ctx0" brushRef="#br0" timeOffset="27788.3767">26489 4310 38 0,'0'0'37'0,"0"0"1"16,0 0-2-16,8 27-10 16,-26-37-7-16,24 32-5 15,-6-22-3-15,-16 35-3 16,3-5-1-16,9 9-2 16,-10 2-2-16,8 8 0 15,-2 4-1-15,2 2 0 0,0 0-1 16,6 2-1-1,-8-10 1-15,14-4-1 16,-4-11 0-16,10-7 0 16,-12-25-1-16,28 8-1 0,-5-22 0 15,-7-15 0-15,16-7-1 16,-10-19-1-16,13-3 1 16,-7-15-1-16,5 4 2 15,-5 3-1-15,4 9 2 16,-7 8 0-16,-3 5 2 15,2 19 1-15,-24 25 0 16,19-6 0-16,-25 26 1 16,-1 13 0-16,-13 2 0 15,0 12-1-15,-6 1 0 16,-1 4 0-16,-3 1-1 16,8-1 2-16,3-7-2 15,9-4 0-15,10-10 0 0,16 1 0 16,3-7-1-16,15 1 0 15,-1-13-1-15,13-3 0 16,1-6-2-16,-1-12-3 16,11 12-12-16,-16-29-27 15,-3-7 2 1,-12-25-2-16,-1-7 1 0</inkml:trace>
  <inkml:trace contextRef="#ctx0" brushRef="#br0" timeOffset="28516.6536">24750 1964 60 0,'21'-27'38'16,"-21"27"0"0,18-16 2-16,2 32-24 0,-20-16-4 15,-6 17-3-15,-8 1-2 16,8 15-2-16,-13 3 0 15,7 13-2-15,-8 0 0 16,8 2-1-16,4 2-1 16,2-2 1-16,6 2-1 15,12-6 0-15,8-6 0 16,7-5 0-16,11-11-1 16,1-1 1-16,9-13 0 0,3-1-1 15,6-16 0-15,-3 0-1 16,-1-5 0-16,-7-9-2 15,-1 2-2-15,-19-7-4 16,13 9-32-16,-25-13-3 16,-8 5 2-16,-18-5-1 15</inkml:trace>
  <inkml:trace contextRef="#ctx0" brushRef="#br0" timeOffset="28720.7263">24633 2037 81 0,'26'-14'40'0,"13"-4"-1"15,19 5 0 1,3-3-33-16,12 8-2 16,4-6-3-16,-6 3-4 0,4 22-12 15,-12-7-23-15,-17 2-1 16,-21 2-1-16,-25-8 1 15</inkml:trace>
  <inkml:trace contextRef="#ctx0" brushRef="#br0" timeOffset="28860.7784">24825 2176 77 0,'17'14'36'15,"23"-12"-2"1,-1-20-8-16,21 3-58 15,11 7-2-15,-10-12-1 16,4 2-1-16</inkml:trace>
  <inkml:trace contextRef="#ctx0" brushRef="#br0" timeOffset="29652.0716">25883 1742 62 0,'6'-19'39'0,"-6"19"0"0,0 0 1 16,0 0-24-16,0 0-5 15,-2 25-4-15,2-25-1 16,-18 49-1-16,6-11-2 16,4 17 1-16,-5 0-1 15,1 11-1-15,-2 1 0 16,0 4-1-16,4-1 1 15,2-11-1-15,2-8 0 0,5-13-1 16,-3-11 1-16,4-27-1 16,0 0 0-16,19 4 1 15,-3-30-1-15,-2-7 0 16,2-12 0-16,1-8 0 16,-3-4 0-16,-2 2 0 15,-4 2 0-15,-2 6 0 16,-6 6 0-16,0 13 0 15,0 11 0-15,0 17 0 16,0 0 1-16,-6 37 0 16,0-4 0-16,4 10 0 15,2 5-1-15,0-1 1 16,6-2 0-16,2-4 0 0,4-15-1 16,4-11 0-16,7-13 1 15,-1-16-1-15,4-11 0 16,-1-16 0-16,-3-10 0 15,4-12 0-15,-3-4 0 16,-1 10 1-16,-2 0-1 16,-2 12 0-16,-1 8 0 15,-1 19 0-15,-16 18 0 16,24 36 0-16,-16 11 0 16,0 10 0-16,4 17 0 15,1 7 0-15,7 5 0 16,6-2 0-16,-1-7 0 15,1-16 0-15,2-12 0 0,-1-18 0 16,9-5 0-16,-36-26-42 16,30-4-4-1,-19-22-1-15,1-9 0 16</inkml:trace>
  <inkml:trace contextRef="#ctx0" brushRef="#br0" timeOffset="41328.4344">8646 5269 1 0,'-32'2'26'0,"32"-2"4"16,-28 0 1-16,28 0-14 15,0 0-2-15,-33-21 2 16,33 21-2-16,-28 2-2 0,28-2-4 15,-26 9-3-15,26-9-1 16,-19 6-1-16,19-6-1 16,0 0 0-1,0 0-1-15,0 0 0 0,27 16 0 16,-5-16 0-16,14 0 0 16,-1-2 1-16,11 2-1 15,1-4-1-15,10 6 1 16,-6-6 0-16,7 4-2 15,-5-4 1-15,0 2-1 16,-7 2 0-16,-1-6 0 16,-5 4 0-16,-7-5-1 15,-7 3-2-15,-26 4 0 0,33-8-2 16,-33 8-4-16,18 0-8 16,-18 0-20-1,0 0-2-15,0 0 2 16,0 0-1-16</inkml:trace>
  <inkml:trace contextRef="#ctx0" brushRef="#br0" timeOffset="42268.7858">9161 5091 16 0,'-32'-4'31'16,"32"4"2"-16,-19 8-5 16,19-8-7-16,0 0-4 15,-28-14-4-15,28 14-4 0,0 0-3 16,0 0 0-16,0 0-2 15,0 0 0-15,0 0 0 16,14 21-1-16,-14-21 0 16,39 14 0-16,-13-8-1 15,7 0-1-15,7-2-1 16,-3-2 1-16,-3 0 0 16,0 4-1-16,-7-2 1 15,-3 3 0-15,-24-7 0 16,20 18 0-16,-20-18 2 15,-12 28-2-15,12-28 0 16,-28 31 0-16,4-13 0 16,3 3 1-16,-5-3-2 0,4 3 1 15,-1-3 0-15,-3 4 0 16,6-3-1-16,0 1 1 16,20-20-1-16,-27 29 0 15,27-29 1-15,-14 18-1 16,14-18 1-16,0 0-1 15,0 0 0-15,0 0 1 16,0 0-1-16,0 0 1 16,0 0-1-16,0 0 0 15,-12-23 0-15,12 23 0 16,0-30 1-16,0 30-1 16,2-35 1-16,2 15-1 15,-4-1 0-15,2-3 0 0,2 0 0 16,-4 1 0-16,-4 1 0 15,2 3 0-15,2 19 0 16,-4-30 0 0,4 30 1-16,-4-21 0 0,4 21-1 15,0 0 1-15,0 0-2 16,-10-18 1-16,10 18 0 16,0 0 0-16,0 0 0 15,0 0-1-15,0 0 0 16,0 0-1-16,-2 18 0 15,2-18-1-15,0 0-2 16,0 0-13-16,0 0-22 16,0 0 0-16,0 0-1 0,-10-24 2 15</inkml:trace>
  <inkml:trace contextRef="#ctx0" brushRef="#br0" timeOffset="44808.7403">11234 4637 1 0,'0'0'23'0,"-20"-12"5"16,20 12 0-16,0 0-10 15,0 0-4 1,0 0-2-16,-19-23-1 0,19 23-2 16,-20-6-1-16,20 6-2 15,-24-6 0-15,24 6-1 16,-27-12-1-16,27 12-1 16,-28-13 0-16,28 13-1 15,-32-18 0-15,13 12 0 16,-7-4-1-16,0 6 1 15,1-2-1-15,3 1 1 0,-10-3 0 16,7 4 0-16,-3-4 0 16,8 2 0-1,-5 0 0-15,5 2 0 16,-6 0-1-16,0 6 1 0,-1-2-1 16,-5 2 0-16,-1 0 0 15,-1 4 0-15,-3 0 0 16,-1 0 0-16,2 0 0 15,3 2 0-15,-5-1-1 16,1 1 0-16,3 2 1 16,1 2-1-16,-1-2 0 15,-3 3 0-15,3-1 1 16,-3 4-1-16,3-2 1 0,0 1 0 16,1 1-1-1,1 2 1-15,1-1-1 16,3 1 1-16,0 4-1 15,3-5 0-15,-5 5 1 0,4-1-1 16,-1-1 1-16,-1 4 0 16,2-3-1-16,-5 11 1 15,-1-5 0-15,5 6-1 16,-1 1 0-16,2 3 2 16,3-5 0-16,3 3-1 15,4 0 1-15,6-3 0 16,2-1 0-16,6 2-1 15,-7 3 1-15,5 1-2 16,-2 0 1-16,-4 4-1 16,6-1 0-16,-2-1 1 15,0-4-1-15,6 3 1 16,6-5 0-16,0 0-1 0,2-3 0 16,6 1 1-16,-3-1-1 15,-1 3 1-15,0-2-1 16,0-1 0-16,0-3 1 15,4 1-1-15,0-5 1 16,3-1-1-16,-1-2 0 16,8-7 0-16,-3-3 0 15,5 2 0-15,0-2 1 16,1-2-1-16,5-1 0 16,-6-1 0-16,5-4 0 15,3 0 1-15,-1 2-1 16,-1-6 0-16,8 0 0 15,-3 2 0-15,3-6 0 0,-1 2 0 16,-5-2 0-16,5 3 1 16,1-5 0-16,-1 0-1 15,1 0 1-15,-1-2-1 16,-1-2 0-16,1 1 0 16,1 3 0-16,-7-4 0 15,1 2 0-15,-1 0 0 16,-3 5 0-16,3-5 0 15,-5-2 1-15,4 0-1 16,-5-6 1-16,5 5-1 16,1-7 0-16,5 0 0 15,1-5 0-15,-1 3 1 16,-2 3-1-16,1-7 0 0,-3 7 0 16,3-7 0-16,-3 3 0 15,-7-1 0-15,3-2 0 16,-6-1 0-1,-1-2 0-15,3 1 0 0,-6 3 0 16,0-7 0-16,-5 5 0 16,3-3 0-16,-4 5 0 15,0-1 0-15,2-1 0 16,-3 3 0-16,-3-7 0 16,2 7 0-16,-4-1-1 15,-2-1 1-15,0-5-1 16,-2 5 0-16,-2-5 0 0,-2-2 0 15,-2 1 1-15,-4 1 0 16,2 1 0-16,2 3-1 16,-6 3 1-16,-4-3 1 15,0 5-2-15,-2-1 2 16,-5-1-2-16,1 1 1 16,-4-3 1-16,-1 1-1 15,-1-1 0-15,-6 1-1 16,3 1 2-16,-7 2-1 15,-3 9 0-15,-5 1 0 16,-1 8 0-16,-3 4-1 16,5 4 0-16,-5 4-3 15,15 5-2-15,-9-15-9 0,15 16-28 16,-3-8-1 0,2-2 0-16,-5-4-1 0</inkml:trace>
  <inkml:trace contextRef="#ctx0" brushRef="#br0" timeOffset="83969.3544">9455 10853 56 0,'0'0'36'16,"-6"-32"2"-16,0 11-12 15,6 21-12-15,-33-6-3 16,13 29-1-1,-26-3-3-15,7 25-2 16,-12 4-1-16,11 16-1 0,-5 8 0 16,11 5 0-16,10-1-1 15,23-5-2-15,12-9 0 16,17-14-1-16,23-10-1 16,7-19-5-16,21 0-10 15,-6-30-23-15,4-14-1 16,-4-11 0-16,-2-10 2 15</inkml:trace>
  <inkml:trace contextRef="#ctx0" brushRef="#br0" timeOffset="84508.559">9842 10957 60 0,'-37'17'39'15,"1"9"-1"-15,-3 13 1 16,-21-5-28-16,35 24-3 15,-9-8-2-15,16 6-2 16,4-6-1-16,14-7-2 16,6-10-1-16,20-11 0 15,2-18-1-15,9-18-1 16,5-8 1-16,1-15 0 16,-1-6 0-16,3-6-1 15,0 0 1-15,-9 3 2 16,-1 11-1-16,-13 12 1 15,-2 7 0-15,0 14 0 0,-20 2 0 16,23 39 1-16,-21 2 0 16,-2 7 0-16,-6 1 0 15,1 0-1-15,-3-6 0 16,0-2 0-16,-2-10 0 16,6-13-1-16,4-18-1 15,0 0 0-15,14-39 0 16,0 0 0-16,5-8 0 15,7-6 1-15,6-8-2 16,-3 0 2-16,9 0-1 16,1 10 2-16,-1 8 0 15,-5 13-1-15,-5 19 2 16,3 14-1-16,-9 17 1 0,2 19 0 16,-16 10 0-16,4 12-1 15,-10 6-1-15,2-2 0 16,3-8-1-16,-7-10-2 15,12-4-5-15,-16-23-29 16,4-20-5-16,26-8 1 16,-8-18 0-16</inkml:trace>
  <inkml:trace contextRef="#ctx0" brushRef="#br0" timeOffset="84732.6394">10711 10590 84 0,'0'0'41'16,"20"33"0"-16,-18-3 0 16,9 38-33-16,-11 7-2 15,12 13-1-15,-10-3-2 16,10 5-1-16,0-10-1 16,-2-13-2-16,0-8-2 15,-2-18-2-15,11-2-8 16,-19-39-28-16,0 0-2 15,0 0 1-15,6-27 0 16</inkml:trace>
  <inkml:trace contextRef="#ctx0" brushRef="#br0" timeOffset="85236.8301">10646 11012 71 0,'33'-18'38'15,"5"-2"0"-15,15-1-1 0,12 3-32 16,2-7-1-16,8 5-2 16,-7-5-1-16,-7 7 0 15,-6 4-1-15,-10 4 0 16,-15 6 1-16,-12 12 0 16,-18-8 1-16,-6 43 2 15,-20-3 0-15,1 13 0 16,-9 0 1-16,2 15-1 0,-1-5 0 15,7 4-1-15,10-10 0 16,12-8-2 0,10-8 0-16,14-15 0 15,6-11-2-15,7-13 1 0,7-15-1 16,3-15 0-16,-3-9 0 16,-7-12 0-16,-1-4 0 15,-10-6 0-15,-3 4 1 16,-7 0 0-16,-4 8 1 15,-4 13-1-15,-8 9 1 16,4 25 1-16,0 0-1 16,0 0 1-16,-14 31 0 15,14 1-1-15,-2 9 1 16,4-2-2-16,10 4 0 16,2-5 0-16,6-1-1 15,-1-12-4-15,13-1-1 16,-4-22-7-16,17 2-30 0,-13-14 1 15,7-6 0-15,-5-9-1 16</inkml:trace>
  <inkml:trace contextRef="#ctx0" brushRef="#br0" timeOffset="85620.9719">11805 11014 86 0,'-22'43'41'0,"8"-8"2"16,-4-1-2-16,18 9-32 15,-5-12-4-15,22-1-1 16,3-11-2-16,20-11-1 16,5-12-1-16,8-14 0 15,6-7-2-15,-5-18 0 0,3-12 0 16,-12-20 0-16,1-7 0 16,-13-6 1-16,-7 1 0 15,-6 7 1-15,-14 5 1 16,0 18 2-16,-10 24 0 15,4 33 1-15,-14 23 0 16,6 30 0-16,-2 12-1 16,10 16 0-16,0 9-1 15,10 4-1-15,6-8-1 16,8-7 1-16,7-14-2 16,-3-10 0-16,9-18 0 15,-13-13-3-15,6-17-1 16,-30-7-2-16,39-15-9 0,-43-21-27 15,-4-7 1-15,-12-14-2 16,-5 10 3-16</inkml:trace>
  <inkml:trace contextRef="#ctx0" brushRef="#br0" timeOffset="85794.0382">12170 10918 79 0,'-22'1'42'16,"22"-1"0"-16,0 0 1 15,0 0-29-15,30 0-6 16,13-7-2-16,15 3-2 15,3-4-1-15,10 0-2 16,-4-2-1-16,-2 0-2 16,-2 10-3-16,-23-23-20 15,-1 23-17-15,-13-4-2 0,-26 4 1 16,0 0-1-16</inkml:trace>
  <inkml:trace contextRef="#ctx0" brushRef="#br0" timeOffset="87540.6876">19008 10521 68 0,'0'0'39'0,"2"-21"0"16,-2 21 1-16,0 0-25 15,19 13-6-15,-17 21-3 32,14 28 0-32,-12 13-2 0,8 19-1 0,-2 14 1 15,-2 8-2-15,0-4-1 0,0-12 0 16,-2-12-1-16,5-15-1 15,1-22 0-15,-4-22-1 16,-8-29-3 0,26-8-1-16,-12-11-5 0,-26-36-19 15,12-6-11-15,-10-17 0 16,-14-9 1-16</inkml:trace>
  <inkml:trace contextRef="#ctx0" brushRef="#br0" timeOffset="87780.781">18846 10523 50 0,'0'-45'35'16,"26"17"0"-16,19 1 0 16,14-2-20-16,40 32-3 0,-12-8-3 15,21 28-2-15,-17 3-2 16,-4 21 1 0,-34 6-1-16,-13 19 1 15,-36-3-1-15,-18 2-1 0,-35-5-1 16,-13-5 0-16,-15-14-1 15,0-11-2-15,4-13-2 16,6-23-4-16,30 10-16 16,-1-30-20-16,24-7 0 15,20-12 0-15,20-4 0 16</inkml:trace>
  <inkml:trace contextRef="#ctx0" brushRef="#br0" timeOffset="88433.0313">19636 10488 89 0,'21'21'41'0,"-7"17"1"15,0 1 0-15,10 8-34 16,-24 2-2-16,12 6-2 16,-10-4 0-16,0-4-2 15,-4-8-1-15,0-11-1 16,-4-9 0-16,6-19-1 15,0 0 0-15,-26-19-1 16,20-9 0-16,4-11-1 16,4-6 1-16,4-2 0 15,8-2 0-15,8-2 0 16,7 6 1-16,7 9 0 16,3 7 1-16,3 9 0 15,-3 10 1-15,-3 14 1 0,-5 12-1 16,-5 17 1-16,-14 7 1 15,-8 11-1-15,-8 6 0 16,-8 5 1-16,0 1-2 16,4-8 0-16,0-8 0 15,10-11 0-15,12-13-1 16,6-15 0-16,13-12-1 16,5-14 1-16,3-9-1 15,-3-10 1-15,-1-10 0 16,-11-10-1-16,-12 0 1 15,-4 0 0-15,-10 4 0 16,-2 6-1-16,-6 4 1 0,4 13 0 16,2 5 1-16,2 25-1 15,0 0 0-15,0 0 1 16,20 2-1-16,-1 19 1 16,1 7 0-16,12 7 1 15,-3 2-1-15,13 12 1 16,1 0 0-16,7-2-1 15,-5 1 0-15,1-9 1 16,-5-2-2-16,-3-9 0 16,-5-9-1-16,-13-5-2 15,2-8-3-15,-22-6-8 16,23-26-29-16,-27 5 1 16,2-7-2-16,-4-11 0 0</inkml:trace>
  <inkml:trace contextRef="#ctx0" brushRef="#br0" timeOffset="88645.1025">20716 10425 97 0,'-18'23'43'0,"-10"11"0"16,-3 17 0-16,-9 0-34 31,3 18-3-31,-7-7-3 0,5 3 0 0,1-2-3 15,5-12-2-15,13-6-3 16,0-25-7-16,22 1-30 0,-2-21-1 16,20-2 0-16,0-19 0 15</inkml:trace>
  <inkml:trace contextRef="#ctx0" brushRef="#br0" timeOffset="88841.1734">20801 10537 99 0,'11'47'44'16,"-9"4"-1"-16,6 16 0 15,-8-7-36-15,12 9-2 16,-4-8-3-16,4-6-2 16,8-12-3-16,-20-43-5 0,53 22-33 15,-29-42-2-15,-3-11 1 16,-3-22-1-16</inkml:trace>
  <inkml:trace contextRef="#ctx0" brushRef="#br0" timeOffset="88970.2248">20905 10162 86 0,'-29'-12'35'0,"29"12"-18"15,-34 4-16-15,14-4-36 16,20 0-1-16,0 0-3 15</inkml:trace>
  <inkml:trace contextRef="#ctx0" brushRef="#br0" timeOffset="89945.5858">21103 10445 63 0,'-12'-20'37'0,"12"20"2"15,0 0 0-15,18 22-26 16,-18-22-3-16,8 47-1 15,-8-14-3-15,11 18-1 16,-11-4-2-16,6 8 0 16,-4-4-1-16,2-2-1 15,-4-14 0-15,-6-7 0 16,6-28-1-16,0 0 0 16,0 0-1-16,-6-33 0 15,6-3 0-15,0-13-1 16,6-6 1-16,0-2 0 15,8 2 0-15,-2 4 0 0,4 8 1 16,1 12 0-16,9 3 1 16,-4 13 0-16,4 13 0 15,1 11 0-15,-3 13 0 16,2 11 0-16,-11 9 1 16,-1 7-1-16,-8 8 1 15,-2 0-1-15,-10-1 0 16,0-8 0-16,0-5-1 15,-2-20 0-15,8-23-2 16,0 0 1-16,0 0-1 16,20-45-1-16,-2 4 1 15,-2-14-2-15,9-6 2 16,1 2-1-16,6 4 2 0,-7 8 0 16,-3 14 2-16,4 13 0 15,-7 12 1-15,1 26 1 16,-2 9 0-1,-2 15 1-15,-4 9-1 0,1 8 0 16,-1-1 0-16,0 3-1 16,-4-10-1-16,0-11-1 15,-4-5-2-15,-2-17-2 16,6 1-6-16,-8-19-32 16,4-17-1-16,-2-15 0 15,4-1 1-15</inkml:trace>
  <inkml:trace contextRef="#ctx0" brushRef="#br0" timeOffset="90125.6537">21873 10511 90 0,'14'26'43'16,"-8"7"-1"-16,5 14 0 0,-9-15-33 16,12 15-3-16,-8-6-2 15,6-4-3-15,-4-3-3 16,4-17-3-16,7 11-9 15,7-36-28-15,-26 8-1 16,26-43 1-16,-18 0-1 16</inkml:trace>
  <inkml:trace contextRef="#ctx0" brushRef="#br0" timeOffset="90285.7135">21938 10129 90 0,'0'0'39'15,"0"0"-1"-15,0 0 0 0,-20-12-38 16,26 31-11-16,-6-19-26 16,8 28-2-16,-8-28 1 15,20 27-2 1</inkml:trace>
  <inkml:trace contextRef="#ctx0" brushRef="#br0" timeOffset="90920.951">22135 10209 91 0,'0'0'43'0,"20"-16"-1"0,-20 16 2 0,0 0-35 0,0 0-2 16,8 42-1-16,-10-13-3 15,4 16 0-15,2 4-1 16,4 6-1-16,-2 4 0 15,2 0-1-15,4-6 0 16,5-6 0-16,5-16-1 16,4-9 0-16,7-16 0 15,1-12 0-15,3-10-1 16,3-15 0-16,-1-6 1 16,-11-9-1-16,2 5 2 15,-15 2-1-15,-1 8 2 16,-8 9-1-16,-6 22 1 0,0 0 1 15,-16 16-1-15,10 23 1 16,2 6-1-16,10 12 0 16,6 2 0-16,10 4 0 15,10-10 0-15,7-10-1 16,12-14 0-16,3-17-1 16,3-14 1-16,2-19 0 15,-7-15-1-15,-7-11 1 16,-6-10 0-16,-7-4 0 15,-10-1 0-15,-4 7 1 16,-11 7-1-16,-1 11 1 16,-6 12 0-16,0 25 0 15,0 0 0-15,0 33-1 0,0 16 0 16,0 20 0-16,2 5 0 16,4 17 0-16,2 1 0 15,4-4 0 1,2-3 0-16,4-13 0 0,-3-11 0 15,1-22 0-15,-2-9 0 16,-14-30 0-16,20 15 0 16,-20-15-4-16,6-25-7 15,-30-8-33-15,16-9 0 16,-16-13-2-16,1-5 1 16</inkml:trace>
  <inkml:trace contextRef="#ctx0" brushRef="#br0" timeOffset="91133.0292">21977 10221 104 0,'28'4'44'16,"18"-8"1"-16,31 6-2 15,3-4-37-15,29 0-2 16,2-4-3-16,-11-2-5 15,3 14-12-15,-24-14-27 16,-14 4-1-16,-29-4 0 16,-19 4-1-16</inkml:trace>
  <inkml:trace contextRef="#ctx0" brushRef="#br0" timeOffset="106776.8701">21411 11555 6 0,'-8'-21'25'15,"8"21"1"-15,-2-26 1 16,-8 9-17-16,10 17 0 0,-2-24 0 16,2 24 1-16,0 0-1 15,0 0-1-15,-39-18-2 16,39 18-1-16,-46 6-1 15,15 2-2-15,-9-6 0 16,1 6-1-16,-13-6 1 16,1 0-1-16,-8-4 0 15,-3 2-1-15,-15 0 0 16,0-2 1-16,-9 2-1 16,-7 4 0-16,-6-2 0 15,-6 4 0-15,-11-2 0 16,-3 3 0-16,-5-1-1 15,-6 2 0-15,-7-4 0 0,1-2 1 16,-2 0-1-16,-4-4 0 16,4 2 0-16,7-4 1 15,1 0-1 1,4 4 1-16,1-2-1 0,7 2 0 16,-5 2 0-16,5 2 1 15,-5 4-1-15,-1 4 0 16,0 2 0-16,-7-3 0 15,3 3 0-15,-2 0 0 16,-1-6 0-16,-3 0 0 16,8-3 0-16,-5 3 0 15,1 0 0-15,6 2 0 16,3 4 0-16,-1 5 0 0,3 3 0 16,-3 5 0-16,3 5 0 15,1-11 0 1,3 1 0-16,3-2 0 15,5-5-1-15,-3-7 1 0,5-6 0 16,12-8 0-16,2-4 0 16,14 1 1-16,4-3-1 15,8-2 1-15,6-4-1 16,10 1 0-16,7-5 1 16,9 4-1-16,1 3 0 15,6 1 1-15,7 0-1 16,19 14 1-16,-22-17-1 0,22 17 1 15,0 0 0-15,0 0-1 16,0 0 1 0,2 27-1-16,-2-27 1 15,12 43 0-15,-4-13 0 0,-2 5 0 16,1 8 0-16,3 12 0 16,-2 6 0-16,-2 14 0 15,2 5 0-15,4 8-1 16,-4 9 0-16,4 9 1 15,1 5 0-15,1 3-1 16,4 2 1-16,2 8-1 16,-4-1 1-16,3 5-1 15,1-6 0-15,0-3 1 0,0-7 0 16,-3-6-1-16,-3-6 1 16,4-11 0-1,-2-9-1-15,1-7 1 16,9-1-1-16,-6 3 1 0,0-5-2 15,-1 1 2-15,1-2-1 16,0 1 1-16,0-3-1 16,1-8 0-16,-3-10 0 15,2-10 0-15,5-3 0 16,7-13 0-16,2-3-1 16,7-10 1-16,8-4 1 15,5-1-1-15,5 3 0 16,12-6 0-16,6 0 0 0,4 2 0 15,10 0 0 1,-4-4 0-16,4 2-1 16,-3-2 1-16,1 0 0 15,0 0 0-15,-8-2 0 0,2 0 0 16,0 4 0-16,2-6 0 16,2 0 0-16,11 4 0 15,-5 0 0-15,10 0 0 16,-2 4 0-16,3-2 0 15,5-4 1-15,-2 2-1 16,1 2-1-16,-1-2 1 16,3 2 0-16,1-2 0 15,5 4 0-15,3 4 0 16,1-2 0-16,3 4 0 16,-1-3 0-16,-3-1 0 15,1-2 0-15,-3-2-1 16,-5 0 1-16,-3-4 0 0,-5-2 0 15,7 2 0-15,1-2 0 16,-1 6-1-16,0-2 1 16,1 0 0-16,-3 2 0 15,-3 0-1-15,1 2 1 16,-10-2-1-16,-8 0 1 16,-14-2 0-16,-4 0 0 15,-12 2 0-15,-6 0 0 16,-7-2 0-16,-7 2 0 15,-3-2 0-15,-3 4 0 16,-5-4-1-16,-2 0 2 16,-5 4-1-16,3-2-1 15,-24-2 1-15,26 2 1 0,-26-2-1 16,0 0 1-16,0 0-1 16,0 0-1-16,19 2 2 15,-19-2-1-15,0 0 0 16,0 0 0-16,0 0 0 15,0 0 0-15,0 0 0 16,6-24 0-16,-6 24 0 16,2-25 0-16,4 7 0 15,0-2 0-15,2 1 0 16,-2-5 0-16,2 3 0 16,-2-5 1-16,0 1-1 15,-6-7 0-15,0-1 0 0,0 1 0 16,-2-7 0-16,-2-4 0 15,4-4 0-15,4-4 0 16,0 0 1-16,6-2-1 16,-1 4 1-1,3-2 0-15,-4 2 0 0,-2-2 1 16,-2-2-1-16,-8 6 0 16,-2-2 1-16,-4-1-1 15,0-1 1-15,1 2-1 16,3-6 0-16,0 4 0 15,6-4 0-15,-2-2-1 16,2-5 0-16,0-1 0 16,0-2 1-16,-4-6-1 0,2 5 1 15,-4-1-1-15,0 4 1 16,-2 0-1-16,2 6 1 16,-6 1-1-1,6-1 0-15,-1 0 1 0,3 0-1 16,4 0 0-16,6 4 0 15,-1-2 0-15,7 4 0 16,2 2-1-16,4 2 1 16,-4 8 0-16,1 3 0 15,-9 5-1-15,6-1 1 16,-4 3 0-16,-4 1 0 16,2-1 1-16,-4 0-1 15,2-1 0-15,-2-1 0 0,0-1 1 16,2-1-1-1,-4 2 0-15,-4 1 0 16,2 1 0-16,-4 3 0 16,4-1 0-16,-4 5 0 0,-4 1 0 15,2 1 0-15,8 20 0 16,-15-31 0-16,15 31 1 16,-18-26-1-16,18 26 0 15,-20-16 0-15,20 16 0 16,0 0 0-16,0 0 0 15,-14-17 0-15,14 17 0 16,0 0 0-16,0 0 0 16,0 0-1-16,0 0 2 15,0 0-1-15,0 0 0 16,0 0-1-16,0 0 2 16,0 0-1-16,0 0 0 15,0 0-1-15,0 0 1 0,0 0 0 16,0 0 0-16,0 0 1 15,0 0-2-15,0 0 1 16,0 0 0-16,0 0 0 16,0 0 0-16,0 0 0 15,0 0 0-15,0 0-1 16,0 0 1-16,8-20 0 16,-8 20 0-16,0 0 0 15,0-20 0-15,0 20 0 16,0 0-1-16,0 0 0 15,0 0-2-15,-14-21-1 16,14 21-1-16,0-20-6 16,20 16-30-16,-20 4 0 0,6-17-1 15,-6 17 2-15</inkml:trace>
  <inkml:trace contextRef="#ctx0" brushRef="#br0" timeOffset="110101.1117">23553 12181 24 0,'10'-21'35'16,"-4"-7"2"-16,6 3 0 15,-12 25-12-15,2-37-11 16,17 39-2-16,-19-2-4 15,18 25-1-15,-14 10-2 0,4 22-1 16,-2 12 0 0,0 13-1-16,-4 5-1 15,4 7-1-15,-6-8 0 16,0-13-1-16,0-8-1 0,-4-22-1 16,10-12-3-16,-6-31-1 15,18 10-6-15,-18-39-20 16,15-9-8-16,3-11 1 15,6-12 0-15</inkml:trace>
  <inkml:trace contextRef="#ctx0" brushRef="#br0" timeOffset="110461.2462">24065 12181 31 0,'0'0'35'15,"5"26"0"-15,-24 1 2 16,-15 1-22-16,5 23-2 15,-19-16-3-15,3 12-4 0,-9-11 0 16,9-1-3-16,0-8 1 16,11-3-3-16,8-12 2 15,7 0-2-15,19-12-1 16,0 0 0-16,0 0 1 16,0 0 0-16,19 15 1 15,1-5 0-15,0 4 0 16,5 2 0-16,1 1 0 15,2 9 0-15,3 1-1 16,-3 1 0-16,4-3 0 16,-5 3-1-16,-1-5 0 15,-2-1 0-15,-5-1 0 16,-5-3-2-16,-14-18-1 0,14 24-3 16,0-3-10-16,-14-21-24 15,0 0 0-15,0 0-1 16,26-29 1-16</inkml:trace>
  <inkml:trace contextRef="#ctx0" brushRef="#br0" timeOffset="110709.3393">24378 12356 43 0,'0'0'38'0,"0"0"0"16,20 2 1-16,-20-2-19 16,38 4-11-16,-38-4-3 15,39 6-2-15,-11-4-3 16,3 2-1-16,3 2-3 16,-14-10-5-16,13 17-20 15,-33-13-10-15,0 0 0 16,12 26-1-16</inkml:trace>
  <inkml:trace contextRef="#ctx0" brushRef="#br0" timeOffset="110880.4051">24331 12590 55 0,'-6'31'37'0,"22"-29"1"16,16-2 1-16,5 0-24 15,8-14-9-15,11 6-4 16,3 8-13-16,2-5-24 15,-19-3-3-15,-9 8 0 16,-7-4-1-16</inkml:trace>
  <inkml:trace contextRef="#ctx0" brushRef="#br0" timeOffset="111996.8214">25731 12191 7 0,'0'0'34'0,"2"-23"1"16,-2 23 2-16,4-36-15 16,-4 36-5-16,-4-21-3 15,4 21-4-15,-8-18-4 16,8 18-2-16,-28-20 0 0,9 11-1 15,-13-5-1-15,1 6 0 16,-15 2 0-16,-1 10 0 16,-11 6 1-16,1 12-1 15,2 5 0-15,6 10 0 16,7 1-1-16,9 7 1 16,19-4-1-16,10-2-1 15,16-9 1-15,13-11-1 16,9-5 0-16,5-12 0 15,7-10 0-15,1-8 0 16,-1-7 0-16,-3-9 0 16,-4-5 0-16,1 2 0 0,-8 1 0 15,-11 3 1-15,-3 6 1 16,-18 25-1-16,20-24 1 16,-20 24 1-16,2 29-1 15,-2 3 1-15,-2 11-1 16,-2 16 0-16,2 0 1 15,2 9-1-15,-4 3 0 16,8-2 0-16,-4-8 0 16,6-2-1-16,-4-12 0 15,4-12-1-15,0-4 0 16,0-11 0-16,-6-20-1 16,9 18-1-16,-9-18-1 15,0 0-1-15,18-6-2 0,-18-12-3 16,0 18-17-16,0 0-17 15,14-23-1-15,-14 23 2 16,-2-34-1-16</inkml:trace>
  <inkml:trace contextRef="#ctx0" brushRef="#br0" timeOffset="113537.3952">26011 12380 37 0,'8'-28'35'15,"-8"28"-3"-15,20-8-6 16,-28-9-5-16,8 17-5 15,0 0-4-15,0 0-4 16,0 0-1-16,0 0-1 16,0 0-2-16,0 0 0 15,8 23 0-15,-8-3-1 16,-6 1 1-16,4 9-1 16,-4 3 0-16,-4 3-2 0,8 1 2 15,-6 0-2-15,5-3 0 16,1-3 0-16,2-6-2 15,2-5 1-15,1-2 0 16,-3-18 0-16,10 21 1 16,-10-21-1-16,20 10 0 15,2-8 1-15,-6-2-1 16,11-2 0-16,3-2 0 16,3 0 0-16,7-4-1 15,-1 1 1-15,1-1-1 16,-7-2-2-16,5 4 0 15,-12-8 0-15,1 6-2 16,-13-9-1-16,10 13-3 0,-28-26-7 16,24 21-20-16,-20-13-4 15,-2 2 0 1,-4 1 1-16</inkml:trace>
  <inkml:trace contextRef="#ctx0" brushRef="#br0" timeOffset="113797.495">25948 12287 41 0,'0'0'36'16,"0"0"2"-16,0 0-2 15,32 4-19 1,-16-17-7-16,27 11-3 15,-1-10-3-15,15 4-2 16,6-6 0-16,2 1-3 0,-2 3 0 16,-5-4-2-16,1 16-5 15,-28-14-22-15,1 10-8 16,-32 2-1-16,0 0 1 16</inkml:trace>
  <inkml:trace contextRef="#ctx0" brushRef="#br0" timeOffset="114009.574">26061 12405 62 0,'25'0'39'16,"13"0"-1"-16,7 0 1 15,-3-12-32-15,17 10-2 16,-10-3-3-16,-1-1-4 15,3 14-5-15,-29-5-31 16,4-3-1-16,-26 0 0 16,23 10 1-16</inkml:trace>
  <inkml:trace contextRef="#ctx0" brushRef="#br0" timeOffset="114796.8675">27058 12207 38 0,'0'0'38'16,"20"-18"-1"-16,-20 18-9 16,2-21-8-16,17 23-5 15,-25-24-6-15,6 22-2 16,-5-16-1-16,5 16-2 16,-36-11 0-16,4 15 0 15,-13-3-1-15,-6 11 0 16,-5 4 0-16,-1 6-1 15,4 3 0-15,3 6-1 0,15-1-1 16,9-1 1-16,14-3-1 16,24-5 1-1,8-5-1-15,14-8 0 16,9-8 0-16,4-8 0 0,7-8 0 16,3-9 0-16,-2-5 0 15,-5-5 0-15,-5 0 0 16,-6 3 1-16,-13 3 0 15,-4 3 0-15,-8 7 1 16,-14 19-1-16,0 0 1 16,0 0 0-16,0 29-1 15,-8 5 1-15,0 13 0 16,-2 10-1-16,0 5 2 0,6 7-1 16,-2-2-1-1,4-2 1-15,0-10 0 16,2-4-1-16,0-12 0 15,2-12-1-15,-2-3 0 0,0-24-1 16,2 23 0-16,-2-23-2 16,0 0-3-16,0 0-8 15,-2-25-31-15,-4 7 0 16,10 1-1-16,-4-7 2 16</inkml:trace>
  <inkml:trace contextRef="#ctx0" brushRef="#br0" timeOffset="115945.2941">27642 12199 33 0,'0'0'34'16,"0"0"2"-16,6-33-13 16,14 37-3-16,-32-26-3 15,30 26-5-15,-18-4-3 16,0 0-2-16,0 0-2 0,0 0 1 15,6 22-2-15,-6 1-1 16,0 5 0 0,0 9-1-16,0-4 0 15,0 5-2-15,6-7 1 0,-4-4-1 16,4-3 0-16,-4-6 0 16,-2-18-2-16,0 0-1 15,19 8-1-15,-19-8-1 16,10-26-2-16,-20-7-5 15,10 33-5-15,-9-61-3 16,11 39 1-16,-28-23 4 16,20 22 5-16,-16-13 3 15,8 11 6-15,3 7 7 0,-11-9 6 16,22 27 5 0,-18-24 0-16,18 24-1 15,0 0-3-15,20 8-3 16,-20-8-2-16,22 29-2 0,-11-9 0 15,13 13-2-15,-4-1-1 16,2 1 0-16,3 4-1 16,1-5-1-16,1-5 0 15,11-7 0-15,-4-4-1 16,3-9 0-16,-3-3 0 16,1-8 0-16,-3-7 0 15,-3-3 1-15,-9-8-1 0,-6-3 0 16,-6-5 0-16,-8-1 0 15,-2-6 0 1,-10 7 1-16,0-3-2 16,-2 5 0-16,6 5 0 15,-9 1-2-15,17 22-1 0,-20-25-2 16,20 25-7-16,-14 17-29 16,14-17 1-16,0 0-1 15,6 22 2-15</inkml:trace>
  <inkml:trace contextRef="#ctx0" brushRef="#br0" timeOffset="116765.6002">28152 12109 23 0,'0'0'37'0,"0"0"0"16,0 0 2-16,0-22-18 15,12 40-5-15,-12-18-5 16,-4 23-4-16,4-23-1 16,4 46-1-16,-4-19-2 0,2 6 0 15,4-1-1-15,-5-3 0 16,3-3-1-16,2-5 0 16,-6-21 0-16,8 22-1 15,-8-22 0-15,0 0 0 16,20-16 0-16,-14-1-1 15,0-5 1-15,-4-5-1 16,4 3 0-16,0-3 1 16,-4 1-1-16,2 2 1 15,2 5-1-15,-6 19 2 16,9-20-2-16,-9 20 1 16,0 0 0-16,26 10 0 15,-26-10 1-15,20 31 0 0,-10-11 0 16,-2 6 0-16,-6-3 0 15,2 7 0-15,-4-7 0 16,0-3 0-16,0-3-1 16,0-17 1-16,-4 20 0 15,4-20-1-15,0 0 0 16,0 0 0-16,4-31 0 16,1 11-1-16,-3-4 0 15,4-7 1-15,2 0 0 16,4-1-1-16,0 3 1 15,2 1 0-15,0 5 0 16,3 5 0-16,-17 18 0 16,30-8 0-16,-30 8-1 0,30 22 2 15,-17-1-1-15,-7 5 0 16,0 5 0-16,-4 3 0 16,-4-3 0-1,2-3 0-15,-6-3 0 0,2-5-2 16,4-20-1-16,-4 21-1 15,4-21-4-15,0 0-12 16,0 0-21-16,0-25 0 16,0 25 0-16,4-38 0 15</inkml:trace>
  <inkml:trace contextRef="#ctx0" brushRef="#br0" timeOffset="117200.7626">28537 11903 32 0,'14'-18'36'0,"-14"18"1"16,27-14 0-16,-17-9-21 15,26 25-5-15,-19-16-2 16,19 14-3-16,-12-4 0 15,7 6-2-15,-11 0 0 16,0 8-1-16,-20-10-1 0,14 21 1 16,-14-21-2-1,-18 38 0-15,-4-13 0 16,-4 1-1-16,-11-5 1 16,7 5 0-16,-1-7-1 0,-1-3 0 15,10-2 1-15,22-14-1 16,-23 16 0-16,23-16 1 15,19 5-1-15,1-5 0 16,6 2 0-16,7 2 0 16,5 2 0-16,-4-2 0 15,3 2-2-15,-3-2 0 16,3 6-2-16,-15-16-6 16,17 8-30-16,-19-4-1 15,-2 0 0-15,-18 2 0 16</inkml:trace>
  <inkml:trace contextRef="#ctx0" brushRef="#br0" timeOffset="117517.8811">29145 11816 66 0,'0'0'41'0,"0"0"1"0,0 38 1 16,2 7-33-16,-24 0-2 15,-3 22-2-15,-13 5 0 16,-3 15-2-16,-5 5 0 16,-1 6-2-16,-5-2 0 15,3-6 0-15,4-11-1 16,9-8 0-16,5-14 1 16,11-14-2-16,6-10 0 0,0-9 0 15,14-24-1-15,0 0-1 16,0 0 0-16,0 0-3 15,0 0-3-15,8-47-9 16,4 27-27-16,-4-10 1 16,4 7-1-16,1-1 2 15</inkml:trace>
  <inkml:trace contextRef="#ctx0" brushRef="#br0" timeOffset="118185.1322">29242 12476 43 0,'19'-10'38'0,"-19"10"1"16,0 0 1-16,20 4-19 15,-20-4-10-15,0 0-3 16,0 0 1-16,0 0-5 16,2 22 1-16,-2-22-3 15,12 21 2-15,-12-21-3 16,22 16 1-16,-22-16-1 15,25-2-3-15,-25 2 3 0,26-14-2 16,-26 14 0-16,20-29 0 16,-14 11 0-1,-6 18 0-15,-20-25 0 16,-6 19 2-16,-7 6-2 16,-5 7 4-16,-9 15-3 0,1 4 1 15,1 11-1-15,6 2 2 16,5 4-2-16,14 4 1 15,14-5 0-15,12-5-2 16,16-10 1-16,10-7 0 16,9-10-2-16,8-4 0 15,3-12-3-15,1 0-2 16,-17-24-23-16,9 7-13 16,-9-10 0-16,-3-3 0 15</inkml:trace>
  <inkml:trace contextRef="#ctx0" brushRef="#br0" timeOffset="118597.2847">29617 12256 66 0,'24'-10'41'0,"-1"6"1"16,7-17-7-16,17 25-23 15,-19-14-4-15,15 14-1 16,-11-6-2-16,-4 12-2 16,-9-1-1-16,-19-9-1 15,8 36 0-15,-22-15 0 16,-7 5-1-16,-13-1 1 0,-3 1-1 16,3-3 1-16,0-3 0 15,9-2 0-15,7-5 0 16,18-13 0-16,-8 20 1 15,8-20-1-15,32 8 0 16,-3-6 1-16,9-2-1 16,1 2 0-16,13-2 0 15,-5 0 0-15,4 0-1 16,-5 2 0-16,-1-2-1 16,-11 6-2-16,-1 0-1 15,-33-6-9-15,28-6-30 16,-28 6 0-16,0 0-2 15,-30-16 0-15</inkml:trace>
  <inkml:trace contextRef="#ctx0" brushRef="#br0" timeOffset="137649.3988">7169 16483 1 0,'23'-2'25'16,"-23"2"-1"-16,0 0-12 15,0 0-3-15,0 0-2 16,0 0-1-16,0 0 1 0,0 0 1 16,0 0-2-1,0 0 0-15,0 0 0 16,0 0 0-16,0 0-1 15,0 0 0-15,0 0-2 0,22 10 0 16,2-14 0-16,15 6 1 16,-3-6-1-16,21 4 0 15,0-4 0-15,16 4 0 16,6-5 0-16,8 7-1 16,8-4 0-16,10 0-1 15,7-4 0-15,18-2 1 16,7-4 0-16,9 4 1 15,4-5-1-15,2 1 0 16,-2-4 1-16,0 6-1 16,-6 2 1-16,-4 4-2 15,-11 1 0-15,-1 1-1 0,-9 0 0 16,-7 0 1-16,-3 0 0 16,-11 2-1-16,-5-4 0 15,-4 0 1-15,-16 2-1 16,-8-2 0-16,-11 0 0 15,-15 0 1-15,-5 2-1 16,-9-4 1-16,-25 6-1 16,24-4 1-16,-24 4 0 15,0 0 0-15,0 0 0 16,0 0-1-16,0 0 0 16,0 0 0-16,0 0-1 15,0 0 1-15,0 0 0 16,0 0-1-16,0 0 0 0,0 0 1 15,0 0-2-15,0 0-1 16,0 0-6-16,-18 4-26 16,18-4-3-16,-27 4 0 15,1-4 0-15</inkml:trace>
  <inkml:trace contextRef="#ctx0" brushRef="#br0" timeOffset="138597.7626">7605 16503 1 0,'0'0'12'16,"0"0"11"-16,0 0-8 15,0 0-4-15,0 0-2 16,0 0 1-16,0 0-2 16,0 0-1-16,0 0-2 15,0 0 1-15,0 0 0 0,28 14 0 16,-28-14-1-16,43 6-1 15,-3-4-1-15,19 4 0 16,12-8 1 0,22 4-1-16,13-8 0 0,29 4 0 15,9-6 1-15,20 2-1 16,-1-6 0-16,19 6 1 16,-10-5-1-16,6 5 1 15,-11 0-1-15,-3 4 0 16,-20 0-1-16,-11 4 1 15,-17-4-1-15,-19 6 0 16,-18-2-1-16,-18 2 0 16,-15-2 1-16,-15 0-1 0,-13-2 0 15,-18 0 0-15,0 0 0 16,0 0-1 0,0 0-1-16,0 0-1 15,0 0-6-15,0 0-28 0,-24 2-1 16,24-2-1-16,-27 0-1 15</inkml:trace>
  <inkml:trace contextRef="#ctx0" brushRef="#br0" timeOffset="142657.2687">4465 14597 16 0,'0'0'25'15,"-19"-6"-8"-15,-1-9 0 16,20 15-1-16,-34-36-2 0,17 19-1 15,-27-19-2 1,3 13 0-16,-32-12-2 16,-12 21-2-16,-32-4-3 15,-27 20-1-15,-26 10 0 0,-19 27 1 16,-23 12 0-16,-9 28 0 16,-14 15-1-16,18 18 0 15,16 4 0-15,45 13 0 16,37-3-1-16,60-3-1 15,55-13 0-15,67-12-1 16,64-25 0-16,58-22 0 16,46-22 2-16,30-25-1 15,21-23-1-15,11-19 1 16,-17-18 0-16,-8-13-1 16,-33-10 2-16,-33-15-1 15,-46-2-1-15,-50-2 0 16,-46-2 0-16,-54 2 1 0,-40-2-2 15,-43 7 0-15,-22 15-3 16,-37 13-1-16,-2 38-11 16,-20 9-22-16,-6 22 0 15,0 25-1-15,2 24 0 16</inkml:trace>
  <inkml:trace contextRef="#ctx0" brushRef="#br0" timeOffset="143445.5628">1928 15441 44 0,'-29'-17'36'16,"29"17"0"-16,0 0 1 15,0 0-20-15,17 45-10 16,-9-8-2-16,10 30 1 0,-10 19-2 15,12 34-2-15,-10 25 1 16,3 32-1-16,-5 25-1 16,10 16 1-1,2 5-1-15,9-5 0 0,7-16 0 16,-3-15 0-16,13-30 0 16,1-26 0-16,-1-31 0 15,-1-21 0-15,-5-22-1 16,-1-20 1-16,5-15 0 15,-3-14-1-15,0-8 1 16,11-8-2-16,7-4 1 16,10 2-1-16,4 0 0 0,12-1 0 15,26 1 1-15,27 6-1 16,14-2 1 0,16 2 0-16,15-4 0 15,7 0 0-15,11-5 0 0,-1-3 0 16,-13 4 0-16,-19-6 0 15,-16 3-1-15,-27-3 2 16,-15 2-1-16,-17 1 0 16,-20-1 0-16,-16 4 0 15,-17-5 0-15,-7-3-1 16,-7-6 2-16,-6-5-2 16,-8-4 1-16,-10-14 1 15,-8-18-2-15,-4-19 2 0,-16-24-1 16,-11-24 1-16,-11-27-1 15,-11-35 1-15,-12-32-1 16,4-17 0-16,-10 0 0 16,0 3 0-16,4 17 0 15,8 28-1-15,7 36-1 16,5 34-6-16,33 50-30 16,-7 38-2-16,27 39-1 15,-26 14 0-15</inkml:trace>
  <inkml:trace contextRef="#ctx0" brushRef="#br0" timeOffset="144349.9017">3571 16295 26 0,'0'0'34'16,"18"-16"1"-16,-18 16-11 16,0 0-4-16,0 0-5 15,-26 18-2-15,14 13-5 16,-13-3-2-16,11 9-3 15,-12-2 0-15,18 3-1 16,-4-9-1-16,16-3 0 16,-4-26 0-16,28 19-1 0,0-21 1 15,5-7-1-15,3-13 0 16,-3-4 1 0,1-9 0-16,-7-4 0 0,-3 2 0 15,-10 1 1-15,-14 3 0 16,-6 13-1-16,6 20 2 15,-37-11-2-15,9 24 1 16,8 13 0-16,0-1-1 16,13 7 0-16,1-5 0 15,12 1 0-15,7-7-1 16,7-7 0-16,0-8-1 16,-20-6-1-16,20 0-1 0,-34-20-4 15,14 20-22-15,-26-19-11 16,0 1 0-16,-1 0-1 15</inkml:trace>
  <inkml:trace contextRef="#ctx0" brushRef="#br0" timeOffset="145101.1849">3583 16564 33 0,'0'-22'34'15,"0"22"2"-15,0 0-12 16,-6-25-5-16,24 33-3 16,-18-8-4-16,0 0-4 0,0 0-1 15,2 45-2-15,0-6-1 16,8 18 0-16,-9 8-2 15,11 13 2-15,-4-1-3 16,4 7 2-16,-4-3-2 16,4-11 1-16,-6-11-2 15,6-12 0-15,-5-13-1 16,-5-15-1-16,-2-19-2 16,0 0-1-16,24 14-3 15,-30-40-9-15,22 19-16 16,-18-11-7-16,2 18 2 15,-14-28-2-15</inkml:trace>
  <inkml:trace contextRef="#ctx0" brushRef="#br0" timeOffset="145437.3063">3551 17208 14 0,'-12'17'35'0,"12"-17"1"16,0 0 0-16,0 0-14 15,0 0-5-15,0 0-4 16,0 0-3-16,24 16-4 16,-24-16-1-16,16 29-1 15,-4-11-1-15,0 8 0 16,3-1-2-16,3-1 1 0,2-1-1 16,0-7 0-16,-1-10 0 15,5-8-1-15,-2-8 1 16,3-10-1-16,-5-7 1 15,0-4-1 1,-2-3 0-16,-8-5-1 0,1 8 0 16,-9-3-2-16,2 13-1 15,-10-11-5-15,6 32-12 16,0 0-18-16,0 0-1 16,0 0 1-16,2 28 0 15</inkml:trace>
  <inkml:trace contextRef="#ctx0" brushRef="#br0" timeOffset="145781.4426">4033 17214 44 0,'-18'-22'39'16,"18"22"0"-16,-18-14 1 16,11-7-24-16,7 21-6 15,0 0-1-15,17 37-4 16,-15-12-1-16,12 13-1 0,-2 1 0 16,0 8-2-1,2 2 1-15,-1-2-1 16,-5-4 0-16,4-9-2 15,-6-11-1-15,-6-23-1 0,14 18-3 16,-14-38-4-16,18 16-16 16,-22-25-14-16,10-4-1 15,-8-7 1-15,-2 1 0 16</inkml:trace>
  <inkml:trace contextRef="#ctx0" brushRef="#br0" timeOffset="145985.5116">3958 17225 52 0,'0'0'38'16,"0"0"1"-16,0 0-2 16,24 16-22-16,-24-16-6 15,53-16-4-15,-19 3-2 16,9-1-2-16,-3 4-1 0,-1-6-1 16,0 8-2-16,-13-3-1 15,2 15-3-15,-28-4-18 16,0 0-12-16,0 0-3 15,0 0 2-15,-14 31 0 16</inkml:trace>
  <inkml:trace contextRef="#ctx0" brushRef="#br0" timeOffset="146137.568">4092 17333 40 0,'-19'14'35'0,"19"-14"2"15,0 0-1-15,35 0-23 16,-35 0-5-16,49-28-6 15,-19 23-5-15,-6-15-16 0,3 14-16 16,5 4-2-16,-6 2 1 16,-5 6-1-16</inkml:trace>
  <inkml:trace contextRef="#ctx0" brushRef="#br0" timeOffset="146701.7789">4558 17378 45 0,'0'0'35'0,"0"0"-1"15,0 0-11-15,0 0-4 16,-33 0-4-16,25 28-5 16,-24-12-2-16,20 15-4 15,-15-2 1-15,13 3-3 16,2-1 1-16,6 3-2 0,8-7 0 15,14-1-1-15,6-9 0 16,1-5 0-16,11-10 0 16,-5-8-1-16,7-6 0 15,-14-9 0-15,5-3 1 16,-3-1-1-16,-10 1 1 16,-6 2 0-16,-8 22 1 15,12-17 0-15,-12 17 0 16,0 17 0-16,-2 5-1 15,2 8 2-15,2 1-2 16,4 4 1-16,-1-3 0 16,3-3 0-16,10-1-2 15,-18-28 0-15,28 27-2 0,-28-27-3 16,31 2-12-16,-31-2-22 16,14-27-1-16,-16 3 2 15,-2 4-2 1</inkml:trace>
  <inkml:trace contextRef="#ctx0" brushRef="#br0" timeOffset="146841.8309">4616 17614 36 0,'21'-16'35'16,"5"4"2"-16,5-5-2 16,11-11-15-16,9 5-19 15,7-3-33-15,-5 12-2 16,-22-3-2-16,9 5 0 0</inkml:trace>
  <inkml:trace contextRef="#ctx0" brushRef="#br0" timeOffset="148053.2828">3571 16152 29 0,'-20'8'34'16,"20"-8"2"-16,-25 2-1 15,25-2-18-15,0 0-5 0,0 0-2 16,-14-28-4-16,26 10-1 15,-16-15-1-15,16 2-1 16,-12-13-1-16,5-5 1 16,-5-6-1-16,0-1-1 31,0-9 0-31,-4 2 0 0,4 0-1 0,-1 6 1 16,-5 4-1-1,0 4 0-15,4 6 0 0,-4 8 1 16,6 7-2-16,-2 7 1 15,2 3 1-15,0 18-1 16,0-26 1-16,0 26-1 16,0 0 1-16,4-19-1 0,-4 19 0 15,0 0 1-15,0 0 0 16,0 0-1-16,0 0 1 16,0 0 1-16,0-20-2 15,0 20 2-15,0 0-1 16,0 0 0-16,-20 18 1 15,20-18-2-15,-28 23 2 16,13-7-1-16,-7 4 0 16,2 3 1-16,0-1-1 15,1 3 0-15,3-3 0 16,16-22 0-16,-20 29-1 16,20-29 0-16,-12 20 1 15,12-20-1-15,0 0 0 0,6-22 0 16,-6 22 0-16,20-39 0 15,-12 12 1 1,4-3-1-16,-1-3 0 16,-1 0 0-16,0 3 0 0,-4 3 0 15,-4 3 1-15,-2 24-1 16,2-23 0-16,-2 23 0 16,0 0 1-16,0 0-1 15,24 11 0-15,-24-11 0 16,20 36 0-16,-13-13 0 15,5 1 0-15,-4 3 1 16,4-1-1-16,-6-5-1 16,0 1 0-16,-6-22-3 0,26 25-4 15,-26-25-33 1,0 0-2-16,21-7 1 16,-21 7-1-16</inkml:trace>
  <inkml:trace contextRef="#ctx0" brushRef="#br0" timeOffset="148817.5693">3735 14962 56 0,'20'-3'34'16,"-20"3"-4"-16,0 0-6 0,0 0-6 16,-6-22-6-16,6 22-4 15,0 0-2-15,10 20-1 16,-10-20-1-16,2 41-1 16,-2-14 0-16,5 7-1 15,-3 3 0-15,4-2-1 16,0 6-1-16,0-3 1 15,2-13-1-15,-2-3 0 16,0-5 0-16,-6-17 0 16,12 20-1-16,-12-20-1 15,0 0-1-15,0 0-4 16,0 0-7-16,6-20-24 16,-6 20-2-16,-4-31 1 0,2 11 0 15</inkml:trace>
  <inkml:trace contextRef="#ctx0" brushRef="#br0" timeOffset="149105.6793">3687 14955 41 0,'0'0'37'0,"0"0"-2"0,0 0 0 16,0 0-20-16,42 4-6 15,-18-12-3-15,11 6-3 16,3-6-3 0,7 0 1-16,-3 2-1 0,1-4-3 15,-2 10-2-15,-21-13-20 16,6 9-11-16,-8 4-1 15,-18 0 1-15</inkml:trace>
  <inkml:trace contextRef="#ctx0" brushRef="#br0" timeOffset="149285.7439">3747 15117 62 0,'33'-7'37'0,"-9"-7"-2"16,4 0 1-16,9 0-33 0,3 7-6 16,-17-11-22-16,13 2-10 15,-3 12-1-15,-7-9-1 16</inkml:trace>
  <inkml:trace contextRef="#ctx0" brushRef="#br0" timeOffset="149997.0088">4047 15229 26 0,'0'0'33'0,"0"0"0"15,0 0-5-15,0 0-11 16,0 0-5-16,8-19-3 0,15 15-3 16,-23 4-1-16,30-24-3 15,-30 24 1-15,38-29-2 16,-38 29 1-16,31-37-2 15,-21 13 0-15,-4 4 0 16,0 3 0-16,-6 17 0 16,0 0 0-16,-34-2 1 15,15 15 0-15,-5 13 1 16,0 3 0-16,4 5 0 16,3-1 0-16,11 0 0 15,6-11-1-15,0-22-1 16,27 28-2-16,-9-38-10 15,14 4-25-15,-1-6-1 0,-7-4-1 16,2-3 2-16</inkml:trace>
  <inkml:trace contextRef="#ctx0" brushRef="#br0" timeOffset="151005.3853">1490 15471 54 0,'-51'6'36'16,"13"-2"1"-16,12-8-2 16,13-14-24-16,36 10-5 15,17-15-3-15,25 3-1 16,20-10 0-16,29 3 0 15,17-4 0-15,9 7-1 16,-12-1 0-16,-7 11 1 16,-27 2 2-16,-23 12-1 15,-39 6-1-15,-52 10 0 0,-45 5-1 16,-26 3 0-16,-21 1-1 16,-24 1 1-16,-9-1 0 15,3-1 0-15,16-8 1 16,15-7-1-16,26-5 0 15,32-8 0-15,23-7 0 16,40-9-1-16,24-2-1 16,25-5 0-16,14-3-1 15,18 5 1-15,2 1 1 16,-4 7-1-16,-24 5 1 16,-24 10-1-16,-41 2 3 15,-8 18-1-15,-43-1 1 16,-22 1 0-16,-24 6-2 0,-9-9-4 15,11 1-34-15,12-2 0 16,22-6-2-16,25 1 0 16</inkml:trace>
  <inkml:trace contextRef="#ctx0" brushRef="#br0" timeOffset="151681.6384">2126 17981 65 0,'-42'-4'38'0,"-7"6"0"16,-6-18-11-16,17 34-14 15,-27-20-5-15,27 16-2 16,-3-8-2-16,15 3-2 15,26-9 0-15,0 0-2 16,0 0 0-16,67-31-1 16,4 5 1-16,14-1 0 0,12-2 0 15,2-1-1-15,-8 9 2 16,-14 3 0-16,-24 8 0 16,-19 16 1-1,-34-6 1-15,-32 23-1 0,-23-7 1 16,-14 4-1-16,-10-1 0 15,2-1 0-15,-2-8-1 16,7-10-2-16,17-6 0 16,16-10-2-16,39 16-1 15,-30-47-8-15,46 26-29 16,-8-3 1-16,6 2-1 16,5-1 0-16</inkml:trace>
  <inkml:trace contextRef="#ctx0" brushRef="#br0" timeOffset="152477.9356">1113 15449 35 0,'-2'-35'35'16,"2"17"2"-16,0 18-1 15,-10-41-17-15,10 41-2 16,0 0-5-16,24 22-4 16,-17 13-1-16,7 36-2 15,-2 13-1-15,2 32 0 0,4 17 0 16,-4 18-2-16,3 6 1 15,-3-2-1-15,-12-7 0 16,10-19 0 0,-6-19 0-16,2-20 0 0,-4-25-2 15,0-16 1-15,0-21-2 16,-4-28 0-16,0 0-2 16,0 0-1-16,13-18-2 15,-24-19-8-15,17 17-27 16,-14-9-1-16,8 9 0 15,0 20 1-15</inkml:trace>
  <inkml:trace contextRef="#ctx0" brushRef="#br0" timeOffset="153053.1505">973 16974 45 0,'0'0'37'16,"2"-23"1"-16,-2 23-1 15,21-4-19-15,-17-16-5 16,16 30-3-16,-20-10-3 16,20 21-2-16,-7-1-1 15,5 7 0-15,2 3-1 16,-4 5-1-16,9-1 0 16,1-1-1-16,-6-9 0 0,6-9 0 15,-3-5 0-15,-1-8 0 16,0-14 0-16,7-7 0 15,-9-11 0-15,8-3-1 16,-3-4 0-16,-5-11-2 16,2 3-1-16,-4-10-2 15,1 28-8-15,-15-14-28 16,10 15 0-16,-14 1-1 16,0 25 1-16</inkml:trace>
  <inkml:trace contextRef="#ctx0" brushRef="#br0" timeOffset="153709.3956">1235 17318 36 0,'0'0'35'0,"-12"-22"3"15,12 22-2-15,0 0-16 16,-8-18-5-16,8 18-4 16,14 18-2-16,0 9-3 15,-10-3 0-15,4 15-1 16,-2 2-1-16,0 10 0 15,-6 0 0-15,2 4-2 16,0-5 0-16,4-5 0 0,-2-10-1 16,3-4 0-16,-1-9 0 15,-4-4 0 1,-2-18-2-16,12 17 2 16,-12-17-1-16,0 0 0 0,0 0 0 15,0 0 0-15,14 20 0 16,-14-20-1-16,0 0 2 15,26 8-1-15,-26-8 0 16,31 0 0-16,-9 2 1 16,4 0 0-16,5 0-1 15,-5 2 0-15,6-4-2 16,-5-2-1-16,-1 0-1 0,-4-4-4 16,9 10-35-1,-31-4-1-15,26-18-1 16,-26 18 2-16</inkml:trace>
  <inkml:trace contextRef="#ctx0" brushRef="#br0" timeOffset="164677.4913">17957 15284 34 0,'-27'12'34'0,"27"-12"1"0,0 0-10 15,-34 0-4-15,34 0-3 16,0 0-5-16,0 0-2 16,0 0-4-16,0 0-1 15,0 0-1-15,20 6 0 16,8-8-1-16,23-2-1 16,16-2 0-16,18-2 0 15,12 0-1-15,3 3 0 16,3-5-1-16,-4 4-1 15,-14 2 1-15,-18 4-1 16,-18 0-1-16,-17-2-1 16,-16 4-2-16,-16-2-2 15,0 0-10-15,0 0-24 0,-20-6-2 16,0 0 0-16,0 4-1 16</inkml:trace>
  <inkml:trace contextRef="#ctx0" brushRef="#br0" timeOffset="166117.0306">19442 15355 37 0,'0'0'33'0,"0"0"1"16,-25-10-11-16,25 10-5 16,0 0-3-16,0 0-3 15,0 0-3-15,0 0-2 16,19 18-2-16,1-10-1 16,0-10-1-16,11 4 0 0,7-8-1 15,1-2-1-15,3-4 0 16,7-2 0-16,-3-7 0 15,-1-1-1-15,-6-3 1 16,-9-1 0-16,-10 3-1 16,-4-9 0-16,-14 3 1 15,-16 9-1-15,-10 3 1 16,-9 11-1-16,-15 4 1 16,-3 8 0-16,-8 7 0 15,-1 19 1-15,3 5-1 16,10 4 0-16,3 8 1 15,17 2 0-15,13 2-1 16,14 0 0-16,14-6 1 0,13-7-1 16,11-7 0-16,7-11-1 15,1-7 1-15,7-13-1 16,-2-6 0 0,-3-9-1-16,-3-3 0 0,-7-2-1 15,-9 3-2-15,-5-5-1 16,2 10-4-16,-30-12-25 15,4 22-7-15,11-27 0 16,-11 27 0-16</inkml:trace>
  <inkml:trace contextRef="#ctx0" brushRef="#br0" timeOffset="166525.1805">20037 15129 38 0,'-34'-4'36'0,"34"4"1"16,-26-4 1-16,12-19-18 16,14 23-5-16,0 0-6 15,0 0-1-15,20-14-2 16,0 10-2-16,2-6 1 16,11 1-1-16,5 3-1 0,7-2 0 15,1 2-1-15,-5 2-1 16,2-2 1-16,-9 2-2 15,-2 2-2-15,-13-2-1 16,-1 16-6-16,-18-12-32 16,0 0 0-16,0 0 0 15,-4-18-1-15</inkml:trace>
  <inkml:trace contextRef="#ctx0" brushRef="#br0" timeOffset="178393.6122">21972 16242 65 0,'0'0'25'0,"0"0"-1"15,-4-20 0-15,4 20-7 16,0 0-4-16,0 0-3 15,0 0-2-15,0 0-1 16,4 18-2-16,-4 0 0 16,0-18-1-16,5 37 0 0,-5-10-2 15,8 3 0-15,4 3 0 16,0 1-1-16,2-1 0 16,0-2 0-16,0 1-1 15,-1-1 1-15,1-1-1 16,4-1 1-16,-4-3-1 15,0-1 0-15,3-3 0 16,3-5 0-16,6-7 0 16,7-6 1-16,-1-10-1 15,7 2 0-15,-5-2 0 16,5-3 0-16,-1-1 0 16,-2 0 0-16,1 4 0 15,-3-2-1-15,-3 8-1 0,3-6-1 16,5 4 0-16,-11-7-3 15,15 11-4-15,-27-24-12 16,10 16-18 0,-8-4-1-16,-18 10 1 0,19-13 1 15</inkml:trace>
  <inkml:trace contextRef="#ctx0" brushRef="#br0" timeOffset="178642.7055">22830 16387 66 0,'0'0'38'16,"0"0"2"-16,0 0-2 16,0 0-30-16,-4 36-1 0,6-11-3 15,10 7-1-15,-4-1-2 16,6-2-1-16,4-3-2 15,-18-26-3-15,35 23-5 16,-35-23-27-16,18-35-2 16,-12 0 0-16,-6-12 0 15</inkml:trace>
  <inkml:trace contextRef="#ctx0" brushRef="#br0" timeOffset="178785.7591">22738 16034 56 0,'-26'-6'35'0,"26"6"-2"16,-32 6 0-16,32-6-31 0,-15 16-11 16,15-16-24-16,19 33 0 15,-7-15-1-15,2 7 0 16</inkml:trace>
  <inkml:trace contextRef="#ctx0" brushRef="#br0" timeOffset="179070.8697">22965 16067 71 0,'0'0'39'16,"0"0"-1"-16,0 0 0 0,0 24-29 15,14 9-3-15,-9 3-1 16,9 15-2-16,-2 0-1 15,2 11-1-15,0-3 0 16,0 0-1-16,-7-6 0 16,3-10-1-16,-2-5-2 15,-2-21-1-15,-6-17-4 16,0 0-11-16,26-21-20 16,-24-13-1-16,8-5 0 15,-2-10 1-15</inkml:trace>
  <inkml:trace contextRef="#ctx0" brushRef="#br0" timeOffset="179709.1038">23253 16091 41 0,'32'-14'37'0,"-32"14"1"16,13 18-1-16,-3 13-19 16,-29-17-4-16,17 21-6 15,-18-5-2-15,0 7-3 16,-2-4 0-16,1 3-2 15,-1-13 0-15,2 3 0 16,0-11-2-16,20-15 1 16,-27 28 0-16,27-28 0 15,-12 18 0-15,12-18 1 16,0 0-1-16,12 21 0 16,-12-21 1-16,25 30-1 0,-5-15 1 15,2 3 0-15,4 0 0 16,7-1 0-16,5-1 0 15,1-4-1-15,1-6 1 16,11-8-1-16,-4-6 1 16,5-10-1-16,-1-11-1 15,-4-10 0-15,-5-7 1 16,-3-3 0-16,-7-2-1 16,-14 0 1-16,-10 2 0 15,-14 8 0-15,-8 12 0 16,-12 13 0-16,-7 12 1 15,1 14-1-15,-1 11 2 16,13 19-2-16,6 5 1 0,14 4 0 16,12-2 0-16,15 6 1 15,13-8-1-15,1-6 1 16,9-11-1-16,-3-7 0 16,-1-9 1-16,-7-2-1 15,-5-6 0-15,-5-4 0 16,-9-4 0-16,-20 4 0 15,26-4 0-15,-26 4 0 16,0 0-1-16,0 0 1 16,0 0-1-16,0 0 0 15,0 0-1-15,0 0-1 16,0 0-2-16,0 0-2 0,0 0-4 16,0 0-32-16,0 0 0 15,-4-27-1-15,4 27 0 16</inkml:trace>
  <inkml:trace contextRef="#ctx0" brushRef="#br0" timeOffset="180414.367">24331 15948 62 0,'0'0'39'15,"0"0"1"-15,0-20-1 16,0 20-27-16,0 0-3 0,0 0-2 16,0 0-2-16,10 18-1 15,-10-18-2-15,4 21 0 16,-4-21-1-16,2 24 0 15,-2-24-2-15,0 21-1 16,0-21-2-16,0 18-1 16,12 2-10-16,-12-20-25 15,0 0 0-15,-6 17-2 16,6-17 1-16</inkml:trace>
  <inkml:trace contextRef="#ctx0" brushRef="#br0" timeOffset="180645.4555">24321 16332 87 0,'0'0'41'16,"4"32"1"-16,-4-32-12 16,0 0-21-16,8 25-3 15,-2-5 0-15,-6-20-3 16,2 31-2-16,-2-31-1 15,10 24-3-15,-10-24-3 16,0 0-18-16,0 0-17 16,0 0-2-16,0 0 0 15,0 0 1-15</inkml:trace>
  <inkml:trace contextRef="#ctx0" brushRef="#br0" timeOffset="188146.2576">25437 15602 46 0,'0'0'35'0,"0"0"0"15,-20-15-8-15,20 15-10 16,0 0-5-16,0 0-3 15,0 0-2-15,-6 25-2 16,6-25 0-16,0 22-1 0,0-22-1 16,2 25-1-1,-2-25 0-15,4 20-1 16,-4-20-1-16,0 0 0 16,0 0 1-16,22-12-1 15,-16-8 1-15,0-3-1 0,-8-3 1 16,-4 1-1-16,-10 3 1 15,-6 7 0-15,-17 11-1 16,-7 15 1-16,-13 19-1 16,-6 29 1-16,-8 15 0 15,8 22-1-15,7 14 1 16,19 6-1-16,23 0 1 16,20-6-1-16,28-6 0 15,19-20-1-15,14-19 0 16,12-20-1-16,8-13-2 15,-12-25-1-15,0-1-4 16,-27-35-18-16,-1-3-14 0,-13-15 1 16,-7-4 0-16,-9-4 1 15</inkml:trace>
  <inkml:trace contextRef="#ctx0" brushRef="#br0" timeOffset="188813.5039">25767 15963 52 0,'0'0'39'16,"0"0"1"-16,0 0 0 16,-28 10-20-16,8 41-10 15,-25-2-2-15,7 20-3 16,-3-2-1-16,7 11-2 16,9-5 0-16,11-5-2 0,8-13 0 15,12-11 0-15,13-21-1 16,9-19 1-16,10-14-1 15,1-19 0-15,-3-12 0 16,-1-10 0-16,-5-12 0 16,-6-8 1-16,-9 8 0 15,-5 4 2-15,-10 10-1 16,-4 12 1-16,-2 14-1 16,6 23 1-16,-15-4 0 15,9 27-1-15,0 13 0 16,6 9-1-16,0 6 1 15,4 6-2-15,4-2 1 16,5-8-2-16,7-6 0 0,6-18-2 16,5-9-2-16,-3-26-1 15,11 1-4-15,-21-38-5 16,24 13-3 0,-34-34 3-16,21 17 3 0,-29-16 6 15,8 18 5-15,-8 6 4 16,-8 3 3-16,8 42 8 15,-12-21 3-15,18 54-1 16,-18-5-3-16,24 33-3 16,-12-6-2-16,12 17-2 15,-4-3 0-15,10 3-2 16,-2-11 0-16,7-8 0 16,-7-13-2-16,10-13 1 0,-1-17-2 15,1-18 0-15,0-14 1 16,-6-17-2-1,-1-10 2-15,-5-8-2 16,4-10 0-16,-10-3 0 0,-2 1-1 16,-6 2-1-16,2 18-3 15,-10 2-1-15,8 47-10 16,6-37-23-16,-6 37 0 16,0 0-1-16,6 33 2 15</inkml:trace>
  <inkml:trace contextRef="#ctx0" brushRef="#br0" timeOffset="189153.6319">26406 16328 68 0,'0'0'39'0,"0"0"1"16,18 12-1-16,-18-12-31 0,36-31-3 15,-5 1-3-15,7-3 2 16,-5-10-3-16,5-2 0 15,-11 0-1-15,-1 1 1 16,-12 3-2-16,-8 10 2 16,-10 9 0-16,4 22-1 15,-36 2 1-15,11 28-1 16,-7 9 2-16,4 16-2 16,-1 8 2-16,7 9-2 15,4-1 1-15,16-1-1 16,8-13 1-16,8-13-2 15,12-15-1-15,-1-19-1 0,21-10-4 16,-13-34-5-16,21-1-27 16,-21-20-1-16,1-6 0 15,-4-7 2-15</inkml:trace>
  <inkml:trace contextRef="#ctx0" brushRef="#br0" timeOffset="189513.7668">26839 16003 57 0,'0'0'37'0,"0"39"2"15,0 8-1-15,-16-6-22 16,24 28-7-16,-16-10 0 16,8 4-4-16,-6-12 0 15,6 0-1-15,-6-12-2 16,4-8-1-16,-2-13-1 0,4-18-1 16,0 0 0-16,4-41-1 15,4 5 1-15,-2-17 0 16,10-6-1-16,3-3 1 15,5-3 0-15,4 0 1 16,3 12-1-16,7 10 3 16,1 8-2-16,3 17 1 15,-3 12 1-15,-1 16 0 16,-7 13 1-16,-3 17-3 16,-14 5 3-16,-6 10-3 15,-10 4 0-15,-10-2-2 16,4 1 0-16,-4-14-3 15,4-1-3-15,8-43-10 0,-17 16-24 16,17-16 1-16,25-26 0 16,-5-3 1-16</inkml:trace>
  <inkml:trace contextRef="#ctx0" brushRef="#br0" timeOffset="189901.9164">27502 16018 69 0,'-12'28'40'0,"-17"1"1"16,-5 16-1-16,-19-3-28 16,19 20-6-16,-5-7-1 15,15 2-3-15,8-16 1 16,22-11-3-16,20-20-1 0,15-20-1 16,17-12 0-16,3-23 1 15,8-14-1-15,-8-19 1 16,-2-14-1-16,-9-14 1 15,-17 2 0-15,-13 3 2 16,-12 5 0-16,-6 18 0 16,-4 11 2-16,-6 30-1 15,8 37 1-15,-24 19 1 16,14 30-1-16,-1 34 0 16,5 7 0-16,0 14-2 15,6 8 1-15,0 0-2 16,12-4 0-16,1-14-1 15,1-12 0-15,6-27-2 0,6-13-2 16,-26-42-5-16,53 19-22 16,-35-42-11-16,1-17 1 15,-5-18 0 1</inkml:trace>
  <inkml:trace contextRef="#ctx0" brushRef="#br0" timeOffset="190081.9773">27954 15895 79 0,'0'0'41'15,"0"0"1"-15,-10 41 0 16,26 12-33-16,-28-2-2 16,12 6-4-16,-7 0 1 15,8-2-3-15,7-6-1 0,2-16-5 16,12-7-1-16,-22-26-16 16,32-20-19-16,-13-7 0 15,7-13-1 1,-6-21 1-16</inkml:trace>
  <inkml:trace contextRef="#ctx0" brushRef="#br0" timeOffset="190618.1775">28177 15590 76 0,'0'0'40'16,"-23"4"-1"-16,23-4 1 16,-40 34-35-16,36-11-3 15,-2 3-2-15,6-5-1 16,8 3-2-16,-8-24 0 0,32 35 0 15,-16-25 0 1,13 2 0-16,-7 0 2 16,4-1 2-16,-1 7 1 15,-5-2 1-15,0 11 2 0,-14 5-1 16,2 9 2-16,-14 0-1 16,4 2-1-16,-12-3 0 15,2-1-2-15,-8-6 2 16,3-5-4-16,17-28 1 15,-30 23-1-15,30-23-1 16,-24-10 1-16,24 10-1 16,-6-27 0-16,6 27-1 15,24-33 1-15,-4 17-1 16,0 6 2-16,7 4-2 16,5 4 0-16,-7 6 1 15,3 2 0-15,-2 6 0 16,-7 0 1-16,-1 1 1 0,-18-13-1 15,22 30 2-15,-22-13-1 16,-8 3 2-16,-4 5-1 16,-8-3 1-16,-5 4-1 15,-13-3 0-15,-1 3 0 16,-1-5 0-16,-1-3-1 16,3-8 0-16,5-6-1 15,-1-4-1-15,9-10-4 16,25 10-2-16,-44-22-34 15,44 22-3-15,-14-31 2 16,14 31-2-16</inkml:trace>
  <inkml:trace contextRef="#ctx0" brushRef="#br0" timeOffset="191381.4621">28525 15577 66 0,'0'0'39'0,"0"0"1"16,0 0 1-16,20 37-29 0,-22-6-3 15,10 26-2-15,-8 0-2 16,11 16 0-16,-9-1-1 16,4 7-2-16,-4-4 1 15,2-7-3-15,-4-17 2 16,0-13-3-16,2-13 2 16,-2-25-2-16,0 0 0 15,0 0 2-15,12-47-2 0,-4 4 1 16,4-10-1-1,8-6 2-15,5-2-2 16,1 10 2-16,8 6-1 16,-1 14 0-16,5 15 0 0,1 14 0 15,1 20 1-15,-9 15 0 16,-3 12 0-16,-4 6 0 16,-11 10 0-16,-5-2 0 15,-2-4 0-15,-6-6-2 16,-6-8 1-16,0-15-4 15,4 3-3-15,-17-27-35 16,19-2-1-16,-4-22 0 16,8-1-2-16</inkml:trace>
  <inkml:trace contextRef="#ctx0" brushRef="#br0" timeOffset="191962.6792">29425 15912 70 0,'0'0'39'0,"0"0"0"0,0 0-1 16,30 14-28-16,5-16-3 15,25 2-2-15,13-6-1 16,18-2-2 0,7-3 0-16,1-1-1 0,0 0-2 15,-8 2 0-15,-6 0-2 16,-22-7-2-16,-14 13-2 16,-31-24-9-16,4 15-22 15,-24-7-2-15,-12 0 1 16,-12-1 1-16</inkml:trace>
  <inkml:trace contextRef="#ctx0" brushRef="#br0" timeOffset="192209.7753">30002 15657 61 0,'-34'-2'37'0,"9"2"1"15,25 0-3-15,21 4-21 16,5-10-6 0,31 12-3-16,3-4-1 15,19 8-1-15,-6 4 0 0,4 5-1 16,-12 1 1-16,-14 7 0 15,-25 3 0-15,-12 7 0 16,-28-4 0-16,-18 3 0 16,-13-11-1-16,-7-3 0 15,-7-4-1-15,0-7-1 16,14-1-2-16,3-12-4 16,24 16-12-16,18-14-25 0,-14-18 1 15,14 18-1 1,40-23 0-16</inkml:trace>
  <inkml:trace contextRef="#ctx0" brushRef="#br0" timeOffset="193118.1118">31317 15498 57 0,'24'-23'39'15,"-24"23"0"-15,0 0 1 16,-12-24-24-16,12 24-6 16,0 0-2-16,0 0-1 15,0 0-2-15,12 20-1 16,-12-20-1-16,8 17-1 15,-8-17 0-15,19 8-1 16,-19-8 0-16,28-2-1 0,-28 2 0 16,24-21 1 15,-16 3 0-31,-8 18-1 0,-6-29 0 0,6 29 0 0,-40-12 0 31,3 20 1-31,-9 13 0 0,-1 24 0 0,-14 20-1 16,3 18 2-16,5 13-1 15,10 12 0-15,17 0-1 16,16-4 0-16,14-2 1 16,26-14-1-16,15-21 1 15,10-16-2-15,14-22 1 16,-1-15 0-16,5-16 0 16,-4-16 1-16,-10-9-1 0,-12-18 0 15,-1 0 0-15,-19-8 1 16,-3 0-2-16,-16 4 1 15,-4 1 0-15,-4 11 0 16,-6 6-1-16,0 9 1 16,6 22 0-16,-20-18 0 15,20 18 1-15,-19 22-1 16,15 2 1-16,2 3-1 16,2 8 1-16,0 5 0 15,2-1-1-15,4 0 0 16,-1-2 1-16,7-1-1 15,-6-5 1-15,2-5 0 16,-2-9-1-16,-6-17 1 0,8 20-1 16,-8-20 1-16,0 0-1 15,0 0-1-15,0 0 0 16,0 0 0-16,12-20 0 16,-12 20-1-16,-6-29-2 15,-8 5-3-15,14 24-2 16,-34-57-14-16,11 34-20 15,-11-7 0-15,-5 3 0 16,-13-4 0-16</inkml:trace>
  <inkml:trace contextRef="#ctx0" brushRef="#br0" timeOffset="193690.3252">31086 16020 81 0,'-18'4'43'16,"18"-4"-1"-16,32 6 2 15,-13-10-33 1,47 6-3-16,7-10-1 0,18 6-1 15,7-8-2 1,13 3-2-16,-12-5 1 0,-9 4-2 16,-11-2 1-16,-12 4-1 15,-15 2-1-15,-13 2 0 16,-19 0 0-16,-20 2 0 16,0 0 0-16,18 14 0 15,-18-14 0-15,0 0 0 16,0 0 0-16,0 22 0 15,0-22 0-15,0 0 0 0,0 0 0 16,-4 23 0-16,4-23 0 16,0 0 0-1,0 0 0-15,-22 18 0 16,22-18 0-16,0 0 0 0,0 0 0 16,0 0 0-16,0 0 0 15,0 0 0-15,0 0 0 16,0 0 0-16,0 0 0 15,0 0 0-15,0 0 0 16,0 0 0-16,0 0 0 16,0 0 0-16,0 0 0 15,0 0 0-15,0 0 0 16,0 0 0-16,0 0 0 0,0 0 0 16,0 0 0-1,0 0 0-15,0 0 0 16,0 0 0-16,0 0 0 15,0 0 0-15,0 0 0 0,0 0 0 16,0 0 0-16,0 0 0 16,0 0-1-16,0 0-2 15,0 0-2-15,6-35-10 16,-6 35-29-16,0 0-1 16,-32-20 0-16,5 12-1 15</inkml:trace>
  <inkml:trace contextRef="#ctx0" brushRef="#br0" timeOffset="194589.661">20820 17204 57 0,'0'0'36'15,"-6"-28"3"-15,6 28-1 16,0 0-27-16,0 0-2 16,38 36-1-16,-24-9-1 15,13 22-1-15,-1 8 0 16,16 16-2-16,7-3-1 0,10 13 0 15,12-1-1-15,10-5 0 16,22-5-1 0,15-13 0-16,19-14-1 15,19-15 1-15,7-17-1 0,7-13 0 16,2-13 0-16,-2-13 0 16,-18-5 1-16,-10-4-1 15,-23 5 1-15,-29 3-1 16,-22 1 1-16,-25 6-1 15,-17 5 1-15,-26 15-1 16,0 0 0-16,-32-8 0 16,4 10 0-16,-3 4 0 15,5 6-3-15,0-5 1 0,7 7-2 16,-1-8-2 0,20-6-3-16,-20 6-16 15,20-6-17-15,0 0 0 16,0 0 1-16,8-28 1 0</inkml:trace>
  <inkml:trace contextRef="#ctx0" brushRef="#br0" timeOffset="194905.7792">22783 17641 78 0,'-18'-6'40'16,"18"6"0"-16,-19-3 0 16,19 3-32-16,23-2-2 15,11 6-1-15,9-6-2 16,11 5 0-16,5-1-1 15,8 6-1-15,-4 0 0 16,-4 2-1-16,-7 2 1 16,-19-1 0-16,-13-3 0 15,-20-8 0-15,-6 32 0 0,-20-15 1 16,-11 7-1-16,-11 5 1 16,-5 3 0-16,-4 1-1 15,10 1 0-15,1-1-1 16,9-2 0-16,11-3 0 15,10-9 0-15,16-19-3 16,6 20-2-16,-6-20-4 16,36-4-33-16,-36 4 0 15,37-21-1-15,-19-3-1 16</inkml:trace>
  <inkml:trace contextRef="#ctx0" brushRef="#br0" timeOffset="195626.0474">23928 17312 37 0,'0'0'37'15,"-6"-24"2"-15,6 24 0 16,0 0-15-16,-10-23-11 15,10 23-4-15,0 0-2 16,28 23-1-16,-16 1-1 16,8 13-1-16,-6 10 0 0,5 10-2 15,-1 4 1-15,-2 4-2 16,-4-3 1-16,2-5-1 16,-9-10-1-1,1-3-1-15,0-17 0 0,-6-27-3 16,4 24-2-16,-4-24-4 15,18-22-24-15,-20-7-8 16,6-3 0-16,0-7 1 16</inkml:trace>
  <inkml:trace contextRef="#ctx0" brushRef="#br0" timeOffset="196018.1954">24294 17392 41 0,'0'0'39'0,"21"-6"-1"15,-21 6 2 1,0 0-18-16,-16 36-9 16,-17-19-3-16,3 13-5 0,-5-5 1 15,5 9-3-15,-3-5 0 16,11-2 0-16,-2-1-2 16,16-2 1-16,2-3 0 15,12 1-1-15,-6-22 0 16,28 31 1-16,-2-21-1 15,7 6 1-15,5-7-1 16,1 3 1-16,5-6-1 16,1 2 1-16,-4 0-1 0,-7 0-1 15,0-1 1 1,-5-1 0-16,-3 0-1 16,-6 0 0-16,-20-6 1 15,27 4-2-15,-27-4 1 0,0 0-2 16,20 6-1-16,-20-6-1 15,0 0-3-15,0 0-15 16,-20-14-22-16,20 14 1 16,-25-10 0-16,25 10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7T15:33:25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1948 1032 14 0,'2'-18'30'0,"28"12"1"16,-3-3-8-16,-13-27-3 15,29 26 1-15,-35-33-1 0,32 35-4 16,-40-31-2-16,25 37-3 16,-42-19-2-16,17 21-3 15,-48 15-1 1,3 15-1-16,-18 5-2 0,-10 14-1 16,-6 8 2-16,-6-6-1 15,8 4-1-15,10-4 1 16,7-12-1-16,27-9 0 15,19-9 1-15,34-11-3 16,27-4-1-16,36 0 1 16,24 8-1-16,23-1 1 15,16 7 0-15,4 6 0 16,-6 7 1-16,-19 6 1 0,-23 4 1 16,-29 4-1-16,-33 3 0 15,-34 1 1 1,-34-6-1-16,-29 4 0 15,-30-6 1-15,-23 0-1 0,-7-13 0 16,-9-5 0-16,-3-13 0 16,17-10-2-16,9-2 0 15,24-18-3-15,32 0-3 16,21-25-6-16,38 16-30 16,21-10 0-16,33 7-2 15,13-1 2-15</inkml:trace>
  <inkml:trace contextRef="#ctx0" brushRef="#br0" timeOffset="448.169">2734 1582 64 0,'0'0'39'15,"0"0"2"-15,0 0 0 16,6-34-28-16,-6 34-2 15,0 0-1-15,-6 41-3 16,-8-7-1-16,14 13-3 16,-6 0-1-16,20 8-1 15,4 0-1-15,9-4-1 16,7-20 0-16,15-13-1 16,5-18 1-16,5-14-1 15,0-9 0-15,-16-17 2 16,-3-7-1-16,-10-4 1 15,-7 2 0-15,-11 4 0 0,-10 4 0 16,-4 6 0-16,-10 13 0 16,4 4 1-16,8 18 0 15,-17 10 0-15,17-10 0 16,-6 43 0-16,12-11 0 16,7-1-1-16,5 6 1 15,4-1-1-15,4-5-1 16,1-13-1-16,9 1-1 15,-7-21-4-15,17 6-3 16,-26-29-16-16,17 3-16 16,-9-11 0-16,3-4 0 15,-11-7 2-15</inkml:trace>
  <inkml:trace contextRef="#ctx0" brushRef="#br0" timeOffset="864.3227">3543 1470 73 0,'0'0'40'0,"0"19"1"16,0 13 0-16,14 21-29 15,-12-2-5-15,24 21 0 16,-8-1-1-16,9 9-3 16,5-1 0-16,-1-4 0 15,-3-9-2-15,-2-13-1 16,-7-12 0-16,-5-21-1 16,-14-20-1-16,0 0-1 15,14-41-2-15,-30-14-2 16,4-2 0-16,-13-25 0 0,7-1-1 15,-10-17 1-15,20 8 2 16,-3 0 0-16,17 7 3 16,13 15 2-1,7 7 2-15,15 25 2 0,3 13 1 16,17 27 1-16,-6 6 0 16,7 21-1-16,-17 5 1 15,0 17-1-15,-19 2 0 16,-6 7-1-16,-20-3 0 15,-12 2-2-15,-16-8 0 16,-11-12 0-16,-7-5-2 16,1-17-1-16,0-7-3 15,3-25-4-15,20 15-11 0,1-36-23 16,13 1-1-16,8-8 0 16,14-4 0-1</inkml:trace>
  <inkml:trace contextRef="#ctx0" brushRef="#br0" timeOffset="1455.5457">4100 1515 59 0,'26'23'40'0,"0"1"1"15,-1-10-1-15,9-1-21 16,-9-20-10-16,29 5-4 16,-9-18 0-16,14-6-2 15,-5-9 0-15,-3-4-2 16,-10-10-1-16,-3-2 1 15,-12-2-1-15,-14 4 0 16,-7 4 0-16,-14 9 1 16,-7 15-2-16,16 21 2 15,-44 2 0-15,23 25-1 0,-3 12 1 16,10 14 0-16,0 12 0 16,12-2-1-16,10 4 2 15,6-5-2-15,12-7 1 16,7-11-1-16,5-13 0 15,1-13-1-15,7-14 0 16,-7-16 0-16,1-12-1 16,-7-19-1-16,-1-4 1 15,-10-6 0-15,-3-2 0 16,-7 4 0-16,-4 6 2 16,-2 8-1-16,0 15 2 15,-6 22 0-15,0 0 1 16,31 31 0-16,-17 7 0 0,6 13 1 15,0 4-1-15,5 5 0 16,-9-3-1-16,4-6 0 16,-2-13 0-16,-6-7 0 15,-12-31-1-15,0 0 1 16,0 0-1-16,13-31 1 16,-13-7-1-16,6-9 0 15,0-4 1-15,8-8-1 16,0 2-1-16,12 3 1 15,7 4-1-15,5 3-1 16,1 8-2-16,-3-2-4 16,21 19-34-16,-18-9-1 15,7 7 0-15,-15-1-2 0</inkml:trace>
  <inkml:trace contextRef="#ctx0" brushRef="#br0" timeOffset="2171.8105">5690 1320 51 0,'-20'-29'38'0,"20"29"0"15,-12-27 1-15,-8 3-25 16,38 28-3-16,-18-4-3 15,40 27-2-15,-15 9-1 16,15 17-1-16,-3 15-1 16,7 21-1-16,-1 1 0 0,-1 12 0 15,-5-4-2-15,-3-4 1 16,-3-11-2-16,-5-16 1 16,-4-12-2-16,-10-30-2 15,-5-5-1-15,-7-20-4 16,-7-18-11-16,-7-27-21 15,-12-6 0-15,-13-16 0 16,5-11 1-16</inkml:trace>
  <inkml:trace contextRef="#ctx0" brushRef="#br0" timeOffset="2395.8946">6027 1215 52 0,'87'-14'37'0,"6"18"2"0,4 0-4 16,1 39-22-16,-32-12-3 15,-1 34-1-15,-40-8-2 16,-19 17-1-16,-37-3-1 16,-21-2-1-16,-21-10-1 15,-14-6-1-15,-9-14-1 16,5-16-1-16,6-5-3 16,20-24-2-16,27-4-3 15,11-25-21-15,39 6-13 16,13-18 0-16,27 1 0 15</inkml:trace>
  <inkml:trace contextRef="#ctx0" brushRef="#br0" timeOffset="2740.0288">6920 1232 72 0,'0'0'43'0,"6"22"-2"16,-34-1 1-16,8 17-34 15,-37 1 0-15,0 12-3 16,-6 4 0-16,5 8-2 16,7-4-1-16,25-6-1 15,18-6 0-15,20-10-1 16,18-14-1-16,27-15 1 16,14-14-1-16,2-19 0 0,4-14 1 15,-6-8 0-15,-9-10 0 16,-19-6 1-16,-15-6-2 15,-22 6 1-15,-26 3 0 16,-12 7 0-16,-13 9-1 16,-12 7 0-16,7 10-3 15,-1 9-2-15,11 22-4 16,1-4-32-16,39 0 1 16,0 0-2-16,16 21 1 15</inkml:trace>
  <inkml:trace contextRef="#ctx0" brushRef="#br0" timeOffset="3096.1567">7447 1014 74 0,'0'0'41'16,"-12"32"0"-16,-21-9 1 16,-25-5-35-16,23 7-2 15,-3-1-1-15,11 2-2 16,9-7 0-16,18-19-1 15,22 26-1-15,15-17-1 16,20-1 2-16,-1 6-1 16,21 2 0-16,0 3 0 15,2 1 0-15,-6 7 0 16,-14 5 1-16,-14 3-1 16,-13 1 0-16,-10 7 1 0,-30-10 0 15,-14 6 1-15,-19-11-1 16,-7-5 0-16,-9-9 0 15,2-8 0 1,-5-8-1-16,9-16-2 0,14-1-1 16,9-28-6-16,36 15-24 15,4-23-9-15,13 0-1 16,9-7 0-16</inkml:trace>
  <inkml:trace contextRef="#ctx0" brushRef="#br0" timeOffset="3276.2233">7913 1156 77 0,'26'43'42'16,"-1"22"2"-16,-11-3-2 0,6 13-32 16,-8-12-3-1,7-2-2-15,-3-14-2 16,8-12-2-16,-4-15-2 16,-20-20-2-16,33-8-3 0,-29-33-4 15,20-3-33-15,-28-22 0 16,-8-13 0-16,-6-19 0 15</inkml:trace>
  <inkml:trace contextRef="#ctx0" brushRef="#br0" timeOffset="3396.2697">7978 573 68 0,'6'-24'38'0,"-6"24"-1"16,0 0-2-16,0 0-52 15,22 10-18-15,-6 17-2 16,-9-9 0-16,13 6-1 15</inkml:trace>
  <inkml:trace contextRef="#ctx0" brushRef="#br0" timeOffset="3596.3457">8324 796 77 0,'13'53'43'16,"13"20"2"-16,-12-2-2 15,4 17-33-15,-2 0-3 16,13 5-1-16,-5-5-3 15,5-2-2-15,-1-15-1 16,-8-22-1-16,0-10-3 16,-20-39-2-16,31 24-4 15,-49-44-32-15,16-9-1 16,-21-18 0-16,-5-6 0 16</inkml:trace>
  <inkml:trace contextRef="#ctx0" brushRef="#br0" timeOffset="3899.4603">8284 1069 49 0,'-6'-33'39'0,"14"9"1"16,10 3-1-16,15 25-14 16,5-22-20-16,15 6-1 15,1 2-2-15,9 3 0 16,-2-1-1-16,4 6-1 16,-6 4 0-16,-1 2 0 15,-13 0 0-15,-5 5 1 16,-13 11 0-16,-1 8 1 15,-12 13 2-15,-6 12-1 0,1 2 2 16,-1 15-1-16,-6 1 0 16,8 6-1-16,-4-5 0 15,8-3-1-15,-6-18-1 16,4-10-2-16,-4-15 0 16,-8-26-2-16,25 9-4 15,-31-34-35-15,12-5-2 16,-14-21-1-16,8-6 1 15</inkml:trace>
  <inkml:trace contextRef="#ctx0" brushRef="#br0" timeOffset="4063.5172">8993 773 79 0,'-8'-26'41'0,"8"26"-1"15,0 0 0-15,0 0-39 16,22 12-2-1,-4-2-4-15,15 25-11 0,-3-19-24 16,3 6 1-16,3-5-1 16,7-1 1-16</inkml:trace>
  <inkml:trace contextRef="#ctx0" brushRef="#br0" timeOffset="4558.7068">9404 975 67 0,'12'35'41'15,"-22"5"2"-15,-6 20 1 16,-22-14-30-16,11 22-5 15,-11-5-2-15,11 6-2 0,1-10-2 16,12-2 0 0,8-14-3-16,18-18-1 15,8-13 1-15,7-16-1 16,11-14 0-16,-3-13 0 0,5-14-1 16,-3-14 1-16,1-6 0 15,-8 1 0-15,-1 7-1 16,-3 4 1-16,-4 7 1 15,-5 19 0-15,-17 27 2 16,34-6-1-16,-22 28 1 16,2 17 0-16,-1 10 0 15,1 8 0-15,-2 2 0 16,0-2 0-16,-2-8-1 16,2-6 0-16,0-14-1 15,-12-29 0-15,35 12-1 16,-11-31 0-16,1-11 1 15,9-19-1-15,7 0 0 0,5-14 0 16,3 0 1-16,-1 10 0 16,-5 4 0-16,-3 14 1 15,-7 11 0-15,-5 24 0 16,-5 16 0-16,-9 14 0 16,-6 9 0-16,-2 6-1 15,0 4-1-15,-4-2-1 16,10 2-2-16,-10-21-6 15,29 5-32-15,-31-33-2 16,38 24-1-16,-22-36 1 16</inkml:trace>
  <inkml:trace contextRef="#ctx0" brushRef="#br0" timeOffset="4723.7639">10646 1169 81 0,'37'-6'42'0,"7"-1"-2"16,19 16-8-16,0-26-26 16,16 9-4-16,0 2-5 15,-20-4-35-15,12 4 0 16,-17-3-4-16,-13-3 2 16</inkml:trace>
  <inkml:trace contextRef="#ctx0" brushRef="#br0" timeOffset="5604.0939">12292 902 46 0,'2'-27'37'0,"2"9"3"16,-8-13-6-16,4 31-11 15,-2-35-8-15,2 35-5 16,2-20-3-16,-2 20-1 0,12 35-2 16,2 10-1-16,-2 18 0 15,8 16-1 1,-1 17 0-16,3 12-1 0,8 10 0 15,-1-5 0-15,3-12 0 16,0-21 0-16,3-17-1 16,3-20 1-16,-1-27-1 15,-3-24 1-15,-1-26-1 16,-7-19 0-16,-6-15 1 16,-3-15-1-16,-3-11-1 15,-6-12 1-15,-2-6 0 16,-4 4-1-16,2-5 1 0,-2 12 0 15,2 7-1 1,-2 16 0-16,-2 21-2 16,0 14-2-16,0 43-3 15,0-18-19-15,12 53-15 0,-4 7-2 16,5 12 1-16,1 1 0 16</inkml:trace>
  <inkml:trace contextRef="#ctx0" brushRef="#br0" timeOffset="5979.2329">13100 1016 78 0,'0'0'40'0,"0"0"2"16,0 0-1-16,26 6-33 15,-26-6-1-15,12 32-2 0,-5-3 0 16,11 10-2-16,-10 8-1 15,4 8 0-15,0 2 0 16,-2 2-1-16,0 0 0 16,-3-10 0-16,5-6 0 15,2-7-1-15,6-7 0 16,7-11 0-16,7-5 1 16,10-11-1-16,1-2 0 15,0-4 0-15,9-3 0 16,-1-5 0-16,0-2 0 15,3 2 0-15,-7 1-1 16,-4-3 0-16,-1 2-1 16,-11-4-1-16,-1 8-3 0,-18-13-7 15,-14 21-30-15,12-28 0 16,-12 28 0-16,-26-39 0 16</inkml:trace>
  <inkml:trace contextRef="#ctx0" brushRef="#br0" timeOffset="6204.3168">13104 1001 78 0,'0'0'40'0,"0"0"2"15,45-18-1-15,21 6-35 0,9 4-2 16,25 2-1-16,1-1-1 15,8-1-4-15,-3 6-4 16,-21-16-20-16,0 18-14 16,-32 0-1-16,-19 6 0 15,-34-6 0-15</inkml:trace>
  <inkml:trace contextRef="#ctx0" brushRef="#br0" timeOffset="6376.3833">13333 1258 77 0,'0'0'42'0,"0"0"-2"16,53 2-2-16,-1-22-34 0,25 2-2 15,10-1-2-15,3-11-4 16,21 19-8-16,-12-15-28 16,-1-1 2-1,-13-3-2-15,-6 5 1 0</inkml:trace>
  <inkml:trace contextRef="#ctx0" brushRef="#br0" timeOffset="6827.5488">14648 885 81 0,'0'0'43'16,"-34"-2"-1"-16,-3 31 1 15,-16-7-34-15,7 27-1 0,-13 4-3 16,14 10-1-1,5 1 0-15,20 7-3 16,14-6 0-16,26-12 0 16,18-10-1-16,17-12 0 0,16-13-1 15,8-12 0-15,6-8-1 16,-2-18-2-16,-2-5-1 16,-12-16-2-16,-4 3-3 15,-23-24 0-15,9 16-1 16,-29-20 1-16,9 9 3 15,-13 0 3-15,-4 4 4 16,0 14 3-16,-8 1 4 0,-6 38 2 16,13-17 2-1,1 40-1-15,-10 3-1 16,6 23-2-16,-6 4-1 16,14 12-2-16,-8 5 0 15,7 3-2-15,-1-2 0 0,8-13-1 16,-4-9-1-16,-1-19-2 15,3-3-2-15,-22-27-4 16,40 12-23-16,-40-33-12 16,-2-11-2-16,-20-15 0 15,-2-8 2-15</inkml:trace>
  <inkml:trace contextRef="#ctx0" brushRef="#br0" timeOffset="7263.7123">14772 802 80 0,'0'0'42'16,"20"-27"-1"-16,26 21 1 0,1-2-37 16,24 8-1-16,14-8 0 15,8 8 0-15,4-2-2 16,-1-2-1-16,3 4-1 16,-8-5 1-16,-6-1-1 15,-14 0 1-15,-18 0-1 16,-7 10 0-16,-21 6 2 15,-11 17-1-15,-20 8 1 16,-8 12 0-16,-9 12 0 16,1 4 0-16,-4 6 0 15,12 2 0-15,8-3-1 16,8-7 0-16,22-10 0 16,18-8-1-16,13-17 1 0,12-12-1 15,4-13 0-15,0-10 0 16,-2-15-1-16,-6-11 1 15,-11-10 0-15,-19-8-1 16,-17-8 1-16,-18 2 0 16,-12-6-1-16,-11-2 1 15,-9 1-1-15,1 9 0 16,1 8-2-16,-2 4-2 16,17 27-5-16,-15-6-33 15,32 24 1-15,0 0-2 16,0 0 1-16</inkml:trace>
  <inkml:trace contextRef="#ctx0" brushRef="#br0" timeOffset="7479.793">16336 657 87 0,'24'37'44'16,"-10"7"0"-16,7 18 0 0,-9-9-35 15,14 32-1-15,-12-1-2 16,13 1-2-16,-11-3-1 15,0-5-2-15,-2-11 0 16,2-17-2-16,-6-9 1 16,-5-17-4-16,-5-23-1 15,0 0-6-15,0 0-32 16,-1-37 0-16,-13-4-1 16,-16-16-1-16</inkml:trace>
  <inkml:trace contextRef="#ctx0" brushRef="#br0" timeOffset="7839.9275">16419 700 75 0,'55'-41'41'16,"3"0"1"-16,7 9 1 15,-6 5-34-15,12 27 0 16,-10 0-2-16,1 27-2 16,-15 5-1-16,-6 15-2 15,-11 4 0-15,-16 12-1 16,-14-4-1-16,-20-2 1 15,-11-8-1-15,-9-6 0 16,1-6 0-16,-5-7 1 16,9-9-1-16,9-5 0 15,6-4 1-15,20-12 0 16,6 23 0-16,14-9 1 16,8 0-1-16,9 7 1 0,8-3 0 15,15 2-1-15,13-1 1 16,12 3-2-16,5-3 0 15,3-5 0-15,-4-2-1 16,-2-6-2-16,-8 9-4 16,-36-16-25-16,-7 10-13 15,-36-9 0-15,-20 10-1 16,-39-6 1-16</inkml:trace>
  <inkml:trace contextRef="#ctx0" brushRef="#br0" timeOffset="8384.1307">13130 2284 78 0,'-26'14'43'0,"6"-8"-1"16,20-6 1-16,-20 2-34 15,36 0-1-15,14-16-2 16,29 6-1-16,26-15 0 16,34-3-2-16,33-7 0 15,49-3 0-15,36 3-1 16,43-2 0-16,40 3 1 16,26 5-3-16,9 3 0 15,10 9 0-15,-5 1 0 16,-21 12 0-16,-31 0 0 15,-41 4 0-15,-58 0 0 0,-49 2 0 16,-45-2 0-16,-42 0 0 16,-48 2 0-16,-25-4 0 15,-45-8 0-15,-8 0 0 16,-5 2 0-16,-3-14-7 16,24 22-33-16,-17-21-7 15,17 5 1-15,9-19-1 16</inkml:trace>
  <inkml:trace contextRef="#ctx0" brushRef="#br0" timeOffset="9275.4667">19357 1134 65 0,'0'0'38'0,"0"0"0"15,-21-12 1-15,-11 8-31 16,-2 26 0-16,-19-6-1 15,-4 15-3-15,-8-3 1 16,7 7-3-16,5-4 0 16,14-3-1-16,17-5 0 15,24-3-1-15,24-10 0 16,25 1 0-16,16 3 0 0,22 0 0 16,6 0 0-16,7 5 1 15,-1 7-1-15,-2-1 1 16,-16 3 0-16,-10 3 1 15,-22-3 0-15,-19 11 0 16,-26-4 1-16,-24 3-1 16,-24 1 0-16,-21-2 1 15,-10-7-1-15,-4-3-1 16,4-7 0-16,6-18-2 16,6 2-2-16,13-16-1 15,29 0-6-15,-7-23-31 16,32 7-1-16,6-15-1 0,15 0 0 15</inkml:trace>
  <inkml:trace contextRef="#ctx0" brushRef="#br0" timeOffset="9675.6162">19736 1295 97 0,'26'22'42'0,"-26"1"1"16,4 14-1-16,-16 3-35 15,18 13-1-15,2-6-3 16,12 14 1-16,5-8-3 16,11-4 0-16,13-16 0 15,5-7-1-15,5-17 0 0,0-13-1 16,0-7 0-16,-3-23 0 16,-15-5 0-16,-7-14 1 15,-11-2-1-15,-9-6 0 16,-14 6 1-16,-6 6 0 15,-2 8 1-15,-9 12-1 16,-1 11 2-16,18 18-1 16,-22 10 0-16,22 17 0 15,2 12 0-15,16 5 0 16,7 5 0-16,7 4-1 16,2-4 0-16,7-10-1 15,5-2-1-15,-3-17-2 16,4 0-3-16,-21-32-21 0,8 12-16 15,-9-22 0-15,1-1 0 16,-6-13 2-16</inkml:trace>
  <inkml:trace contextRef="#ctx0" brushRef="#br0" timeOffset="10207.8114">20682 1283 85 0,'2'18'43'16,"10"7"-1"-16,-4 5 2 15,16 37-34-15,-11-22-2 16,17 21-1-16,-4-5-2 16,3 2-1-16,1-6-1 15,0-6-1-15,-5-14-2 0,-5-17 1 16,2-14-1 0,-5-20 0-16,-3-13-1 15,0-13 1-15,-2-9-1 16,2-8 1-16,0-5-1 0,5 7 1 15,-1 4-1-15,8 11 1 16,-1 15 0-16,-1 15 1 16,6 12-1-16,-5 20 1 15,3 9 0-15,-8 4 0 16,2 10-1-16,-5-3 1 16,-3-1-1-16,0-10 0 15,-2-5 0-15,-12-26 0 16,18 10 0-16,-18-10 0 15,33-34 0-15,-7-5 0 16,7-12 0-16,7-8 0 16,7-8 0-16,5 6 0 15,1 7 0-15,-4 8 0 0,-1 11 0 16,-9 23 0-16,-1 20 0 16,-13 24 0-16,-11 19 0 15,-8 11 0-15,0 13 0 16,-4 3 0-16,-2 1 0 15,0-8 0-15,0-9 0 16,2-14 0-16,10 3-8 16,-12-30-37-16,0-21-1 15,0 0-1-15,18 2 0 16</inkml:trace>
  <inkml:trace contextRef="#ctx0" brushRef="#br0" timeOffset="28351.587">1812 3550 37 0,'0'0'35'0,"-12"-27"2"16,12 27 0-16,0 0-18 15,-20-42-5-15,20 42-3 0,0 0-2 16,0 0-2-16,-2-17-2 15,2 17-1 1,0 0-1-16,0 0 0 16,6 21 0-16,2 9-1 0,-6 5 1 15,-4 16-1-15,2 8 0 16,2 12 0-16,2 9 0 16,-4 6-1-16,6-5 0 15,-4-5-1-15,4-9 0 16,2-6 1-16,1-10-1 15,-3-10 1-15,2-4-1 16,0-11 0-16,0-4 0 16,-8-22 0-16,24 29 0 0,-4-19 1 15,7 0-1 1,23-6 1-16,-3-4-1 16,12-4 0-16,12-2 1 15,2 2-1-15,6-4 1 0,-2 0-1 16,0-2 0-16,-16 0-1 15,-1 1 0-15,-3-3-3 16,-4 6-1-16,-9-12-2 16,-3 11-2-16,-35-29-7 15,20 15-27-15,-32-11 2 16,-2-1-1-16,-22-6 2 16</inkml:trace>
  <inkml:trace contextRef="#ctx0" brushRef="#br0" timeOffset="28611.6872">1772 3550 66 0,'18'-29'40'0,"10"3"-2"15,25 1 2-15,0-17-31 16,46 15-2-16,10-10-1 16,9 5-2-16,12 3-3 15,-5 3-4-15,-7 16-4 16,-29 8-32-16,-10 4-1 16,-26 8-1-16,-25 10 0 15</inkml:trace>
  <inkml:trace contextRef="#ctx0" brushRef="#br0" timeOffset="28808.7588">1863 3911 82 0,'0'0'40'0,"59"14"0"15,-7-24-1 1,27 0-35-16,2 0-1 0,7 1-3 15,5 3-4-15,-16-6-29 32,8-2-5-32,-18 2-1 0,-2-3 0 0</inkml:trace>
  <inkml:trace contextRef="#ctx0" brushRef="#br0" timeOffset="29303.9446">3034 3430 75 0,'0'0'42'0,"0"0"-1"16,8 30 1-16,-22-9-32 15,20 28-2-15,-10 0-2 16,8 14-2-16,-2 6 0 16,4 0-3-16,4 1 1 0,0-1-1 15,3-8 0-15,7-8-1 16,0-6 0-1,4-8 0-15,1-6 0 16,3-7 0-16,3-8 0 0,3-5 0 16,0-9 0-16,3-12-1 15,9-7 1-15,5-13-1 16,-2-3 0-16,3-14 1 16,-1-4-1-16,0-6 1 15,-9-2 0-15,-9 4 0 16,-3-2 0-16,-16 8 1 15,-8 4-2-15,-16 9 1 16,-6 13 0-16,-18 17 1 0,-3 14-1 16,-9 15 1-1,-5 16-1-15,10 10 1 16,-3 10 0-16,21 6 0 16,5 0 0-16,20-7-1 0,16-3-1 15,13-10 0-15,15-9-1 16,3-17-3-16,20-1-4 15,-22-20-33-15,24-18-1 16,-3-17 0-16,3-10-1 16</inkml:trace>
  <inkml:trace contextRef="#ctx0" brushRef="#br0" timeOffset="29716.0963">4317 3664 76 0,'-15'0'42'0,"-25"21"-1"15,-5 21 2-15,-7-1-33 16,7 18-3-16,5-6 0 0,13 8-3 16,9-1-1-16,24-1-2 15,16-10-1-15,21-15-1 16,16-13-1-16,6-19-1 16,12-10 0-16,-3-23-1 15,1-14 0-15,-12-28-2 16,2-7 0-16,-24-26 0 15,1 2 0-15,-15-14 3 16,-7 4 1-16,-6 8 3 16,-12 4 2-16,2 26 2 15,-10 7 2-15,8 43 0 16,-2 26 0-16,-10 20 0 16,-2 27-1-16,12 18-2 0,-2 19-2 15,6 12 0-15,6 10 0 16,4-2-1-16,2-7 0 15,7-11-2-15,3-13-1 16,-6-15-2-16,8-8-2 16,-28-50-17-16,23 25-21 15,-23-25 0-15,-6-24-1 16,-13-7 1-16</inkml:trace>
  <inkml:trace contextRef="#ctx0" brushRef="#br0" timeOffset="30092.2363">4643 3648 73 0,'26'-21'38'0,"7"1"3"16,7-2-3-16,11 16-30 15,-3-11-1-15,11 17 0 16,-8 0-2-16,6 12 0 16,-5 3 0-16,1 13-3 15,-11 1 2-15,1 8-2 16,-4 5 0-16,-7 5-1 15,-6-4 0-15,-7 0-2 16,-5-6 1-16,-6-3-1 16,-2-7 1-16,-6-5 0 15,0-22-1-15,0 0 1 16,0 0 0-16,0 0 0 0,0 0-1 16,0-24 1-16,6-1-1 15,2-9 1-15,4 1 0 16,2-4-1-16,-1-3 1 15,7-1-1-15,-2 4-2 16,-2-4 0-16,7 11-3 16,-9-15-9-16,14 16-26 15,-4-9-2-15,3 7 0 16,5-4 1-16</inkml:trace>
  <inkml:trace contextRef="#ctx0" brushRef="#br0" timeOffset="30388.3465">5992 3652 73 0,'31'20'41'0,"-13"5"1"16,-4 1 0-16,25 27-29 16,-33-12-2-16,14 20-5 15,-12 0-3-15,6-3-1 16,-2-7-2-16,0-9-2 0,-3-7-4 16,-9-35-29-16,0 0-8 15,6-27 0 1,-2-13 1-16</inkml:trace>
  <inkml:trace contextRef="#ctx0" brushRef="#br0" timeOffset="30528.4002">6173 3289 75 0,'0'0'38'16,"0"0"-1"-16,-2 18-2 15,24-7-43-15,-2 19-28 16,0 1 0-16,-1 3-1 15,13-1 0-15</inkml:trace>
  <inkml:trace contextRef="#ctx0" brushRef="#br0" timeOffset="30759.4887">6637 3597 76 0,'-21'28'43'0,"-11"19"0"15,-11 0 0-15,29 23-33 16,-26-9-1-16,21 14-2 15,-1-5-2-15,20-7-3 16,22-6-1-16,19-16-1 16,8-11 0-16,15-22-1 15,13-6-1-15,2-24-4 16,9 12-11-16,-11-27-25 16,0-4-1-16,-11-8 0 15,-5 4 0-15</inkml:trace>
  <inkml:trace contextRef="#ctx0" brushRef="#br0" timeOffset="31399.7241">8041 3216 51 0,'-6'-33'38'16,"0"9"0"-16,-1 5 1 16,7 19-24-16,0 0-4 15,15 35-2-15,5-3-2 16,8 26-1-16,1 7-1 15,11 20-1-15,-7 5 1 16,7 10-2-16,-3-4-1 16,-7 0 0-16,0-13-1 15,-9-13-1-15,3-13 0 0,-10-19-1 16,0-15-2-16,-14-23-2 16,0 0-2-1,2-63-15-15,-10 12-20 16,-14-27 0-16,-10-9-1 0,-13-21 2 15</inkml:trace>
  <inkml:trace contextRef="#ctx0" brushRef="#br0" timeOffset="31595.7975">7735 3014 75 0,'-25'-4'41'16,"25"4"0"-16,0 0-1 15,53-10-33-15,24 8-1 16,20-15 0-16,35 1-2 0,18-9-2 15,22 3 0 1,5-5-2-16,-3-3-1 16,-14 10-1-16,-24-3-5 15,-7 23-25-15,-56-4-8 0,-34 14-2 16,-39-10 1-16</inkml:trace>
  <inkml:trace contextRef="#ctx0" brushRef="#br0" timeOffset="31939.9268">8061 3597 70 0,'47'2'39'16,"19"-14"0"-16,20-11 1 0,-7-11-35 15,36 5-1 32,-4-4 0-47,-5 3-2 0,-9 3 1 0,-4 7-1 0,-14 6 0 0,-14 16 1 0,-18 10-1 0,-3 12 2 31,-13 9-1-31,-1 16 1 0,-6 2 0 0,-5 10-1 16,-3 0 0-16,2 2-1 16,-6-5 1-16,2-1-2 15,-1-10 1-15,-5-9-2 16,2-7 0-16,-10-31-1 15,20 26-3-15,-20-26-4 16,33-24-24-16,-25-19-12 16,4-14 1-16,-10-24-1 0</inkml:trace>
  <inkml:trace contextRef="#ctx0" brushRef="#br0" timeOffset="32075.9772">9254 3000 71 0,'0'0'37'15,"-26"34"-1"-15,26-1-1 16,4-13-48-16,6 31-22 16,8 4-1-16,-1 10-1 15,7 1-1-15</inkml:trace>
  <inkml:trace contextRef="#ctx0" brushRef="#br0" timeOffset="32436.1121">9568 3880 73 0,'11'21'39'0,"9"-1"2"16,-20-20 0-16,46 14-32 15,-19-22-2-15,19 0-2 16,-1-12-2-16,8-5 0 16,1-7-2-16,1-9 0 15,-8 0-2-15,-7 0 2 16,-9 3-1-16,-15 3 0 15,-10 10-1-15,-6 25 2 16,-39-20-2-16,3 36 1 16,-15 13 1-16,-6 14 0 0,-1 2 1 15,11 14-1-15,7 4 1 16,21-2 0 0,19-4 0-16,19-4-1 15,25-20-1-15,15-11-1 0,10-12 0 16,6-18-3-16,10-6-1 15,-14-33-6-15,12-2-30 16,-26-32-2-16,-3-5 1 16,-11-20 1-16</inkml:trace>
  <inkml:trace contextRef="#ctx0" brushRef="#br0" timeOffset="32640.1906">10436 2904 86 0,'0'0'42'0,"-31"10"1"16,11 23 0-16,12 40-35 15,0-2-2-15,10 15-1 16,-2 6-2 0,12 8 0-16,-2-5-2 0,10-3 0 15,3-8-1-15,-1-13 0 16,2-8-2-16,-4-18-3 16,11 0-3-16,-31-45-34 15,48 27-1-15,-23-28-1 16,13-7 1-16</inkml:trace>
  <inkml:trace contextRef="#ctx0" brushRef="#br0" timeOffset="33164.3886">11291 3532 71 0,'22'-15'42'0,"-10"-5"-1"15,-12 20 1-15,-26-27-30 16,1 36-3-16,-29 3-3 16,-9 21-2-16,-10 7 0 0,-6 11-2 15,8 10 0 1,10 3-1-16,11 5 0 15,25-6-1-15,25-8 0 16,25-16 0-16,25-13 0 16,11-17-1-16,10-16-1 0,-4-23 0 15,10-19 0-15,-12-26-1 16,1-15-1-16,-21-28 1 16,0-5-1-16,-17-11 1 15,-2 3 2-15,-13 13 1 16,-1 14 2-16,-4 22 1 15,-8 23 1-15,0 41 0 16,0 18 0-16,-14 53 1 16,8 14-2-16,6 17-1 15,0 12-1-15,6 10-1 16,8 2 1-16,12-8 0 16,5-7-2-16,9-23-1 0,7-13-2 15,-1-33-4-15,19 7-15 16,-12-43-20-16,10-9-1 15,-9-24 0-15,7-10 2 16</inkml:trace>
  <inkml:trace contextRef="#ctx0" brushRef="#br0" timeOffset="33427.4816">12111 3289 80 0,'-20'-22'42'0,"-17"13"-1"16,1 12 1-16,-9-10-32 15,19 30-4-15,0-1-3 16,18 5 0-16,16 1-1 15,20 3-1-15,15 4 0 16,19 1-1-16,9 3 1 0,6 2-1 16,0 6 1-16,-10 8 0 15,-14 0 0-15,-13 2 1 16,-23-2 0-16,-23 0 1 16,-27-10-1-16,-19-2-1 15,-13-17 0-15,-12-12-1 16,2-10-3-16,-8-20-5 15,30 2-34-15,-12-21-2 16,19-1 0-16,5-15 0 16</inkml:trace>
  <inkml:trace contextRef="#ctx0" brushRef="#br0" timeOffset="33984.6901">13007 3927 86 0,'0'0'41'15,"14"27"1"-15,-4 1-2 16,-10-7-34-16,4 19-1 0,0-5-2 16,-8 6-3-16,2 0-5 15,-12-19-13 1,10 11-23-16,-4-11 0 0,2-1 0 16,6-21-1-16</inkml:trace>
  <inkml:trace contextRef="#ctx0" brushRef="#br0" timeOffset="34451.8641">13684 3295 85 0,'22'2'43'15,"-22"-2"0"-15,12 43-1 16,-10-10-34-16,10 20-1 16,-12 10-1-16,6 10-2 15,-6 3-1-15,0 3-1 16,0-1 0-16,0-3 0 16,0-6-1-16,2-7 0 15,4-13 0-15,0-9 0 16,7-5 0-16,-1-4-1 15,8-11 0-15,6-2 1 0,1-12-1 16,5-1 1-16,7-6 0 16,9-3-1-16,3-2 0 15,8-6 0-15,1 2 0 16,-1-4 0-16,4 7 0 16,-4-5 0-16,-5 4 0 15,-9 2 0-15,-6-2 0 16,1 0 0-16,-8 0-2 15,-7-7-2-15,3 3-1 16,-20-19-8-16,17 7-31 16,-13-13-1-16,0 1 2 15,-10-11-2-15</inkml:trace>
  <inkml:trace contextRef="#ctx0" brushRef="#br0" timeOffset="34763.9815">13833 3275 79 0,'-20'-14'40'0,"20"14"1"16,18-23-1-16,1 3-33 16,25 10-2-1,3-5 0-15,18 5-2 16,6-4-1-16,10 6-1 0,4 4-4 16,-6-9-3-16,18 1-34 15,-32 10 0-15,-8 8-1 16,-29 2-1-16</inkml:trace>
  <inkml:trace contextRef="#ctx0" brushRef="#br0" timeOffset="34969.0602">13783 3666 92 0,'28'10'43'16,"29"-5"-1"-16,2-8-1 15,14-3-35-15,-2-4-2 0,8-6-3 16,-11 8-3-16,-11-7-3 16,2 28-12-16,-27-15-25 15,-13 6 1-15,-19-4-1 16,-4 24 0-16</inkml:trace>
  <inkml:trace contextRef="#ctx0" brushRef="#br0" timeOffset="39311.6793">5936 5885 1 0,'0'0'26'16,"-19"2"7"-16,19-2 1 16,0 0-13-16,-20-7-1 15,20 7 0 1,0 0-4-16,14 19-4 0,-14-19-3 16,33 2-3-16,-1-12-2 15,15 1-1-15,11-11-1 16,1-8-2-16,6 5-3 15,-14-18-9-15,3 15-26 16,-15 3-1-16,-13 9 1 31,-26 14-2-31</inkml:trace>
  <inkml:trace contextRef="#ctx0" brushRef="#br0" timeOffset="39963.9226">6841 5571 51 0,'0'0'36'16,"6"-19"1"-16,-6 19-8 15,-14-22-8-15,14 22-8 16,0 0-4-16,0 0-1 0,0 18-2 16,2 23-2-16,-2 6 0 15,6 16-2-15,0 4 0 16,6 9 1-16,1 1-3 15,7-8 2-15,6-15-2 16,7-16 0-16,-1-19 1 16,9-17-1-16,5-11 0 15,-1-17 0-15,-7-15 0 16,-5-6 0-16,-7-6 0 16,-10-2 0-16,-4 6 0 15,-18 11 0-15,-8 7 1 16,-8 21 0-16,-3 14 1 15,5 16-2-15,2 11 1 0,6 12 0 16,16 4-1-16,12-5 1 16,19-5 0-16,13-14-1 15,13-9 0-15,8-18 1 16,2-9-1-16,-2-15 0 16,-5-9 0-16,-13-4 0 15,-12-7 0-15,-17-1 0 16,-10 0 0-16,-20 4 0 15,-6 2 0-15,-9 0-1 16,-5 4-2-16,-2-9-2 16,14 21-3-16,-15-18-24 15,23 17-10-15,2-3 0 16,12 4 0-16</inkml:trace>
  <inkml:trace contextRef="#ctx0" brushRef="#br0" timeOffset="41016.3244">7761 5153 79 0,'26'-4'41'16,"-19"22"0"-16,-7 4 1 15,20 25-31-15,-22 0-3 16,16 24-1-16,-8 3-3 16,10 7-1-16,-4 1-1 15,-1-3 0-15,3-9-2 16,0-7 1-16,4-14-2 0,-10-16 0 15,6-13 0-15,-14-20 0 16,25-6-1-16,-13-19 0 16,2-11 0-1,-4-11 0-15,8-6 1 0,-7-6 0 16,5 8 0-16,0 4 1 16,-8 14 0-16,6 13 1 15,-14 20 0-15,25 18 0 16,-17 13 1-16,4 14-1 15,2 5 1-15,12 1-1 16,-1-4 0-16,9-6 1 16,9-12-2-16,11-15 1 15,7-14-1-15,8-12 0 0,-2-11 0 16,-8-11-1 15,-1-5 1-31,-13-12-1 0,-5 0 0 0,-25-2 0 16,-11 2 0-16,-16 8 0 0,-9 10 0 15,-11 13 1-15,-11 16 0 16,-3 18 0-16,-1 15 0 16,9 10 1-16,9 12-1 15,11 2 1-15,16 2-1 16,10-10 1-16,18-7-1 16,7-11-2-16,14-11 0 15,3-14-3-15,3-2-2 16,-7-30-2-16,7 17-5 15,-25-38-7-15,21 27 1 16,-35-27 4-16,17 20 6 16,-21-9 5-16,2 13 4 15,-12 27 5-15,0-27 6 0,12 46 7 16,-12-19 2-16,6 37-3 16,-12-17-4-16,20 25-3 15,-8-9-2-15,11 7-1 16,-3-8-2-16,2 2 0 15,-4-11-2-15,2-3-1 16,-14-23 0-16,19 24 0 16,-19-24-1-16,0 0-1 15,12-35 1-15,-10 7-1 0,4-7 0 16,4-8 0 0,-2 1 0-16,6-5 0 15,4 6 0-15,-3 2 0 16,11 5 0-16,-2 7 0 0,3 9 0 15,7 3 0-15,5-1 0 16,1 0 1-16,5 3 0 16,1-3-1-16,-1 0 2 15,1-2-1-15,-9-1 0 16,-3 3 1-16,-13 2-1 16,-21 14 1-16,0 0-1 15,0 0 1-15,-47 22 0 16,7 9 0-16,1 7 0 15,1 15 1-15,5 4-1 16,13 5 0-16,20-3 0 16,22 0 1-16,15-12-2 15,23-6 1-15,11-11-1 0,6-14 0 16,4-11-1-16,-4-12-2 16,2-1-4-16,-28-12-35 15,4-13 1-15,-21-6-2 16,-10 1 1-16</inkml:trace>
  <inkml:trace contextRef="#ctx0" brushRef="#br0" timeOffset="41811.6119">10385 5516 45 0,'0'0'36'0,"28"-25"0"0,1 11 2 16,25 20-23-16,-21-18-3 15,38 24-1-15,-13-8-3 16,15 24 0 0,-8-5-2-16,2 18-2 0,-10-5-1 15,0 3 0-15,-15-6-2 16,-11-3 1-16,-11-11-2 16,-20-19 0-16,14 18 0 15,-14-18 0-15,-26-18 0 16,-1 5-1-16,-5-3 1 15,-13 0-1-15,-9 8 0 16,-9 10 1-16,-4 14-1 16,2 9 1-16,4 9 0 0,9 5 1 15,13 6-1 1,19 2 2-16,20-7-2 16,22-9 1-16,25-13 0 15,18-10-1-15,12-12 1 0,8-10-2 16,6-4-1-16,-6-13-4 15,8 13-9-15,-20-21-25 16,-4 0-1-16,-14-3 0 16,-3 3 0-16</inkml:trace>
  <inkml:trace contextRef="#ctx0" brushRef="#br0" timeOffset="42312.7991">11903 5201 69 0,'0'-28'38'0,"0"28"2"15,0 0 0-15,-15-29-27 0,15 29-2 16,13 19-3-16,5 15 0 15,-10 1-3-15,12 20-1 16,-2 0-1-16,3 15 0 16,-1 1-1-16,6 4 0 15,-6-9-1-15,-1-5-1 16,1-14 1-16,-2-9-1 31,-4-9-1-31,-14-29 0 0,19 22-1 0,-19-22-2 16,8-20-1-1,-8-13-5-15,14 3-32 0,-16-15-1 16,-4-6 0-16,-8-12 1 0</inkml:trace>
  <inkml:trace contextRef="#ctx0" brushRef="#br0" timeOffset="42536.884">11783 5055 57 0,'-24'-8'39'0,"24"8"-1"16,18-5 2-16,10-15-27 16,29 24-4-16,0-14-2 15,28 6-2-15,2-2-2 16,16 4-1-16,-3 0-2 16,-7 0-1-16,-2 6-2 0,-18-10-3 15,2 26-11-15,-35-16-23 16,-15 4 1-16,-25-8-2 15,-17 17 2 1</inkml:trace>
  <inkml:trace contextRef="#ctx0" brushRef="#br0" timeOffset="42728.9553">11854 5346 79 0,'0'0'40'0,"22"13"-1"15,11-20 1-15,33 1-32 16,-13-14-2-16,22 6-2 0,-2 1-3 16,0-3-4-1,4 16-7-15,-16-8-29 16,-4 4-1-16,-13 4 0 16,-14 2-1-16</inkml:trace>
  <inkml:trace contextRef="#ctx0" brushRef="#br0" timeOffset="43368.1937">12745 5662 36 0,'0'0'37'16,"0"0"1"-16,0 0 0 15,0 0-12-15,0 0-11 16,0 0-4-16,0 0-2 16,13 23-2-16,-5-5-2 0,-8-18 0 15,18 41-1-15,-10-13-1 16,6 5-1-16,-2 2 0 15,0-1-1-15,-5-5 0 16,5-3-1-16,0-3 0 16,-4-3 1-16,-8-20-1 15,20 25 1-15,-20-25-1 16,19 2 0-16,-19-2 0 16,20-4 0-16,-20 4 0 15,32-9 0-15,-7 3 0 16,3-4 0-16,4-2 0 15,7 2 0-15,1 0-1 0,-1-3 0 16,1 3-1-16,-7-2-1 16,-1 4-1-16,-12-4-2 15,-1 12-4-15,-32-17-19 16,13 17-12 0,0 0-1-16,-24-24 1 0,4 14 1 15</inkml:trace>
  <inkml:trace contextRef="#ctx0" brushRef="#br0" timeOffset="43584.2761">12764 5613 56 0,'20'4'36'16,"2"-8"0"-1,13-2-1-15,7 8-27 0,-3-16-3 16,7 4-5-16,5 8-9 16,-9-4-25-16,-11-5-1 15,-3 9 0-15,-28 2-1 16</inkml:trace>
  <inkml:trace contextRef="#ctx0" brushRef="#br0" timeOffset="43736.3341">12830 5764 75 0,'1'19'38'0,"23"-21"-1"16,12-5 0-16,13-5-34 15,12 4-18-15,2-16-20 16,-1-3-1-16,1 5-2 16,-10-3 1-16</inkml:trace>
  <inkml:trace contextRef="#ctx0" brushRef="#br0" timeOffset="44847.746">14301 5254 37 0,'0'0'35'0,"-14"-18"2"16,14 18 0-16,-30-12-17 16,34 40-5-16,-28-13-2 15,22 32-4-15,-11-5-2 0,9 22-1 16,2-1-2-16,10 10 1 16,5-10-2-16,13-1 0 15,6-17-1-15,13-11 0 16,2-13-1-16,5-17 0 15,5-11-1-15,-4-15 1 16,1-8 0-16,-9-13-1 16,-7-4 0-16,-13-4 1 15,-9 0 0-15,-4 2-1 16,-12 4 0-16,-8 12 0 16,-4 7 0-16,12 26 1 15,-37 0-1-15,23 28 1 16,2 7-1-16,10 16 1 0,8 4-1 15,14 4 1-15,13-2-1 16,13-8 1-16,13-8-1 16,2-18-1-16,8-11 1 15,4-16 0-15,-8-13 1 16,-1-13-1-16,-17-9 0 16,-8-12 1-16,-17-12-1 15,-10-4 0-15,-14-1 1 16,-10-5-1-16,-13 6-1 15,-13 7-1-15,2 5 1 16,-7 9-2-16,9 13-1 16,1 8-3-16,33 25-4 15,-40 0-31-15,40 0-1 0,6 31 1 16,8-4 0-16</inkml:trace>
  <inkml:trace contextRef="#ctx0" brushRef="#br0" timeOffset="45507.9927">15562 5248 79 0,'14'-28'41'0,"-14"28"-1"16,-39 2 1-16,-1 18-31 15,-13-3-2-15,1 27-3 16,-5 1-2-16,6 14-1 0,5 1-1 15,19 3 0 1,13-2-2-16,16-8 1 16,24-8 0-16,17-17 0 15,10-15 0-15,13-13-1 0,5-13 1 16,-4-17 1-16,-4-5-1 16,-10-8 0-16,-13-6 0 15,-7 2 0-15,-15-4 0 16,-10 3 1-16,-8 5-1 15,-6 10 0-15,-2 3 0 16,0 11 1-16,8 19 0 16,0 0 0-16,0 0-1 0,0 0 1 15,-16 45 1 1,20-6-1-16,4 4 0 16,-2 8 0-16,6-2-1 15,4-1 1-15,4-7-1 16,5-12 1-16,7-11-1 0,7-10-1 15,1-14 2-15,5-10-1 16,-5-7 0 0,-1-9 0-16,-5-3 0 0,-9-6 0 15,-1 1 0-15,-16 7 0 16,-2 8 0-16,-12 7 0 16,6 18 0-16,-20-2 0 15,6 22 0-15,5 13 0 16,-1 8 1-16,6 6-1 15,8 2 0-15,10-2 0 16,13-1 0-16,11-15 0 16,3-11 0-16,9-13-1 0,3-7-1 15,-8-15-1-15,9-5-2 16,-21-17-2-16,11 9-10 16,-23-29-25-16,-1-7 0 15,-12-13-1-15,2-5 1 16</inkml:trace>
  <inkml:trace contextRef="#ctx0" brushRef="#br0" timeOffset="45736.0789">16532 4781 75 0,'0'0'41'0,"-8"-18"0"16,2 36 2-16,0 1-32 16,8 28-1-16,-4 6-3 15,2 16-1-15,0 7-1 0,6 11-2 16,0-1 0-16,8-5-1 15,-2-5-1-15,3-9 0 16,5-10-2-16,0-14 0 16,5-8-2-16,-1-19-3 15,10 4-3-15,-34-20-31 16,39-2-3-16,-13-12 0 16,2-6 0-16</inkml:trace>
  <inkml:trace contextRef="#ctx0" brushRef="#br0" timeOffset="46096.215">17075 5277 102 0,'0'0'42'0,"-8"28"1"15,-12 25-10-15,-23-18-25 16,15 20-1-16,-11 0-3 16,11 6-1-16,4-3-1 15,18-8-1-15,18-11-2 16,16-16 0-16,17-13 0 15,14-26-1-15,7-11 0 16,-3-18 0-16,-2-22 0 16,-10-15 0-16,-5-13 0 15,-21-12 1-15,-11-3 0 16,-14 10 1-16,-14 1 1 16,1 17 0-16,-11 17 0 15,2 30 1-15,-6 21 1 0,3 40 0 16,-1 17 1-16,0 27-2 15,7 15 0-15,5 13-2 16,2 8-1 0,8 0-2-16,22 6-5 0,-6-20-34 15,35-13-2-15,12-22 0 16,24-16 1-16</inkml:trace>
  <inkml:trace contextRef="#ctx0" brushRef="#br0" timeOffset="47088.5831">18331 4834 73 0,'0'0'39'0,"-16"-22"2"16,16 22-1-16,-10 22-29 15,2-5-3-15,14 28-1 16,0 0 0-16,8 22-2 16,-1 4-1-16,11 13 0 15,-2 5-2-15,9-7 0 16,-3-7 0-16,-2-9-1 15,-1-11-1-15,-9-16 1 16,2-9-1-16,-18-30-1 16,0 0 1-16,0 0 0 15,8-37-1-15,-14-5 0 16,4-3 0-16,2-10 0 16,6-2-1-16,8 2 2 0,11 1-1 15,9 4 1-15,15 11-1 16,5 14 1-16,5 9 0 15,0 14 0-15,2 14 2 16,-5 13-2-16,-11 13 1 16,-11 9-1-16,-15 10 2 15,-13 5-1-15,-16-1 0 16,-11 0-1-16,-19-10 1 16,-5-2-1-16,-7-12 0 15,-5-13 0-15,2-16 0 16,2-8 0-16,3-10 0 15,11-10-1-15,11-5 2 16,8-5-2-16,8 1 1 0,12 4 0 16,6 5-1-16,-6 20 1 15,42-26 0-15,-7 26-1 16,7 4 1-16,9 4 0 16,8-2 0-16,9 0 1 15,11-6-1-15,9-8 0 16,9-4 1-16,2-11-1 15,0-5 0-15,-12-11 0 16,-5-2 1-16,-16-12-1 16,-19 4 0-16,-21 4 0 15,-28 3-1-15,-24 9 1 16,-17 6 0-16,-5 19 0 16,-15 12 0-16,8 23 1 0,-3 14 0 15,17 12 0-15,15 8 1 16,14 2-2-16,24 0 1 15,18-6-1-15,25-8-2 16,12-20-4-16,32 7-7 16,0-35-30-16,17-4-1 15,3-19 1-15,11-2-1 16</inkml:trace>
  <inkml:trace contextRef="#ctx0" brushRef="#br0" timeOffset="48139.9752">21199 5045 64 0,'0'-19'38'15,"0"19"0"1,-39-4 2-16,21 24-27 15,-41-13-3-15,6 29-2 16,-24-1-1-16,4 20-2 0,-6 0 0 16,13 10-2-16,7-2-1 15,26 3 0-15,17-11-2 16,34-18 1-16,21-7-1 16,32-20 0-16,14-14-1 15,14-16 0-15,4-11-1 16,-9-20 0-16,-3-6 0 15,-20-14-1-15,-12-7-1 0,-27-17 0 16,-18-1 0 0,-14-6 1-16,-14 2 1 15,-6 8 0-15,-11 10 2 16,3 17 2-16,-4 16 2 0,7 27-1 16,-1 20 2-16,10 30-1 15,1 17 0-15,13 23 1 16,4 13-1-16,9 15-1 15,3 6 0-15,10 10-1 16,4-6 0-16,3-6 0 16,9-12 0-16,-1-15-2 15,3-18 0-15,7-20 0 16,4-17 0-16,-1-20-1 16,1-16 1-16,-6-17-1 15,-3-12 0-15,-11-12 0 16,-5-4-2-16,-16 0 2 15,-6 5-1-15,-12 6 1 0,-8 13-1 16,-6 16 1-16,-5 17 1 16,5 25 2-16,-6 13 0 15,12 13-1-15,6 10 1 16,10 6-1-16,10-2 0 16,16-8 0-16,15-2-1 15,7-22-1-15,15-7 0 16,4-18-1-16,4-14-2 15,-6-23-1-15,8-3-1 16,-22-24-5-16,13 5-6 16,-45-47-4-16,25 19 1 15,-34-29 7-15,7 12 6 16,-19-2 6-16,-6 6 2 0,6 24 6 16,-25-3 8-16,31 58 6 15,-40-5-1-15,30 53-5 16,-21 5-6-16,23 32-2 15,-12 13-3-15,14 13 0 16,-4 4 0-16,14 3-2 16,3-5-1-16,5-10 0 15,4-7-1-15,-4-18-1 16,3-12-2-16,-7-24-3 16,12 3-8-16,-26-26-28 15,12-20-2-15,-24-11 1 16,-2-11 0-16</inkml:trace>
  <inkml:trace contextRef="#ctx0" brushRef="#br0" timeOffset="48500.1109">22068 5022 76 0,'0'0'40'0,"16"14"-2"16,22-8 3-16,-7-10-34 15,42 11 0-15,-2-8-4 16,16 2 1-16,-2-4-1 15,2-5-1-15,2-10 0 16,-4-2-1-16,-6-5 0 16,-14-3 0-16,-12 1 0 15,-15 1-1-15,-19 3 1 16,-19 23 0-16,-19-20 0 0,-13 30 0 16,-19 12 1-1,-3 15 0-15,-5 10 1 16,6 12-1-16,4 2 1 15,23 5-2-15,16 1 1 0,18-8-1 16,18-6 0-16,21-14-2 16,16-9-1-16,10-15-1 15,10-7-2-15,-8-21-4 16,22 11-16-16,-20-34-18 16,-4-3 0-16,-12-12 0 15,-4-2 1-15</inkml:trace>
  <inkml:trace contextRef="#ctx0" brushRef="#br0" timeOffset="48880.2519">23482 4941 80 0,'-39'-17'40'0,"1"27"2"15,-9 11 0-15,21 20-30 0,-31-3-3 16,15 17-3-16,3 0 1 16,19 9-4-16,20-7 0 15,22-2-2-15,23-12-1 16,14-15-1-16,18-14-1 15,4-20-1-15,10-12-1 16,-8-27-2-16,-2-8-3 16,-24-39-2-16,8 5-3 31,-31-32 2-31,4 7 4 0,-23-10 5 0,-3 12 3 16,-6 14 4-16,-12 6 3 15,10 49 4-15,-28-1 3 16,24 42-1-16,-21 42-3 0,11 14-3 15,-4 13-3-15,8 17 0 32,0 11-2-32,10 1 0 0,4-2-1 0,10-6 0 15,4-9-1-15,1-17-2 16,5-7-4-16,-16-39-17 16,9 0-21-16,-21-18 0 15,0 0 0-15,-5-43-2 16</inkml:trace>
  <inkml:trace contextRef="#ctx0" brushRef="#br0" timeOffset="49256.3931">23587 4877 76 0,'0'0'39'16,"0"0"2"-16,37 6-1 16,5 7-31-16,3-17-2 15,20 6-1-15,0-8-1 16,16 6-2-16,2-7-1 15,2-5 0-15,2-6-2 16,-2-3 0-16,0-5 1 16,-2-1-1-16,-18 1 0 15,-12 3 1-15,-21-1-1 16,-32 24 0-16,14-26 1 16,-34 26 0-16,-18 6 0 15,-9 14 0-15,-10 4 1 16,3 7-1-16,3 10 1 0,12 10-1 15,11 2 1-15,10 4 0 16,16-2-1-16,16-2-1 16,8-8 1-16,15-11-1 15,15-7 0-15,3-19-3 16,14-2-2-16,-4-20-4 16,28 0-31-16,-26-15-4 15,8 1 1-15,-16-5-1 16</inkml:trace>
  <inkml:trace contextRef="#ctx0" brushRef="#br0" timeOffset="49640.5362">25091 4820 92 0,'-33'25'43'0,"-11"18"1"0,-5 1 0 16,5 20-35-16,-1-7-1 15,19 12-3-15,17-4-2 16,16-2-2-16,27-16-1 16,23-16-1-16,12-11-1 15,8-24-1-15,14-10-1 16,-12-25 0-16,-6-20-2 16,-16-27 0-16,-11-11 1 15,-15-20 0-15,-15-11 2 0,-10 8 3 16,-18 1 1-16,-3 21 3 15,-5 11 1-15,0 32 1 16,-6 26 0 0,1 41 0-16,-3 25-1 15,2 22-1-15,7 17-3 0,1 7 1 16,4 13-2-16,8-4-4 16,20 8-5-16,12-27-34 15,25-16-1-15,14-18 0 16,26-15 0-16</inkml:trace>
  <inkml:trace contextRef="#ctx0" brushRef="#br0" timeOffset="50795.9708">26564 4881 46 0,'0'0'36'0,"-21"-6"2"16,21 6-1-16,-18 25-21 0,-16-19-4 15,26 31-2-15,-17-11-2 16,13 17-2-16,-2-6-2 16,8 9-1-16,4-7 0 15,2-10-2-15,6-7 0 16,-6-22-1-16,28 16 1 15,-28-16-1-15,33-18 0 16,-19-8-1-16,-2-9 1 16,2-4-1-16,0-6 1 15,-3-1 0-15,7 1-1 16,-4 4 0-16,8 6 0 16,3 7 1-16,13 15 0 15,1 9 0-15,1 12 1 0,13 11 0 16,-5 9 1-16,1 9-1 15,-10 0 1 1,1 2 0-16,-12 1 0 16,-11-1 0-16,-11-6-1 0,-12-7 0 15,-8-7 0-15,-5-5-1 16,-5-6 0-16,2-10 0 16,3-6-1-16,7-11-1 15,4-11 1-15,14-11 0 16,10-2-1-16,9-8 1 15,7 2 0-15,9 2 1 16,5 3 0-16,5 9 0 16,6 17 0-16,-3 13 0 0,-1 10 1 15,4 17 0 1,-5 11-1-16,-5 11 1 16,-8 3 1-16,-5 6-1 15,-6-2-1-15,-9-4-1 0,-1-2-1 16,-18-22-5-16,18 5-33 15,-18-28-1-15,0 0-1 16,0 0 0-16</inkml:trace>
  <inkml:trace contextRef="#ctx0" brushRef="#br0" timeOffset="51692.3022">28458 4824 31 0,'16'-12'34'0,"1"-12"2"16,21 5 0-16,5 7-14 16,7-14-13-16,23 19 0 15,-10-11-1-15,16 18-1 16,-12-2-2-16,6 16 1 15,-16 1-2-15,-9 15-1 16,-19 1 1-16,-13 16-1 16,-18 2 0-16,-10 4-1 15,-7-2 0-15,-1-3 0 16,-6-11-1-16,6-6 0 16,5-13 0-16,15-18-1 0,0 0-1 15,-12-31 1-15,8-1 0 16,2-3-1-16,-10-6 1 15,-4-5-1-15,-15 5 0 16,-9 6 1-16,-17 7 0 16,-2 13 1-16,-8 13-1 15,-5 8 1-15,7 13 0 16,8 17 1-16,16 5-1 16,21 6 0-16,28-2 0 15,17 0-1-15,23-6 0 16,21-5-2-16,10-7 0 15,2-17-4-15,16 8-8 16,-11-24-28-16,-9-2-1 0,-17-8 1 16,-3-5 1-1</inkml:trace>
  <inkml:trace contextRef="#ctx0" brushRef="#br0" timeOffset="52412.5749">30334 4229 30 0,'19'-31'38'0,"-5"-3"0"15,-6 5 1-15,-8 29-18 16,-12-35-7-16,12 35-4 15,-45 19-1-15,9 26-2 16,-23 16-2-16,4 24-1 16,-6 13-1-16,9 14 0 15,11 3-1-15,23 3 0 16,24-14-1-16,27-14 0 16,27-19 0-16,23-18 0 15,11-22-1-15,17-19 1 16,5-28-1-16,-3-19 0 15,-12-18 1-15,-20-19-1 0,-18-19 0 16,-24-9 0-16,-25-14 0 16,-20 1 1-16,-25 3-1 15,-17 8 0-15,-9 9 0 16,-2 17-1-16,0 21 0 16,-7 18-1-16,13 29-2 15,-4 12-4-15,23 43-8 16,-3-2-26-16,11 20 0 15,4 11-1-15,9 9 1 16</inkml:trace>
  <inkml:trace contextRef="#ctx0" brushRef="#br0" timeOffset="52788.7116">30426 4726 82 0,'-23'-8'42'0,"23"8"1"16,0 0 0-16,6 31-35 16,19-9-1-16,21 19-2 15,7 4-1-15,24 14-1 16,8 2 0-16,14 7-1 15,5 1 0-15,-5 0 0 0,-2-8 0 16,-12-8-1-16,-14-8-1 16,-18-10 1-16,-13-9-1 15,-13-7 1-15,-27-19 0 16,24 12-1-16,-24-12 0 16,0 0-1-16,0 0 0 15,-14-20-3-15,14 20-5 16,-24-13-36-16,24 13-1 15,-13-26 0-15,13 26 0 16</inkml:trace>
  <inkml:trace contextRef="#ctx0" brushRef="#br0" timeOffset="56492.094">6821 7510 25 0,'0'0'37'16,"-2"-27"-1"-16,2 27 3 15,-26-43-17-15,26 43-4 16,-6-22-3-16,6 22-4 0,0-17-1 15,0 17-3-15,0 0-1 16,0 0-1-16,0 0-2 16,26 21-1-16,-12 1 0 15,0 17 0-15,0 8-1 16,3 18-1-16,-3 6 1 16,0 9 0-16,-2 6-1 15,-4-3 1-15,2-1-1 16,-2-9 0-16,-3-4 0 15,3-15 0-15,-2-8 0 16,2-13 0-16,-2-6 0 16,0-5 1-16,-6-22-2 15,8 24 2-15,-8-24-1 0,0 0 0 16,0 0 0-16,24 4 0 16,-9-8 0-16,9 0 0 15,10 0 1 1,7-4-1-16,14 4 0 0,7-2 0 15,3 4-1-15,-6-2 0 16,6 2 0-16,-8 2 0 16,-3 2-2-16,-15-2-2 15,1 6-2-15,-22-20-7 16,7 8-30-16,-25 6 1 16,16-35 0-16,-12 0 1 15</inkml:trace>
  <inkml:trace contextRef="#ctx0" brushRef="#br0" timeOffset="56748.1896">7030 7418 64 0,'44'6'37'0,"3"-14"-1"16,5-11 1-16,1-3-33 0,18 4-2 15,-4 5-2 1,-14-7-11-16,-3 10-23 16,-11 18-2-16,-39-8 0 15,14 31 0-15</inkml:trace>
  <inkml:trace contextRef="#ctx0" brushRef="#br0" timeOffset="56904.2518">7019 7701 57 0,'0'0'37'0,"37"4"-2"16,10-12 1-16,5 6-31 15,7-12-6-15,-2 6-30 0,2-5-5 16,1 13 1-16,-7-10-1 15</inkml:trace>
  <inkml:trace contextRef="#ctx0" brushRef="#br0" timeOffset="57181.3561">8043 7642 66 0,'2'22'39'0,"-2"-22"0"16,20 17-1-16,-20-17-30 15,32 8-3-15,-3-6-1 0,5-2-4 16,5 6-3-16,-11-20-15 15,4 8-20-15,-7 2-1 16,-25 4-1-16,20-2 2 16</inkml:trace>
  <inkml:trace contextRef="#ctx0" brushRef="#br0" timeOffset="57342.4165">7927 7915 58 0,'43'12'37'0,"-13"-20"-2"16,19 0 1-16,18-8-35 16,2-3-29-16,-1 7-5 0,-11-10-2 15,2 12 0-15</inkml:trace>
  <inkml:trace contextRef="#ctx0" brushRef="#br0" timeOffset="57880.6155">9508 6723 52 0,'-17'-25'37'0,"17"25"1"15,0 0 1-15,-40-31-24 16,40 31-3 0,0 0-1-16,10 37-3 15,-14-10-1-15,14 22-1 0,-8 6-3 16,10 14 1-16,-4 6-1 15,0 1-1-15,3-5-1 16,1-2-1-16,2-13 0 16,0-10 0-16,-2-17-1 15,2-11-2-15,-14-18-1 16,19 0-4-16,3-2-5 16,-22-26-29-16,4-5 0 0,-10-16 0 15,-6-2 1-15</inkml:trace>
  <inkml:trace contextRef="#ctx0" brushRef="#br0" timeOffset="58076.6861">9273 6792 54 0,'0'0'38'16,"0"0"1"-16,0 0-1 16,40-12-18-16,17 18-11 15,8-12-3-15,20 4-1 16,8-1-2-16,12-1-2 15,-7 0-1-15,-7-4-4 16,0 10-4-16,-34-4-30 16,-9 6-1-16,-29 0 0 15,-19-4-1-15</inkml:trace>
  <inkml:trace contextRef="#ctx0" brushRef="#br0" timeOffset="58264.761">9435 7051 73 0,'48'2'38'16,"3"-16"1"-16,14-5-1 15,8 11-30-15,4-16-3 16,8 7-4-16,-6 9-4 16,-14-10-10-16,-5 16-25 15,-15 10 0-15,-19 6 0 16,-11 7-2-16</inkml:trace>
  <inkml:trace contextRef="#ctx0" brushRef="#br0" timeOffset="58592.8815">9285 7732 64 0,'22'-4'38'0,"8"-7"2"16,9-5-2-16,6-12-29 15,31 11-2-15,1-9-2 16,5 9-2-16,-1-1-4 16,-8 0-4-16,10 10-32 15,-23 4-1-15,-21 4-2 16,-13 6 0-16</inkml:trace>
  <inkml:trace contextRef="#ctx0" brushRef="#br0" timeOffset="59924.3762">10188 7238 25 0,'0'0'34'16,"0"0"1"0,0 0 0-16,0 0-12 0,-12-20-7 15,12 20-5 17,0 0-2-32,0 0-3 0,0 0 0 0,0 0-1 0,0 26-1 15,0-26-1-15,-2 31-1 16,4-11 0-16,-4-1-1 15,4 7 0-15,4-9 0 16,0 5 0-16,0-4 0 16,7 1-1-16,-13-19 1 15,28 26-1-15,-8-20 1 0,5-6-1 16,3 0 0-16,2-14-1 16,1 4 0-16,-7-6-1 15,8 5-2-15,-15-11-2 16,11 22-7-1,-28 0-27-15,14-31 0 0,-14 31-1 16,0-24 2-16</inkml:trace>
  <inkml:trace contextRef="#ctx0" brushRef="#br0" timeOffset="60157.4651">10239 7032 39 0,'20'-2'34'0,"-5"-6"1"0,17 4 0 16,12 2-19-16,-21-16-7 16,27 10-3-16,-15 1-6 15,3-11-9-15,1 6-25 16,-7 10-1-16,-13-4-1 15,1 10 0-15</inkml:trace>
  <inkml:trace contextRef="#ctx0" brushRef="#br0" timeOffset="60316.5234">10168 7230 48 0,'33'4'32'0,"11"-6"0"0,-9-18-2 15,29 10-39-15,3 4-20 32,-22-15-1-32,6 21-2 0,-25-12 1 0</inkml:trace>
  <inkml:trace contextRef="#ctx0" brushRef="#br0" timeOffset="61303.8933">9909 8168 40 0,'0'0'37'0,"0"0"0"16,18-14 1-16,-18 14-23 15,0 0-3-15,0 22-2 16,0-22-2-16,0 0-2 16,0 0-1-16,-2 23-1 15,2-23 0-15,0 0 0 16,0 0-2-16,10 18 0 15,-10-18-1-15,0 0 0 16,24-22-1-16,-24 22 1 16,19-33-1-16,-13 15 1 15,-4-3-1-15,2-3 1 0,-10 3-1 16,0 1 1-16,6 20-1 16,-23-27 1-16,3 23-1 15,-8 13 0-15,-5 9 0 16,-5 14 1-16,-1 11-1 15,-1 8 1-15,3 6-1 16,7 0 1-16,10-1-1 16,14-6 1-16,14-9-1 15,16-10 1-15,6-13-1 16,13-14 0-16,10-12 1 16,1-12-2-16,3-7 1 15,-6-11 0-15,-3-1 0 0,-9-2 0 16,-5 2 0-16,-11 7 0 15,-9 3 1-15,-14 29-1 16,0-20 1 0,0 20 0-16,-31 45 0 0,11-1 0 15,0 15 0-15,6 17 0 16,0 10 0-16,9 5 0 16,10-1 0-16,11-2-1 15,10-9 1-15,11-14-2 16,5-14 1-16,7-22 1 15,5-15-1-15,-3-14 0 16,0-16 1-16,-7-11-1 16,-3-17 0-16,-17-5 1 0,-8-4-2 15,-20-4 1-15,-10 1-1 16,-24 4 2 0,-9 7-2-16,-12 6 1 15,-6 16 0-15,-8 11 0 0,7 6-2 16,1 8-1-16,14 14-5 15,-8-9-35-15,33 7-1 16,6-6 0-16,20-8-1 16</inkml:trace>
  <inkml:trace contextRef="#ctx0" brushRef="#br0" timeOffset="62201.2311">11609 7695 22 0,'0'0'32'0,"0"0"3"16,-19 20-2-16,19-20-10 16,23 7-7-16,-23-7-6 15,52-5-3-15,-23-5-1 16,26 8-2-16,-7-4-2 15,3-2-3-15,2 6-3 16,-19-14-14-16,-4 12-19 0,-9 6 0 16,-21-2-1-16,0 0 1 15</inkml:trace>
  <inkml:trace contextRef="#ctx0" brushRef="#br0" timeOffset="62373.2922">11593 7940 48 0,'0'0'36'16,"20"14"0"-16,6-16 1 16,7-14-27-16,21 14-2 15,-9-13-3-15,14-1-6 16,7 12-11-16,-3-10-23 16,-16-5-2-16,4 7 1 0,-17-8-1 15</inkml:trace>
  <inkml:trace contextRef="#ctx0" brushRef="#br0" timeOffset="63704.7914">13070 6784 11 0,'0'0'31'0,"8"-37"3"15,-8 37 1-15,12-24-13 0,-22-7-4 16,10 31-4 0,4-22-2-16,-4 22-2 15,0 18-3-15,2 16-1 16,-8 3-1-16,10 20-1 0,-8 4-1 16,8 9 1-16,-4 3-3 15,8-1 1-15,-2-3-1 16,2-14-1-16,2-8-1 15,-6-17-2-15,6-1-1 16,-10-29-6-16,19 8-21 16,-19-8-10-16,14-43 2 15,-6 5-1-15</inkml:trace>
  <inkml:trace contextRef="#ctx0" brushRef="#br0" timeOffset="64099.9393">13542 6747 28 0,'0'0'32'16,"20"4"2"-16,-20-4-1 15,-47 31-18-15,23 16-2 16,-23-13-3-16,9 17-3 16,-15-6-2-16,7 4-1 15,1-12-2-15,17-3 1 16,-3-17-2-16,11-3 1 15,20-14-1-15,-18 8 0 16,18-8 0-16,0 0 0 16,12-18 1-16,-12 18-1 15,20-11 1-15,-20 11 0 16,31-6 1-16,-11 12 0 0,0-5 0 16,6 11 0-16,-5 0-1 15,9 2 1-15,-8 5-1 16,5 1 0-16,-3 0-2 15,-4-1 1-15,-1-3-2 16,-19-16 0-16,28 29-2 16,-28-29-3-16,32 28-10 15,-15-28-23-15,-1-8-2 16,2-10 0-16,8-5 1 16</inkml:trace>
  <inkml:trace contextRef="#ctx0" brushRef="#br0" timeOffset="64724.1683">14158 6722 55 0,'20'-8'39'0,"-20"8"0"16,26-12 0-16,-6 22-23 15,-20-10-4-15,0 0-5 16,-20 0-2-16,20 0-2 15,-28 13-1-15,2-7-2 16,1 0 1-16,-13 0 0 16,3 4 0-16,-11 2 0 15,1 3-1-15,-1 5 1 0,3 4-1 16,8 1 1-16,7 5-1 16,4 3 0-16,6 0 0 15,16-3 0 1,8-7 0-16,12-7-1 0,10-4 1 15,5-10-1-15,13-10 1 16,5-10-1-16,2-9 1 16,5-9 0-16,-5 1 1 15,-8 0-1-15,-11 5 1 16,-6 3-1-16,-11 9 1 16,-17 18 0-16,0 0 0 15,-19 26 0-15,-7 17 0 16,-8 18 1-16,1 11-1 0,-5 22 1 15,7 7 0 1,11 1-1-16,6 4-1 16,20-12 1-16,14-14 0 15,13-13-1-15,13-20-1 0,11-23 1 16,4-16 0-16,4-14 0 16,1-14 0-16,-9-13 0 15,-10-12 0-15,-7-8 0 16,-15 0 1-16,-13 1-1 15,-22 7-1-15,-9-2 1 16,-11 8-1-16,-9 6-2 16,-1 13-2-16,-15-9-10 15,13 19-26-15,-1-2-1 16,7 6 0-16,5 2-1 16</inkml:trace>
  <inkml:trace contextRef="#ctx0" brushRef="#br0" timeOffset="65264.3715">13124 7611 54 0,'-20'11'37'16,"20"-11"1"-16,-12 18-8 16,12-18-15-16,0 0-3 15,20-20-1-15,23 22-2 0,5-11-1 16,37 1-2-16,17-10-1 15,25 0 0-15,9-3-2 16,4-1-1-16,0-5 0 16,-13 7-1-1,-21-3-1-15,-23 9 0 0,-26 2-2 16,-29 4-1-16,-28 8-2 16,0 0-10-16,0 0-26 15,0 0-2-15,-31 2 2 16,15-4-2-16</inkml:trace>
  <inkml:trace contextRef="#ctx0" brushRef="#br0" timeOffset="66451.8136">13430 8390 34 0,'0'0'36'0,"-18"-18"1"16,12 0-2-16,6 18-15 16,0 0-5-16,0 0-4 15,0 0-2-15,0 0-1 16,20 16-3-16,-2 10-1 16,-3 1 0-16,9 6-1 15,-8 5-2-15,8 1 1 16,-5-4-1-16,-5-3 0 15,0-9-1-15,-6-1 1 16,-8-22-1-16,16 18 1 0,-16-18-1 16,0 0 1-16,0 0-1 15,-20-22 0-15,20 22 1 16,-32-33-1-16,13 7 1 16,5-3-1-16,-4-3 0 15,10-3-1-15,8 3 0 16,8-5 0-16,12 2-1 15,7 3-1-15,17 9-1 16,1-7-5-16,22 13-30 16,-9 1-2-16,-1 4 0 15,-10 3 0-15</inkml:trace>
  <inkml:trace contextRef="#ctx0" brushRef="#br0" timeOffset="67172.0825">14131 8137 33 0,'0'0'34'16,"0"0"1"-16,-4-28 0 16,27 22-19-16,-23-21-4 0,34 19-1 15,-16-16-3 1,21 18-1-16,-5-11-1 15,5 15-1-15,-1-2 0 16,1 16-1-16,-13 5-1 0,-4 11 0 16,-10 5 0-16,-12 4-1 15,-12 5-1-15,-8-3 0 16,-6 2 0-16,-5-6 1 16,-3-7-1-16,7-8 0 15,3-7 0-15,4-5 0 16,20-8 0-16,-22 12-1 15,22-12 1-15,0 0 0 16,0 0 1-16,16-4-1 16,-16 4 0-16,44-10 0 15,-11 2 0-15,7 0 0 16,5-3 0-16,2 7-1 16,-1 0 1-16,-3 2-1 0,-3 4 0 15,-13 0-1-15,-1 6-3 16,-26-8-4-16,38-2-34 15,-38 2-2-15,0 0 1 16,0 0-1-16</inkml:trace>
  <inkml:trace contextRef="#ctx0" brushRef="#br0" timeOffset="80276.9757">6280 10272 55 0,'-22'-8'26'16,"5"0"0"-16,17 8-3 15,-30-2-3-15,30 2-5 16,-20 4-3-16,20-4-3 15,0 0-3-15,0 0 0 16,0 0-1-16,0 0-1 16,16-6 0-16,16 6-1 0,-1-6 0 15,9 6-1-15,5-4 0 16,2 4-1 0,-1 2-2-16,-3-4-3 15,-1 20-10-15,-17-18-28 16,-5 0 0-16,0-4 0 0,-20 4-1 15</inkml:trace>
  <inkml:trace contextRef="#ctx0" brushRef="#br0" timeOffset="81132.2956">7463 9893 34 0,'-8'-18'38'15,"8"18"-1"-15,0 0 2 16,-28-27-23-16,30 47-3 16,-2-20-2-16,-8 55-2 15,2-10-2-15,20 15-3 0,-8 5 0 16,8 12-1-16,0-3 0 15,4-1-2-15,1-8 0 16,-1-18-1 0,-2-10 0-16,-4-9 0 0,-6-11-1 15,-6-17-1-15,0 0-3 16,-6-31-4-16,6 31-11 16,-14-59-21-16,-12 12-1 15,-5-20 2-15,-9-2 0 16</inkml:trace>
  <inkml:trace contextRef="#ctx0" brushRef="#br0" timeOffset="81364.3823">7238 9824 10 0,'49'-17'30'0,"6"-9"2"15,32 24 1 1,18 20-18-16,-8-4 0 16,23 43-1-16,-29-6-1 15,8 33-1-15,-42-7-2 0,-6 23-2 16,-43-10 0-16,-16 10-3 15,-37-12-1-15,-14-3-1 16,-20-13-1-16,-6-11-1 16,-6-12 0-16,4-19-3 15,10-7-3-15,0-37-6 16,43-1-29-16,7-19-2 16,21-9 1-16,16-4 0 0</inkml:trace>
  <inkml:trace contextRef="#ctx0" brushRef="#br0" timeOffset="82140.6718">8193 10252 71 0,'0'0'41'16,"20"24"-1"-16,-6-5 1 15,10 15-33-15,-15-7-1 16,15 18-1-16,-4-3-2 0,-4-1-2 16,-4-2 0-16,-1-2-1 15,-5-9 0 1,-4-5 0-16,-8-5-1 16,6-18-1-16,0 0 1 0,-21-14 0 15,13-9-2-15,-4-15 1 16,6-5-1-16,6-8 1 15,6-4-1-15,8 0 0 16,7 4 1-16,11-2-1 16,8 14 1-16,11 0 1 15,6 9 0-15,2 7-1 16,7 5 1-16,-1 4 0 16,-6 3 0-16,-6 5 1 0,-5 0-1 15,-11 12 1 1,-17-2 0-16,-20-4 1 15,6 23-1-15,-6-23 0 16,-44 30 0-16,11-11 0 0,-7-1 0 16,-5 0-1-16,-2 5 1 15,1 3 0-15,3 7-1 16,3 6 1-16,7 3 0 16,13 7-1-16,8-2 0 15,16 2 1-15,12-6-1 16,13-10 0-16,7-13 0 15,9-8 0-15,9-16 0 16,-3-10-1-16,0-11 1 16,-5-11 0-16,-7-7 0 15,-11-4-1-15,-4-2 1 16,-17-6-1-16,-7 8 1 16,-5 4 0-16,-9 1 0 0,0 17 0 15,-4 9 1-15,18 16 0 16,-28 8 0-16,23 20 1 15,3 5-1-15,9 10 0 16,5 8 1-16,8 2-1 16,0 0 0-16,7-4 0 15,-1-8-1-15,0-7-1 16,1-11-1-16,-1-15-2 16,0 6-5-16,-26-14-34 15,27-24 0-15,-15-3 0 16,0-5 0-16</inkml:trace>
  <inkml:trace contextRef="#ctx0" brushRef="#br0" timeOffset="82628.8536">9238 10182 67 0,'0'0'41'0,"20"-8"1"16,-20 8 0-16,9 19-29 15,3 11-4-15,-10-1-3 16,14 18 0-16,-8-4-2 15,8 3-2-15,2-3 0 16,7-6-1-16,1-9-1 16,7-11 0-16,5-11 0 15,1-16 0-15,3-9-1 16,-5-13 0-16,-3-5 1 0,-6-10-1 16,-11 2 1-16,-11-2 0 15,-6 5 0-15,-6 9 0 16,-7 8 0-16,-5 13 1 15,2 12 0 1,-2 19 0-16,10 9 0 0,2 11 0 16,12 6 0-16,14 0 0 15,8 1-1-15,11-3 1 16,13-12-1-16,7-15 0 16,6-14 1-16,0-14-1 15,-4-10 0-15,-15-13 0 16,-9-6 1-16,-17-14-1 15,-12-10 0-15,-16-2 0 0,-18 1-1 16,-1 3 1-16,-7 6-1 16,-3 8-1-1,9 10 0-15,-2 7-2 16,30 32-3-16,-29-15-8 0,29 15-27 16,8 23-2-16,5 1 0 15,5 7 1-15</inkml:trace>
  <inkml:trace contextRef="#ctx0" brushRef="#br0" timeOffset="82860.9419">10280 10097 90 0,'18'14'44'0,"2"6"0"16,-4 27-4-16,-10-16-31 15,11 18-3-15,-3 6-2 0,-2-2-1 16,-4-6-2-16,0-8-1 16,2-9-2-16,-10-30-2 15,21 23-4-15,-21-23-32 16,0-33-4-16,0-4 1 16,-7-10-1-16</inkml:trace>
  <inkml:trace contextRef="#ctx0" brushRef="#br0" timeOffset="82971.9815">10294 9783 60 0,'-8'-29'31'15,"8"29"-20"-15,20 15-11 16,-20-15-32-16,20 28-3 0</inkml:trace>
  <inkml:trace contextRef="#ctx0" brushRef="#br0" timeOffset="83380.1376">10541 10015 80 0,'6'23'43'16,"2"9"0"-16,-2-5 0 15,14 10-34-15,-15-1-3 16,11 7-1-16,-4-6-2 15,2-9-1-15,-2-7-1 0,0-3-1 16,-12-18 0-16,0 0 0 16,0 0 0-16,0 0-1 15,13-35 0-15,-7 1-1 16,0-13 1-16,2-8 0 16,6 0-1-16,6 0 1 15,5 6 0-15,-1 8 1 16,4 8 0-16,-3 15 1 15,9 22 0-15,-2 20 0 16,-7 13 1-16,-1 14-1 16,0 4 0-16,-5 2 0 15,1-2-1-15,-8-2 0 16,-2-6-3-16,-6-22-4 0,21-1-32 16,-25-24-3-16,32-4-1 15,-10-16 0-15</inkml:trace>
  <inkml:trace contextRef="#ctx0" brushRef="#br0" timeOffset="83792.2884">11285 9970 86 0,'-31'45'43'0,"-3"4"-1"16,9 4 0-16,7-14-34 15,16 6-4-15,10-11-1 16,17-19-2-16,7-15-1 0,9-13-2 15,5-17 0-15,-1-9 0 16,-1-10 0 0,-11-8 1-16,-7-2-1 15,-10 4 2-15,-6 8 1 0,-8 14 1 16,-2 33-1-16,0 0 1 16,-2 23 0-16,4 28 0 15,6 12-1 1,9 19 1-16,9 7-1 15,6 11 1-15,1-4-1 0,1 6 2 32,-3-8-1-32,-5-4 0 0,-12-1 1 0,-12-11-1 15,-22-9 0-15,-12-12 0 0,-13-14-1 16,-8-13 0 0,-9-13-1-16,-3-15 1 31,-6-6-3-31,6-19-2 0,12-3-2 0,-10-31-29 0,27 0-10 15,6-13-1-15,23-9 1 16</inkml:trace>
  <inkml:trace contextRef="#ctx0" brushRef="#br0" timeOffset="84109.4098">12142 9779 87 0,'26'-15'43'15,"-26"15"-1"-15,0 0 0 16,0 0-33-16,6 17-3 16,-6-17-3-16,8 24-4 15,4-7-6-15,-12-17-34 16,0 20 0-16,0-20-3 16,4 28 2-16</inkml:trace>
  <inkml:trace contextRef="#ctx0" brushRef="#br0" timeOffset="84257.4648">12221 10148 87 0,'6'24'43'16,"2"-5"-1"-16,-8-19 1 15,26 6-36-15,-26-6-7 16,0 0-38-16,-4-35-2 16,-6 5-1-16,-2-7-1 15</inkml:trace>
  <inkml:trace contextRef="#ctx0" brushRef="#br0" timeOffset="85144.7959">13373 9224 39 0,'-6'-20'35'0,"-16"1"0"0,-8 7 1 15,9 14-18-15,-31-18-5 16,19 28-4-16,-19-4-3 16,11 21 0-16,-5 10-2 15,11 20-1-15,7 10 0 16,14 9 0-16,8 9-1 15,14 7 0-15,10 6 0 16,8-8-1-16,1-7 1 16,11-9-1-16,-4-9-1 15,-3-8-1-15,-3-10 1 16,-14-12-2-16,-3-13-1 16,-11-24-4-16,-11 35-13 15,-11-37-19-15,-10-10-1 0,1-5 0 16,-5-9-2-16</inkml:trace>
  <inkml:trace contextRef="#ctx0" brushRef="#br0" timeOffset="86188.1863">12987 9826 37 0,'28'-21'35'15,"8"7"1"-15,-9 0 1 16,5 2-18-16,1 24-7 15,-33-12-1-15,48 30-2 16,-34-9-2-16,9 17-1 16,-9-5-2-16,8 14 0 0,-4-10-2 15,5 1 0-15,-7-11 0 16,2-5-2-16,-4-5 1 16,-14-17-1-16,21 4-1 15,-15-21 1-15,0-7-1 16,-6-7 0-16,4-5 0 15,-4-3-1-15,2-4 1 16,0 2 0-16,8 5 0 16,0 1 0-16,10 2 0 15,9 3 0-15,7 1 1 16,7 3 0-16,5 3 0 16,5 3 0-16,2 2 1 0,-5 7 0 15,-5 3 0-15,-5 12 0 16,-11 0 0-16,-15 13 0 15,-12 5 1-15,-10 11-1 16,-12 3 0-16,-7 7 1 16,-7 2-1-16,-1 2 0 15,1 0 0-15,12 6 0 16,8-10-1-16,11-3 1 16,14-9-1-16,15-9 0 15,8-17 0-15,5-7 0 16,7-9 0-16,-1-15 0 15,-4-3 0-15,-1-11-1 16,-3-3 0-16,-3-4 0 0,-8 8 1 16,-7 0 0-16,-1 3-1 15,-8 5 2-15,2 5-1 16,-12 26 2 0,20-19-1-16,-20 19 0 0,23 18 0 15,-7 1 0-15,2 5 0 16,4 3 1-16,1 3-2 15,-1-1 1-15,-2-3 0 16,-2-3 0-16,-5-3-1 16,-13-20 1-16,20 27-1 15,-20-27 0-15,0 0 0 16,0 0-1-16,2-25 1 16,2 3-1-16,4-7 0 0,4-3 0 15,4-5 1-15,5 0-1 16,3 3 1-1,6 7 0-15,-3 11 0 16,5 10 0-16,1 12 1 0,-7 10-1 16,2 5 1-16,-3 13 1 15,-7-3-2-15,-2 6 1 16,-4-7-1-16,-6-5 1 16,0-3-1-16,-6-22 0 15,2 24 0-15,-2-24 0 16,0 0-1-16,0 0 1 15,11-38 0-15,3 9-1 16,10-8 1-16,4-7 0 16,5 1-1-16,13 4 1 15,-1 0 0-15,0 7 0 16,-3 9 0-16,1 15 1 16,-9 16 0-16,-6 13 0 0,-9 13-1 15,-3 5 1-15,-8 6-1 16,-8 2-1-16,0 4-1 15,-6-12-4-15,12 1-30 16,-10-13-6-16,10-9 0 16,-6-18-1-16</inkml:trace>
  <inkml:trace contextRef="#ctx0" brushRef="#br0" timeOffset="86777.4027">16210 9591 58 0,'0'0'38'16,"0"0"2"-16,0 0 0 15,16 14-24-15,-16-14-5 0,37-4-3 16,-11 0-2-16,13 8-3 16,7-8 0-16,13 0-2 15,-6 0 0-15,5-6-1 16,-7 2-1-16,-10 0-2 16,-1 6-1-16,-20-15-6 15,9 3-30-15,-29 14 0 16,-21-22-1-16,-1 3 0 15</inkml:trace>
  <inkml:trace contextRef="#ctx0" brushRef="#br0" timeOffset="86969.4773">16419 9308 78 0,'0'0'42'16,"-6"30"0"-16,6-5-1 15,8 14-30 1,-8 3-3-16,12 17-2 15,-6-3-2-15,2 9-1 0,-2-10-3 16,-6-6-1-16,6-4-4 16,-14-27-13-16,10 8-23 15,-2-26-2-15,14 17 1 16,-14-17-1-16</inkml:trace>
  <inkml:trace contextRef="#ctx0" brushRef="#br0" timeOffset="87632.7222">17369 9438 63 0,'0'0'36'16,"0"0"1"-16,-2 25-11 15,2-25-11-15,20 4-6 16,-1-10-2-16,23 10-3 15,1-6 0-15,11 6-1 16,-1-6 0-16,6 4-1 16,-2-4-1-16,3 2-1 15,-9 0-1-15,-9-6-2 16,1 10-3-16,-23-25-17 16,-1 11-15-16,-19 10-1 15,16-26 0-15,-16 26 0 16</inkml:trace>
  <inkml:trace contextRef="#ctx0" brushRef="#br0" timeOffset="87940.837">17799 9279 56 0,'0'0'36'16,"26"4"1"-16,2-6-1 15,9 15-23-15,-3-18-4 16,13 14-2-16,-1-11-2 15,13 8-2-15,-8-2-1 16,2 2-1-16,-3-2 0 16,-9 2 1-16,-9 2-1 15,-12 8 1-15,-14 1-1 0,-16 9 2 16,-14-5 0-16,-8 9 0 16,-13-5 0-16,2 3-1 15,1-5 0-15,3-1 0 16,7-6-2-16,4-7-1 15,28-9-5-15,-33 14-30 16,33-14-5-16,0 0-1 16,8-29 1-16</inkml:trace>
  <inkml:trace contextRef="#ctx0" brushRef="#br0" timeOffset="88489.0419">19081 9422 63 0,'0'0'39'15,"0"0"0"-15,0 0 2 16,-20-6-26-16,46 16-3 16,-26-10-4-16,49-4-2 15,-11-2-1-15,13 8-1 16,8-8-1-16,8 6 0 15,-1-4-1-15,-3 4-1 16,-10 2 1-16,-10-2-2 16,-9 4 0-16,-14-6-1 15,-20 2-2-15,0 0-5 0,16-17-34 16,-16 17 0-16,-16-20-2 16,16 20 1-16</inkml:trace>
  <inkml:trace contextRef="#ctx0" brushRef="#br0" timeOffset="89864.5553">21174 9724 34 0,'0'0'35'0,"18"0"1"16,-18 0 1-16,21 16-15 15,-21-16-8-15,20 18-2 16,-20-18-3-16,6 35-3 16,-14-11-2-16,-4 3-2 15,-8 4-4-15,-11-15-14 16,3 4-23-16,3-3 0 0,-3-7 0 16,4 0-1-16</inkml:trace>
  <inkml:trace contextRef="#ctx0" brushRef="#br0" timeOffset="90300.7188">21991 9173 72 0,'-6'-24'40'15,"6"24"1"-15,-2-21 0 16,2 21-29-16,0 0-1 15,0 0-4-15,28 41-1 16,-20-18-3-16,10 13 1 16,-3 1-2-16,9 10 0 15,-8 2 0-15,2 2-1 16,-4-6-1-16,-3 1 1 0,1-7-1 16,-10-8-1-16,4-1-2 15,-6-30 0 1,6 33-5-16,-6-33-7 15,0 0-28-15,0 0 0 0,-26-10 0 16,7 8 1-16</inkml:trace>
  <inkml:trace contextRef="#ctx0" brushRef="#br0" timeOffset="90564.8199">21664 9663 78 0,'0'0'40'16,"0"0"2"-16,25-3 0 16,17 4-30-16,3-16-3 15,34 7-2-15,6-2-2 0,14 2-1 16,-1-4-1-16,3 9-1 16,-12 1-1-16,-6 6-1 15,-18 3 0-15,-20 1-2 16,-17 4-1-16,-28-12-2 15,6 31-11-15,-6-31-27 16,-32 10 0-16,11-12 0 16,1 0 0-16</inkml:trace>
  <inkml:trace contextRef="#ctx0" brushRef="#br0" timeOffset="91584.2">23403 9273 38 0,'20'-37'36'31,"-20"37"1"-31,20-36 1 0,-15-1-21 0,-5 37-3 0,0-27-4 15,0 27-1-15,-39-4-2 16,7 23-2-16,-15 1 0 16,2 23-1-1,-7 0-1-15,7 12 0 0,7 4-2 16,13 2 1-16,15-6-2 16,18-10 0-16,11-12 0 15,21-17 0-15,11-10 0 16,3-16 0-16,5-12-1 15,0-11 1-15,-6-12 0 16,-7-8 0-16,-11-6 0 16,-13 0-1-16,-10 0 2 15,-12 8-1-15,-6 2 1 0,-6 10 0 16,-4 12 0-16,-1 11 0 16,-3 18 0-1,20-2 0-15,-32 43 0 16,24-2 0-16,8 6 0 0,14 12 0 15,6 4 0-15,8 2 0 16,9-4-1-16,4-12 0 16,5-8 0-16,3-16-1 15,-7-5 0 1,1-18-1-16,-7-10 0 0,-11-15-1 16,1-11-3-16,-14-21-2 15,14 12-7-15,-32-37-14 0,19 15-2 16,-26-29 10-1,21 23 9-15,-20-9 6 16,8 11 5-16,-6 16 5 16,-6-2 6-16,22 35 17 15,-22-5 3-15,16 25-8 0,-2 23-8 16,20 19-5-16,-16 3-3 16,18 19 0-16,-8 5-2 15,7 12-1-15,1 1-1 16,0-2-2-16,0-3 0 15,-1-14-1-15,-1-8-1 16,-10-18-2-16,6-4-5 16,-14-33-22-16,0 0-12 15,-28-19 1-15,8-11-1 16</inkml:trace>
  <inkml:trace contextRef="#ctx0" brushRef="#br0" timeOffset="91737.2579">23640 9137 78 0,'0'0'40'0,"28"-15"0"16,15 13 1-16,16 6-34 16,12-4-2-16,16 2-5 15,10 11-10-15,-6-11-29 16,-12-2-1-16,-6 0-1 16,-8-2 0-16</inkml:trace>
  <inkml:trace contextRef="#ctx0" brushRef="#br0" timeOffset="92304.4665">25437 8977 24 0,'0'0'35'0,"0"0"3"0,-24-4-1 16,-6-8-15-16,30 12-7 15,-61 14-4-15,26 1-2 16,-24-5-3 0,13 10-1-16,-11-3-2 0,15 3-1 15,5 0-1-15,15-3 0 16,22-17-1-16,20 26 0 16,19-16-1-16,21-4 1 15,11-1-1-15,8 1 1 16,6 2 0-16,-1 6 0 15,-10 2 0-15,-13 3 0 16,-10 5 1-16,-19 3 0 16,-15-1 1-16,-21 3 0 0,-15-3-1 15,-13-3 2-15,-15-1-1 16,-7-5 0 0,-3-5-1-16,4-4-1 15,2-6 0-15,9-10-1 0,10 2-2 16,1-17-3-16,31 23-6 15,-8-36-29-15,22 7 0 16,6 0-1-16,7-9 0 16</inkml:trace>
  <inkml:trace contextRef="#ctx0" brushRef="#br0" timeOffset="92732.6262">25711 8965 74 0,'10'17'42'0,"-18"3"0"0,2 9 0 16,-9-1-32 0,15 21-3-16,0-2-1 0,9 4-3 15,3 2-1-15,14-4-1 16,6-4-2-16,3-7 1 16,8-13-1-16,3-13-1 15,5-12 0-15,-9-14-2 16,3-3-2-16,-17-23-1 15,9 3-1-15,-29-24 0 16,10 10 2-16,-26-6 0 16,2 14 4-16,-12 2 1 15,-1 4 3-15,19 37 3 16,-34-32 2-16,34 32 1 16,-14 26-2-16,24 7 0 0,-4 0-1 15,14 14 0-15,0 1-2 16,5 5 0-16,1-2-2 15,0-2 0-15,-1-6 0 16,-3-10-2-16,2-5-1 16,-5-20-2-16,1 1-3 15,-12-32-9-15,-8 23-26 16,30-47 0-16,-21 7 0 16,3-9 0-16</inkml:trace>
  <inkml:trace contextRef="#ctx0" brushRef="#br0" timeOffset="93028.7384">26359 9063 71 0,'22'-10'41'0,"-22"10"0"16,25 28-1-16,-7 11-29 15,-10-8-3-15,12 14-3 16,-8-5-1-16,1 3-1 16,-7-4-2-16,6-2 0 15,-8-9-1-15,-4-28 0 16,10 21 0-16,-10-21 0 15,0 0 0-15,6-33-1 16,-6 4 1-16,2-7 0 16,4-7 0-16,6-4-1 15,1 2 0-15,1-4-1 16,6 4 0-16,-2-4-2 16,9 13-2-16,-11-5-4 0,26 29-10 15,-13-13-21-15,5 3-1 16,7 4 1-16,1-9 2 15</inkml:trace>
  <inkml:trace contextRef="#ctx0" brushRef="#br0" timeOffset="93304.8438">27107 8698 47 0,'30'-20'41'0,"-30"20"-1"16,16-12 2-16,-32 3-18 16,-4 34-13-16,-25-3-2 15,5 13-4-15,-3 6-1 16,9 12-3-16,7 6 1 15,13 10-1-15,10 1-1 16,16 5 2-16,9 2-2 0,11 5 1 16,2-1 0-16,3-1 0 15,-3-3-1-15,-7-5 1 16,-3-9-1-16,-16-6 0 16,-10-14 0-16,-10-14-1 15,-14-5-1-15,-13-14 1 16,-1-6-3-16,-17-22-5 15,22-13-32-15,-23-1-3 16,5-9 1-16,2-10 0 16</inkml:trace>
  <inkml:trace contextRef="#ctx0" brushRef="#br0" timeOffset="93816.0344">26829 9137 58 0,'53'-9'38'0,"6"-3"1"16,3 0 0-16,13 8-31 0,-16-13-1 16,14 9-2-16,-10-6-1 15,-2 4-1-15,-13 0-1 16,-9 4 1-16,-13-5 0 16,-6 9 0-16,-20 2-1 15,0 0 1-15,-26 21 1 16,-2 7-1-16,-11 1-1 15,-1 12 0-15,1 6-1 0,1 6 1 16,13-1-1-16,9-1 0 16,16-8-1-1,14-8 1-15,17-11-1 16,9-11 0-16,5-13-1 16,7-17 0-16,-3-5 0 0,0-15 0 15,-7-8 0-15,-9-8 0 16,-3 2 0-16,-16-2-1 15,-2 8 2-15,-12 7 0 16,-6 5 0-16,0 11 1 16,6 22 0-16,-20-4 0 15,20 4 1-15,-12 40-1 16,10-9 1-16,4 8-1 0,6 2 0 16,10 5 0-1,2-1-1-15,-1-4 0 16,13-6-2-16,-4-11 0 15,9-7-3-15,-9-17-4 0,23 2-34 16,-23-17 0-16,9-11-1 16,-5-9 1-16</inkml:trace>
  <inkml:trace contextRef="#ctx0" brushRef="#br0" timeOffset="94220.1851">28124 8910 80 0,'-20'-2'44'15,"1"16"-1"-15,-17 3 0 16,8 19-34-16,-5 1-3 16,9 14-1-16,2-2-2 15,15 6-1-15,13-8 0 16,13 0-1-16,15-12-1 0,11-7 0 16,11-12 0-16,9-10-1 15,6-14 0-15,-6-10 1 16,2-8-2-16,-2-19 1 15,-8 0 0-15,-9-8 0 16,-17 6 0-16,-19-2 0 16,-16 10 1-16,-11 13 1 15,-17 11-1-15,-10 17 1 16,-9 13 0-16,0 17 1 16,5 5-1-16,13 12 0 15,11 2 0-15,16-2 0 16,14-4-1-16,24-2 0 15,7-7 0-15,14-13-2 0,15-7 0 16,1-16-2-16,6-4-4 16,-16-33-15-16,10 9-21 15,-8-19 0-15,2-10 1 16,-9-6 0-16</inkml:trace>
  <inkml:trace contextRef="#ctx0" brushRef="#br0" timeOffset="94476.2811">29082 8859 75 0,'-26'-16'42'0,"-2"22"0"16,1 6 0-16,-5-2-33 16,12 17-2-16,7 1-3 15,7 5 0-15,8 0-2 16,15 5-1-16,11-3 0 0,10 2 0 16,1-3 0-16,7 3-1 15,-13-4 1-15,5 1 0 16,-23-3 0-1,-11-2 1-15,-14 1 0 0,-11-5-1 16,-13-7 0-16,-11-2 0 16,-3-5-4-16,-9-11-2 15,20 6-31-15,-17-15-8 16,1 1-1-16,-6-8 0 16</inkml:trace>
  <inkml:trace contextRef="#ctx0" brushRef="#br0" timeOffset="97040.2344">13066 11422 19 0,'0'0'34'0,"0"0"0"16,-21 12-5-1,21-12-6-15,0 0-5 0,0 0-6 16,-20 6-4-16,20-6-1 15,0 0-3-15,26 0 1 16,-26 0-2-16,33-16 0 16,-13-6 0-16,14 3-1 15,-3-13 0-15,5-3 0 16,1-2-1-16,-3-3 1 16,-3 1-2-16,-11 4 1 0,-6 5-1 15,-8 5 1-15,-14 7-1 16,-16 10 0-1,-5 12 0-15,-15 12 0 16,-9 9 1-16,-4 19 0 0,-3 11 0 16,3 15 0-16,2 3 0 15,17 5 0-15,11-3-1 16,21-4 2-16,12-12-2 16,19-16-1-16,17-14 0 15,7-19-4-15,18 0-3 16,-15-32-22-16,15 3-11 15,-10-11 0-15,-4-5 0 16</inkml:trace>
  <inkml:trace contextRef="#ctx0" brushRef="#br0" timeOffset="97916.5647">13852 11151 50 0,'20'-23'37'0,"-20"23"-2"15,0 0-8-15,-2-34-6 16,2 34-6-16,-26-12-4 16,26 12-3-16,-53 10-2 0,20 10-3 15,-19 1 1-15,7 19-2 16,-9-1 0-16,9 10 0 15,6 2-2-15,11-2 1 16,10-4-1-16,18-7 0 16,14-9-1-16,14-15 1 15,15-10-1-15,2-12 0 16,11-8-1-16,-1-11 1 31,-2-9 0-31,-5-7 1 0,-9 0 0 0,-7-2 0 16,-8 2 0-16,-17 9 1 15,-5 5 0-15,-2 29 0 16,-21-14 0-16,1 36 0 0,-10 15 0 16,3 24 0-16,-9 19-1 15,5 26 1-15,-1 18 0 16,6 11-1 0,12 1 0-16,9-5 2 0,12-5-2 15,13-16 0-15,12-22 1 16,5-25-1-16,5-26 0 15,7-23 0-15,-2-18 0 16,-7-18 0-16,-2-19 0 16,-11-14 0-16,-13-12-1 15,-8-7 1-15,-12-3 0 16,-14 9 0-16,-19 1 0 0,-7 6-1 16,-7 12 0-16,-4 10 0 15,3 13-4 1,-5-7-7-16,16 17-30 0,9-5 1 15,14 3-1-15,13-2 1 16</inkml:trace>
  <inkml:trace contextRef="#ctx0" brushRef="#br0" timeOffset="98832.914">14216 11196 19 0,'8'-19'34'0,"-8"19"2"16,0 0-3-16,0-26-10 15,0 26-4-15,0 0-3 16,7 31-5-16,-16-11-2 15,11 19-2-15,-8 3-3 16,12 9-1-16,-6 0 0 16,11 2 0-16,9-8-3 15,6-6 1-15,5-8-1 16,5-15 0-16,9-16 0 16,1-10 0-16,-1-9-1 15,-3-11 0-15,-3-7 0 16,-9-8 0-16,-5-6 1 15,-15 2 0-15,-6 4 0 0,-8-1 0 16,-4 11 0-16,-5 10 2 16,-7 11-1-16,20 14 0 15,-34 14 1-15,22 13-1 16,10 8 0-16,6 13 0 16,8-1 0-16,12 2-1 15,4-2 1-15,5-6 0 16,7-6-2-16,-1-11 0 15,1-8-1-15,-9-14-2 16,7 3-4-16,-24-28-16 16,11 9-17-16,-5-7 0 15,0-7-1-15,-6-7 2 0</inkml:trace>
  <inkml:trace contextRef="#ctx0" brushRef="#br0" timeOffset="99676.2243">15150 11129 47 0,'15'-19'38'0,"-1"1"1"16,-14 18 2-16,12-35-20 15,-12 35-5-15,0 0-6 16,-34 37-3-16,-3-11-1 16,3 17-3-16,-11 6-1 15,4 10-1-15,3-2-1 16,12 2 0-16,13-4 0 0,18-8 0 15,17-12-1-15,16-15 1 16,15-11-1-16,4-13 0 16,8-9 1-16,-3-11-1 15,-5-13 1-15,-10-6-1 16,-7 0 2-16,-15-5-1 16,-11 7 1-16,-10 4-1 15,-10 9 1-15,-8 9 0 16,-5 13 0-16,-7 12 0 15,0 4 0-15,7 19-1 16,1 4 0-16,12 5 1 16,12-3-1-16,8 0 1 15,15-7-2-15,11-7 1 0,7-3 0 16,6-16-1-16,5-10 0 16,-5-7 0-1,2-11-1-15,-7-11-1 16,-3-3 1-16,-11-14 0 0,-3-5-2 15,-15-10 2-15,0-6-1 16,-16-5 2-16,-4 7 0 16,-10 9 1-16,0 14 0 15,2 17 2-15,-7 12 1 16,19 21 0-16,-34 31 1 16,28 22 0-16,-2 10-1 15,8 11 0-15,0 5 1 16,10 5-2-16,8-3-1 0,10-11 0 15,3-9 0 1,13-14-1-16,-1-15-1 16,8-15 1-16,1-25-2 15,-7-13 0-15,1-9 0 0,-7-15 0 16,-1-6-1-16,-15-19 1 16,-3-3-1-16,-10-15 1 15,-2-1 0-15,-10-1 2 16,-4 8 0-16,0 13 0 15,0 12 1-15,6 22 1 16,-8 17 0-16,8 18 1 16,-4 45 0-16,10 12 0 15,0 8-1-15,0 9 1 16,0-1-1-16,2 2-2 16,4-1 1-16,1-11-2 15,5-10 1-15,-2-12-3 16,8-9-2-16,-8-24-3 0,17 5-26 15,-13-19-8-15,4-7-1 16,-5-9 0-16</inkml:trace>
  <inkml:trace contextRef="#ctx0" brushRef="#br0" timeOffset="100072.3708">16518 11025 83 0,'-14'22'41'16,"10"2"0"-16,2 1 1 16,14 16-32-16,-12-11-3 15,14 13-2-15,6-6-3 0,7-5-1 16,7-15-1-16,9-11-1 16,-1-6 0-16,1-12 0 15,-1-9-1-15,-5-13 2 16,-5-7-1-16,-13-4 0 15,-9 6 1-15,-4 4 0 16,-2 5 1-16,-4 30 2 16,-6-25-1-16,6 25 1 15,-8 41 1-15,10 18-1 16,-2 11 1-16,8 21-1 16,-2 9 0-16,6 8-2 15,0 2 1-15,2-1-1 0,0-12-1 16,-3-19-1-16,-3-13-2 15,-2-30-2-15,6-1-11 16,-12-34-28-16,0-20 0 16,-12-19-1-16,6-10 0 15</inkml:trace>
  <inkml:trace contextRef="#ctx0" brushRef="#br0" timeOffset="100996.7125">18119 10916 35 0,'0'0'36'0,"22"-20"1"0,-22 20 2 16,-8-24-19-16,0 44-3 15,-37-14-4-15,11 31-4 16,-23-3-2-16,10 17-2 16,-9 0-1-16,9 13-2 15,7-3-1-15,17-2 0 16,19-10 0-16,12-12-2 16,17-7 1-16,9-16 0 0,11-16-1 15,9-20 0 1,3-11-1-16,2-16-2 15,0-6 0-15,-13-18-1 16,1-3-1-16,-19-19 0 16,-5 11 1-16,-23-6 2 0,-5 3 1 15,-13 9 2-15,-10 7 2 16,8 22 2-16,-5 12 2 16,25 37 0-16,-28 2 0 15,28 37 1-15,6 10-2 16,10 22 0-16,2 7-1 15,7 9-1-15,-5-5 0 16,12 2-2-16,-5-3 1 16,5-16-3-16,-5-10 0 15,-1-14-1-15,2-2-2 16,-10-29-5-16,21 0-30 16,-39-10-3-16,28-24 0 0,-16-1 0 15</inkml:trace>
  <inkml:trace contextRef="#ctx0" brushRef="#br0" timeOffset="101176.7812">18593 10994 58 0,'0'0'41'15,"30"39"-1"-15,-14-7 1 16,-5-7-13-16,3 22-19 16,-8-9-1-16,6 11-5 15,0-8 0-15,-4-10-3 16,8-1-3-16,-16-30-7 15,29 0-31-15,-29 0-1 16,26-36 0-16,-18-1 1 0</inkml:trace>
  <inkml:trace contextRef="#ctx0" brushRef="#br0" timeOffset="101308.829">18741 10706 50 0,'0'0'33'16,"-20"-12"-1"-16,28 35-12 15,4 5-37-15,-12-28-16 16,22 33-1-16,-4-17 0 16</inkml:trace>
  <inkml:trace contextRef="#ctx0" brushRef="#br0" timeOffset="101644.9624">19112 10906 66 0,'-15'35'38'0,"-13"-13"1"15,-6 1-1 1,-3 9-26-16,-10-21-3 0,19 9-4 16,-2-10-1-16,30-10-3 15,0 0 0-15,24 12-1 16,21-10 1-16,11 0-1 16,13 1-1-16,4 7 1 15,4 2 0-15,-4 6 0 16,-12 1 2-16,-6 9-1 15,-21-1 2-15,-20 7-1 16,-20-1 1-16,-20 2-1 0,-21-5 2 16,-16 1-2-16,-10-7 0 15,-6-5-1 1,-6-9-1-16,6-10-2 16,14-2-3-16,-7-29-11 0,31 7-26 15,9-9 1-15,15-2-1 16,21-9 0-16</inkml:trace>
  <inkml:trace contextRef="#ctx0" brushRef="#br0" timeOffset="102297.1995">19697 10523 61 0,'0'-23'39'0,"6"1"0"16,-6 22-8-16,-6-41-13 15,6 41-3-15,0 19-5 0,4 23-2 16,-8 11-2-16,10 19-2 16,0 11-1-16,6 11-1 15,1 2 0-15,7-2-1 16,2-9 0-16,7-9-2 16,-7-19 1-16,-2-16-3 15,4-2 1-15,-24-39-4 16,21 40-5-16,-40-32-30 15,19-8-2-15,-20-30 0 16,0 5 2-16</inkml:trace>
  <inkml:trace contextRef="#ctx0" brushRef="#br0" timeOffset="102784.3795">19584 10992 62 0,'14'-23'37'0,"18"11"1"16,7 0 1-1,13-15-28-15,13 25-2 0,-6-10-2 16,10 14-1-16,-6-2-2 16,-2 12 0-16,-9 1-1 15,-9 9 0-15,-9 3-1 16,-3 7 0-16,-11-1 0 16,-6 5 0-16,-8-1-1 15,0-2 0-15,-12-3 2 16,2-5-4-16,-4-3 3 15,8-22-2-15,-18 23 1 0,18-23-1 16,0 0-1-16,-8-27 2 16,14 1-2-1,8-5 1-15,4-8-1 16,10-5 1-16,3-7-1 0,3 4 2 16,5 0-1-16,7 2 0 15,-5 10 0-15,3 5 0 16,-7 15 0-16,-3 9 0 15,-7 14 1-15,-3 13-1 16,-8 15 0-16,2 11 1 16,-9 2-1-16,7 6 0 15,-6-2 1-15,2-2-1 16,2-6 1-16,-2-8-1 16,-1-13-1-16,-11-24-1 15,28 17-4-15,-30-36-23 16,2 19-13-16,10-44-1 15,-10 7 0-15,-8-10 1 0</inkml:trace>
  <inkml:trace contextRef="#ctx0" brushRef="#br0" timeOffset="102928.4333">20611 10447 86 0,'0'0'37'16,"0"0"-1"-16,26-20-7 15,-24 45-64-15,16-9-2 16,9 8 0-16,-3-5 0 16</inkml:trace>
  <inkml:trace contextRef="#ctx0" brushRef="#br0" timeOffset="103367.6008">20992 10631 80 0,'-2'27'42'16,"-4"9"-1"0,6 7 1-16,0 8-30 0,14 10-5 15,-8 0-1-15,14 3-3 16,-8-11 0-16,3-2-3 16,3-11 1-16,-4-7-1 15,-2-9 0-15,-12-24 0 16,20 9-1-16,-20-9 0 0,13-33-1 15,-7 4 1-15,0-7 0 16,2-7-1-16,0-2 0 16,6 0 1-16,4 4 0 15,7 9 0-15,1 5 1 16,8 13 0-16,5 8 1 16,-1 16 1-16,-3 8-1 15,1 9 1-15,-15 8 0 16,-7 5 1-16,-14 3-2 15,-8 2 1-15,-17-4 0 16,-13-4-1-16,-3-3 0 16,-5-7-3-16,1-7-2 15,-9-20-7-15,29 4-30 0,-7-10-2 16,16-6 1-16,11-9-2 16</inkml:trace>
  <inkml:trace contextRef="#ctx0" brushRef="#br0" timeOffset="104056.8551">21587 10833 40 0,'5'-18'38'0,"1"1"1"16,-6 17 1-16,20-14-18 15,-20 14-7 1,-6 22-3-16,0 1-3 0,14 24-2 15,-4 0-3-15,10 10-1 16,0-4-1-16,11 0-1 16,3-11 0-16,8-17-1 15,-3-11 0-15,3-10-1 16,1-12 1-16,-5-12 0 16,-5-3-1-16,-7-11 1 15,-8-7 0-15,-4 0-1 16,-8-4 0-16,-8 2 1 0,0 7 0 15,-4 1-1-15,0 11 2 16,12 24-1 0,0 0 1-16,0 0-1 15,-7 28 1-15,14 11 0 0,11 4-1 16,4 6 1-16,4 2-1 16,5-7 1-16,1-5-1 15,1-10-1-15,7-9-1 16,-7-18-3-16,7 4-5 15,-9-22-33-15,-3-10 2 16,-4-9-2-16,-4-16 1 16</inkml:trace>
  <inkml:trace contextRef="#ctx0" brushRef="#br0" timeOffset="104287.9415">22246 10172 81 0,'0'0'42'0,"6"35"1"15,2 14 0-15,4 45-33 16,-12-13-2-16,19 25-2 16,-5 6-2-16,6 1-1 15,0-3-1-15,-1-11-2 16,3-11 0-16,-4-25-1 16,6-12 0-16,-9-26-3 15,11-5-2-15,-26-20-18 16,18-28-18-16,-14 7-2 15,0-11 1-15,-10-7 1 16</inkml:trace>
  <inkml:trace contextRef="#ctx0" brushRef="#br0" timeOffset="104657.0796">22096 10843 72 0,'0'0'39'15,"51"16"1"-15,-3-10 0 16,17 3-32-16,-2-13 0 16,22 8-3-16,-2-11-2 15,6 1 0-15,2-10-2 16,-1-4 0-16,-9-5 0 16,-10-5-1-16,-11 3 0 15,-15 3 1-15,-19 1-1 0,-26 23 1 16,0-20 0-16,-28 30 1 15,-15 14-1-15,-11 11 2 16,-9 8-1-16,2 14 0 16,4 2-1-16,9 0 1 15,19 2-1-15,15-8-2 16,20-8 0-16,17-12-1 16,25-9-2-16,3-22-4 15,28 5-20-15,-8-20-15 16,2-7 1-16,-2-13-1 15,0-7 1-15</inkml:trace>
  <inkml:trace contextRef="#ctx0" brushRef="#br0" timeOffset="104984.2048">23267 10792 83 0,'-46'23'43'16,"5"17"0"-1,-4 3-1-15,13 12-32 0,0-10-4 16,30 6-2-16,8-8-1 15,22-9-3-15,19-17-1 16,17-17 0-16,9-10-1 16,-6-15-1-16,4-16 0 15,-14-18-1-15,-12-12 1 16,-17-19 0-16,-14 2 0 16,-16-13 1-16,-10 9 2 15,-2 12 1-15,-3 13 1 0,1 24 1 16,-4 15 1-16,20 28 0 15,-20 30 0 1,14 29-1-16,-2 13 0 16,4 13-1-16,-3 7-2 0,7 2-2 15,7 4-5-15,-14-9-35 16,18-17-1-16,-1-19 0 16,8-17 0-16</inkml:trace>
  <inkml:trace contextRef="#ctx0" brushRef="#br0" timeOffset="106756.8645">24799 10935 42 0,'-2'-23'39'15,"2"23"-1"-15,-8-18 2 16,8 18-15-16,0 0-16 16,-20 25-3-16,20 3-2 15,-5-1-1-15,-1 7-2 16,-6 3-2-16,-10-13-13 16,-4 9-25-16,7-4-1 15,-9-9 1-15,8-4-3 16</inkml:trace>
  <inkml:trace contextRef="#ctx0" brushRef="#br0" timeOffset="107465.1275">25757 10764 30 0,'0'-19'37'15,"0"19"0"-15,-20-6 1 16,-6-2-22-16,12 41-3 15,-31-9-2-15,8 29-2 16,-15-4-4-16,17 12 0 16,-3-4-2-16,18 0-2 0,7-8 0 15,18-12-1-15,11-15-1 16,22-16 1-16,7-16 0 16,9-16-1-1,3-9 1-15,-4-22-1 0,-2-10 1 16,-3-15 0-16,-9-10 0 15,-11-7-1-15,-10-1 2 16,-12 10-1-16,-12 4 2 16,-2 19-1-16,-4 8 1 15,-6 24-1-15,-2 17 2 16,20 18-1-16,-27 39 0 16,15 16 0-16,4 12-1 15,8 16 1-15,0 9-1 0,8 8-1 16,4 0-1-16,8-12 0 15,5-5-2 1,3-28-1-16,5-8-3 16,-9-35-8-16,10-7-26 0,-7-16-1 15,3-15 2-15,-2-7-1 16</inkml:trace>
  <inkml:trace contextRef="#ctx0" brushRef="#br0" timeOffset="108132.3766">26319 10527 52 0,'0'0'41'0,"0"0"-1"16,0 0 1-16,-37 39-24 0,-10-9-7 15,13 23-3 1,-17 2-2-16,11 11-1 16,-3 1-2-16,11 2 0 15,16-8-2-15,16-8 1 0,14-10-2 16,20-14 1-16,9-13-1 15,5-14 0-15,3-8 1 16,0-18-2-16,-5-5 1 16,-13-10-1-16,-5-6 1 15,-14-8 0-15,-4-4 0 16,-10 2 0-16,-4 4 1 16,-2 4 0-16,-2 7 0 15,6 7 0-15,2 6 0 16,4 7 0-16,-4 20 1 15,35-12-1-15,-11 14 1 16,8 8 0-16,1 6 0 16,3 11 0-16,-7 6 1 0,3 13-1 15,-12 3 1-15,-3 4-1 16,-7 0 1-16,-6 0 0 16,-4-6-2-16,-4-8 1 15,0-8 0-15,-2-11-1 16,6-20 0-16,0 0 0 15,0 0-1-15,-13-22 0 16,20-9 1-16,1-10-1 16,4-8 0-16,8-6 0 15,2-2 1-15,7 2 0 16,-1 6 0-16,-2 6-1 16,7 9 1-16,-1 13 0 15,1 9 0-15,-1 22 1 0,1 9 0 16,-5 15-1-16,-2 9 1 15,-3 10 0-15,-9 6 0 16,0 6-1-16,-8-1 1 16,0-9-1-16,-6-6-1 15,-4-11 0-15,8-7-2 16,-4-31-4-16,16 27-12 16,-16-27-23-16,23-29-1 15,-3-2 0-15,0-9 0 16</inkml:trace>
  <inkml:trace contextRef="#ctx0" brushRef="#br0" timeOffset="108365.4643">27439 10378 70 0,'0'0'41'16,"14"27"1"-1,-8 5 1-15,-4-9-35 0,8 40 0 16,-5-2-3-16,9 10-1 15,-6-5-2-15,10 3-1 16,-4-10 0-16,2-8-2 16,1-10-1-16,-5-17-2 15,2-3-2-15,-14-21-13 16,0 0-23-16,-6-25-1 16,0 5 1-16,-6-3-1 0</inkml:trace>
  <inkml:trace contextRef="#ctx0" brushRef="#br0" timeOffset="108568.5401">27157 10621 50 0,'41'-4'39'0,"3"4"0"15,9-2 0-15,-8-13-27 16,20 19-3-16,-9-8-5 15,1 0-4-15,0 12-6 16,-23-8-32-16,-7-4-1 0,-7 2-1 16,-20 2 1-1</inkml:trace>
  <inkml:trace contextRef="#ctx0" brushRef="#br0" timeOffset="108772.6157">27001 10036 72 0,'0'0'39'0,"-18"30"0"16,10-1-2-16,0 3-40 15,14 9-32-15,-4 4-2 16,-2-8-2-16,12-5 1 15</inkml:trace>
  <inkml:trace contextRef="#ctx0" brushRef="#br0" timeOffset="109372.8414">28531 10370 48 0,'26'-16'39'0,"-26"16"0"15,0 0 1-15,31-4-26 0,-31 4-3 16,0 0-4-16,0 0-1 16,0 0-3-16,0 0-1 15,2-23-1-15,-2 23 0 16,-2-20-1-16,2 20 0 16,-18-23 0-16,-1 15 0 15,-9 6 0-15,-6 8 0 16,-7 7-1-16,-1 15 1 15,3 9 0-15,1 8 0 16,11 8 0-16,13 2-1 16,10 0 0-16,20-4-1 15,8-13-1-15,19-3-3 16,2-35-6-16,28-4-28 0,-13-10-1 16,3-11 1-16,-2-9 0 15</inkml:trace>
  <inkml:trace contextRef="#ctx0" brushRef="#br0" timeOffset="109896.0355">28924 10315 55 0,'0'0'40'15,"0"0"1"-15,0 0 0 16,-14 18-28-16,20 23-4 16,-6-6-3-16,16 10 0 15,-4-3-3-15,5-1 0 16,-3 0-2-16,4-8 0 15,-8-9 0-15,2-6-1 0,-12-18 0 16,0 0 0-16,17 4-1 16,-17-4 1-16,8-32-1 15,-2 5-1 1,2-3 0-16,4-9 0 0,2 2 0 16,4-5 0-16,3 5 1 15,-1 0 0-15,2 7 0 31,3 7 1-31,-1 3 0 0,-4 14 1 0,-20 6 0 16,26 12 0-16,-21 6 1 16,-8 15 0-16,1 2 0 15,-10 9-1-15,6 3 1 16,4 4-1-16,2 2 0 0,8-4 0 16,13-10-1-16,17-11 0 15,7-11 0 1,9-11 0-16,5-8 0 15,0-14 0-15,-2-9 0 0,-11-10 0 16,-9-7 0-16,-21 1 1 16,-10 0-1-16,-18-2 0 15,-13 2 1-15,-15 3-2 16,-1 3 1-16,-3 6-2 16,9 13-2-16,-5-8-5 15,40 24-32-15,-26-13-1 16,26 13-1-16,0 0 1 15</inkml:trace>
  <inkml:trace contextRef="#ctx0" brushRef="#br0" timeOffset="110272.1756">29976 10170 83 0,'0'0'42'16,"-21"15"0"-16,-19-22-13 15,-1 26-22-15,-9-5-2 16,5 6-1-16,1 1-2 16,19-1-1-16,25-20-1 15,12 31 0-15,31-19-1 16,16 0 1-16,10 0 0 16,6-1-1-16,6 3 1 15,-4 0 0-15,-12 3 0 16,-11 1 1-16,-21 2 0 15,-9 3 0-15,-24 1 1 0,-12 1 1 16,-21-3-1-16,-7 0 0 16,-11-5 0-16,-3 1-1 15,-3-2 0-15,6-7 0 16,9 1-2-16,3-10-2 16,39 0-1-16,-24-15-5 15,56 15-21-15,-7-24-13 16,21-5 0-16,5-13 0 15</inkml:trace>
  <inkml:trace contextRef="#ctx0" brushRef="#br0" timeOffset="110568.2861">30604 10199 82 0,'0'0'42'0,"0"0"1"16,-22-6 0-16,-21 2-35 15,9 14-3-15,1 0-1 16,7 6-2-16,12 1-1 31,20 7 0-31,24 1-1 0,25 3 0 0,6 3 0 16,10 11 0-16,1 3 0 15,-5 2 1-15,-16 6 0 16,-15 0 1-16,-19 2-1 16,-23-2 1-16,-19-4-1 15,-15-8 0-15,-11-8 1 16,-10-5-2-16,-4-10-1 0,-9-13-2 15,9 5-5-15,-26-12-36 16,24 0 0-16,-14-9-2 16,-5 1 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7T16:38:53.42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26853 1103 1 0,'17'0'15'15,"-17"-26"16"-15,20 16-1 16,-20 10-10-16,14-39-1 0,4 33-1 16,-24-19-3-16,6 25-2 15,0 0-2-15,0 0 0 16,-42 29-3 0,19 6-2-16,-17 1 1 0,3 21-3 15,-3 0 0-15,10 9-2 16,5 1 1-16,19 4-2 15,14-7 1-15,23-5-1 16,23-10-1-16,19-15 0 16,10-19 0-16,15-15 0 15,-1-17 1-15,-2-20-1 16,-6-13 2-16,-16-10-1 0,-22-9 0 16,-17-4 1-16,-20-3 0 15,-22 1 0-15,-24 5-2 16,-13 9 2-1,-11 8-3-15,-7 8 0 16,2 7-2-16,-4 7-3 0,21 33-7 16,-15 0-29-16,26 17 0 15,1 3-1-15,4 7 2 16</inkml:trace>
  <inkml:trace contextRef="#ctx0" brushRef="#br0" timeOffset="508.1891">26726 1267 43 0,'0'0'37'16,"-27"0"0"-16,27 0 2 15,-12 18-25-15,12-18-1 16,19 2-4-16,1 0-3 15,18 14-2-15,3-8-2 16,5 1-1-16,5 3-2 16,-10-8-5-16,15 18-6 15,-21-20-26-15,3-6-2 16,-11-10 1-16,-7-4 0 0</inkml:trace>
  <inkml:trace contextRef="#ctx0" brushRef="#br0" timeOffset="688.2656">27060 1148 68 0,'-28'4'41'16,"28"-4"1"-16,-20 31 0 15,-13-15-29-15,35 31-4 16,-16-8-1-16,10 14-4 16,2 0-2-16,2-2-6 15,14 10-6-15,-8-16-31 16,20-15-2-16,7-17 1 15,13-11-1-15</inkml:trace>
  <inkml:trace contextRef="#ctx0" brushRef="#br0" timeOffset="1471.5525">31846 1083 24 0,'18'-20'35'16,"-16"-1"3"-16,-8 1-1 15,-10 26-19-15,-27-22-3 16,17 38-3-16,-27-10-3 16,7 25-3-16,-13-2 0 15,14 14-3-15,-1 6 0 16,13 2-1-16,15 0 1 0,18-2-3 15,18-8 2-15,19-8 0 16,11-9-2-16,11-5 2 16,6-13-1-16,0-10 1 15,-10-14-1-15,1-9 0 16,-15-13 0-16,-9-9-1 16,-11-4 0-16,-15-10 0 15,-2-2-2-15,-16 2-1 16,7 8-2-16,-17-8-4 15,16 38-17-15,-14-13-15 16,20 32 0-16,-29-17-1 16,29 17 2-16</inkml:trace>
  <inkml:trace contextRef="#ctx0" brushRef="#br0" timeOffset="1772.6613">31619 1297 55 0,'-22'2'38'0,"22"-2"2"0,0 0-2 15,22-8-29-15,14 18-2 16,-1-12-3-16,16 6-2 16,1-4-3-16,1-6-3 15,6 20-9-15,-13-16-24 16,-1 2-2-16,-11-8 2 16,-15-2-2-16</inkml:trace>
  <inkml:trace contextRef="#ctx0" brushRef="#br0" timeOffset="2304.8701">31767 1134 57 0,'-12'-20'41'16,"12"20"-2"-16,0 0 2 15,-25 6-28-15,31 32-4 16,-6-5-1-16,5 14-3 16,-7 0 0-16,4 8-3 15,-4-4 0-15,2-4-2 16,-3-6 1-16,1-9-3 16,-2-3-2-16,4-29-5 15,9 30-32-15,-9-30-1 0,0 0-1 16,-17-4 1-16</inkml:trace>
  <inkml:trace contextRef="#ctx0" brushRef="#br0" timeOffset="3144.1746">29366 2541 10 0,'8'-19'34'0,"-14"-3"3"16,0 2 1 0,6 20-17-16,-53-27-2 0,33 41-4 15,-31-12-3 16,5 31-4-31,-15 0 0 0,2 20-3 0,-4 6 0 0,15 18-2 16,9 1-1-16,21-1 0 16,18-5-1-16,26-5 0 15,25-14-1-15,22-14 0 16,20-17-1-16,16-18 1 16,3-16 1-16,5-9-1 15,-5-17 1-15,-7-7 0 0,-14-10 0 16,-12-4 1-16,-22 0-1 15,-22 0-1-15,-17 1 1 16,-18 3-1-16,-18 8-1 16,-11 5-2-16,-9 23-5 15,-25-13-14-15,4 30-21 16,0 6 1-16,3 16-2 16,-3 3 2-16</inkml:trace>
  <inkml:trace contextRef="#ctx0" brushRef="#br0" timeOffset="3508.3095">29119 2898 63 0,'0'0'41'15,"28"-7"-1"-15,-4 5 0 16,7-24-31-16,13 30-4 0,-1-2-4 16,3-8-7-16,9 8-32 15,-6 4-2-15,-13-6 0 16,-1-2-1-16</inkml:trace>
  <inkml:trace contextRef="#ctx0" brushRef="#br0" timeOffset="9931.7081">30140 2529 1 0,'0'0'30'0,"0"0"4"16,-20 14 0-16,20-14-17 0,0 0-1 16,-11-17-2-16,11 17-2 15,0 0-3 1,31-16-2-16,-11-6-2 16,17 1 0-16,15-19-2 0,15-5 0 15,12-16-1-15,25-9 1 16,7-13-1-16,13 1-1 31,1-8 1-31,1 3-1 0,-11 3 1 0,-11 7-1 16,-9 9-1-16,-20 15 0 15,-16 11-1-15,-23 5-2 16,-6 16 0-16,-17-1-2 16,-13 22-3-16,0 0-6 0,0 0-18 15,6 18-7 1,-6-18 0-16,-29 25 1 15</inkml:trace>
  <inkml:trace contextRef="#ctx0" brushRef="#br0" timeOffset="10215.814">31258 1576 25 0,'-34'-6'37'0,"8"2"1"16,3 2-1-16,-5-16-20 15,28 18-2-15,-20 2-4 16,40 6-4-16,-20-8-2 15,53 2-2-15,-7-6-1 16,11 0-1-16,0-2 1 16,5 0-1-16,-9-2 0 15,-10 5 1-15,-9 3 0 16,-16 11 1-16,-22 9 0 0,-12 13 0 16,-16 3-1-16,-7 1 0 15,-5 4 0-15,3-4-3 16,7 1-2-16,-3-25-10 15,29 7-28-15,8-20-2 16,0 0 1-16,6-23-2 16</inkml:trace>
  <inkml:trace contextRef="#ctx0" brushRef="#br0" timeOffset="11574.3211">28774 2851 39 0,'0'-25'36'0,"0"25"3"0,-22-30-1 15,-8-1-24-15,30 31-2 16,-53-55-1-16,25 22-2 16,-23-22-3-16,-2 2-2 15,-16-12-1-15,0-10 0 16,-20-9 0-16,2 5-1 16,-12-7-1-16,2 2 0 15,5 5 1-15,7 9 0 16,6 3-1-16,14 12 0 0,15 6 0 15,15 2-1-15,9 9 0 16,14 11 0-16,4 5 0 16,8 3 0-1,2 1 0-15,-2 18 0 16,6-23 0-16,-6 23 0 0,0 0 0 16,0 0 0-16,-8-20 0 15,8 20 0-15,0 0 0 16,0 0 0-16,0 0 0 15,-20-6 0-15,20 6 1 16,0 0-1-16,0 0 1 16,0 0-1-16,-19-12 0 15,19 12 1-15,0 0-1 0,2 20 1 16,-2-20-1-16,12 35 1 16,-5-7-1-1,1 5 1-15,-2 4-1 16,0 5 1-16,-2-7 0 0,-4 6-1 15,-10-10 1-15,2 1 0 16,0-13-1-16,8-19 1 16,-25 18 0-16,25-18-1 15,-18-25 0-15,12-7 0 16,4-5 0-16,0-12 0 16,-4 2 0-16,-6 0-1 15,1 3 1-15,-5 9 0 16,-10 12 0-16,0 11 0 15,-1 16 0-15,-3 13 0 16,10 11-1-16,7 5 1 16,7 1 1-16,10 3-1 15,11 0 0-15,11-11 0 0,8-1 0 16,9-15-1-16,10 0-2 16,-7-18-3-16,15 14-8 15,-18-20-29-15,-1-7-1 16,-7 1 0-16,-7-11 0 15</inkml:trace>
  <inkml:trace contextRef="#ctx0" brushRef="#br0" timeOffset="12831.793">29277 2596 32 0,'0'0'37'0,"0"0"1"16,-16-17-1-16,16 17-22 15,-5-53-2-15,18 17-1 16,-19-31-3-16,18-1-2 15,-6-26-2-15,10-7-2 16,-2-16 0-16,4-7-2 16,-11-5 2-16,5 5-2 0,-6 2 0 15,0 10 0-15,-4 8 0 16,4 12 0 0,-4 8 0-16,4 13 0 15,6 6-1-15,-6 8 1 0,2 4 0 16,-2 16-1-16,-1 4 1 15,1 9 0-15,-6 24 0 16,0 0 0-16,0 39 0 16,0 20 0-16,-4 20 1 15,2 17-2-15,-3 24 2 16,-1 15-1-16,0 10 0 16,4 3 0-16,-2-5 0 15,2-14 0-15,0-11-2 16,-2-18 2-16,4-23-1 15,0-18 1-15,4-18-1 16,-8-20 0-16,4-21 0 16,0 0 0-16,0-43 0 0,4-18 0 15,-2-21 0-15,0-22-1 16,2-22 0-16,4-15 1 16,3-8-1-16,1 0 0 15,-2 7 0-15,8 23 1 16,-6 17 0-16,2 23 1 15,-8 22-1-15,1 32-1 16,-7 25 2-16,-7 31-1 16,-3 34 1-16,-4 29-1 15,-2 28 1-15,-2 31-2 16,-1 16 3-16,-1 9-2 16,6-3 1-16,2-6 0 15,6-22-1-15,4-25 0 0,2-24 0 16,6-32 0-16,-4-24 1 15,4-25-1-15,-6-17 0 16,8-29 0-16,-8-18-1 16,0-28 0-16,4-27-1 15,-4-37-3-15,6-12 0 16,-10-28-1-16,10 10-1 16,-6-1 1-16,2 24 0 15,-6 17-1-15,-2 48 0 16,-14 26-9-16,-9 49-23 15,13 38 0-15,-14 21 0 16,3 21 0-16</inkml:trace>
  <inkml:trace contextRef="#ctx0" brushRef="#br0" timeOffset="13696.1141">29263 1008 20 0,'6'-47'34'16,"0"30"2"-16,-6-5 1 15,-17-11-21 1,17 33-1-16,5-30-1 16,-5 30-3-16,0 0-2 0,0 0-1 15,-17 24-2-15,3 11-1 16,-6 2-1-16,-2 13-2 15,-1-1 1-15,-3 4-2 16,4-6 1-16,5-4-2 16,9-10 2-16,0-11-2 15,8-22 1-15,0 0-1 16,33-8 1-16,-11-21-1 16,2-11 0-16,3-13 0 0,3-8-1 15,-2-1 1-15,-9-1-1 31,1 8 2-31,-6 12-1 0,-6 7-1 16,2 15 2-16,-10 21-1 0,14 17 1 16,-3 13-1-16,-3 11 1 15,4 8 0-15,-2 6-1 16,4 4 1-16,2 4 0 16,-7-10-1-16,3-6 1 15,-6-4-1-15,0-12 1 16,-4-7-1-16,-2-24 0 15,6 27 0-15,-6-27-1 16,0 0 1-16,0 0-2 0,0 0 1 16,0 0 1-1,-20-17-1-15,5 9 0 16,-17 0 0-16,-8 4 1 16,-9-4 0-16,-4 2 0 0,-5-3-1 15,11 15-6-15,-24-6-34 16,30-8 0-16,9-4-3 15,4-4 1-15</inkml:trace>
  <inkml:trace contextRef="#ctx0" brushRef="#br0" timeOffset="50960.0286">10057 6674 16 0,'20'-5'29'0,"-18"-15"-1"0,-2 20-5 15,18-20-7-15,-18-1-2 16,0 21-2-16,2-18-4 16,-2 18-1-16,0 0 0 15,0 0-1-15,0-18 0 16,0 18-1-16,0 0 0 16,-16 4-1-16,16-4 0 15,-32 0-1-15,7 4-1 16,-1 2-1-16,-8-2 1 15,-5 2-1-15,-8-4 1 16,-5 2-1-16,-1-2 1 16,-4 0-1-16,-1-6 0 0,3 4 0 15,-2-6 0-15,9 2 0 16,3-2 0-16,6 2-1 16,7-2 1-1,6 4-1-15,5 0 1 16,21 2 0-16,-26-7-1 0,26 7 1 15,0 0-1-15,0 0 1 16,0 0-1-16,0 0 1 16,0 0-1-16,0 0 0 15,0 0 0-15,0 0 1 16,0 0-1-16,0 0 0 16,0 0 0-16,0 0 0 15,0 0 0-15,0 0 0 0,0 0 1 16,0 0-1-16,0 0 1 15,0 0 0 1,8 21 0-16,-8-21-1 16,12 26 1-16,-4-5 0 0,-3 7 0 15,7 13 0-15,-2 10 0 16,2 10-1-16,2 7 1 16,4 11 1-16,-5-3-2 15,1 9 1-15,-2-7-1 16,2-5 0-16,-6-6 0 15,2-8-1-15,-2-6 0 16,-2-10 0-16,5-10 1 16,-3-9-1-16,0-7 1 15,-8-17 0-15,26 8 0 16,-26-8 1-16,24-15 0 16,-24 15 0-16,21-22 0 15,-21 22 0-15,12-28-1 0,-12 28 0 16,-4-23 0-16,4 23 0 15,-10-18-1-15,10 18 0 16,-19-29 1-16,13 9-2 16,-4-1 2-16,6-11-1 15,-2 1 0-15,0-12 0 16,2-5 1-16,0-3 0 16,0-2 0-16,-2-1-1 15,6-5 1-15,0 4 0 16,4-2 0-16,-4 2 0 15,0 2 1-15,-4 2-1 16,2 6 0-16,-4 5 0 16,0 5 1-16,-2 8-1 0,-3 7 0 15,11 20-1-15,-18-14 1 16,18 14-1-16,0 0 0 16,-16 20 0-16,16-2-2 15,0-18-1-15,2 33-9 16,-2-33-27-16,-2 21-1 15,2-21 1-15,0 0-1 32</inkml:trace>
  <inkml:trace contextRef="#ctx0" brushRef="#br0" timeOffset="51380.1865">9471 7102 45 0,'0'0'35'0,"0"0"0"16,0 0-4-16,20-10-18 15,-20 10-3-15,49-15-3 16,-10-1-2-16,21 8-1 16,1-6-2-16,14 7 0 0,-4-5-1 31,-4 6 1-31,-10-4-1 0,-9 8 1 16,-23 0-1-16,-25 2 0 15,0 0 1-15,-53 22 0 0,-10-10 0 16,-4 3-1-16,-12-1 1 15,2 0-2-15,6-1 0 16,17-5-1-16,29 2-5 16,17-28-17-16,38 9-16 15,19-3 0-15,16-8 0 16,14 3 0-16</inkml:trace>
  <inkml:trace contextRef="#ctx0" brushRef="#br0" timeOffset="52008.4221">10105 7096 21 0,'19'-25'33'0,"-1"13"1"15,-18 12-3-15,14-29-12 16,12 29-1-16,-28-20-4 16,18 24-4-16,-16-4-2 0,0 0-3 15,0 0 0 1,23 33-1-16,-21-9-1 15,0 7-1-15,-2 7 0 16,-2 7 0-16,2 0-1 0,0 6 0 16,-2-6-1-16,4-2 0 15,-2-9 1-15,12-11-1 16,2-3 0-16,-14-20 1 16,33 13-1-16,-13-15 1 15,0-5-1-15,6-1 1 16,-3-6-1-16,-1 0 0 15,0-3 0-15,1 1 0 16,5 0-1-16,-2-1-2 16,5 7-3-16,-17-16-10 15,6 14-23-15,0 1-1 16,-20 11 1-16,19-28-2 16</inkml:trace>
  <inkml:trace contextRef="#ctx0" brushRef="#br0" timeOffset="52236.505">10117 7051 40 0,'0'0'36'0,"0"0"0"15,45-17 1-15,6-11-14 16,14 20-17-16,1-7 0 15,13 9-4-15,2 0-5 16,-18-8-18-16,-8 10-15 0,-12 14-1 16,-23-2 0-16,-20 11 0 15</inkml:trace>
  <inkml:trace contextRef="#ctx0" brushRef="#br0" timeOffset="52384.5601">10148 7202 70 0,'34'-11'37'0,"3"-5"0"16,11 2-2-16,3-7-41 15,-4 1-26-15,11 18-4 16,-25-6 0-16,1 10-2 0</inkml:trace>
  <inkml:trace contextRef="#ctx0" brushRef="#br0" timeOffset="54812.4667">10164 8135 28 0,'0'0'27'0,"12"-24"-2"15,-12 4-3-15,0 20-3 16,4-41-3-16,-4 41-5 16,8-49-1-16,3 30-1 15,-20-17-1-15,9 36-2 16,-8-39 1-16,8 39-2 16,-38-22 0-16,16 24-1 15,-15 2-1-15,-3 12 0 0,-7 9-2 16,-4 13 1-1,-10 5-1-15,-3 16 0 16,3 6 0-16,6 1 0 16,7 3 0-16,15 0 0 15,9-10-1-15,16-10 0 0,20-8 0 16,16-20 0-16,17-9 0 16,8-14 0-16,11-10 0 15,3-13 1-15,4-14 0 16,0-6-1-16,-4-10 0 15,-2-6 0-15,-13-2 0 16,-7 0 0-16,-11 0 1 16,-15 8-2-16,-11 6 3 15,-2 10-1-15,-14 12 0 16,8 27 1-16,-31-16-1 16,9 26 1-16,-4 15-2 15,1 14 2-15,-1 18-2 0,-2 14 1 16,3 11 0-16,-5 15 0 15,6 3-1-15,1 4 0 16,-3 8 0-16,6-4 0 16,6-4 0-16,14-8 0 15,6-4 0-15,14-14-1 16,12-5 1-16,1-10 0 16,13-20-1-16,7-12 1 15,-2-15 0-15,3-14 0 16,-7-18-1-16,-4-11 1 15,-9-10 1-15,-2-16-1 16,-17-4 0-16,-3-2 0 16,-14-4 0-16,-16-6 1 0,-13 11-2 15,-5 3 2-15,-13 9-2 16,-4 17 2-16,-1 3-2 16,7 11-2-16,9 21-9 15,5 0-31-15,7-3 1 16,1 9-2-16,7-4 2 15</inkml:trace>
  <inkml:trace contextRef="#ctx0" brushRef="#br0" timeOffset="57868.6109">15864 6231 22 0,'-33'-43'28'0,"9"27"-7"16,-11 12-2-16,-11 0-3 15,7 16-3-15,-19-4-3 16,11 11-3-16,-16-7-1 16,-2 2-3-16,-10-10-2 15,-8-2 0-15,-14-4 0 16,-16-2 0-16,-19-4 2 15,-18 6 0-15,-26-6-2 16,-11 6 3-16,-27-4 0 16,-11 6-1-16,-19-4 0 15,-5 1-1-15,-26-3 0 16,-11 2-1-16,-14-6 0 16,-8 4 0-16,-14-2 0 0,-6 2-1 15,-15-4 1-15,-5 3-1 16,-5-3 1-16,-5 0-2 15,-1 2 1-15,2 4 1 16,-7 2 0-16,11 8 0 16,-1 10 1-16,13 9-1 15,17 7 1-15,22 7-1 16,14 4 1-16,25 8-1 16,10 0 0-16,22 4-1 15,16-6 1-15,20 4 0 16,11 2 0-16,14 0 1 15,14 2 0-15,24 2 0 16,19 0-1-16,16 6 1 0,19 3-1 16,14 5 1-16,9 9-1 15,12 16 0-15,5 8-1 16,8 18 1-16,13 6 0 16,5 5 1-16,12 2-2 15,12 7 2-15,7-9-2 16,13-1 1-16,6-7 0 15,1-7-1-15,3-2 1 16,5-7-2-16,2-3 2 16,-1-7-2-16,5-7 1 15,4-12-1-15,0-5 1 16,11-13 0-16,5-5-1 16,10-10 2-16,13-7-1 0,17-11 0 15,17-11 1-15,20-3-1 16,20-9 0-16,22 0-1 15,17-4 1-15,20-6 0 16,14 4-1-16,10 6 1 16,17 7 0-16,10 1 0 15,13 4 1-15,3-1 0 16,18-3-1-16,6 2 1 16,13-3-1-16,13-3 0 15,7-4 1-15,3 2-1 16,7-2 1-16,4-6-1 15,-1 4 1-15,-7-6-1 0,2-8 0 16,-13-2 0-16,-3-2 0 16,-11-7 0-16,-14-7 0 15,-20 2 0 1,-14-5 0-16,-23 0 0 0,-22-3 1 16,-36 1-1-16,-27-6 0 15,-30-5 0-15,-35 1 0 16,-31-6 0-16,-26-2 0 15,-25-8-1-15,-13-2 2 16,-16-10-2-16,-10-11 1 16,-4-8 0-16,-1-14 0 15,-11-12 0-15,-4-18-1 16,-5-11 2-16,-13-18-2 0,-1-18 1 16,-4-1 1-16,7-14-1 15,9-9 1 1,21-8-1-16,14 2-2 15,16 1 1-15,21 12-2 0,8 16-2 16,15 32-14-16,-21 9-22 16,-13 21 0-16,-18 30-1 15,-28 21 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7T15:08:00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25476 1299 30 0,'-19'2'22'15,"19"-2"2"-15,0 0-3 16,-20-4-1-16,20 4-6 16,0 0-2-16,0 0-4 15,-20 4-2-15,20-4-2 16,0 0 0-16,0 0 0 16,0 0 0-16,0 0-1 15,0 0 1-15,0 0-1 16,0 0-1-16,0 0 0 15,0 0 0-15,0 0-2 0,0 0 1 16,0 0-1-16,26 10 1 16,-26-10-1-16,33 6 1 15,-17-4 0 1,-16-2 0-16,38 9-1 0,-19-7 1 16,1 4-1-16,0-2 1 15,6-2-1-15,1 0 0 16,5-2 1-16,5-2-1 15,3-4 1-15,-1 0-1 16,7 0 1-16,-7-1-1 16,3 3 0-16,1-2 1 15,-1 6-1-15,1-4 0 16,-2 2 0-16,3 0 0 0,-3-2 1 16,3 4-1-1,-5-6 0-15,1 4-1 16,-7-2 2-16,-1 4-1 15,-4 2 0-15,-3 0 0 0,1 2 0 16,-4-2 1-16,3 2-1 16,-1 0 0-16,4 0 0 15,3-2 0-15,3 0 0 32,-3-2-1-32,5 0 1 0,1 2 0 0,3 0 0 15,-3 0 0-15,-1 0 0 16,1-2 0-16,-3 2 0 15,0-1 0-15,3-1 0 16,5 0 0-16,1-3-1 16,4-1 2-16,5-2-1 15,-1 0 0-15,2 2 0 16,11-4 0-16,-11 4 0 0,0 0 0 16,-1 4 0-16,-7-2 0 15,8 0 0-15,-11 0 0 16,7-2 0-16,-7 0 1 15,7 1-1-15,-4-1 0 16,-3-2 0-16,3 2 0 16,-5 0 0-16,1 0 0 15,-3 2 0-15,-5 4 0 16,5-2 0-16,-1-4 0 16,5 4 0-16,1-2 0 15,1 0-1-15,5-4 2 16,4 2-1-16,-5 0 0 15,3 0 0-15,0 4 0 0,3-1 0 16,-1 1 0-16,2 0 0 16,-1 0 0-16,5 0 0 15,6 0-2-15,0-4 2 16,0-2-1-16,-3 4 1 16,-3-4-1-16,-2 4 1 15,-10 2-2-15,3-4 3 16,-11 4-2-16,1 2 1 15,-7 2 0-15,1-2 0 16,3-2 1-16,3 0 0 16,-1-4-1-16,3 6 1 15,3-6-1-15,5 0 1 0,-3-2 0 16,10 4-1-16,-3-6-1 16,7 4 2-16,2 2-1 15,4-3 1-15,4 1-1 16,8 2 1-16,4-2-1 15,2-2 1-15,2 4-1 16,4-2 0-16,-4-2 0 16,7 2 0-16,-7-4 0 15,6 0 0-15,-4 1 0 16,2 3 1-16,-4-4-1 16,-2 6 1-16,-12 2-1 15,-4 0 0-15,-10 4 1 16,-12 0-1-16,-9-2 0 0,-11 0 0 15,-9 3-1-15,-18-5 0 16,22 6-5-16,-22-6-34 16,-16-7 0-1,-8 1-1-15,-13 0 0 0</inkml:trace>
  <inkml:trace contextRef="#ctx0" brushRef="#br0" timeOffset="2960.1046">28385 1383 8 0,'0'0'15'15,"0"0"-2"-15,0 0-6 16,0 0-1-16,0 0-2 0,0 0 1 16,0 0 2-16,0 0 0 15,0 0 0-15,0 0 2 16,0 0 0-16,0 0-1 16,0 0-1-16,0 0-2 15,0 0-1-15,0 0-1 16,0 0-1-16,0 0 0 15,0 0-1-15,-26 24 0 16,26-24 0-16,-24 23 0 16,24-23 0-16,-21 32 0 15,9-13-1-15,-2-1 1 16,2 2-1-16,-2 1 1 16,1 3-1-16,-1-1 1 0,-2 1-1 15,0 1 1-15,-2-1 0 16,3 3-1-16,-3 1 1 15,0-4-1 1,2 7 1-16,2-6-1 0,-3 3 0 16,3-1 0-16,-4 1 1 15,2 1-1-15,-2 1 2 16,-1-1-2-16,-1-1 1 16,-8 1 1-16,9-1-1 15,-11-1 0-15,10 4 0 16,-7-3 0-16,7 3 0 15,-6-1 0-15,-1 3 1 16,1-3-2-16,0 3 1 0,1 2 0 16,-1-1 0-1,4-1 1-15,-4 2-2 16,3-3 1-16,1 5 0 16,-2 0 0-16,3 1-1 0,-1 3 1 15,-4 2-1-15,1-2 0 16,-1 4 0-16,-2-2 1 15,5 3-1-15,-9-1 1 16,4 2 0-16,1-4 0 16,-5 6 0-16,0-4-1 15,5 0 1-15,-7 1-1 16,3-7 1-16,3 2 0 0,-2-2-1 16,3-1 0-1,1-1 1-15,-2-2 0 16,3 2 0-16,-1 1-1 15,-2 3 1-15,-3-2 0 16,-1 6 0-16,5 0 1 0,-7 7-2 16,-3-5 2-16,5 2-2 15,0-4 1-15,5 6-1 16,-5 0 2-16,3-2-2 16,-3 2 1-16,6-2 0 15,1-2-1-15,-3 6 1 16,-4 6 0-16,-1 4 1 15,1-2-1-15,7-1 0 16,-9 3 0-16,6 2 1 16,-7-2-1-1,7 2 0-15,-5-8 0 0,7 3 0 16,-6-1 0-16,5 2 0 0,-1-4 0 31,-2-2-2-31,9 0 1 0,-5-8-5 0,14 12-10 16,-2-26-21-16,3-13-2 15,11-20 1-15,0 0-2 16</inkml:trace>
  <inkml:trace contextRef="#ctx0" brushRef="#br0" timeOffset="5131.9188">28472 1509 25 0,'0'0'16'15,"0"0"0"-15,0 0 2 0,0 0-4 16,-6-18-1-16,6 18-2 16,0 0-2-16,0 0-1 15,0 0-1-15,0 0 0 16,0 0-2-16,0 0 1 15,0-19-1-15,0 19 0 16,0 0-2-16,0 0 0 16,0 0 0-16,0 0-2 15,-12-18 0-15,12 18 1 16,0 0-2-16,0 0 1 16,0 0 0-16,0 0 0 15,0 0-1-15,0 0 1 16,0 0 0-16,20 16 1 0,-20-16-1 15,19 13 0-15,-19-13 0 16,26 28 0-16,-8-14 0 16,7 3 0-16,-3 1 0 15,8 0-1-15,-8-3 0 16,5 5 1-16,-1-2 0 16,0 1-1-16,-3 3 1 15,-1 5 0-15,-2 1 0 16,3-1-1-16,-1 5 1 15,-2-1-1-15,5 0 1 16,-3-1-1-16,2 3 0 16,-2-5 1-16,-3-1-1 15,1 3 1-15,-2-3-1 0,2 3 1 16,-1-3-1-16,1 2 0 16,0-1 1-16,0 1-1 15,-1 1 0-15,7-1 0 16,-6 3 1-16,0-3-1 15,3 4 1-15,-1-1 0 16,0-1 0-16,3 3-2 16,-1-5 2-16,-2 4-1 15,3 1 1-15,1 1-1 16,-4 0 1-16,1 1-1 16,-1 1 1-16,2 2-1 15,2 1 0-15,-1-1 1 16,-3 0-1-16,4 2 1 0,-1 2-1 15,1 7 0-15,2-3 1 32,3 4-1-32,1 2 0 0,-5-4 1 0,5-2-1 15,2 2 0-15,-3-4 0 32,-3-6 1-32,3 0-2 0,-3-5 2 0,-2-5-1 15,-1 1 0-15,1 1 0 16,-6-3 0-16,5-1 0 15,-5-1 0-15,6-1 0 16,-6 8 1-16,1-1-1 16,5 1 0-16,-4-1 2 15,3 1-2-15,-1-4 2 0,-4 5-2 16,0-3 2-16,-1-3-2 16,-3-5 1-1,0 7-1-15,-2-3 0 16,2 3 0-16,1 3 1 0,-3-2-1 15,4-1 0-15,-4-1 0 16,0 3 0-16,-1-5 0 16,-1 5 0-16,2-9 0 15,-2 3 0-15,2-1 0 16,-2-1 0-16,1 1 1 16,1 1-1-16,0-5 0 15,0-1 0-15,2 1 0 0,-6 1 0 16,1-4 0-16,-11-18 0 15,22 35 0 1,-22-35 0-16,24 35 0 16,-10-17 0-16,-3 2 1 15,-11-20-1-15,22 29 0 0,-10-11-1 16,-12-18 1-16,26 21 0 16,-26-21 0-16,17 18 0 15,-17-18 0-15,22 16 0 16,-22-16 0-16,18 23 0 15,-18-23 1-15,20 26-1 16,-20-26 0-16,21 27-1 16,-21-27 1-16,20 28 0 15,-20-28 0-15,28 27 0 16,-28-27 0-16,29 30 0 16,-15-11 1-16,-14-19-1 15,26 22 1-15,-26-22-1 0,14 18 0 16,-14-18 0-16,0 0 0 15,0 0-1-15,19 9-1 16,-19-9-1-16,0 0-3 16,14-17-34-16,-20-3-2 15,-2-7 0-15,-11-7-1 16</inkml:trace>
  <inkml:trace contextRef="#ctx0" brushRef="#br0" timeOffset="6792.535">28406 1674 1 0,'0'0'21'0,"0"0"2"15,0 0-11-15,0 0-1 16,0 0 0-16,0 0-1 16,0 0 0-16,0 0-2 15,0 0 1-15,-5 35-1 16,5-35 0-16,0 33-2 15,0-33-1-15,5 44-2 16,-6-17-1-16,2 10-1 16,-1 1-1-16,2 5 0 15,2 4-1-15,-10-6-4 16,20 18-11-16,-8-4-15 16,-8-16-1-16,10 16 0 0,-14-19 1 15</inkml:trace>
  <inkml:trace contextRef="#ctx0" brushRef="#br0" timeOffset="7243.7059">28393 2777 15 0,'0'0'27'15,"0"0"-2"-15,0 0-4 16,0 0-3-16,0 0-4 16,0 0-2-16,0 0-3 15,0 0-2-15,13 33-2 16,-13-33-1-16,2 41-1 0,-2-17-2 16,6 9 1-16,-2-3-1 15,2 3 0 1,-4-4-2-16,4 3 0 15,2-3-1-15,-8-9-4 0,12 13-6 16,-18-13-11-16,12 9-4 16,-4 1-6-16,-8-3-1 15</inkml:trace>
  <inkml:trace contextRef="#ctx0" brushRef="#br0" timeOffset="7723.8864">28464 3787 23 0,'0'0'23'0,"0"0"-2"16,-6 18-4-16,6-18-1 15,2 22-2-15,6-1-4 16,-8-21-1-16,0 40-4 15,-2-19 0-15,4 16-2 0,-10-3 1 16,8 7-1-16,-6 0-1 16,6 2 1-16,-2-5-1 15,2-3 0-15,-4-8-1 16,4 3 0-16,-2-5-1 16,2-1 0-16,-2 2 0 15,-4-3 0-15,2 3-2 16,-4-9-3-16,14 17-7 15,-14-11-20-15,8-23-2 16,2 34 1-16,-2-34-1 16</inkml:trace>
  <inkml:trace contextRef="#ctx0" brushRef="#br0" timeOffset="8109.0272">28525 4979 43 0,'0'27'22'15,"0"1"-3"-15,8 11-1 16,-10-10 0-16,10 18-5 0,-10-11-4 16,10 7-3-16,-10-6-2 15,12 3-1-15,-6-7-1 16,-2-6-2-16,7 1-4 15,-9-28-13-15,0 0-16 16,-6 23 1-16,6-23-1 16,0 0 0-16</inkml:trace>
  <inkml:trace contextRef="#ctx0" brushRef="#br0" timeOffset="8984.3552">28576 3216 35 0,'0'0'33'16,"0"0"-3"-16,14 26-8 15,-14-26-6-15,0 0-4 0,0 0-3 16,18 23-2-16,-18-23-2 16,22 12-1-16,-22-12-1 15,45 6 1-15,-25-8-1 16,11 0-1-16,-3-2 0 15,10-6 0-15,-5-3 0 16,7-5-1 0,-1-11 1-16,6 1-1 0,1-11 0 15,-1 4 0-15,-3-9 0 16,3 5 0-16,-7-2 0 31,-5 6-1-31,-7 3 1 0,-4 1-2 0,-5 7 1 16,-3 5-3-16,-14 19-1 0,14-30-4 15,4 40-10-15,-18-10-19 16,0 0-2-16,2 23 1 16,-4-5-1-1</inkml:trace>
  <inkml:trace contextRef="#ctx0" brushRef="#br0" timeOffset="9596.584">29094 3332 16 0,'0'0'32'15,"0"-25"3"-15,0 25 0 0,19 2-15 16,-19-2-4-16,0 0-4 15,0 0-2-15,0 0-3 16,-19 31-2 0,13 0-2-16,-6 5 0 0,2 11-1 15,-2 10-2-15,6 7 1 16,4 3 1-16,4 2-2 16,10-2 1-16,2-7-1 15,6-7 1-15,11-13-1 16,5-17 2-16,7-19-3 15,-1-14 1-15,3-13 1 16,-5-12-1-16,-3-11 0 16,-11-5 0-16,-8-4 1 0,-15 0-2 15,-5 2 2 1,-9 0-1-16,-9 4 0 16,-2 2-1-16,-3 2 0 15,-3 10 0-15,-8-1-2 0,15 13-4 16,-19-10-10-16,16 23-21 15,3 10-1-15,-3 6 0 16,4 5 1-16</inkml:trace>
  <inkml:trace contextRef="#ctx0" brushRef="#br0" timeOffset="9828.6793">29013 3705 59 0,'13'18'36'0,"-13"-18"0"16,36-30-13-16,0 24-15 16,-9-17-2-16,9 5-4 15,-1-3-4-15,-15-11-20 16,2 9-13-16,-2 9-2 15,-15-4 1-15</inkml:trace>
  <inkml:trace contextRef="#ctx0" brushRef="#br0" timeOffset="10691.9936">27577 2904 1 0,'0'0'22'0,"0"0"8"16,0 0-8-16,-14-17-2 15,14 17-2-15,0 0 0 16,0 0-4-16,-8-18-2 15,8 18-2-15,0 0-3 16,0 0-2-16,0 0 0 0,0 0-2 16,0 0 0-16,14 25 0 15,-14-25-1 1,26 30 0-16,-12-8 1 16,11 3-2-16,-3-1 1 0,10 7-1 15,1-2 0-15,7-5 0 16,-1 0-1-16,7-9 1 15,-3-1-1-15,3 0 0 16,-5-4 0-16,2-3 0 16,-9-3 0-16,4 0 0 15,-11-2-1-15,-1-4 1 16,-4-2-2-16,-5-9-1 16,5 9-3-16,-12-16-6 15,12 10-27-15,-22 10 0 16,0 0 1-16,0 0-1 15</inkml:trace>
  <inkml:trace contextRef="#ctx0" brushRef="#br0" timeOffset="11260.2033">27759 3334 16 0,'0'0'33'0,"6"-27"2"15,-6 27-1-15,0 0-14 16,-10-26-5-16,10 26-3 16,0 0-3-16,0 0-3 15,0 0-2-15,-22 14 0 16,2 5-1-16,7 15 0 16,-11 3-1-16,4 8-1 15,0 4 0-15,7 6 0 16,5-4 0-16,8-2-1 15,6-7 1-15,7-11-1 0,7-7 1 16,6-11-1-16,2-5 1 16,-1-8 0-16,3-12 0 15,-3-1 0-15,-7-7-1 16,4-2 1-16,-10-3-1 16,-6-3 1-16,-3-5 0 15,-5-2 0-15,-5 1-1 16,-7-1 0-16,2 0 0 15,-8 3-1-15,4 5 0 16,-5 1-2-16,19 26-3 16,-38-27-8-16,38 27-24 15,-16 8-1-15,0 9 0 16,3 5 0-16</inkml:trace>
  <inkml:trace contextRef="#ctx0" brushRef="#br0" timeOffset="11505.2953">27575 3568 38 0,'0'0'35'0,"0"0"2"16,0 0-1-16,-4 23-19 16,4-23-5-16,44 0-4 15,-17-6-1-15,19 8-3 16,-9-8 0-16,11 2-2 31,-5-5-1-31,-3 1-1 0,-1 4-4 0,-19-14-8 0,6 8-25 16,-26 10-2 15,0 0 1-31,0 0-1 0</inkml:trace>
  <inkml:trace contextRef="#ctx0" brushRef="#br0" timeOffset="13328.9863">25982 5222 9 0,'0'0'28'16,"0"0"0"-16,0 0-3 15,20-16-6-15,-20 16-1 16,0 0-4-16,-6-23-2 0,6 23-3 15,9-20-2 1,-9 20 0-16,8-23-1 16,-8 23 0-16,12-22-2 15,-12 22 1-15,6-18-1 0,-6 18 0 16,0 0-1-16,0 0 1 16,-16-19-3-16,16 19 1 15,0 0 0-15,-27-12 0 16,27 12-2-16,-28-2 2 15,28 2-1-15,-34 4 0 16,9 2 0-16,-1 4 0 16,0 5 0-16,-7 5-1 15,1 6 1-15,-1 3 0 16,3 8 0-16,2 6-1 16,7 6 0-16,1 10 1 15,2 2-1-15,10 6 0 16,2-2 0-16,8 1 1 0,8-3-2 15,4-6 1-15,12-10 0 16,3-11 0-16,9-11 0 16,7-9 1-16,7-10-1 15,3-6 0-15,2-8 0 16,0-6 0-16,3-6 1 16,-1-9-1-16,-2-8 1 15,-3-6-1-15,-7-8 0 16,-2-4 0-16,-5-8 1 15,-13-2 0-15,-3-4-1 16,-10 3 0-16,-14 5 0 16,-6-4 0-16,-8 10 0 0,-11-4 0 15,-7 12 0-15,-2 6-1 16,-5 9 0-16,1 13 0 16,-5 5-2-16,0 8-2 15,9 24-3-15,-13-2-24 16,11 15-9-16,0 4 1 15,5 7-1-15</inkml:trace>
  <inkml:trace contextRef="#ctx0" brushRef="#br0" timeOffset="13605.0793">25909 5391 80 0,'0'0'39'0,"0"0"1"16,0 0 1-16,-20-10-32 16,28 32-1-16,-10-5-3 15,8 13-1-15,-6-3-2 16,8 9-1-16,-2 3-3 15,-6-16-5-15,25 7-32 16,-17-11-1-16,-8-19-1 16,26 16 0-16</inkml:trace>
  <inkml:trace contextRef="#ctx0" brushRef="#br0" timeOffset="14708.4936">31035 5126 30 0,'0'0'34'15,"0"0"0"-15,13-28-2 16,-13 28-13-16,0 0-4 15,0 0-3-15,0-27-3 16,0 27-1-16,0 0-2 0,0 0-2 16,-11-22-1-1,11 22 1-15,-20-2-1 16,20 2-1-16,-34 14 0 16,9 4 0-16,-3 5-1 0,-2 9 0 15,7 5 1-15,-1 6-2 16,4 6 1-16,6 4 0 15,6 2-1-15,8 6 1 16,8-2-1-16,4 0 1 16,10-4-1-16,10-6 0 15,1-12 0-15,14-15 0 16,5-14 1-16,5-18-1 16,0-10 0-16,-1-13 1 15,-5-12-1-15,-6-12 0 16,-5-8 1-16,-14 4 0 15,-7-8-1-15,-13 3-1 16,-6-11 2-16,-6 5-2 0,-8 1 1 16,-9 4 0-16,-5 8 0 15,-5 6 0-15,-5 8 0 16,-1 10 0-16,-1 15-1 16,1 10-1-16,7 10-2 15,-2 8-2-15,15 28-5 16,-15-5-30-16,22 8-1 15,-2 4 2-15,8 3-2 16</inkml:trace>
  <inkml:trace contextRef="#ctx0" brushRef="#br0" timeOffset="15235.6881">30944 5340 48 0,'-22'0'34'15,"22"0"1"-15,0 0-12 16,4-28-4-16,20 26-7 0,-22-19-2 16,23 13-3-16,-7-10-2 15,14 10-2-15,-11-3 1 16,7 7-2 0,-4 0 1-16,-5 12-1 0,-19-8-1 15,20 37 0-15,-20-10 0 16,-12 9 0-16,-1 3-1 15,-7-4 1-15,0 5-1 16,0-9 1-16,3-9-2 16,3-3 1-16,14-19 0 15,-14 22 0-15,14-22 1 16,0 0-1-16,0 0 0 0,18-2 1 16,-18 2-1-16,35 0 0 15,-9 0 1 1,0-2-2-16,1 0-1 15,-1-2-2-15,11 12-7 16,-21-8-28-16,4 2-1 0,-20-2 1 16,0 0-2-16</inkml:trace>
  <inkml:trace contextRef="#ctx0" brushRef="#br0" timeOffset="17288.4544">28491 5420 22 0,'22'-17'33'0,"-22"17"0"16,16-26 1-16,0 26-15 15,-22-25-2-15,24 27-4 16,-18-2-3-16,0 0-2 15,-4-26-2-15,4 26-1 16,0 0-1-16,0 0-1 16,-16 28 0-16,10-7-1 15,0-3-1-15,0 7 0 0,4 1 0 16,2 3-1-16,6-7 0 16,-6-22 0-16,36 18 0 15,-5-26 0-15,3-4 1 16,-1-10-1-1,-3-5 2-15,-2-5 0 0,-15-1 0 16,-9 4 0-16,-10-1 1 16,-13 5-2-16,-5 3-1 15,-4 1-3-15,11 19-8 16,17 2-30-16,-34-22 0 16,34 22-1-16,-22-10-1 15</inkml:trace>
  <inkml:trace contextRef="#ctx0" brushRef="#br0" timeOffset="18339.8473">28523 5832 29 0,'0'0'35'0,"0"0"2"0,6-17-1 15,-6 17-14-15,0 0-7 16,0 0-4-16,0 0-4 16,-12 25-2-16,12-25-2 15,-20 43 0-15,6-13 0 16,-3 9-1-16,-3 0 0 16,6 3 0-16,-6-3-1 15,9-4 0-15,-3-5 0 16,6-7 0-16,8-23-1 15,-12 28 0-15,12-28 0 16,0 0 0-16,0 0-1 16,0-32 1-16,8 11-1 15,2-9 0-15,0 1 0 0,3-10 0 16,5 1 0-16,2-1 1 16,0 4-1-16,3 3 1 15,-1 5 0 1,4 1 0-16,-4 7 0 0,7 7 1 15,-3 6-1-15,-2 6 1 16,-1 10 0-16,-3 11 1 16,2 5-1-16,-5 7 0 15,1 3 1-15,-4 5-1 16,-4-4 0-16,2 0 0 16,0-5 0-16,-6-11-2 15,1 1 0-15,-7-22-2 0,14 22-5 16,-14-22-27-16,0 0-4 15,-21-18-2 1,21 18 2-16</inkml:trace>
  <inkml:trace contextRef="#ctx0" brushRef="#br0" timeOffset="18520.915">28497 6050 78 0,'34'-6'40'0,"5"-7"-1"16,7 3 1-16,-13-12-33 16,19 9-5-16,-5 9-9 0,-3-6-31 15,-17 0 0 1,-27 10-1-16,20-8-1 16</inkml:trace>
  <inkml:trace contextRef="#ctx0" brushRef="#br0" timeOffset="27600.3059">25032 6545 20 0,'0'0'30'0,"0"0"2"16,0 0-3-16,0 0-10 15,6-22 0-15,14 30-2 16,-20-8-4-16,0 0-2 15,0 0-3-15,0 0-1 0,0 0-2 16,25 16-1-16,-17 2-1 16,4 3-1-16,-2 5 0 15,6 5-1-15,-8 0 0 16,0 5 0-16,-2-7 0 16,-1 1 0-16,-3-11-1 15,2-1 1-15,-4-18-1 16,0 0 0-16,0 0-1 15,0 0 1-15,-6-22 0 16,1-1 0-16,-3 1 0 16,2-5 0-16,0 3 0 15,6-1 0-15,0-9 0 16,6 7 0-16,2 3-1 0,9-1 2 16,-3 7-1-16,6-2-1 15,0 7 2-15,5 5 0 16,-5 6 0-16,0 12 0 15,0 3 0-15,-7 13 1 16,1 1-1-16,-2 11 0 16,-4-1-1-16,-2 0 1 15,-2-5 0-15,-2-5-1 16,-2-9 0-16,0-18 0 16,0 0 0-16,0 0 0 15,0 0 1-15,-14-22-2 16,12-1 1-16,2-7-1 0,2 3 1 15,4-5 0-15,6 3-1 16,4 0 1-16,1 3 0 16,3 10 1-1,2 6-1-15,-2 10 0 16,-3 6 0-16,-1 10 0 0,2 8 0 16,-10 7 0-16,2-2 0 15,-2 7-1-15,-3 1-1 16,-5-9-1-16,8 3-6 15,-8-31-24-15,-8 33-8 16,8-33 0-16,-3 18 0 16</inkml:trace>
  <inkml:trace contextRef="#ctx0" brushRef="#br0" timeOffset="27816.3862">25731 6804 95 0,'22'10'40'0,"-22"-10"0"16,12 17-10-16,-6 5-23 15,-18-4-1-15,12 11-3 16,-8 1-2-16,-2-5-3 16,8 1-2-16,2-26-7 15,2 17-24-15,-2-17-5 16,0 0 0-16,4-23 0 0</inkml:trace>
  <inkml:trace contextRef="#ctx0" brushRef="#br0" timeOffset="28088.4898">25875 6627 84 0,'0'0'38'0,"20"6"0"15,0 10-9-15,-7-34-19 0,27 16-4 16,-8-11-1-16,7 9-3 16,1-6-1-1,-7 4-3-15,5 8-5 16,-38-2-19-16,27-20-13 0,-27 20 0 15,0 0 0-15,0 0 1 16</inkml:trace>
  <inkml:trace contextRef="#ctx0" brushRef="#br0" timeOffset="28296.5679">26019 6482 71 0,'0'0'41'0,"0"0"-1"15,20 12 1-15,-6 13-21 16,-14-25-12-16,14 28-3 16,-8-9-1-16,0 13-2 15,-1 3-3-15,1-5 0 0,0 5-3 16,-6-35-7-16,14 31-29 16,-14-31-1-16,0 0 0 15,0 0 0-15</inkml:trace>
  <inkml:trace contextRef="#ctx0" brushRef="#br0" timeOffset="28646.6957">26398 6368 83 0,'0'0'39'0,"6"20"2"16,-6 3-2-16,-12-1-29 0,7 21-3 15,-9 0-3-15,8 8 0 16,6 0-2-16,6-3-1 16,12-9-1-16,9-10 0 15,7-13 0-15,9-16-1 16,5-18 1-16,-1-7 0 16,2-9 1-16,-7-3-1 15,-11-10 1-15,-5-4-1 16,-10 4 2-16,-10 6-2 15,-12 3 0-15,-2 1 1 16,-12 6-2-16,-7 3-1 16,1 14-3-16,-6-9-7 0,11 23-30 15,-11 2 1-15,8 8 0 16,-1 7 0-16</inkml:trace>
  <inkml:trace contextRef="#ctx0" brushRef="#br0" timeOffset="28868.7789">26497 6510 68 0,'0'0'41'0,"32"25"1"16,-7-7-1-16,1-18-12 16,10 13-22-16,-5-3-3 15,7 8 0-15,-11 2-2 0,7 5-1 16,-10 6-1-16,-5-7-2 15,1 4-4-15,-20-28-22 16,0 0-14 0,0 0 0-16,0 0 0 0,0 0-1 15</inkml:trace>
  <inkml:trace contextRef="#ctx0" brushRef="#br0" timeOffset="31124.621">30186 6327 12 0,'0'0'34'0,"0"0"1"16,23 4 1-16,-23-4-14 0,0 0-4 15,24 31-5-15,-24-31-3 16,12 34-4-16,-12-34-2 16,8 43-1-1,-4-20 0-15,4 3-1 0,-5-8-1 16,1 1 1-16,-4-19-1 15,6 26-1-15,-6-26 1 16,0 0-1-16,0 0 0 16,0 0-1-16,-8-36 1 15,3 15-1-15,5-5 1 16,0 1-1-16,5-3-1 16,-3 3 2-16,8 1-1 15,0 3 1-15,-10 21 0 0,24-24 0 16,-24 24 0-16,31-6 1 15,-31 6 2-15,28 14-2 16,-28-14 1-16,28 39 0 16,-18-9 0-16,-4 5-1 15,-5-2 1-15,-1 1-1 16,0-3 0-16,-1-5-1 16,-3-7 1-16,4-19-1 15,0 0 0-15,0 0 0 16,0 0 0-16,0-37 0 15,5 10 0-15,1-7-1 16,2-1 0-16,4 1 1 16,2 3-1-16,6 2 1 0,-1 7 0 31,-1 6 0-31,2 7 0 0,0 7 0 16,1 4 2-16,-1 9-3 15,-2 3 3-15,-4 6-2 0,0 3 1 16,-3-1-1-16,3 1 0 15,-12-3-1-15,8 4-3 16,-10-24-7-16,0 0-29 16,0 0 1-16,0 0-1 15,0 0 0-15</inkml:trace>
  <inkml:trace contextRef="#ctx0" brushRef="#br0" timeOffset="31448.7496">31015 6525 56 0,'0'0'39'0,"16"10"0"15,-16-10 0-15,9 43-20 16,-9-43-12-16,0 34-2 16,-9-9-3-16,1 3-4 15,6 3-4-15,-24-13-31 0,26-18-2 16,-24 19 0-16,24-19-1 15</inkml:trace>
  <inkml:trace contextRef="#ctx0" brushRef="#br0" timeOffset="31776.8648">31193 6337 46 0,'21'6'37'0,"-21"-6"2"0,38 0-1 16,-38 0-21-16,51-10-6 15,-31-2-5-15,17 12-1 16,-9-6-4-16,6 2-1 16,-3 0-2-16,-11-3-3 15,13 12-7-15,-33-5-26 16,24-15 0-16,-24 15-1 16,0-18 2-16</inkml:trace>
  <inkml:trace contextRef="#ctx0" brushRef="#br0" timeOffset="31996.9549">31400 6188 75 0,'0'0'39'16,"0"0"2"-16,0 0-3 16,14 35-29-16,-14-35-4 15,8 37 0-15,-2-13-2 16,-1 3-1-16,3 5-2 15,-4-5-3-15,0 3-2 16,-4-30-14-16,0 0-20 0,-10 15-2 16,10-15 0-16,0 0 2 15</inkml:trace>
  <inkml:trace contextRef="#ctx0" brushRef="#br0" timeOffset="32383.0935">31822 6082 70 0,'26'-6'40'16,"-8"4"0"-16,-18 2 0 16,0 0-28-16,-8 37-4 0,-18-15-3 15,7 9-2 1,-5 4-1-16,8 1-1 15,-2 1 0-15,12-2 0 16,10-3 0-16,10-9-1 0,12-5 2 16,9-6-2-16,9-12 0 15,-5-8 1-15,7-6-2 16,-1-13 1-16,0-3 0 16,-5-7 0-16,-6-8 0 15,-13-4 0-15,-3 0 1 16,-4 4-1-16,-14-2 0 15,-8 7-1-15,-4 7-1 16,-14 3-3-16,26 30-5 16,-53-7-31-16,27 14 0 15,-7 5-1-15,7 12 1 16</inkml:trace>
  <inkml:trace contextRef="#ctx0" brushRef="#br0" timeOffset="32681.2028">31893 6247 76 0,'0'0'40'0,"32"15"2"15,-32-15-1-15,53 22-30 16,-53-22-3-16,46 23-2 15,-17-3 0-15,1 8-3 16,2 1 1-16,-1 6-3 0,-5-3 2 16,-4-1-2-16,1-3 0 15,-13-9-2-15,2-1-1 16,-12-18-1-16,0 0-5 16,0 0-34-16,0 0-1 15,-14-20 0 1,0-1 0-16</inkml:trace>
  <inkml:trace contextRef="#ctx0" brushRef="#br0" timeOffset="45288.9122">2228 1856 51 0,'0'0'36'15,"16"-6"1"-15,-16 6-5 16,0 0-17-16,0 0-3 0,0 0-3 16,6-19-2-16,-6 19-1 15,0 0-2-15,0 0-1 16,-6 21 0-16,6-21-1 15,0 0 1-15,-8 20-2 16,8-20 1-16,0 0-1 16,0 0-1-16,0 0 1 15,8-22 0-15,-8 22 0 16,-2-27-1-16,2 27 0 16,-18-33 1-16,18 33 0 15,-35-26-1-15,11 26 1 16,-4-4-1-16,3 4 0 15,-9 6 1-15,-3 14 0 0,-1 5-1 16,3 12 0-16,3 7 1 16,-1 3-1-16,1 14 0 15,12-7 0-15,12 1 1 16,8-13-2-16,8-7 1 16,16-11 1-16,0-13-1 15,17-13 0-15,-5-11 0 16,1-7 1-16,3-7-1 15,-7-7 0-15,-7 1 0 16,-6-3 1-16,-3 5-1 16,-9 6 0-16,-2-1 1 15,-4 8-1-15,-2 18 1 16,-2-21 0-16,2 21-1 0,0 0 1 16,0 21-1-16,6 1 0 15,8 11 0-15,0 1 1 16,2 5-1-1,1 4 0-15,9-2 0 0,-4-5 1 16,1-9-2-16,-3-9 0 16,0-12-1-16,-20-6-1 15,31-14-2-15,-29-16-6 16,-2 30-21-16,6-54-11 16,-12 14 1-16,-13-9 0 15</inkml:trace>
  <inkml:trace contextRef="#ctx0" brushRef="#br0" timeOffset="45684.0572">1591 1328 80 0,'-62'10'40'0,"-3"12"1"15,0 43-12-15,-18-3-17 16,24 54-3-16,-2 21-3 16,15 36-1-16,9 6-1 15,35 11-1-15,21-1 0 16,33-21-1-16,27-22-2 16,33-35 0-16,32-36 0 15,26-28 0-15,2-41 0 16,8-39 0-16,-6-30-1 15,-1-18 0-15,-21-23 1 0,-27-21 1 16,-34-17-1-16,-40-15 1 16,-31 0 0-16,-34 6 0 15,-38 8 0-15,-32 14 0 16,-35 15-1-16,-17 19-2 16,-14 29-3-16,-32 15-35 15,30 15-2-15,0 7-1 16,30 11-1-16</inkml:trace>
  <inkml:trace contextRef="#ctx0" brushRef="#br0" timeOffset="49732.5691">7885 4239 22 0,'0'0'29'0,"0"0"1"15,8-18-5-15,-8 18-12 16,0 0-2-16,0 0-2 16,0 0 1-16,0 0-2 15,0 0 1-15,0 0-2 16,-18-17-1-16,18 17 0 16,0 0-2-16,0 0-1 0,-15-26 0 15,15 26-1-15,-18-24 1 16,18 24-1-16,-14-21 0 15,14 21 1-15,-28-22-1 16,28 22 0-16,-29-19 0 16,29 19-1-1,-28-16 0-15,28 16 0 0,-27-14-1 16,27 14 1-16,-26-8 0 16,26 8-1-16,-24-4 1 15,24 4 1-15,-22 4-2 16,22-4 1-16,-27 4 0 15,27-4-1-15,-32 6 0 16,32-6 1-16,-33 8-1 0,15-2 0 16,2 2 1-16,-8 7-1 15,5-3 1 1,-3 8-1-16,-2-6 1 16,2 3-1-16,3 3 0 0,1-4 1 15,-2-1-1-15,20-15 0 16,-25 34 1-16,13-17-1 15,4 3 0-15,0 2 1 16,2 3-1-16,-2 1 1 16,-2 1-1-16,8-1 0 15,-4 1 1-15,-2 1-1 16,2-1 0-16,6 0 1 16,-5-1-1-16,5 1 0 0,0-1 1 15,2-2-1 1,1-1 0-16,3-3 0 15,4 1 0-15,0-1 0 16,0 0 0-16,-10-20 1 0,30 31-1 16,-30-31 0-16,31 25 0 15,-15-11 0-15,8-8 0 16,-3 8 1-16,5-6-1 16,0 1 0-16,-1 1 0 15,7 2 0-15,-8-2 1 16,5 2-1-16,-3-4 1 15,2 3-1-15,-3-7 1 16,9 4-1-16,-10-6 1 16,3 0-1-16,-1 0 1 15,2-4-1-15,-1 2 0 16,5-2-1-16,-7-2 1 16,1-6 0-16,8 2 0 0,-9-7 0 15,7 3-1-15,-6-6 1 16,1 5 0-16,-5-11 0 15,2 8 0-15,-3-3 1 16,-1-1-1-16,4-2 0 16,-4-3 0-16,-1-1 1 15,3-7-1-15,2 4 0 16,-4-5 1-16,-5 5 0 16,1-5-1-16,-8 3 0 15,-2 6 1-15,-4-5-1 16,-8 5 0-16,-2-1 0 15,-4-1 0-15,-4 1 0 16,-1-1 0-16,-9 5 0 0,-2-2 0 16,1 7 0-16,-9-3 1 15,7 4-1-15,-7 3-1 16,8-1 1-16,-3 4-1 16,3-4 1-16,6 1-1 15,-1-1 0-15,7 2-1 16,-2 2-1-16,18 10-4 15,-37-27-14-15,37 27-23 16,-22-2 1-16,22 2-1 16,-20 14 1-16</inkml:trace>
  <inkml:trace contextRef="#ctx0" brushRef="#br0" timeOffset="50384.8194">7684 4321 20 0,'0'0'35'0,"-8"-21"2"16,8 21 1-16,0 0-14 15,-24-28-5-15,24 28-5 16,0 0-2-16,0 0-4 15,-2-19-2-15,2 19-1 16,0 0-1-16,0 0-1 16,6 17-1-16,-4 1 0 15,2 5 0-15,-2 11 0 16,-2 1-1-16,0 8 1 16,-2 1-1-16,-2-1 0 15,-2-2 1-15,4-8-1 16,-2-3-1-16,2-13 0 15,0 1-1-15,2-18 0 0,0 0-1 16,0 0-2-16,2 26-7 16,-2-26-33-1,0 0 1-15,-2-22-1 16,2 22 1-16</inkml:trace>
  <inkml:trace contextRef="#ctx0" brushRef="#br0" timeOffset="52548.6208">13574 4225 23 0,'0'0'28'0,"0"0"1"15,0 0-6-15,8-29-5 16,-8 29-3-16,0 0-2 16,20-14-3-16,-26-6 0 15,6 20-1-15,0 0-1 16,0 0-1-16,11-29-2 15,-11 29 0-15,0 0-1 16,2-22-1-16,-2 22 1 16,0-19-1-16,0 19 0 15,0 0-1-15,-7-16 1 0,7 16-1 16,0 0-1-16,0 0 0 16,-20-4 1-16,20 4-2 15,0 0 1-15,-24 4 0 16,24-4-1-16,-22 8 1 15,22-8 0-15,-33 16-1 16,15-7 1-16,18-9-1 31,-34 18 1-31,34-18-1 0,-31 27 0 0,31-27 1 16,-26 24-1-16,26-24 1 16,-25 33 0-16,15-11-1 15,-2-2 1-15,4 1-1 0,-2 1 0 16,2 3 0-16,2-5 0 15,4 1 0-15,-2-1 1 16,2 4-1-16,2-3 1 16,2 3-1-16,-2-1 1 15,4 3-1-15,-2-5 0 16,4 1 1-16,2 0-1 16,2-5 0-16,0 5 0 15,-10-22 0-15,25 31 0 16,-25-31 1-16,32 28-1 15,-32-28-1-15,34 21 1 16,-15-11 0-16,5-4 0 16,2 0 0-16,-1 0 1 0,3-6-1 15,-2 4 0-15,1-2 0 16,-1 0 0-16,2-2 0 16,1-2 0-16,-1 0 1 15,-2-4-1-15,1-2 0 16,3 2 0-16,-6-2 0 31,1 2 0-31,-1-5 0 0,-4 7 0 0,-1-2 0 16,1 0 0-16,0 2 0 15,0-6 0-15,5 4 0 16,-5-4 0-16,6 3 1 16,-1-7-1-16,-3 2 0 15,-2-4 1-15,0 5-1 0,-20 11 1 16,25-24-1-16,-25 24 0 15,20-27 0 1,-20 9 1-16,2 0-1 0,2-3 1 16,-8-5-1-16,2 3 0 15,-4-5 0-15,-6 9 0 16,2-5 0-16,-7 2 0 16,-3-1 0-16,0 1 0 15,-2 3 0-15,-3-1 0 16,-1 4 0-16,2-3 0 15,-1 3 0-15,3 4 0 16,2 0 0-16,-1 3-1 16,-3 1 1-16,6 2-1 0,-4-2 0 15,3 2-1 1,-1-4-2-16,20 10-3 16,-48-13-29-16,48 13-8 15,-37-14 1-15,37 14-1 0</inkml:trace>
  <inkml:trace contextRef="#ctx0" brushRef="#br0" timeOffset="53367.9266">13568 4376 27 0,'0'0'33'16,"0"0"1"-16,0 0 1 0,0 0-18 15,0 0-2-15,0 0-4 16,0 0-1-16,0 0-1 15,-6-25-2-15,6 25-2 16,20-20 0-16,-20 20-2 16,33-21 0-16,-9 7-1 15,-2 2 0-15,3 2-1 16,-3 2 0-16,-2 6 0 16,-2-2 1-16,-18 4 0 15,19 8-2-15,-19-8 2 16,-7 36-1-16,-3-15 0 15,-6 7 0-15,-4-1-1 16,0 5 0-16,-3 3 0 0,1-6 1 16,-2-3 0-16,8-7-1 15,3-1 0-15,13-18 0 16,-16 22 0-16,16-22 0 16,0 0 0-16,0 0 0 15,18 4 0-15,-18-4 1 16,27-8 0-16,-27 8 1 15,36-8-2-15,-20 4 1 16,7 2 1-16,-3-2-2 16,2 0 1-16,3 2-1 15,-5 0 1-15,4 0-1 16,-4 4 1-16,-20-2-1 16,27 0 1-16,-27 0-1 0,0 0 0 15,20 2 0-15,-20-2 0 16,0 0-2-16,0 0 0 15,0 0-3-15,-6-17-8 16,6 17-29-16,0 0-1 16,0 0 0-16,-20-18-1 15</inkml:trace>
  <inkml:trace contextRef="#ctx0" brushRef="#br0" timeOffset="59672.2806">7631 4107 12 0,'0'0'32'16,"-12"-19"1"-16,12 19 0 0,0 0-14 15,0 0-4-15,0 0-3 16,0 0-2-16,0 0-1 16,-14-24-1-16,14 24-2 15,-6-23 0-15,6 23-1 16,0-36-1-16,0 15 0 16,0-7 0-16,4 3-1 15,-2-9 0-15,4-1-1 16,-6 2 0-16,8-1 0 15,-8 1-1-15,4 4 0 16,-8 1 0-16,2 4 0 16,-4 3-1-16,6 21-1 15,-12-24 0-15,12 24-3 0,0 0-2 16,-34-25-10-16,34 25-26 16,0 0 0-16,-27 25 0 15,27-25 0-15</inkml:trace>
  <inkml:trace contextRef="#ctx0" brushRef="#br0" timeOffset="60568.6202">7251 4300 23 0,'0'0'28'0,"0"0"-3"16,0 0-3-16,0 0-3 0,0 0-5 15,0 0-4-15,0 0-2 16,-19 4 0-16,19-4-1 16,0 0-1-16,0 0 0 15,0 0-1-15,0 0-1 16,0 0 0-16,-18-2 0 15,18 2-2-15,0 0 1 16,-22 0-1-16,22 0 0 16,-19-4 0-16,19 4-1 15,-20-2 1-15,20 2 0 16,-24-2 0-16,24 2 0 16,-28-6-1-16,28 6 0 15,-37-8 0-15,21 4 1 0,-4-2-1 16,-3 0 0-16,1 0 0 15,-2 6 0-15,3-1-1 16,-5 4 1-16,2 1 0 16,2 0-1-16,3 2 0 15,19-6-1-15,-28 12 0 16,28-12-1-16,0 0-2 16,-24 2-2-16,24-2-5 15,4 18-30-15,-4-18-1 16,0 0 1-16,0 0 0 15</inkml:trace>
  <inkml:trace contextRef="#ctx0" brushRef="#br0" timeOffset="61604.0023">8170 4262 49 0,'0'0'21'0,"0"0"1"15,-2-17-1-15,2 17-3 16,0 0-5-16,0 0-3 15,0 0-2-15,25-16-1 16,-19-4-2-16,14 9-1 16,0-15 0-16,5 8-1 15,3-11 0-15,6 5 0 16,-3-3 0-16,7 5-1 16,-11-1 0-16,7 3 0 15,-10 5-1-15,-5 1-2 16,-19 14 0-16,22-22-3 15,-22 22-14-15,18 6-20 16,-18-6-1-16,0 0 0 0,-20 0 0 16</inkml:trace>
  <inkml:trace contextRef="#ctx0" brushRef="#br0" timeOffset="62988.5197">7423 4896 9 0,'0'0'25'16,"0"0"-5"-16,0 0-1 16,-8-27-3-16,8 27-3 15,0 0-2-15,0 0-1 16,-6-32-1-16,6 32-2 0,-2-17 0 16,2 17 0-16,0 0-1 15,0 0 0-15,-3-18 0 16,3 18-2-16,0 0 1 15,0 0 0-15,-16-2-1 16,16 2 0-16,-26 14-1 16,26-14 0-16,-37 25 0 15,15-1-1-15,-10 3 0 16,-1 5-1-16,-1-1 1 16,-3-3-1-16,5-1 1 15,0-1-1-15,5-7-1 16,5-7 0-16,22-12-1 15,-26 8-3-15,26-8-8 0,0 0-26 16,0 0-3-16,22 8 0 16,-22-8 1-16</inkml:trace>
  <inkml:trace contextRef="#ctx0" brushRef="#br0" timeOffset="63920.8692">7866 4977 23 0,'0'0'34'0,"-4"-18"0"16,4 18 1-16,-14-29-15 16,14 29-6-16,0 0-3 15,0 0-3-15,0 0-1 0,0 0-1 16,6 17-1-16,0 1-2 16,-6-18 1-16,0 43-1 15,0-23 2-15,0 11-3 16,2-3 1-16,2 3-1 15,-4 0 0-15,5-1 0 16,-3-5-1-16,0-3-1 16,-2-4 0-16,0-18-1 0,6 23-2 15,-6-23-2 1,0 0-16-16,18 2-20 16,-18-2 0-16,18-39 1 15,-10 11-2-15</inkml:trace>
  <inkml:trace contextRef="#ctx0" brushRef="#br0" timeOffset="64708.1632">8239 4751 50 0,'0'0'36'0,"0"0"-1"16,-20 2-5-16,20-2-15 16,0 0-5-16,-8-20-2 0,8 20-1 15,0 0-1-15,0 0-1 16,0 0 0-16,22 0-1 16,-22 0-1-1,22 8-1-15,-5-2 1 0,11 4-1 16,4-4-1-16,7 4 1 15,-1 1-1-15,3 1 1 16,-1 0-1-16,-3 0 0 16,-3-2 0-16,-7 1-1 15,-3-3 1-15,-24-8-1 16,32 20 1-16,-32-20-1 16,21 2-1-16,-21-2 0 15,20-2-3-15,-20 2-6 0,0 0-31 16,18-28-2-1,-18 28 0-15,0 0 0 16</inkml:trace>
  <inkml:trace contextRef="#ctx0" brushRef="#br0" timeOffset="67608.246">12830 4060 1 0,'0'0'5'0,"0"0"1"16,0 0-1-16,0 0 0 0,0 0 1 15,0 0 2-15,0 0 0 16,0 0 1-16,0 0 0 15,0 0 1-15,0 0-1 16,0 0 1-16,0 0-2 16,7-17 0-16,-7 17 0 15,0 0 1-15,0 0 0 16,0 0 1-16,0 0 0 16,0 0-2-16,0 0 0 15,0 0 0-15,0 0-2 16,0 0-1-16,0 0-1 15,0 0 0-15,0 0-1 16,18 2 1-16,2 5-2 0,-4 1 1 16,9 4-1-16,1 2 1 15,2 3-1-15,-5-1-1 16,3 0 0-16,-4 0 0 16,1-5-1-16,-7-1 0 15,-16-10 0-15,36 4-1 16,-36-4-1-16,33-12-1 15,-25-7-7-15,26 7-29 16,-34 12 0-16,26-20-1 16,-26 20 0-16</inkml:trace>
  <inkml:trace contextRef="#ctx0" brushRef="#br0" timeOffset="68660.6367">13262 4735 13 0,'0'0'26'16,"0"0"0"-16,20-11-7 16,-20 11-4-16,0-22-3 15,0 22-2-15,0-20-1 16,0 20 0-16,0 0 1 15,0 0 0-15,-14-19-1 0,14 19-1 16,-20 0-1-16,20 0-1 16,-20 10-2-16,20-10 0 15,-25 9-1-15,25-9-1 16,-34 14 1-16,14 0-1 16,-5 0 1-16,-1 5-1 15,0-1 0-15,-1 5 0 16,-3-5 0-16,6 2-1 15,1-3 0-15,5-3 0 16,18-14-1-16,-22 18 0 16,22-18-1-16,0 0-1 15,0 0-2-15,-21-2-6 0,21 2-29 16,0 0-1-16,13-18 0 16,-13 18-1-16</inkml:trace>
  <inkml:trace contextRef="#ctx0" brushRef="#br0" timeOffset="69673.0174">13771 4914 1 0,'0'0'0'0,"0"0"10"16,0 0-6-16,12-18-4 15,-12 18 2-15,0 0 5 16,0 0 2-16,0 0 2 16,0 0 3-16,0 0 1 15,6-17 0-15,-6 17 1 16,0 0-3-16,0 0-3 0,0 0-1 15,0 0 0-15,0 0-1 16,0 0 0-16,2-18 0 16,-2 18 0-16,0 0-1 15,0 0 0-15,0 0-3 16,0 0 1-16,0 0-2 16,0 0 0-16,0 0 0 15,0 0-1-15,6 29 1 16,-4-7-1-16,-2 2 0 15,4 3 0-15,-2 1-2 16,4-1 1-16,-4-1 0 16,-2-26-1-16,10 29 1 15,-10-29-2-15,0 0-1 0,0 0-4 16,0 0-2-16,0 0-33 16,0 0 0-16,-6-26 0 15,0-1 0-15</inkml:trace>
  <inkml:trace contextRef="#ctx0" brushRef="#br0" timeOffset="70468.3151">13667 3774 37 0,'0'0'30'0,"0"0"-2"16,0 0-4-16,0 0-4 0,0 0-4 15,0 0-5-15,0 0-3 16,0 0-2-16,-4-26 0 16,4 26-1-16,0 0-1 15,0 0 0-15,4-19-1 16,-4 19 0-16,0 0 1 15,-6 17-2-15,6-17 0 16,0 26 0-16,-2-5-1 16,4 1 0-16,-2 1 1 15,0 7-2-15,0-3 1 16,0 3 0-16,0-3 0 16,2-1-1-16,2-3 0 15,-4-3-1-15,0-2-2 0,0-18-3 16,14 25-11-16,-14-25-23 15,0 0-1-15,11-19 1 16,-11 19-1-16</inkml:trace>
  <inkml:trace contextRef="#ctx0" brushRef="#br0" timeOffset="71288.618">14060 4037 19 0,'0'0'29'16,"0"0"0"-16,0 0-4 15,0 0-6-15,0 0-5 16,0 0-3-16,-18 6-2 16,18-6-1-16,0 0-2 15,0 0 1-15,0 0-2 16,0 0 0-16,0 0 0 16,0 0-1-16,0 0 0 0,0 0-1 15,26-24 1-15,-3 10-2 16,-1-5 0-1,10-1 1-15,-1-2-3 16,3 1 2-16,-7 3-2 0,5 1 0 16,-6 3-1-16,-7 0 1 15,1 12-3-15,-20 2-4 16,28 0-23-16,-28 0-9 16,0 0-1-16,0 0 1 15</inkml:trace>
  <inkml:trace contextRef="#ctx0" brushRef="#br0" timeOffset="72016.8903">14196 4667 51 0,'0'0'37'0,"0"0"-1"15,0 0 2-15,-20-12-24 16,20 12-2-16,0 0-3 16,32 10-2-16,-32-10-1 15,27 15-1-15,-27-15-1 16,40 32-1-16,-18-15 0 15,1 3-2-15,-1 0 0 0,2-3-1 16,-5-3-1-16,-19-14-3 16,34 26-8-16,-14-28-29 15,-20 2 0-15,0 0-1 16,12-22 1-16</inkml:trace>
  <inkml:trace contextRef="#ctx0" brushRef="#br0" timeOffset="85949.0932">5322 1375 21 0,'16'2'12'0,"-16"-2"1"16,26 10-1-16,-26-10-2 0,31 12-1 16,-31-12-2-16,28 6 0 15,-10-4-4 1,2-4 0-16,-1 2-3 16,7-2 0-16,-4 0-2 0,13 8-6 15,-5 4-13-15,0-16-4 16,17 14 0-16,-16-20 10 15</inkml:trace>
  <inkml:trace contextRef="#ctx0" brushRef="#br0" timeOffset="86344.2394">6795 1336 13 0,'0'0'17'0,"26"-16"-1"16,-26 16 0-16,24 8-3 16,-24-8-2-16,35 12-2 15,-11-10-2-15,10 8-2 16,7-8-2-16,14-2-1 16,1 0-1-16,15-4-2 0,-6 0 0 15,6-2-1-15,2 8-6 16,-6-6-5-16,4-6-14 15,6 18 0-15,-6-18-1 16,10 16 23-16</inkml:trace>
  <inkml:trace contextRef="#ctx0" brushRef="#br0" timeOffset="86704.3739">10095 1436 36 0,'47'-2'18'0,"-1"4"-1"16,-11-2-2-16,11 2-4 16,-3-8-3-16,8 2-4 15,9-7-1-15,7-5-3 16,10-2 0-16,8 1 0 16,5-1-1-16,-3 6 0 0,10 2-3 15,-10-3-4-15,6 9-9 16,4 6-8-1,-15-18-2-15,17 16 2 16</inkml:trace>
  <inkml:trace contextRef="#ctx0" brushRef="#br0" timeOffset="87028.4968">13100 1216 27 0,'45'12'22'0,"-7"-8"-4"0,7-2-2 0,13 2-5 15,3-12-2-15,24 6-4 16,0-10-2-16,13 5-1 15,7-1-1-15,6 0 0 16,1 6-1-16,3 0 0 16,-3 2-2-16,-1-4-2 15,9 8-6-15,-3-10-8 16,-5-10-8-16,13 12-1 0,-17-17 1 16</inkml:trace>
  <inkml:trace contextRef="#ctx0" brushRef="#br0" timeOffset="87250.5784">15969 1193 7 0,'51'-12'27'0,"16"22"-1"15,-17-18-3 1,-3 4-12-16,18 4-4 0,-11-4-3 15,17 4-3-15,-6 2-2 16,-4-4-7-16,2 0-10 16,2 14-6-16,-19-20-2 15,7 22 1-15</inkml:trace>
  <inkml:trace contextRef="#ctx0" brushRef="#br0" timeOffset="87876.8127">17519 1713 9 0,'0'0'22'16,"2"35"-1"-16,-2-35 1 16,4 32-21-16,2-1 0 15,0 16 0-15,0 12 1 16,-4 6 1-16,-2 15 0 0,0 5 1 15,-6 19-2-15,0 2-2 16,0 15-8 0,-4-7-10-16,14 26-5 15,-20-21-1-15,16 23 7 16</inkml:trace>
  <inkml:trace contextRef="#ctx0" brushRef="#br0" timeOffset="88292.9685">17075 5654 23 0,'-6'63'25'0,"-8"-6"-7"15,0 3-3-15,0 5-1 16,2-4-1-16,5 12-4 0,-5-3-3 15,10 9-1 1,-8 5-3-16,8 5 0 16,2 3-1-16,-6-2-1 15,6 6-3-15,-6-11-2 0,6-1-10 16,0 0-12-16,-8-31-1 16,16 10-1-16,-20-29 4 15</inkml:trace>
  <inkml:trace contextRef="#ctx0" brushRef="#br0" timeOffset="88509.0509">17047 7656 1 0,'28'57'4'16,"-28"-20"19"-16,23 34 0 0,-21-3-11 15,-2 9-1-15,0 13-2 16,-6-6-3-16,1 3-8 16,-11-30-19-16,16 15-1 15,-26-46-1-15,18 5 3 16</inkml:trace>
  <inkml:trace contextRef="#ctx0" brushRef="#br0" timeOffset="89448.3987">4426 1523 27 0,'0'0'19'16,"8"17"0"-16,-14 19-2 0,0 19-7 16,-2 9-4-16,8 27-4 15,-8 17-1 1,4 21-1-16,4 20 0 16,-2 24 0-16,2 17-1 0,-4 7-11 15,-4-5-13-15,20 18-1 16,-4-31 0-16,16 9 16 15</inkml:trace>
  <inkml:trace contextRef="#ctx0" brushRef="#br0" timeOffset="89776.5245">4582 4879 1 0,'8'59'0'15,"-22"-20"19"-15,22 33 0 16,-14-7-13-16,-2 6-1 15,-4 7 0-15,4 3 0 16,-3 5-1-16,-7 4-2 16,2 11 1-16,-2 3-3 15,4 5-2-15,-11 3-9 16,13 20-9-16,-16-24-3 0,16 23 11 16</inkml:trace>
  <inkml:trace contextRef="#ctx0" brushRef="#br0" timeOffset="90100.6433">4785 7868 1 0,'40'45'0'16,"-40"-45"8"-16,45 41 5 16,-23-12-4-16,-2-1 0 15,-3 5 0-15,-3-1 0 16,0 5-1-16,-8-4 0 16,6 3-3-16,-10-7-4 15,4-5-5-15,-4-5-3 16,2 1-1-16,-4-20-1 15,2 33-9-15,-2-33-5 16,0 0 13-16,0 0 10 16</inkml:trace>
  <inkml:trace contextRef="#ctx0" brushRef="#br0" timeOffset="90436.7684">5135 8509 1 0,'57'4'0'16,"-17"-27"19"-16,31 15 4 16,-6-10-13-1,16-3-1-15,14 3 0 16,9-2 0-16,15 5-3 0,1 1-7 16,10-4-5-16,9-3-7 15,9-3-3-15,-4-5-1 16,14-1 1-16</inkml:trace>
  <inkml:trace contextRef="#ctx0" brushRef="#br0" timeOffset="90804.9058">9860 8248 12 0,'47'26'28'0,"-19"-14"0"15,23 15-1-15,3-3-17 16,5-12-3-16,22-5-3 0,4-11-1 15,13-3-2-15,9-7 0 16,2-2 0 0,3-2-1-16,1 3 1 15,-3 5-1-15,1 4-1 0,-7 6-1 16,1-6-4-16,8 4-9 16,9 2-12-16,-9-23-1 15,23 11 0-15,-10-21 13 16</inkml:trace>
  <inkml:trace contextRef="#ctx0" brushRef="#br0" timeOffset="90988.9754">12863 8188 1 0,'99'9'17'0,"37"21"5"0,-12-22-9 16,15-10-1 0,11-8-2-16,6-10-2 15,8 3-1-15,-8-1-1 16,2 4 0-16,-10 10-2 0,-10 10-3 15,-6 8-6-15,-7 9-12 16,-21-11-7-16,15 26-2 16,-29-29-1-16</inkml:trace>
  <inkml:trace contextRef="#ctx0" brushRef="#br0" timeOffset="91161.039">16008 8600 33 0,'77'4'27'16,"16"19"-2"-16,-26-35-1 15,8 5-29-15,10-7-6 0,-6-12-9 16,20 18-6-16,-20-25 0 16,14 31 6-16</inkml:trace>
  <inkml:trace contextRef="#ctx0" brushRef="#br0" timeOffset="97509.4117">8375 4013 15 0,'0'0'13'16,"0"0"1"-16,0 0-2 15,0 0-1-15,0 0-3 16,0 0 0-16,0 0-3 16,0 0 0-16,0 0-2 15,0 0 2-15,0 0-1 16,0 0 1-16,0 0-1 15,0 0 0-15,0 0 0 16,0 0-1-16,0 0-1 16,0 0 0-16,20-4-1 15,-20 4 1-15,0 0 1 16,0 0-1-16,0 0 0 0,16-15 1 16,-16 15-1-16,0 0 0 15,0 0 0-15,0 0-1 16,0 0 1-16,0 0-1 15,19 1 0-15,-19-1 0 16,0 0 0-16,18-7 0 16,-18 7 0-16,20-12 1 15,-20 12-1-15,20-12 0 16,-20 12 0-16,0 0 0 16,19-6 0-16,-19 6 0 15,0 0 0-15,20-6 0 16,-20 6-1-16,20-6 0 15,-20 6 1-15,0 0-1 0,20-9 0 16,-20 9 0-16,0 0 0 16,0 0 1-16,0 0-1 15,19-4 0-15,-19 4 1 16,0 0-1-16,20-10 0 16,-20 10 0-16,20-10 1 15,-20 10-1-15,0 0 1 16,20-18-1-16,-20 18 1 15,0 0-1-15,23-9 1 16,-23 9-1-16,16-10 0 16,-16 10 0-16,20-8 0 15,-20 8 0-15,25-12 1 16,-25 12-1-16,24-16 0 0,-24 16 0 16,24-11 1-16,-24 11-1 15,23-12 0-15,-23 12 0 16,20-12 0-1,-20 12 0-15,26-12 0 0,-26 12 1 16,26-13-1-16,-26 13 1 16,27-14-1-16,-27 14 0 15,28-14 1-15,-28 14-1 16,24-14 0-16,-24 14 0 16,25-15 1-16,-25 15-1 15,22-18 0-15,-22 18 1 16,30-22-1-16,-30 22-1 0,33-27 1 15,-13 11 0-15,-4 3 0 16,3-5-1-16,-1 4 1 16,-18 14 0-1,32-25 0-15,-32 25 0 16,25-24 1-16,-25 24-1 0,22-22 0 16,-22 22 0-16,26-25 0 15,-6 7 1-15,-3 3-1 16,-1-3 1-16,4 0-1 15,-2 3 0-15,-18 15 1 16,33-28-1-16,-33 28 0 16,26-20 1-16,-26 20-1 15,0 0 0-15,20-21 1 0,-20 21-1 16,0 0 0 0,25-26 1-16,-25 26-1 15,20-21 0-15,-20 21 0 16,28-22 1-16,-28 22-1 0,31-29 0 15,-31 29 1-15,34-32-1 16,-16 17 0-16,-3-3 1 16,3 0-1-16,-6 1 1 15,-12 17-1-15,22-32 1 16,-22 32 0-16,20-27-1 16,-20 27 1-16,13-22 0 15,-13 22-1-15,20-17 1 16,-20 17-1-16,24-26 0 0,-14 6 1 15,-10 20-1-15,21-23 1 16,-13 5-1 0,-8 18 0-16,14-31 1 15,-14 31-1-15,18-30 1 0,-18 30-1 16,16-33 0-16,-5 11 0 16,1 3 0-16,-4-5 0 15,4 3 1-15,-4-3-1 16,6 2 0-16,-8 3 0 15,2-3 1-15,3 1 0 16,1-5-1-16,-2 3 0 16,2-5-1-16,0 1 1 15,2 3-2-15,-2 1 3 0,-5-1-3 16,5 4 1 0,-6 5 0-16,-6 15 1 15,8-30 0-15,-8 30 0 16,2-29 0-16,2 11 0 0,-2-3 0 15,4-1 0-15,0-4 1 16,0 1-2-16,0-3 2 31,2 5-1-31,-2-5 1 0,-4 5-1 0,3-1 0 16,-1 7 0-16,-2-5 0 16,2 0 0-16,-2 1 0 15,0-3 0-15,2 1 0 16,2-1 0-16,-4-1 0 15,4-1 1-15,-6-1-1 16,6 3 0-16,-6 5 0 16,0 1 0-16,0 18 0 15,6-35 0-15,-6 35 0 0,0-32 0 16,0 32 1-16,6-27-1 16,-6 27 0-16,2-30 0 15,-2 30 0-15,6-27 0 16,-6 27 0-16,2-28 0 15,-2 28 0-15,4-27 0 16,-4 27 0-16,2-34 0 16,-2 34 0-16,6-29 0 15,-6 29 0-15,5-29 0 16,-5 29 0-16,2-22 0 16,-2 22 0-16,0 0 0 15,0-20 0-15,0 20 0 16,0 0 0-16,-2-17 0 0,2 17 0 15,0 0 0-15,0 0 0 16,0-20 0-16,0 20 1 16,0 0-1-16,0 0 0 15,0 0 0-15,0 0 0 16,0 0 0-16,0 0 0 16,0 0 0-16,0 0 0 15,-5-18 0-15,5 18 0 16,0 0 0-16,0 0 0 15,0 0 0-15,0 0 0 16,0 0 0-16,0 0 0 16,0 0 0-16,0 0 0 0,0 0 0 15,0 0 0-15,0 0 0 16,0 0 1-16,0 0-1 16,0 0-1-16,0 0 1 15,-20-2 0-15,20 2 0 16,0 0 0-16,0 0 0 15,-28 28 1-15,14-8-1 16,-3-3 1-16,-1 7-1 16,2-1 1-16,-4-1-1 15,2-1 0-15,5-1 0 16,13-20 0-16,-26 30 0 16,26-30 0-16,-20 21 1 15,20-21-1-15,-14 18 0 0,14-18 1 16,0 0-1-16,0 0 0 15,-19 16 0-15,19-16 0 16,0 0 0 0,0 0-1-16,8-22 1 0,-8 22 1 15,11-30-2-15,1 13 1 16,2-5 0-16,0-3 0 16,6-1 0-16,-1-1 0 15,1 1 0-15,0 5 0 16,4-1 0-16,-5 2 0 15,-3 5 0-15,2-1 0 16,-18 16 0-16,33-16 0 16,-33 16 0-16,26-9 0 0,-26 9 0 15,22 9 1 1,-22-9-1-16,18 30 0 16,-7-13 1-16,-3 5-1 15,-2 5 1-15,4-3-1 0,0-2 1 16,-2-5-2-16,-8-17 1 15,26 22-1-15,-26-22-2 16,21 6-1-16,-21-6-6 16,26-14-28-16,-26 14-1 15,20-20-1-15,-20 20 1 16</inkml:trace>
  <inkml:trace contextRef="#ctx0" brushRef="#br0" timeOffset="100920.6847">7666 3962 2 0,'0'0'11'16,"0"0"-2"-16,0 0-3 16,-20 18-3-16,20-18 0 15,0 0 2-15,0 0 1 16,0 0 2-16,0 0 1 15,0 0 1-15,0 0 1 16,0 0 0-16,0 0-1 16,-19-20-2-16,19 20-2 15,-2-18-1-15,2 18-1 16,0-23 0-16,0 23-1 0,2-29 0 16,-2 29 0-16,4-28 0 15,-4 28 0 1,2-22-1-16,-2 22 1 15,4-17-1-15,-4 17 0 0,-4-22-1 16,4 22 0-16,4-27 1 16,-4 27 0-16,0-34-1 15,0 34 1-15,-4-33 0 16,4 33 1-16,-2-29-1 16,2 29-1-16,-6-26 0 15,6 26 0-15,-6-24-1 16,6 24 0-16,-8-23 0 15,8 23 1-15,0-26-2 16,0 26 2-16,-4-23 0 16,4 23-1-16,0-26 0 15,0 26 1-15,0-27-1 16,0 27 1-16,-2-32-1 0,2 32 1 16,-6-33-1-16,6 33 1 15,0-33-1-15,-2 13 1 16,-2 0-1-16,4 3 1 15,-2-3-1-15,2 1 1 16,-4 1 0-16,2 0-1 16,-2-1 1-16,2 1 0 15,-4 0-1-15,4 1 1 16,-4-3-1-16,1 2 1 16,5-1-1-16,-2-3 0 15,-4 1 0-15,6 3 1 16,0 0-1-16,0 1 0 15,-4-5 1-15,4 22-1 0,-6-33 1 16,4 15-1-16,2 18 1 16,-8-39-1-16,2 15 0 15,2-3 1-15,2 5-1 16,-4-5 0-16,6-5 1 16,-2 5-1-16,2-3 0 15,-4 3 0-15,2-3 1 16,-2 3-1-16,2 1 0 15,-2 1 1-15,2 1-2 16,0-1 1-16,-7 3 0 16,7-1 0-16,2-1-1 15,0 3 1-15,-4-3-1 0,4 0 1 16,-2 1-1-16,2-5 2 16,6 7-1-16,-12-3 0 15,6 5 0-15,-6-3 0 16,0 0 0-16,0 3 0 15,2-5 0-15,-2 3 0 16,0-7 0-16,0 3 1 16,0-3-1-16,4 1 0 15,-4-3 0-15,6 1 0 16,-4 3 0-16,2 5 0 16,2-1 0-16,-2-1 0 15,-2 1 0-15,4 0 0 16,0 3 1-16,-2 1-1 0,-1-1 0 15,1-1 0-15,2 2 0 16,0 18-1-16,0-27 2 16,0 27-1-16,-4-24-1 15,4 24 1-15,0-25 1 16,0 25-1-16,0-22 0 16,0 22 0-16,0-31 0 15,0 13 0-15,0 18 0 16,-2-33 0-16,2 33 0 15,-4-32 0-15,4 32 0 16,-2-29 0-16,2 29 0 16,0-26 0-16,0 26-1 15,-2-21 1-15,2 21 0 0,0-20 0 16,0 20 0-16,0 0 1 16,0 0-1-16,0 0 0 15,0 0 0 1,0 0 1-16,0 0-1 0,0 0 0 15,0 0 0-15,0 0 0 16,0 0 0-16,0 0 1 16,-20 14-1-16,14 7 0 15,0-3 1-15,-2 10-1 16,2-1 1-16,-6 4-1 16,7-1 0-16,-3-7 0 15,2-1 0-15,6-22 0 16,-14 28 0-16,14-28 0 0,0 0 1 15,0 0-2 1,0 0 1-16,0 0 0 16,-10-22 0-16,14 2 0 15,-4-1-1-15,2-7 1 0,-2 1 0 16,4-1 0-16,-2 7 1 16,2 3-2-16,-4 18 1 15,2-18 0-15,-2 18 0 16,0 0 0-16,18 20 0 15,-18-20 0-15,27 31 0 16,-13-11 0-16,4 0 1 16,-2 1-2-16,-1-1 1 15,-15-20-2-15,22 35-3 16,-22-35-5-16,8 20-27 16,-8-20-2-16,-8 21 1 15,8-21-2-15</inkml:trace>
  <inkml:trace contextRef="#ctx0" brushRef="#br0" timeOffset="107213.0323">7356 4327 23 0,'0'0'12'0,"0"0"0"16,0 0-1-16,0 0 0 15,-18 14-3-15,18-14-1 16,0 0-1-16,0 0-1 16,0 0 0-16,0 0-1 15,0 0 0-15,-15 8 0 16,15-8-1-16,0 0 0 15,0 0 1-15,0 0-1 16,0 0-1-16,-18-2 1 16,18 2-1-16,0 0 0 15,0 0 0-15,0 0 0 16,-20-2-1-16,20 2 0 0,0 0 1 16,0 0-1-16,-20-4 1 15,20 4-1-15,0 0 1 16,0 0 0-16,-25-2 0 15,25 2-1-15,0 0 1 16,0 0-1-16,-22-2 0 16,22 2 1-16,0 0-1 15,0 0 0-15,-24-12 0 0,24 12 0 16,0 0 0-16,0 0 0 16,-20-10 1-1,20 10-1-15,0 0 0 16,-15-2 0-16,15 2-1 0,0 0 1 15,0 0-1-15,-20-5 1 16,20 5 0-16,0 0 0 16,0 0 0-16,-18-8 0 15,18 8 0-15,0 0 0 16,0 0 0-16,-20-8 0 16,20 8-1-16,0 0 1 15,-17-6-1-15,17 6 1 16,0 0-1-16,0 0 0 15,0 0 1-15,-16-8-1 16,16 8 1-16,0 0-1 16,0 0 1-16,0 0-1 15,0 0 0-15,-20-16 1 0,20 16-1 16,0 0 0-16,0 0 1 16,0 0-1-16,-18 0 1 15,18 0-1-15,0 0 1 16,-19-4 0-16,19 4-1 15,0 0 0-15,0 0 1 16,-20-9-1-16,20 9 1 16,0 0-1-16,0 0 0 15,0 0 1-15,-18-4-1 16,18 4 0-16,0 0 0 16,0 0 1-16,-22-14-1 15,22 14 0-15,0 0 0 16,-21-8 1-16,21 8-1 0,0 0 0 15,-24-2 0-15,24 2 0 16,0 0 0-16,-22 2 0 16,22-2 0-16,0 0 0 15,-20 0 1-15,20 0-1 16,0 0 1-16,-23 2-1 16,23-2 0-16,-22 4 0 15,22-4 0-15,-24 4 0 16,24-4 0-16,-19 8 0 15,19-8 0-15,0 0 0 16,-22 4 1-16,22-4-1 16,0 0 1-16,-18-4-1 15,18 4 0-15,0 0 0 0,0 0 0 16,-20-2 0-16,20 2 0 16,0 0 0-16,0 0 0 15,0 0 0-15,-19-10 0 16,19 10 1-16,0 0-1 15,-20-8-1-15,20 8 2 16,0 0-1-16,-20-2 0 16,20 2 0-16,0 0 0 15,0 0 0-15,-20-6 0 16,20 6 0-16,0 0 1 16,0 0-2-16,0 0 1 15,-19-15 0-15,19 15 0 0,0 0 1 16,-20-12-1-16,20 12 1 15,-20-6-1-15,20 6 1 16,-20-12-1 0,20 12 1-16,-19-10-1 15,19 10 1-15,-18-9-1 0,18 9 0 16,0 0 1-16,-20-14-1 16,20 14 0-16,0 0 0 15,-22-20 0-15,22 20 0 16,0 0 0-16,-17-23 0 15,17 23 0-15,0 0 1 16,-14-16-1-16,14 16 0 16,0 0 1-16,-18-20-1 0,18 20 0 15,0 0 0-15,-20-19 0 16,20 19 0 0,-15-22 0-16,15 22 0 15,-24-20 0-15,24 20 0 0,-26-17 1 16,26 17-1-16,-27-20 0 15,27 20 0-15,-28-14 0 16,28 14 0-16,-30-9 0 16,30 9 0-16,-23-12 0 15,23 12 0-15,-24-12 1 16,24 12-1-16,-26-14 0 16,26 14 0-16,-21-15 0 15,21 15 0-15,0 0-1 16,-26-20 1-16,26 20 0 15,0 0 0-15,-20-14 0 16,20 14 1-16,-20-6-1 16,20 6 0-16,-19-7 0 0,19 7 0 15,-18-8 0-15,18 8 0 16,-16-12 0-16,16 12 0 16,0 0 0-16,-24-14 1 15,24 14-1-15,-19-12 0 16,19 12 0-16,-22-11 0 15,22 11 0-15,-26-12 0 16,26 12-1-16,-25-16 1 16,25 16 0-16,-26-10 0 15,26 10 1-15,-20-7-2 16,20 7 1-16,-20-6 0 16,20 6 0-16,0 0 0 15,-19-12 0-15,19 12 0 0,0 0 0 16,-14-18 0-16,14 18 0 15,0 0 0-15,-18-17 0 16,18 17 0-16,0 0 0 16,-20-12 0-16,20 12 0 15,0 0 0-15,-25-8 0 16,25 8 0-16,-20-10 0 16,20 10 0-16,-22-4 0 15,22 4 0-15,-31 0 0 16,31 0-1-16,-32 4 1 15,32-4 0-15,-32 8 1 16,17-6-1-16,15-2 0 16,-32 2 0-16,32-2 0 0,-22 0 0 15,22 0 0-15,-23 2 0 16,23-2 0-16,-16 0 0 16,16 0 0-16,0 0 1 15,-24 0-1-15,24 0-1 16,0 0 1-16,-22-4 0 15,22 4 0-15,-19 0 0 16,19 0 0-16,-24 4 0 16,24-4-1-16,-20 4 2 15,20-4-1-15,-16 0 0 16,16 0-1-16,0 0 1 16,-23-4 0-16,23 4 0 15,0 0 1-15,-20-4-1 0,20 4 1 16,-20 0-1-16,20 0 0 15,-22-4 1 1,22 4-1-16,-23-4 1 16,23 4 0-16,-28-2-1 0,28 2 0 15,-29-4 1-15,29 4-1 16,-22 2 0-16,22-2 0 16,-22 2-1-16,22-2 2 15,-24-2-1-15,24 2-1 16,-31 2 1-16,15-4 0 15,-2 4 0-15,-1-2 0 16,-3 2 1-16,-2 0-2 0,4 2 2 16,1-4-2-16,3 2 1 15,-2 0 0 1,18-2 0-16,-32-4 1 16,32 4-2-16,-27-2 1 0,27 2 0 15,-26-2 0-15,26 2 0 16,-26 2 0-16,26-2-1 15,-19 4 1-15,19-4 0 16,0 0 0-16,0 0 0 16,-20 4 0-16,20-4 0 15,0 0 1-15,0 0-2 16,0 0 1-16,0 0 0 16,0 0 0-16,0 0 0 15,0 0 0-15,-20 12 0 16,20-12 0-16,0 0 0 15,0 0 0-15,0 0 0 16,0 0 0-16,0 0-1 0,0 0 1 16,0 0 0-16,-20 9 0 15,20-9 0-15,0 0 0 16,0 0 0-16,-19 4 1 16,19-4-1-16,0 0 0 15,0 0-1-15,0 0 1 16,0 0 0-16,0 0-1 15,0 0 1-15,0 0 0 16,0 0 0-16,0 0 1 16,0 0-1-16,0 0 0 15,0 0 0-15,0 0 0 16,0 0-1-16,0 0 1 16,25-9 0-16,-3-5 0 0,4 0 0 15,5 0-1-15,3-3 1 16,-2 1-1-16,3 0 1 15,1 2-1-15,-9 5 2 16,1 3-2-16,-4 4 1 16,-5 2 0-16,-19 0 0 15,26 2 0-15,-26-2 1 16,0 0-1-16,0 0 0 16,0 0 1-16,0 0-1 15,0 0 0-15,0 0 0 16,0 0 1-16,-18 0-1 15,18 0 1-15,-33 10-1 16,13-5 0-16,-6 9 0 0,-1 0 1 16,-3 0-2-16,2-1 2 15,3-1-1-15,-7 4 0 16,6-2-1-16,3 3 1 16,-1-1 1-16,2 2-2 15,-1-1 2-15,3 1-2 16,20-18 1-16,-28 26 0 15,28-26 0-15,-20 21-1 16,20-21 0-16,0 0 2 16,0 0-2-16,0 18 1 15,0-18 0-15,20 6 0 16,-20-6-1-16,36 2 1 16,-14-2 0-16,-1 2 0 0,1-2-1 15,4 4-2-15,-26-4-6 16,43-12-29-16,-21 4-1 15,-22 8 0-15,31-16-3 16</inkml:trace>
  <inkml:trace contextRef="#ctx0" brushRef="#br0" timeOffset="111600.6708">7332 4906 3 0,'0'0'11'0,"0"0"-2"15,0 0 0-15,0 0-1 16,0 0-1-16,0 0 1 15,0 0-2-15,0 0 2 16,0 0-1-16,0 0 1 16,0 0-1-16,0 0-1 0,0 0-1 15,0 0 0-15,0 0-2 16,-15 2-1-16,15-2-1 16,0 0 0-1,0 0 0-15,-24 14-1 0,24-14 1 16,-16 10 0-16,16-10 1 15,-20 6 0-15,20-6 0 16,0 0 0-16,-19 7 0 16,19-7 0-16,0 0 0 15,-20 4 0-15,20-4 0 16,0 0-2-16,-20 14 1 16,20-14 0-16,0 0 0 15,-25 14 0-15,25-14 0 0,-12 17 0 16,12-17 0-16,0 0 1 15,-14 24-1 1,14-24 0-16,0 0 0 0,-20 14 1 16,20-14-1-16,0 0 1 15,0 0-2-15,-20 12 1 16,20-12 0-16,0 0 2 16,0 0-2-16,-23 17 0 15,23-17 0-15,0 0-1 16,-22 10 1-16,22-10 0 15,-20 8-1-15,20-8 0 16,-25 12 1-16,25-12-1 16,-26 13 1-16,26-13 0 0,-20 10 0 15,20-10-1-15,0 0 0 16,-22 12 1-16,22-12-1 16,0 0 0-1,-17 12 1-15,17-12 0 0,0 0-1 16,-26 15 1-16,26-15-1 15,-18 12 0-15,18-12 1 16,0 0-1-16,-22 18 0 16,22-18 0-16,0 0 0 15,-25 18 0-15,25-18 1 16,-20 15-1-16,20-15 0 16,-16 14 0-16,16-14 1 15,0 0-2-15,-21 20 1 16,21-20 0-16,0 0 0 15,-10 17 1-15,10-17-1 16,0 0 1-16,-20 22-1 16,20-22 1-16,0 0 0 0,-12 17-1 15,12-17 1-15,0 0-1 16,0 0 1-16,0 0-1 16,-18 18 0-16,18-18 1 15,0 0-1-15,-15 18 0 16,15-18 1-16,-20 19-1 15,20-19 0-15,-24 24 0 16,24-24 1-16,-20 20-1 16,20-20 1-16,0 0-1 15,-27 23 1-15,27-23-1 16,-26 12 1-16,26-12 0 16,-26 14-1-16,26-14 1 15,-25 11-1-15,25-11 1 0,-20 12-1 16,20-12 0-16,0 0 0 15,-22 18 0-15,22-18 0 16,-25 16 0-16,25-16 0 16,-26 17 0-16,6-7 0 15,20-10 0-15,-31 18 1 16,31-18-1-16,-28 15 0 16,28-15 0-16,-32 12 0 15,32-12 0-15,-31 20 0 16,31-20 0-16,-30 21 0 15,30-21 0-15,-32 20 0 16,32-20 1-16,-25 16-1 0,25-16 0 16,-22 10 0-16,22-10 0 15,-24 9 0-15,24-9 0 16,-27 12 0-16,9-4 0 16,-2 2 0-16,-5 2 0 15,-3 1 1-15,2-1-1 16,-5 0 0-16,3 2 0 15,0-7 0-15,5 1 0 16,1-2 0-16,-2 0 0 16,8 2 1-16,-1-4-1 15,17-4 1-15,-28 10-1 16,28-10 1-16,-26 11-1 16,26-11 0-16,-23 12 0 0,23-12 0 15,-20 10 0-15,20-10 0 16,-22 12 1-16,22-12-1 15,-23 16 1-15,23-16-1 16,-28 17 0-16,28-17 1 16,-34 16-1-16,34-16 0 15,-31 14 0-15,31-14 0 16,-34 11 0-16,34-11 1 16,-31 12-1-16,31-12 0 15,-34 12 0-15,16-6 0 16,2 0 0-16,-3 0 0 15,-5 0 0-15,2-3 0 16,-3 1 1-16,-1 0 0 0,-6-2 0 16,5 2-1-16,-1-2 1 15,-2 0-1-15,3 0 1 16,5-2-1 0,2 2 0-16,3-4 0 0,17 2 0 15,-32 6 0-15,32-6 0 16,-26 4 0-16,26-4 0 15,-21 4 0-15,21-4 0 16,-18 2 0-16,18-2 0 16,-22-2 0-16,22 2 0 15,-26-6 0-15,26 6 0 16,-25-4 0-16,25 4 0 16,-28-2 0-16,28 2-1 0,-26-2 1 15,26 2 0 1,-19 0 0-16,19 0 1 15,-26-6-2-15,26 6 2 16,-24-4-1-16,24 4 0 0,-19-2 0 16,19 2 0-16,0 0-1 15,-22-2 1-15,22 2 1 16,0 0-2-16,0 0 1 16,-20-4 1-16,20 4-1 15,0 0 0-15,0 0 0 16,0 0 0-16,-18-7 0 15,18 7 0-15,0 0-1 16,0 0 1-16,0 0 0 16,0 0 0-16,0 0 0 15,0 0 0-15,0 0 0 16,0 0-1-16,0 0 1 16,4-18 0-16,-4 18 0 0,0 0 0 15,0 0 1-15,0 0-1 16,0 0 0-16,0 0 0 15,0 0 0-15,-31 16 0 16,11-7 0-16,-6 1 0 16,1 4 0-16,-7 2 0 15,-3 1 0-15,1 1 0 16,-2-2 0-16,7 1 0 16,-1-1 0-16,8-2 0 15,3-4-1-15,19-10 1 16,-24 11 0-16,24-11 0 15,0 0 0-15,0 0 0 16,0 0 0-16,0 0 0 0,32-2 1 16,-13 0-1-16,1 0 0 15,6 2 0-15,-1-1-1 16,3-1 1-16,4 2 1 16,-7 0-1-16,1 0 0 15,-6 2 0-15,-1-4 0 16,1 5-3-16,-20-3-17 15,22-13-17-15,-22 13-2 16,30-28 1-16,-11 9-3 16</inkml:trace>
  <inkml:trace contextRef="#ctx0" brushRef="#br0" timeOffset="115769.2275">7808 4971 20 0,'0'0'16'16,"0"0"1"-16,0 0 0 15,0 0-3-15,0 0-2 0,0 0-2 16,0 0-2-16,0 0-2 15,0 0 0-15,0 0-2 16,-19-12 0-16,19 12-1 16,0 0 0-16,0 0-1 15,0 0 1-15,0 0-1 16,0 0 0-16,19 16 0 16,-19-16 1-16,0 0-1 15,0 0 2-15,14 17-2 16,-14-17 1-16,0 0-1 15,6 18 1-15,-6-18-1 16,0 0 0-16,0 0 0 16,0 22-1-16,0-22 0 0,0 0 0 15,0 19-1-15,0-19 2 16,0 0-2-16,0 0 1 16,0 0-1-16,-14 22 1 15,14-22 0-15,0 0 1 16,-14 22-1-16,14-22-1 15,-11 17 1-15,11-17 0 16,-14 18 0-16,14-18 0 16,-12 18-1-16,12-18 1 15,-12 19-1-15,12-19 1 16,-8 20 0-16,8-20-1 16,-2 17 0-16,2-17 0 15,0 0 0-15,-4 20 0 0,4-20 0 16,0 0 0-16,0 0 1 15,0 0-1-15,0 24 0 16,0-24 0 0,0 0 1-16,0 21-1 0,0-21 0 15,0 0-1-15,4 20 1 16,-4-20 0-16,0 0 0 16,0 0 1-16,2 17-1 15,-2-17 0-15,0 0 0 16,0 0 0-16,-6 22 0 15,6-22 0-15,0 0 0 16,-8 18 0-16,8-18 0 16,0 0 1-16,0 0-1 0,-19 19 0 15,19-19 0 1,0 0 0-16,-8 24 0 16,8-24 0-16,0 0 0 15,-6 18 0-15,6-18-1 0,0 0 1 16,0 0 1-16,2 19-1 15,-2-19 0-15,0 0 0 16,6 18 0-16,-6-18-1 16,0 0 2-16,6 21-1 15,-6-21 0-15,0 0 0 16,-2 24 0-16,2-24 0 16,-6 22 0-16,6-22 0 0,-10 23 0 15,10-23 0 1,-8 22 0-16,8-22 0 15,-8 23 1-15,8-23-1 16,-12 20 0-16,12-20 0 16,-8 22 0-16,8-22 0 0,-10 23 0 15,10-23 0-15,-7 18 0 16,7-18 0-16,-12 19 0 16,12-19 0-16,-10 18 0 15,10-18 0-15,-14 22 1 16,14-22-2-16,-18 21 1 15,18-21 0-15,-20 26 1 16,20-26-2-16,-19 29 1 16,19-29 1-16,-24 26-1 15,24-26 0-15,-22 25 0 16,22-25 0-16,-17 24 0 16,17-24 0-16,0 0-1 0,-22 19 1 15,22-19 0-15,0 0 0 16,-14 20 0-16,14-20 0 15,-14 20 1-15,14-20-2 16,-24 23 1-16,24-23 0 16,-27 28 0-16,27-28 0 15,-26 29 0-15,26-29 0 16,-31 26 1-16,31-26-1 16,-34 27 0-16,34-27 0 15,-34 29 0-15,17-11 0 16,1-4 0-16,-2 2 0 15,-2-3-1-15,3 1 1 16,1 0 0-16,16-14 1 0,-26 21-1 16,26-21-1-16,-26 30 1 15,26-30 0-15,-25 31 0 16,7-11 0-16,4-1 0 16,-6 5 0-16,1-4 1 15,3-3 0-15,-2 3 0 16,-2-2 0-16,3 1-1 15,1-1 0-15,4 2 0 16,-2 1 0-16,2-1-1 16,4 1 1-16,-5 1 0 15,7-2 0-15,-2 1 0 16,2 1 0-16,-4-3 0 16,6-1 0-16,-6 0 1 0,2-1-1 15,8-17 0-15,-14 34 1 16,8-17 0-16,6-17 0 15,-13 36-1 1,1-17 1-16,4 3-1 0,2 0 1 16,0 3-1-16,0 2 0 15,-2-3 0-15,4 0 0 16,2-1 0-16,0-1 1 16,-2-3-1-16,4 1 0 15,-2 0 1-15,-2-3-1 16,3 5 0-16,1-3 1 15,0-1-1-15,-4 0 0 16,4-18 0-16,0 31 1 0,0-13 0 16,0-18-1-1,4 29 0-15,-4-29 0 0,7 32 1 16,-3-15-1-16,-4-17 0 16,8 36 0-16,-8-36 1 15,8 37-1-15,-8-19 1 16,4 3-1-16,-2-1 0 15,-2 1 0-15,0-1 0 16,0-2 0-16,0-18 0 16,0 27 0-16,0-27 0 15,0 0 0-15,0 22 1 16,0-22-1-16,0 17-1 16,0-17 1-16,0 22 0 0,0-22 0 15,-2 30 0-15,2-30 0 16,0 33-1-1,0-33 1-15,-4 29 0 16,4-29 1-16,0 28-1 0,0-28 0 16,0 29 0-16,0-29 1 15,-8 30-1-15,8-30-1 16,-4 27 2-16,4-27-2 16,0 0 1-16,-2 22 0 15,2-22 1-15,0 0-2 16,0 0 1-16,0 0 0 15,0 0-1-15,0 0 0 0,-8 19-1 16,8-19-2-16,0 0-4 16,0 0-3-1,0 0-28-15,0 0-1 16,-4-21 1-16,4 21-1 0</inkml:trace>
  <inkml:trace contextRef="#ctx0" brushRef="#br0" timeOffset="116161.3748">6519 7699 23 0,'0'0'33'0,"0"0"2"16,22 6 0-16,-12 11-18 15,-10-17-4-15,9 18-2 0,-9-18-3 16,18 39-2-16,-16-17-1 16,14 9-2-16,-14-5-1 15,10 1 0-15,-10-1 0 16,4-3-1-16,-6-3 0 16,6-2 1-16,-6-18-1 15,6 27 1-15,-6-27-1 16,13 28 0-16,-13-28-1 15,26 15 1-15,-6-13 0 16,0-12 0-16,7-9-1 16,-1-7 0-16,1-5-1 15,-1-10-2-15,6 5-4 16,-26-11-31-16,13 2-1 0,-11 4-1 16,-4 8 0-16</inkml:trace>
  <inkml:trace contextRef="#ctx0" brushRef="#br0" timeOffset="119304.5483">8462 4853 3 0,'18'-10'11'16,"-18"10"1"-16,8-17 1 16,-8 17 2-16,0 0-1 15,21-12 2 1,-21 12-2-16,0 0-1 0,0 0-2 15,0 0-2-15,0 0-3 0,0 0-2 47,18 4 0-47,-18-4-1 0,0 0 1 0,32 6-1 0,-32-6 1 16,21 6-1-16,-21-6 0 0,26 5-1 16,-26-5 1-16,32 8-1 15,-32-8-1-15,33 8 1 16,-33-8-1-16,34 8 0 15,-34-8 1-15,33 8-1 16,-33-8 1-16,30 10 0 16,-30-10 0-16,20 13-1 15,-20-13 1-15,19 20-1 16,-19-20 1-16,20 22-2 0,-20-22 2 16,28 15-2-1,-28-15 1-15,31 24 0 16,-31-24 1-16,34 18-1 15,-14-11 0-15,-3 1 0 0,-1 8-1 16,-16-16 1-16,32 18-1 16,-12-7 0-16,-20-11 1 15,27 18-1-15,-27-18 0 16,24 24 2-16,-24-24-1 16,26 17 0-16,-26-17 1 15,25 16-1-15,-25-16 0 16,28 18-1-16,-28-18 2 0,28 11-2 15,-28-11 0-15,25 20 1 32,-25-20-1-32,20 18 0 0,-20-18 1 15,18 19-1-15,-18-19 0 0,20 20-1 16,-20-20 1-16,19 20 1 16,-19-20-1-16,16 19 0 15,-16-19 0-15,18 22 1 16,-18-22-2-16,12 25 2 15,-12-25-1-15,13 24 0 16,-13-24 0-16,8 25 0 16,-8-25 0-16,10 30 0 15,-10-30 1-15,8 29 0 0,-8-29-1 16,14 30 0-16,-14-30-1 16,14 27 1-1,-14-27 0-15,18 24 0 16,-18-24 0-16,13 21 0 0,-13-21 0 15,12 26 1-15,-12-26-1 16,8 29 1-16,-2-11-1 16,2 0 0-16,-8-18-1 15,14 33 1-15,-4-15 1 16,-6 1-1-16,2 3 0 16,-1 3 0-16,1-5 1 15,0 4-1-15,-4-3 1 16,2 1-1-16,-2 1 0 15,4-3-1-15,0-1 1 16,0 1 1-16,0 4-1 16,0-5 0-16,-4 3 0 15,6 1 1-15,-2 1-1 0,0 3 1 16,1-3-1-16,-1-2 0 16,0 1 0-16,-4-1 0 15,4-1 1-15,-2 3-1 16,-4-4 0-16,8 3 1 15,-6-5-1-15,8 5 0 16,-4-3 1-16,4 0 0 16,0 3-1-16,-3-3 0 15,1 1 2-15,-2 1-2 16,2 3 2-16,-2 1-2 16,0-1 0-16,0 5 0 15,0-3 0-15,0 3 0 16,0-3 1-16,-4 1-1 0,0-3 0 15,2 1 0-15,2-1 0 16,-6-3 1-16,5-1-1 16,-3 5 0-16,2-4 0 15,-2 1 0-15,0-3 0 16,2-3 0-16,-2 5 0 16,2-2 0-16,-2 3 0 15,4-3 1-15,-6-1-1 16,6 3 0-16,0-2 0 15,-4 3 0-15,2-5-1 16,-2 3 2-16,-2 3-2 16,2-4 2-16,2 1-1 15,-4-1 0-15,2 3 0 0,2 1 0 16,-2-4 0-16,4-1 0 16,-6-19 0-16,7 35 0 15,-3-15-1-15,4 2 2 16,-6-1-1-16,2-1 0 15,2 5 0-15,-4 1 0 16,2-2-1-16,-2-7 1 16,2 7 0-16,-2-7-1 15,-2 1 1-15,0 2-1 16,0-20 1-16,0 31-1 16,0-31 1-16,-6 28-1 15,6-28 1-15,-2 23 0 0,2-23-1 16,-4 18 2-16,4-18-1 15,0 0-1-15,0 0 1 16,0 0 0 0,-14 19 0-16,14-19-2 0,0 0 0 15,0 0-1-15,-14 22-3 16,14-22-3-16,0 0-8 16,0 0-24-16,0 0 0 15,-31 12 1-15,31-12 0 16</inkml:trace>
  <inkml:trace contextRef="#ctx0" brushRef="#br0" timeOffset="119688.6946">9605 7616 35 0,'-20'0'35'0,"20"0"2"15,0 0-1-15,0 0-18 0,0 0-7 16,0 0 0-16,0 0-2 15,0 0-2-15,0 0-2 16,0 0-1-16,0 0-1 16,16 20 0-16,-16-20 0 15,24 39-2-15,-10-5 1 16,0 1-2-16,-1 10 1 16,5-6 0-16,-2 7 1 15,2-9-2-15,-6-4 1 16,1-5-1-16,-1-11 1 15,-12-17-1-15,26 18 1 16,-26-18 0-16,33-4-1 16,-13-2 1-16,6-6 0 0,0-9-1 15,1-5 0-15,1-7 0 16,1-4-1-16,-5 1-2 16,-8-11-6-16,12 12-33 15,-23 2 1-15,-5 13-2 16,0 20 1-16</inkml:trace>
  <inkml:trace contextRef="#ctx0" brushRef="#br0" timeOffset="137078.1872">12529 8087 36 0,'0'0'29'0,"0"0"-1"16,0 0-7-16,-13-17-3 16,13 17-6-16,0 0-2 15,0 0-2-15,-8 21-2 16,10 7 0-16,-10-3-2 16,4 17 0-16,-4-3-2 0,2 2-5 15,18-8-30 1,-4 5-2-16,-8-38-1 15,17 23-1-15</inkml:trace>
  <inkml:trace contextRef="#ctx0" brushRef="#br0" timeOffset="140066.3005">15288 8250 15 0,'0'0'30'0,"0"0"2"15,0 0-6-15,20-7-5 16,-20 7-5-16,0 0-3 16,-14 23-3-16,16 10-3 0,-16-5-1 15,14 13-1-15,-8-4-1 16,8 5-2-16,2-3-4 16,-4-18-20-16,2-21-13 15,20 24-2-15,-20-24 1 16,19-24-1-16</inkml:trace>
  <inkml:trace contextRef="#ctx0" brushRef="#br0" timeOffset="141065.6734">16903 6127 43 0,'22'12'33'0,"1"-18"2"15,11 6-1-15,1 4-22 16,-5-12-2-16,15 14-5 16,-5-2-5-16,-8-4-24 15,1-2-9-15,3 4-2 16,-11-12 1-16</inkml:trace>
  <inkml:trace contextRef="#ctx0" brushRef="#br0" timeOffset="141929.9961">17248 3336 34 0,'-17'18'33'0,"17"-18"1"15,0 0 1-15,39 21-18 16,-39-21-4-16,65 0-2 16,-27-10-1-16,17 14-3 15,-3-11-1-15,11 7-3 16,-10-2-4-16,-12-16-9 16,5 4-26-16,-15-1-3 15,-5-7 1-15,-12-2-2 16</inkml:trace>
  <inkml:trace contextRef="#ctx0" brushRef="#br0" timeOffset="142753.3033">15805 1099 38 0,'0'0'31'0,"0"0"3"16,-24-18-10-16,24 18-9 16,0 0-4-16,0 0-2 15,-15 0-2-15,17 26-1 16,-4 5-1-16,2 22-1 0,-6 0 0 15,4 10-2-15,2 5-2 16,-4-11-7-16,24-10-27 16,-9-9-3-16,-11-38 0 15,20 21 1-15</inkml:trace>
  <inkml:trace contextRef="#ctx0" brushRef="#br0" timeOffset="143657.6414">13189 1103 41 0,'8'-18'33'16,"-8"18"1"-16,0 0-1 15,-8 33-21-15,-12-21-2 16,20 18-5-16,-6-3-1 16,6 1-4-16,6 3 0 15,-6-31-7-15,28 35-26 16,-28-35-2-16,25 24-1 16,-25-24 1-16</inkml:trace>
  <inkml:trace contextRef="#ctx0" brushRef="#br0" timeOffset="146153.5739">13197 4241 5 0,'0'0'8'0,"0"0"0"16,0 0 0-16,0 0-1 15,0 0 1-15,0 0 0 0,0 0-1 16,0 0-3-16,-8-20-2 15,8 20-2 1,0 0-4-16,0 0-1 16,0 0-3-16,8-17-1 0,-8 17 1 15,0 0-2-15,0 0-1 16,0 0 2-16,0 0 9 16</inkml:trace>
  <inkml:trace contextRef="#ctx0" brushRef="#br0" timeOffset="149345.7673">13157 4188 19 0,'0'0'20'0,"0"0"-1"15,0 0-2-15,0 0-3 16,0 0-2-16,0 0-2 16,0 0-2-16,0 0-3 15,-8-18-1-15,8 18-1 0,0 0-1 16,0 0-1-16,0 0 1 15,0 0 0-15,0 0 0 16,0 0 1-16,-23-10-1 16,23 10 1-16,0 0-1 15,0 0 0-15,0 0 1 16,0 0-1-16,-16 0 1 16,16 0-1-16,0 0 1 15,0 0-1-15,0 0 1 16,0 0 0-16,-18-2-1 15,18 2 0-15,0 0 0 16,0 0 0-16,0 0 0 16,0 0 0-16,0 0-1 0,0 0 0 15,0 0 1-15,0 0-1 16,0 0 0-16,26 14 1 16,-26-14-1-16,20 8 0 15,-20-8 1-15,19 4-1 16,-19-4-1-16,24 2 1 15,-24-2-1-15,22-2 1 16,-22 2-1-16,21-2 1 16,-21 2-1-16,20 0 0 15,-20 0 1-15,18 2-1 16,-18-2 0-16,0 0 0 16,20 12 0-16,-20-12 0 15,0 0 0-15,0 0 0 0,19 4 0 16,-19-4 0-16,0 0 0 15,0 0 1-15,0 0-1 16,18 4 0-16,-18-4 0 16,0 0 1-16,0 0-1 15,0 0 0-15,0 0 0 16,0 0 0-16,0 0 1 16,0 0 0-16,0 0-1 15,0 0 0-15,0 0 0 16,0 0 0-16,0 0 0 15,0 0 0-15,-20 1 0 16,20-1 0-16,0 0 0 16,0 0 0-16,0 0 0 0,-23-17 1 15,23 17-1-15,-16-6 0 16,16 6 0 0,-24-8 0-16,24 8 0 15,-19-8 0-15,19 8 1 0,-22-8-1 16,22 8 0-16,-24-11 0 15,24 11 0-15,-20-6 0 16,20 6 0-16,-15-6 0 16,15 6 0-16,0 0 0 15,-20-6 1-15,20 6-1 16,0 0 1-16,0 0-1 16,-24-18 0-16,24 18 0 0,0 0 0 15,0 0 1-15,-16-21-1 16,16 21 0-1,0 0 0-15,0 0 1 16,-17-22-1-16,17 22 0 16,0 0 0-16,-18-21 0 0,18 21 0 15,0 0 0-15,-16-18 1 16,16 18-1-16,0 0 0 16,-18-18 0-16,18 18 0 15,0 0 1-15,-16-23-1 16,16 23 0-16,0 0 0 15,-17-22 0-15,17 22 1 16,0 0-1-16,0 0 1 16,-20-20-1-16,20 20 0 15,0 0 0-15,-18-9 0 16,18 9 0-16,0 0 0 16,-22-18 0-16,22 18 0 0,0 0 0 15,-23-16 1-15,23 16-1 16,0 0 0-16,-22-10 0 15,22 10 0-15,0 0 0 16,-18-9 0-16,18 9-1 16,0 0 1-16,-16-6 0 15,16 6 0-15,0 0 0 16,0 0 1-16,-23 2-1 16,23-2 0-16,0 0 0 15,0 0-1-15,0 0 1 16,-16-2 1-16,16 2-1 15,0 0-1-15,0 0 2 16,0 0-1-16,-20 4 0 0,20-4 1 16,0 0-1-16,0 0-1 15,-18-2 1-15,18 2 0 16,0 0 0-16,0 0 0 16,-19-4 1-16,19 4-1 15,0 0 0-15,0 0 0 16,-20 4 0-16,20-4 0 15,0 0 0-15,-20-4-1 16,20 4 1-16,0 0 0 16,-20-10 0-16,20 10 0 15,-19-8 0-15,19 8 0 16,0 0 1-16,-20-8-1 16,20 8 0-16,0 0-1 0,0 0 1 15,0 0 0-15,0 0 0 16,-18-12 0-16,18 12 0 15,0 0 0-15,0 0 0 16,0 0 0-16,0 0 0 16,-8-17 0-16,8 17 0 15,0 0 0-15,0 0 0 16,-14-18 0-16,14 18 1 16,0 0-1-16,0 0 0 15,-17-16 0-15,17 16 0 16,0 0 0-16,-14-17 0 15,14 17 0-15,0 0 0 16,-12-20 0-16,12 20 0 0,0 0 0 16,-8-21 0-16,8 21 0 15,0 0 0 1,-8-26 0-16,8 26-1 16,-6-22 1-16,6 22 0 0,-12-17 0 15,12 17 0-15,-7-20 0 16,7 20 0-16,-6-17-1 15,6 17 1-15,0 0 0 16,-14-20 0-16,14 20 0 16,-8-18 0-16,8 18 0 15,-12-23 0-15,12 23 0 16,-8-28 0-16,8 28 1 16,-12-27-1-16,12 27 0 0,-6-28 0 15,6 28-1 1,-4-27 1-16,4 27 1 0,4-28-1 15,-4 28 0 1,2-29 0-16,-2 29 0 0,6-32 0 16,-6 32 0-16,6-27 0 15,-6 27 0-15,6-29 0 16,0 11 0-16,-6 18 1 16,12-30-1-16,-4 9-1 15,-2 3 2-15,0-3-2 16,-2 1 1-16,2 0 0 15,-3-1 0-15,3 1 0 16,-4 2 0-16,-2 18 1 0,12-31-1 16,-12 31 0-1,8-27 0-15,-8 27 0 16,12-28 0-16,-12 28 0 0,14-31 0 16,-14 31 0-16,14-34 0 15,-14 34 1-15,11-27-1 16,-11 27 0-16,12-26 0 15,-12 26 0-15,8-29 0 16,-8 29 0-16,6-28-1 16,-4 9 1-16,4 1 0 15,0 0 0-15,0 1 0 16,2-1 1-16,-2 1-1 0,-6 17-1 16,19-34 2-16,-11 16-1 15,-8 18 0 1,24-31 0-16,-14 13 0 15,-10 18 0-15,18-31 0 0,-18 31 0 16,17-27-1-16,-17 27 1 16,14-24-1-16,-14 24 1 15,8-26-1-15,-8 26 1 16,6-27-1-16,-6 27 1 16,8-33 1-16,-8 33-1 15,12-30 0-15,-12 30 0 16,12-27-1-16,-12 27 1 15,14-30 0-15,-14 30 0 16,13-29-1-16,-7 11 1 16,6 1 0-16,-12 17 0 15,14-38 1-15,-14 38-1 16,20-33 0-16,-20 33 0 0,13-32 0 16,-13 32 0-16,14-23 0 15,-14 23 0-15,6-28 1 16,-6 28-1-16,8-25 0 15,-8 25 0-15,12-30 0 16,-12 30 0-16,12-29 1 16,-12 29-1-16,14-31-1 15,-3 13 1-15,-11 18 0 16,16-29 0-16,-16 29 0 16,18-28 1-16,-6 10-1 15,-12 18 0-15,14-29 0 16,-14 29 0-16,8-28 1 15,-8 28-2-15,6-21 2 0,-6 21-1 16,5-24 0-16,-5 24-1 16,6-17 2-16,-6 17-1 15,0 0 0-15,6-24 0 16,-6 24 0-16,0 0 0 16,4-23 0-16,-4 23 0 15,6-20 0-15,-6 20 0 16,10-26 0-16,-10 26 0 15,8-31 0-15,-8 31 0 16,12-29 0-16,-12 29 0 16,8-26 0-16,-8 26 1 15,2-23-1-15,-2 23 0 16,4-22 0-16,-4 22 0 0,0-20 0 16,0 20 0-16,-4-21 0 15,4 21 0-15,0 0 0 16,4-24 0-16,-4 24 0 15,0 0 0-15,2-25 0 16,-2 25 0-16,6-22 0 16,-6 22 0-16,5-18 0 15,-5 18 0-15,2-19 0 16,-2 19 0-16,0 0 0 16,0 0 0-16,10-20 0 15,-10 20 0-15,0 0 0 16,2-23 0-16,-2 23 0 0,0 0 0 15,6-20 0-15,-6 20 0 32,0 0 0-32,0 0 0 0,0 0 0 15,0 0 0-15,0 0 0 16,0 0 0-16,6-18 0 0,-6 18-1 16,0 0 0-16,0 0 0 15,0 0-1-15,0 0-3 16,6 18-8-16,-6-18-26 15,0 0-2-15,0 0 1 16,-12 20-2-16</inkml:trace>
  <inkml:trace contextRef="#ctx0" brushRef="#br0" timeOffset="153181.1975">13378 4712 25 0,'0'0'25'16,"0"0"-5"-16,0 0-2 16,0 0-3-16,6-18-2 15,-6 18-4-15,0 0 0 16,0 0-3-16,0 0 0 15,0 0 0-15,0 0-1 16,0 0 0-16,0 0-1 16,0 0 0-16,0 0 0 0,0 0-1 15,0 0 0 1,-17-10 0-16,17 10-1 16,0 0 0-16,-22-6 1 15,22 6-1-15,-24-3 0 0,24 3-1 16,-27 0 0-16,27 0 0 15,-34 3 0-15,34-3 0 16,-32 6-1-16,32-6 1 16,-23 4 0-16,23-4 1 15,-20 0-1-15,20 0 0 16,0 0 0-16,-28 4 1 16,28-4-1-16,-25 8 1 15,9-4-2-15,16-4 1 16,-36 10 0-16,20-2-1 15,16-8 1-15,-31 11 0 16,31-11-1-16,-26 10 1 16,26-10 0-16,-20 10 0 0,20-10-1 15,-21 14 1-15,21-14-1 16,-32 21 0-16,32-21 1 16,-27 20-1-16,27-20 0 15,-30 20 1-15,30-20-1 16,-26 17 0-16,26-17 0 15,-27 24 0-15,27-24 1 16,-32 27-2-16,32-27 2 16,-34 28-1-16,34-28 0 15,-27 27 0-15,27-27 1 16,-18 16 0-16,18-16 0 16,0 0-1-16,-14 22 0 15,14-22 0-15,0 0 1 0,-18 25-1 16,18-25 0-16,-13 22 1 15,13-22-1-15,-14 23 1 16,14-23-1-16,-14 20 1 16,14-20-1-16,-12 19 1 15,12-19 1-15,-20 28-2 16,20-28 2-16,-19 31-1 16,19-31 0-16,-16 34 0 15,16-34 0-15,-18 27 0 16,18-27-2-16,-8 20 1 15,8-20 0-15,-6 19 0 16,6-19 0-16,-12 28 1 16,10-10-1-16,-4 1 1 0,1 1-1 15,-1 1 1-15,0-3-1 16,0 4 0-16,0-5 0 16,6-17 0-1,-8 30 0-15,8-30 0 0,-8 23 0 16,8-23 0-16,-8 26 1 15,8-26 0-15,-6 25-1 16,6-25 0-16,-6 22 0 16,6-22 0-16,0 23 0 15,0-5 0-15,0-18 1 16,0 28-1-16,0-28 1 16,-6 33-1-16,6-15 0 0,-6-1 1 15,6 1-2-15,-1 0 1 16,1-18 1-16,0 31-2 15,0-31 1 1,0 29 1-16,0-29-1 16,1 24 0-16,-1-24 0 0,0 22 1 15,0-22-2-15,2 17 1 16,-2-17 0-16,6 18 0 16,-6-18 0-16,6 23 0 15,-6-23 1-15,6 30-1 16,-6-30 0-16,0 33 0 15,0-15 0-15,0 4 0 16,0-3 0-16,0-1 0 0,0 1 0 16,4-1 0-1,-4-18 1-15,2 33-1 16,-2-33 0-16,2 34 1 16,-2-34-2-16,4 25 2 0,-4-25-1 15,0 26 0-15,0-26-1 16,-4 29 1-16,4-29 0 15,0 24 0-15,0-24 0 16,4 27 0-16,-4-9 0 16,0-18 0-16,6 33 1 15,-6-33 0-15,2 34 0 16,-2-17-1-16,0-17 1 16,8 32-1-16,-8-32 2 15,10 29-2-15,-10-29 0 16,8 32 0-16,-8-32 0 15,0 31 0-15,0-31 1 16,0 31-2-16,0-31 1 0,0 26 0 16,0-26 0-16,-2 27 1 15,2-27-1-15,2 26 0 16,-2-26 0-16,0 29 0 16,2-11-1-16,-2 4 1 15,0-3 1-15,0-19-1 16,-2 41 0-16,0-19 0 15,-2 0 0-15,4-1 0 16,0 1 0-16,0-1 0 16,0 1 0-16,4 0 0 15,-4-22 0-15,2 29 0 16,0-11 0-16,-2-18 0 16,4 25 0-16,-4-25 0 0,0 24 0 15,0-7 0-15,0-17 0 16,0 38 0-16,2-19 0 15,1-1 0-15,-3 2 0 16,0-20 0-16,6 33 0 16,-6-33 0-16,2 35-1 15,0-15 1-15,2 2 1 16,-4 3-1-16,0 1 0 16,-4 1 0-16,4 6 0 15,-2-3 0-15,2-1 0 16,0-7 0-16,0 1 0 15,0 1 0-15,0-4 0 16,0 3 0-16,2-5 0 0,2-1-1 16,-2 1 1-16,2 4-1 15,2-5 1-15,-6-17-1 16,4 28 1 0,-4-28 0-16,6 25-1 0,-6-25 1 15,4 28 0-15,-4-10 1 16,0-18-1-16,0 23 0 15,0-23 0-15,0 28 0 16,0-28 0-16,0 21 0 16,0-21 0-16,0 24 0 15,0-24 0-15,-4 29 0 16,2-11 0-16,-4-1 0 0,6-17 0 16,-8 30 0-16,8-30-1 15,-6 20 1-15,6-20 0 16,0 0 0-1,-12 21 0-15,12-21 0 16,0 0-1-16,-5 22 1 0,5-22-1 16,0 0 0-16,-6 17-2 15,6-17-1-15,0 0-2 16,-2-27-3-16,2 27-4 16,-12-18-29-16,12 18-1 15,-14-31 1-15,14 31 0 16</inkml:trace>
  <inkml:trace contextRef="#ctx0" brushRef="#br0" timeOffset="153517.3226">12346 7797 55 0,'0'0'39'15,"-26"-16"-1"-15,26 16 1 16,0 0-21-16,-26 0-6 0,26 0-2 16,-7 20-3-16,7-20-2 15,1 27-2-15,5-9 0 16,-6-18 0-16,18 39-1 15,-10-15 0-15,4 7 0 16,2-3-1-16,0 7 0 16,-3-2-1-16,3-1 1 15,0-3-1-15,-2-5 1 16,2-5-1-16,-14-19 0 16,25 18 1-16,-25-18 0 15,22 0-1-15,-22 0 1 16,26-10-1-16,-26 10 0 15,37-21 0-15,-17 5 0 0,2-8-1 16,1-5-2-16,-1-2-1 16,-10-28-11-16,0 12-28 15,-4-12 0-15,-6-4-1 16,-4-6 1-16</inkml:trace>
  <inkml:trace contextRef="#ctx0" brushRef="#br0" timeOffset="154720.7764">12999 1472 24 0,'0'0'34'15,"-8"-20"0"-15,8 20 1 0,0 0-14 16,-11-24-5-16,11 24-5 16,0 0-3-1,0 0-1-15,0 0-2 16,0 0-1-16,0 0 0 0,-12 22-1 15,4 0-1-15,-4 11 1 16,-2 4-2-16,0 6 0 16,-3 5-1-16,3-1 1 15,2-4-1-15,6-14 0 16,4-3 1-16,2-26 0 16,0 0 0-16,28 0 0 15,-9-26 1-15,1-9-1 16,4-10 0-16,3 2 0 0,-1-12 0 15,2 2 0 1,3 6-1-16,-3 11 1 16,2 5 0-16,-3 13 0 15,1 8 0-15,4 10 0 0,1 6 0 16,3 10-2-16,-3 4 2 16,1-5-1-16,-1 5 0 15,-1-4-2-15,1 3 0 16,-15-11-6-16,16 8-32 15,-34-16-1-15,0 0-1 16,-8 21-1-16</inkml:trace>
  <inkml:trace contextRef="#ctx0" brushRef="#br0" timeOffset="159844.6849">13748 4141 1 0,'0'0'17'16,"0"0"1"-16,0 0-2 15,0 0-3-15,0 0 0 16,0 0-1-16,0 0-1 15,0 0 0-15,0 0-1 16,0 0-2-16,0 0 0 16,0 0-2-16,-16 6-1 0,16-6 1 15,0 0-2-15,0 0 0 16,0 0-1-16,0 0 0 16,0 0-1-16,0 0 0 15,0 0 0-15,0 0 0 16,-20-10 1-16,20 10-1 15,0 0 1-15,0-18-1 16,0 18 0-16,0 0 0 16,0-19-1-16,0 19 0 15,0 0 0-15,-4-22 0 16,4 22 0-16,0 0 0 16,-2-20 0-16,2 20 0 15,0 0-1-15,0 0 1 0,0-17 0 16,0 17-1-16,0 0 1 15,2-24-1-15,-2 24 0 16,0-20 1-16,0 20 0 16,4-21 0-16,-4 21-1 15,0-24 1-15,0 24 0 16,2-19-1-16,-2 19 1 16,6-20-1-16,-6 20-1 15,6-27 2-15,-6 27-2 16,8-28 1-16,-8 28 0 15,12-29 0-15,-12 29 0 16,6-20 0-16,-6 20 0 16,6-18 0-16,-6 18 0 0,0 0 1 15,0 0 0-15,5-21-1 16,-5 21 0 0,0 0 1-16,8-28-1 15,-8 28 0-15,8-17 0 0,-8 17 0 16,12-26-1-16,-12 26 1 15,14-29 1-15,-14 29-1 16,12-22-1-16,0 4 2 16,-4 1-2-16,-8 17 2 15,19-24-1-15,-19 24 0 16,22-25 0-16,-22 25 1 16,24-28-1-16,-24 28 0 15,19-23 1-15,-19 23-1 0,26-30 1 16,-26 30-1-1,26-27 0-15,-26 27 0 16,25-22 1-16,-25 22-1 16,28-21 0-16,-12 11 1 0,-16 10 0 15,29-18-1-15,-9 10 0 16,-4-4 1-16,2 3-1 16,2-3 1-16,-1 2-1 15,-19 10 1-15,34-20-1 16,-16 9 1-16,1-1-1 15,1 0 1-15,0-2-1 16,0 1 0-16,-1-1 1 16,1 0-1-16,0-2 0 15,-20 16 0-15,31-25 1 16,-31 25-1-16,32-22 1 16,-12 9-1-16,0-3 0 15,1-4 1-15,5 5-1 0,0-3 0 16,-1 2 0-16,1-3 1 15,-4 1-1-15,-3 8 1 16,-19 10-1-16,32-19 1 16,-32 19-1-16,28-14 0 15,-28 14 0-15,33-24 0 16,-15 12 0-16,8-3 0 16,-1-3 0-16,-3 4 1 15,4-5-1-15,-1 1 0 16,1 0 1-16,-4 1-1 15,1 1 0-15,-3-4 0 16,-4 5-1-16,2-7 1 0,-18 22 1 16,31-31-1-16,-11 13 0 15,-6 0 0-15,6-1 1 16,-1 3-1-16,-1-2 0 16,-2 3 0-16,2-1 0 15,1-2 0-15,-19 18-1 16,32-29 2-16,-32 29-2 15,28-30 2-15,-28 30-2 16,25-33 2-16,-11 15-1 16,-14 18 0-16,26-33 0 15,-12 13 0-15,-2 3 0 16,3-3 0-16,-3 3-1 16,8-5 1-16,-6 0 0 0,4-3 0 15,-5 1 0-15,5 3 0 16,-4-5 1-16,0 5-1 15,-2-1 0-15,-3 0 0 16,3 1 0-16,0-1 1 16,-4-1-1-16,4-1 0 15,0-3 0-15,-2-3 0 16,1-3 0-16,-3 5 0 16,2 1 1-16,-2-8-2 15,0 11 2-15,-2-3-2 16,2 7 2-16,-2-4-1 15,-6 24 0-15,12-37 0 16,-8 14 0-16,-4 23 0 0,7-42 0 16,1 21 0-16,-2-1 0 15,-4 1 0-15,2-1 0 16,-4 22 0-16,8-29 0 16,-8 29 0-16,6-26 0 15,-6 26-1-15,0 0 2 16,6-24-1-16,-6 24 0 15,0 0 0-15,2-23 0 16,-2 23 0-16,0 0 0 16,0 0 0-16,4-20 0 15,-4 20 0-15,0 0 0 16,0 0 0-16,0 0 0 16,0 0 0-16,0 0 0 0,0 0 1 15,0 0-1-15,-12 32 0 16,6-15-1-16,-2 5 1 15,0 0 1 1,-4 9-1-16,7-6 0 0,-3-1 0 16,2-6 1-16,6-18-1 15,-6 21 0-15,6-21 0 16,0 0 0-16,0 0 0 16,2-17 0-16,-2 17 0 15,12-34-1-15,-4 7 1 16,3-3 0-16,3-1 0 15,0 1 0-15,2-1 0 16,-6 6 0-16,2 3-1 0,-5 4 1 16,-7 18 0-16,0 0 0 15,0 0 0 1,18 6 0-16,-18-6 0 16,8 26 0-16,-2-9 1 0,-2 3-2 15,-2-2-1-15,6 1-2 16,-8-19-11-16,12 20-27 15,-12-20 1-15,19 16-2 16,-19-16 1-16</inkml:trace>
  <inkml:trace contextRef="#ctx0" brushRef="#br0" timeOffset="162341.6181">14040 4101 13 0,'0'0'29'0,"0"0"0"0,0 0-1 16,0 0-12-16,0 0-4 16,0 0-2-1,0 0-2-15,0 0-1 16,0 0-1-16,0 0 0 0,-2-17-1 15,2 17 0-15,0 0-1 16,0 0 0-16,14-24 0 16,-14 24-1-16,19-19 0 15,-19 19-1-15,28-22-1 16,-8 8 1-16,-20 14-1 16,31-21 0-16,-31 21 0 15,28-20 0-15,-28 20 0 16,24-14 1-16,-24 14-1 15,25-11 0-15,-25 11 0 16,34-22-1-16,-12 6 0 16,3 3 1-16,-1-1-1 15,-2 0 0-15,-2 2 0 0,-3 4 1 16,-17 8-1-16,28-15 1 16,-28 15-1-16,28-10 0 15,-28 10 1-15,33-14-1 16,-9 6 0-16,-2-1 1 15,1-1-1-15,-1 2 1 16,2-2 0-16,1 4-1 16,-3-8 1-16,4 1-1 15,-1-1 0-15,7 0 1 16,-4 0-1-16,3 1 0 16,3-3 0-16,-7 2 1 15,5 4-1-15,-6 5 1 16,-1-3-1-16,1 2 1 0,0-4-1 15,-1 0 1-15,-1 2-1 16,6-1 0-16,-5-1 1 16,1 2-1-16,-4 0 1 15,0 0-1-15,-3 2 1 16,1 2-1-16,2 0 1 16,-6 1-1-16,7-3 1 15,1 0-1-15,6 0 1 16,-3 2 0-16,1 0 0 15,-3 2-1-15,5 0 1 16,-8 4 0-16,3-2-1 16,-5 2 0-16,0-4 0 15,0 0 0-15,3 0 0 0,-1-2 0 16,0 0 1-16,2 2-1 16,-3 0 0-16,3 0 0 15,-4 6 1-15,1 0-1 16,3-4 0-16,4 2 0 15,-3-4 0-15,3-2 0 16,4 0 1-16,1-1-1 16,1-3 0-16,1 2 0 15,-5 0 0-15,6 2 0 16,-7 0 0-16,7 2 0 16,-3-4 1-16,3 2-2 15,1 0 2-15,-5 0-1 16,1 2 0-16,-1-1 0 0,-2 3 1 15,-7-2-2-15,-3 4 1 16,-20-2 0 0,32 9 0-16,-32-9 0 15,29 8 1-15,-29-8-1 0,32 4 0 16,-14-4 0-16,3 2 0 16,3-2 0-16,-2 0 0 15,7 2 0-15,-1-4 1 16,0 2-1-16,3 0 1 15,1 0-1-15,-2 0 1 16,-1 0-1-16,-3 2 0 16,-6-4 0-16,-1 6 1 0,-19-4-2 15,28 6 1-15,-28-6 0 16,20 12 0-16,-20-12 1 16,19 6-1-16,-19-6 0 15,18 3 0 1,-18-3 0-16,0 0 0 0,0 0 0 15,0 0 0-15,20 0-1 16,-20 0 1-16,0 0 0 16,0 0-2-16,0 0 0 15,-12-17-1-15,12 17-2 16,0 0-2-16,-20-34-2 16,20 34-2-16,-19-21-4 15,19 21-2-15,-18-16 0 0,18 16 4 16,-20-14 5-16,20 14 4 15,-16-9 5-15,16 9 4 16,0 0 5 0,-37-26 4-16,37 26 2 0,0 0-3 15,0 0-2-15,0 0-3 16,0 0-1-16,0 0-2 16,31-10-2-16,-5 4-1 15,8 2 0-15,5-3 0 16,7-1 0-16,1-2-1 15,-4 4 0-15,-1-8 1 16,-5 12 0-16,-11 4-1 16,-26-2 1-16,20 28-1 0,-32-3 1 15,-10 5-1 1,-4 3 1-16,-7 6-2 16,-3-3 1-16,1-5-1 15,-3-7-2-15,11-1-2 0,-11-25-21 16,18 10-17-16,-7-10-1 15,1-2 0-15,-7-2-1 16</inkml:trace>
  <inkml:trace contextRef="#ctx0" brushRef="#br0" timeOffset="164577.4525">14196 4677 21 0,'16'-6'30'0,"-16"6"2"15,-2-22-7 1,2 22-7-16,0 0-2 0,0 0-1 16,6-25-2-16,-6 25-3 15,0 0-2-15,0 0-2 16,0 0-1-16,0 0-1 16,0 0-1-16,0 0-1 15,0 0 0-15,19 7-1 16,-19-7 0-16,0 0 1 15,22 10 0-15,-22-10 0 16,24 14-1-16,-24-14 1 0,27 22-1 16,-27-22 0-1,32 23 0-15,-32-23 0 16,32 28 0-16,-13-15 0 16,-3-1 1-16,2 0-1 0,2 0 0 15,-5 1 0-15,-15-13 0 16,30 22 0-16,-30-22 0 15,26 25-1-15,-26-25 0 16,27 26 1-16,-27-26 0 16,28 24 0-16,-28-24-1 15,32 27 1-15,-15-13 0 16,-17-14-1-16,28 29 1 16,-10-19 0-16,-18-10-1 15,33 27 1-15,-13-15-1 16,6 0 1-16,-6-2-1 15,7 4 1-15,-1 1-1 16,-6 3 1-16,1 0 0 0,-1 1-1 16,-2-1 1-16,0 1-1 15,-5 1 1-15,3-2-1 16,2-1 1-16,2 3 0 16,-20-20-1-16,31 31 0 15,-31-31 0-15,28 32 0 16,-28-32 1-16,28 33-1 15,-13-13 0-15,-15-20 0 16,28 33 0-16,-28-33 0 16,34 32 1-16,-17-15-2 15,3 3 1-15,0-2 0 16,0-5 0-16,-1-1 0 16,1 2 1-16,0-4-1 0,-4 3 0 15,5-7 1-15,-5 4-1 16,4-2 0-16,0 0 0 15,-3 4 0-15,5 1 0 16,-4-1 0-16,2-2 0 16,-20-10 0-16,31 29 0 15,-31-29 0-15,30 24 0 16,-30-24 0-16,35 18 0 16,-35-18 1-16,30 23-1 15,-30-23 0-15,32 22 0 16,-32-22 0-16,25 27 0 15,-25-27 0-15,32 26 0 16,-10-11 0-16,-3-1-1 0,7 0 1 16,-2-6 0-16,-3 5 0 15,1-1 0-15,0 0 0 16,-6 0 0 0,-16-12 0-16,31 21 0 0,-31-21 0 15,26 16 1-15,-26-16-2 16,32 12 1-16,-17-4 0 15,5-4 0-15,-2 1 0 16,2-1 0-16,-1 2 0 16,1 0 0-16,2 0 0 15,1-2 0-15,5 0 0 16,-2 0 0-16,1 2-1 0,5-4 2 16,-6 4-1-16,7-2 0 15,-7-3 0-15,6 5 0 16,-5-2 0-1,1-4 0-15,1-4 0 16,-1 2 0-16,0 0 0 0,1-1 0 16,1 1 1-16,-6 0-2 15,1 0 2-15,1 4-1 16,-6-2 0-16,1 2 0 16,5-2 0-16,-6 2 0 15,0-1 0-15,5-2 0 16,-7 1 0-16,-2 0 0 15,-16 0 0-15,31 0 0 0,-31 0 0 16,0 0 0 0,20 1 0-16,-20-1 0 15,0 0 0-15,0 0 0 16,0 0-1-16,20 2 1 0,-20-2 0 16,0 0-2-16,0-17 0 15,0 17-1-15,-8-24 0 16,8 24-1-16,-26-25 0 15,26 25 0-15,-39-24 0 16,15 16 1-16,-1 0 2 16,1 5-1-16,0 3 1 15,4 1 1-15,20-1 1 16,-21 10 0-16,21-10 1 0,0 0 0 16,15 20-1-1,11-22 1-15,12 2 0 0,3-8-1 16,5 4 0-1,5 0 1-15,-6 0-2 0,-5 4 1 16,-7 8 0-16,-13 8 0 16,-8 7 1-16,-16 9-1 15,-4 3 1-15,-8-1-1 16,-3-1 0-16,1-6-2 16,-2-7-1-16,20-20-3 15,-39-6-18-15,39 6-20 16,-32-33 0-16,10 9 0 15,-9-5-1-15</inkml:trace>
  <inkml:trace contextRef="#ctx0" brushRef="#br0" timeOffset="167237.4457">13825 4765 38 0,'0'0'22'16,"0"0"-2"-16,6-20-1 0,-6 20-1 15,0 0-4-15,0 0-3 16,-20-2-3-16,20 2 0 16,0 0-1-16,0 0 0 15,0 0 0-15,0 0-2 16,0 0 0-16,0 0-1 16,0 0-1-16,0 0 0 15,0 0-1-15,0 0 0 16,0 0 0-16,0 0 0 0,-14 28-1 15,14-28 1 1,0 27-1-16,2-7 0 16,4-3 1-16,-2 9-1 15,-2 0 0-15,4 1 1 0,-4 2-1 16,8 3 1-16,-6-3-1 16,5 3 1-16,-1-3 0 15,4 3 0-15,-4-5 0 16,0 2 0-16,2 5-1 15,-2-1 1-15,-2 1 0 16,0-1-1-16,-4 2-1 16,3 1 1-16,1-3-1 15,2 0 1-15,-4-3-1 16,0 3 1-16,6-7-1 16,-4 1 0-16,-2-1 0 15,2 1 1-15,0 1-1 16,0-3 1-16,2 1 0 0,2-5-1 15,-3 7 0-15,-1-3 1 16,2 1-1-16,4-3 1 16,-4-1-1-16,-2 1 0 15,6-1 0-15,-2-4 1 16,-1 3-1-16,7 1 1 16,0-3-1-16,0 3 0 15,-2-4 1-15,0 1 0 16,1 1-1-16,-5 3 1 15,4-1-1-15,-2-4 0 16,0 1 0-16,2 1 0 16,-3 0 0-16,9-3-1 15,0 1 1-15,-2 0 0 0,3-3-1 16,-1-1 1-16,2 0 0 16,2-1 1-16,-3 1-1 15,3-2 0-15,-4 2 0 16,1-1 1-16,-1 1 0 15,4 0-1-15,-4 0 2 16,-1-1-2-16,3-1 1 16,2-2-1-16,-5 4 0 15,3-4 0-15,-2-1 0 16,4 5 0-16,-5-2 0 16,7 4 0-16,-4-3 0 15,-2 5 0-15,3 0 0 0,-1 3 0 16,2 1 0-16,-5-1 0 15,3 3 0-15,-2-2 0 16,-2 7 0-16,-3-7 0 16,5 1 0-16,-2 5 0 15,2-7 0-15,-7 3 0 16,5-5 0-16,-4 5 0 16,0-1 0-16,-2 1 0 15,-2-4 0-15,-1-3 0 16,1 7 0-16,0-5 0 15,2-1 0-15,-12-18 0 16,16 30 0-16,-16-30 0 16,20 29 0-16,-20-29 0 0,13 22 0 15,-13-22 0-15,18 31 0 16,-18-31 0-16,20 29 0 16,-8-11 0-1,-4 0 0-15,-2 5 0 0,2-1 0 16,-3-2 0-16,3 1 0 15,-2 1 0-15,2-5 0 16,2 5 0-16,-10-22 0 16,16 39 0-16,-12-21 0 15,4 3 0-15,-6-1 0 16,4 4 0-16,-6-1 0 16,4-5 0-16,-4 7 0 15,0-5 0-15,5 0 0 0,-5 1 0 16,2-3 0-1,-2 2 0-15,6-3 0 16,-6 5 0-16,6-1 0 16,-6 1 0-16,2 0 0 0,2-3 0 15,-2 3 0-15,-2-1 0 16,-2-1 0-16,-2 4 0 16,2-1 0-16,2 1 0 15,0-3 0-15,-4-3 0 16,4 0 0-16,0-18 0 15,4 29 0-15,-4-29 0 16,2 24 0-16,-2-5 0 16,0-19 0-16,0 32 0 15,0-32 0-15,-2 33 0 16,2-13 0-16,0-20 0 16,-4 29 0-16,4-29 0 15,0 0 0-15,-8 22 0 0,8-22 0 16,-7 17-2-16,7-17 0 15,0 0-1-15,-6 18-1 16,6-18-1-16,0 0-3 16,-26-39-4-16,26 39-5 15,-14-34-18-15,6 15-7 16,-10-7 2-16,18 26 4 16,-39-27 10-16,39 27 11 15,-34 6 9-15,17-3 8 16,17-3 22-16,-20 20 9 15,20-20 2-15,-22 8-2 16,24 8-8-16,-22-28-6 16,32 31-4-16,-12-19-3 0,0 0-2 15,0 0-2-15,6 32-1 16,-6-32-2-16,8 33-1 16,-2-9-1-16,-4 1-1 15,4 7 0-15,-6 1 0 16,4 4-2-16,-4 5 1 15,-4-1 0-15,4 0 0 16,0-6-1-16,4-5 1 16,-4-7-1-16,0-23 0 15,8 26 1-15,-8-26-1 16,16 0 0-16,-16 0 1 16,29-16-1-16,-7 4 1 0,4-9-1 15,1-7 0-15,9 3-1 16,-9-11-2-16,7 11-1 15,-10-20-11-15,3 19-28 16,-13 5-1 0,-14 21 1-16,8-22-1 0</inkml:trace>
  <inkml:trace contextRef="#ctx0" brushRef="#br0" timeOffset="176301.8304">1334 12397 14 0,'-8'-27'29'16,"8"27"1"-16,-12-28 2 16,6 5-14-16,6 23-2 15,-12-32-2-15,12 32 0 0,-2-23-2 16,2 23-3-16,0 0 0 16,0 0-2-16,0 0-1 15,20 12-1 1,-14 5 0-16,2 21-3 0,0 5 2 15,2 6-3-15,-2 8 2 16,5 6-1-16,-7-7-1 16,0 3 0-16,-4-10 0 15,4-13 0-15,-2-5-1 16,-2-9 0-16,-2-22 0 16,0 0 0-16,0 0 0 15,0 0-1-15,6-18 2 16,6-4-2-16,-4-5 1 0,6 1 0 15,9-9-1-15,-1 4-1 16,10 3 1 0,7 9 0-16,-3 9-1 15,5 10 1-15,-5 4 0 0,1 11 1 16,-9 11 0-16,-1 9 3 16,-15 7-2-16,0-1 1 15,-12 2-2-15,-6-4 2 16,-6-4-1-16,-3-1 0 15,-9-7 0-15,-2-5 0 16,-1-8 1-16,-7-6-1 16,2-3 0-16,-1-1 0 0,1-2-2 15,-1-6-1 1,7 10-2-16,0-19-6 16,26 13-32-16,-19-8 0 15,19 8-1-15,-14-20 1 0</inkml:trace>
  <inkml:trace contextRef="#ctx0" brushRef="#br0" timeOffset="176769.0048">1087 11842 30 0,'-47'-10'32'32,"-7"28"2"-32,-3 23 2 0,-4 14-18 0,10 59-2 15,-15 7-1-15,33 58-3 16,-7-2-2-16,28 25-2 15,26-22-2-15,32-5-2 16,19-30-1-16,40-31-1 16,11-41 0-16,16-48-1 15,12-42-1-15,12-31 1 16,2-26 1-16,-8-22-2 31,-19-16 2-31,-21-6-1 0,-25-13-1 0,-26-1 3 0,-31 1-1 16,-42 5 0-16,-33 8-1 15,-38 20 0-15,-12 6 1 16,-15 15-2-16,3 22-2 16,-9-9-17-16,27 36-23 15,14 9-1-15,24 7 0 16,25 4-1-16</inkml:trace>
  <inkml:trace contextRef="#ctx0" brushRef="#br0" timeOffset="180605.4377">8665 13377 3 0,'0'0'27'0,"0"0"1"15,0 0 1 1,0-18-15-16,0 18-6 16,0 0-1-16,0-22 1 15,-2 5-1-15,2 17 0 0,2-26 1 16,-2 26-1-16,-2-21 0 15,2 21 0-15,0 0 0 16,0 0-2-16,-31-24-1 16,31 24-1-16,-26-8 0 15,26 8-1-15,-28-12 0 16,28 12 0-16,-31-5 1 16,31 5-1-16,-40 3 0 15,17 5 0-15,1-2 0 16,0 8 0-16,-2-4-1 15,-3 9 0-15,3 1 0 16,2 4 0-16,-1-1 0 16,1 5 1-16,-6 3-1 0,-1 2 1 15,1 3-1-15,8-1 0 16,-5-4 0-16,7 3-2 16,2-1 3-16,8 1-3 15,-2 9 3-15,4 0-3 16,0 6 2-16,5 0-1 15,-5 6 1-15,6 0 0 32,4 0-2-32,-2 2 2 0,3-8-1 0,9 2 1 15,0-8-1 1,6 2 0-16,0-4 0 0,5 5 1 16,1-5-1-16,2 0 1 0,3-4-1 15,7-1 0-15,1-5 1 16,7-4-1-16,1-1 0 15,-2-12 0-15,3 3 0 16,3-5 0-16,0-4 0 16,-5 0 0-16,-1-2 0 15,-3-2 0-15,7-8 0 16,-2-2 1-16,5-6-1 16,1-4 0-16,-2-3 0 15,-3-1 0-15,1 1 0 16,-5-5 1-16,-1 2-1 15,-3-3 0-15,-1-1 0 16,1-5 0-16,-1-2 0 0,-1-7 0 16,-3-3 0-16,-3-2 1 15,-5 0-1-15,-3-4 0 16,-10 4 1-16,-10-2-1 16,-2-3 1-16,-8-2-1 15,-2-3 1-15,-4 0 0 16,-2-2 0-16,-3 2 0 15,-3 0-1-15,-2 2 1 16,-10 0-2-16,-1 10 2 16,-7-4 0-16,-5 5-1 15,-2-7 0-15,-9 6 0 16,3-4 0-16,0 0 0 16,1 8 0-16,5 1 0 0,4 9-2 15,1 1 0-15,8 21-2 16,-5-7-3-1,15 33-9-15,-9-7-27 16,7 4 0-16,-2 2-1 0,3 5 2 16</inkml:trace>
  <inkml:trace contextRef="#ctx0" brushRef="#br0" timeOffset="181178.6546">8669 13724 65 0,'0'0'40'15,"0"0"0"-15,0 0-1 16,0 0-28-16,0 0-3 16,0 0-1-16,8 35-1 15,-6 1-2-15,-4 1 0 16,2 8-2-16,-4 6 1 15,4 6-1-15,-2-4 0 0,0-6-2 16,-2-8 0 0,8-5 0-16,-2-7 0 15,-2-27-1-15,14 32-1 16,-14-32-4-16,20 21-7 16,-20-21-29-16,23-14-1 0,-21-3-1 15,2-3 1-15</inkml:trace>
  <inkml:trace contextRef="#ctx0" brushRef="#br0" timeOffset="183041.3501">8782 10547 21 0,'8'23'30'0,"-8"-23"-1"16,0 34-11-16,8-3-4 15,-10-2-2-15,7 11-3 16,-5-9-3-16,6 12-1 15,-6-4 0-15,2 12-1 16,-4-7-1-16,2 11 0 16,-4-8-2-16,2 4 0 0,2 2-3 15,-5-12-5-15,10 6-10 16,-3-12-16-16,-4-13-1 16,4 3 0-16,-2-25 1 15</inkml:trace>
  <inkml:trace contextRef="#ctx0" brushRef="#br0" timeOffset="183373.4706">8807 11793 20 0,'0'0'27'16,"0"0"-7"-16,6 21-2 15,-10-3-3-15,8 15-3 16,-10-5-2-16,8 15-4 16,-4 2-2-16,4 4-2 15,-2 0-1-15,6-2 0 16,0-1-1-16,0-1-1 15,-4 0-1-15,2-4-2 16,4 4-2-16,-14-7-18 0,-2-17-5 16,14 11-2-16,-6-32 3 15</inkml:trace>
  <inkml:trace contextRef="#ctx0" brushRef="#br0" timeOffset="183562.5421">8886 12584 13 0,'8'45'31'15,"-10"-10"0"-15,10 14-6 16,-2 6-9-16,-12-14-5 16,12 5-13-16,-12-13-25 0,12 10-2 15,-12-17-3-15,12 11 1 16</inkml:trace>
  <inkml:trace contextRef="#ctx0" brushRef="#br0" timeOffset="184134.7576">8768 14825 1 0,'8'22'16'0,"-8"-22"11"16,-8 17-1-16,8-17-12 16,-6 30-1-16,8-7-3 15,-4 1-2-15,4 11-3 16,-4 0-2-16,2 5-2 15,0 5-2-15,-6-4-1 0,8 6-6 16,-6-10-6 0,0-7-13-16,8 9-1 15,-16-17-1-15,18 17 15 16</inkml:trace>
  <inkml:trace contextRef="#ctx0" brushRef="#br0" timeOffset="184485.8864">8646 16132 1 0,'7'69'17'16,"-22"-30"2"-16,21 6-10 16,-12-13-5-16,6-7-1 15,0-3 0-15,0-22 1 16,2 37 0-16,-2-37 0 15,0 41 1-15,-2-13-2 0,-2 5 1 16,2 6-2-16,-6 8-1 16,-2 8-1-16,2 10 2 15,-4 10 1-15,6 11 3 16,-8 2 0-16,12 12 1 16,-9-7 0-16,9 7-1 15,-10-18 0-15,12 3-2 16,-6-17-1-16,-2-7-6 15,10 2-13-15,4-4-14 16,-20-18-1-16,8 8 1 16,-8-19 8-16</inkml:trace>
  <inkml:trace contextRef="#ctx0" brushRef="#br0" timeOffset="185341.2092">4311 13806 40 0,'10'-19'19'0,"-10"19"1"16,0 0-1-16,20-14-4 15,-20 14-6-15,16-14-1 16,-16 14-3-16,37-7-1 15,-17 3-1-15,12 6-1 16,1 0 0-16,1 9-2 16,9 5 2-16,-1 6-2 15,3-1 1-15,6 1 0 16,1-7-1-16,1 1-1 16,0-6 1-16,7-4-2 15,-9-4-1-15,-6-6-3 16,3 12-8-16,-11 0-17 0,-11-12-1 15,4 15 1-15,-30-11 2 16</inkml:trace>
  <inkml:trace contextRef="#ctx0" brushRef="#br0" timeOffset="185745.3566">5923 13881 1 0,'0'0'8'16,"59"-4"8"-16,-30 0-9 16,11 2-5-16,3 0-2 15,-3-4-2-15,7 2 0 16,-7-1 0-16,5 3-1 15,-7-2 1-15,-5 6 2 16,-1 4-1-16,-6 3 1 16,-5 5-1-16,3 4 2 15,-2-5 0-15,-3 5 5 16,7-6 3-16,2 4 0 16,1-12 2-16,5 1 1 15,-8-7 0-15,13 4 0 16,-13-5-2-16,15 6-3 0,-3-3-2 15,-1 2-2-15,-1 2-4 16,1-4-16-16,-9-11-11 16,19 9 0-1,-17-24-2-15</inkml:trace>
  <inkml:trace contextRef="#ctx0" brushRef="#br0" timeOffset="185897.413">7348 13979 1 0,'54'24'0'15,"-27"-22"0"-15,7-8 0 0,17 10 0 16,-19-34 0-16</inkml:trace>
  <inkml:trace contextRef="#ctx0" brushRef="#br0" timeOffset="186565.6635">9874 13910 14 0,'25'-1'30'0,"-25"1"0"16,0 0-2-16,28 7-11 16,-28-7-5-16,39-6-5 0,-13-1-1 15,12 5-2-15,-3-4-1 16,11 4-1-16,3 0-2 16,-2-6-5-16,13 2-22 15,-1 8-5-15,-14-12-1 16,9 12 1-16</inkml:trace>
  <inkml:trace contextRef="#ctx0" brushRef="#br0" timeOffset="186761.7361">10843 13926 4 0,'51'12'28'0,"-31"-14"0"16,26 14 1-16,-1-2-17 15,-5-10-2-15,13 9-4 16,-2-5-5-16,1 2-13 16,-13-10-15-16,22 8-1 15,-23-16-2-15,19 10 10 16</inkml:trace>
  <inkml:trace contextRef="#ctx0" brushRef="#br0" timeOffset="187061.8488">11718 14024 16 0,'41'24'29'0,"-9"-22"0"16,19 8 2-16,3-3-20 0,-7-12-2 15,24 9-1-15,-6-8-1 16,14 9-2-16,-2-3-2 16,6 0-4-16,-2 2-3 15,-4-10-2-15,8 10-2 16,-18-15 0-16,10 11 2 15,-18-10 1-15,-5 10 3 16,-9 4 4-16,-7 0 2 16,-5 11 2-16,-13-1 1 15,8 12 0-15,-9-11-1 16,11 7-3-16,-2-6-3 16,-3-12-11-16,-3-4-20 15,10 5 1-15,-32-5-2 0,37-15 0 16</inkml:trace>
  <inkml:trace contextRef="#ctx0" brushRef="#br0" timeOffset="189261.6691">9011 13555 11 0,'0'18'26'0,"0"-18"2"0,0 0-10 15,0 0-2-15,-6-20-3 16,6 20-3-16,0 0-2 15,28-17-2-15,-28 17-1 16,37-28-1-16,-15 7-1 16,9 3 0-16,1-10 0 15,5 1-1-15,-3-4 0 16,6-3 0-16,-5-1 0 0,8 3 1 16,-5-3-1-16,7 8 0 15,-5-7 0-15,3 5 0 16,7-8-1-16,3-1 1 15,0-5 0-15,7 4 0 16,-3-4 0-16,-6 1-1 16,2 1 1-16,-1 10 0 15,-13-3-1-15,1 9 0 16,-3-1 0-16,-3-3 0 16,5-2 0-16,1-3-1 15,5-1 0-15,3-2 1 16,-3-1-1-16,-1 5 0 15,-9-2 0-15,5 7 1 0,-7 1-2 16,-1 1 2 0,-1 1-1-16,-5-1 0 0,2-1 1 15,3-3-1 17,3 1 0-32,-3 1 1 0,3-1-1 0,-2 1 1 0,-5-1 0 15,7-2-1-15,-1-7 1 16,11-1 0-16,-3 2-1 15,9-3 1-15,-5-1-1 16,2 2 1-16,-1 4-1 16,-5 3 1-16,-3 7-1 15,-7 7 1-15,-5-3-1 16,-4 3 0-16,3 0 1 0,-1-3-1 16,4-1 1-16,-1-2-1 15,5-1 0-15,0-1 1 16,-1 1-1-1,-1 3 1-15,-1 1 0 0,-1 3 0 16,0 0 0-16,1 1 0 16,-5 1-1-16,6-4 1 31,-5 3-1-31,-3-1 0 0,2 4 1 0,-24 14-1 16,27-27 0-16,-27 27 0 15,0 0 1-15,0 0-1 16,0 0 0-16,0 0-1 15,0 0 0-15,0 0-2 0,0 0-2 16,0 0-3-16,18 20-11 16,-18-20-19-1,0 0-2-15,-18 21 2 0,18-21-1 16</inkml:trace>
  <inkml:trace contextRef="#ctx0" brushRef="#br0" timeOffset="189805.8732">11489 11318 36 0,'0'0'31'0,"-20"6"0"16,20-6-8-16,0 0-7 15,-26-14-3-15,26 14-3 16,0 0-2-16,0 0-1 16,0 0-2-16,20-14-1 15,-20 14-2-15,40-19 1 16,-9 5-3-16,9-4 2 0,5-1-2 15,3-1 1-15,-3 2 0 16,0 5 0 0,-5 1 0-16,-1 2 1 15,-7 6 0-15,-4 8-1 0,-11 2 1 16,3 8 0 0,-20-14-1-16,20 35 0 0,-14-11 1 15,-6 3-1 16,-12 6 1-31,0 5-1 0,-2-3 1 0,-6 0-1 0,3-3 1 16,1-1 0-16,4-9-2 16,0-3 1-16,12-19-3 15,-20 16-1-15,20-16-4 0,-19 14-28 16,19-14-6 0,-20 4 0-16,4-4 1 15</inkml:trace>
  <inkml:trace contextRef="#ctx0" brushRef="#br0" timeOffset="191049.3448">13027 10609 59 0,'0'0'36'0,"12"-17"1"16,-12 17-9-16,0 0-13 15,0 0-4-15,0 0-3 16,0 0-2-16,0 0-1 16,0 0-2-16,-14 31 0 15,14 1 0-15,0-1-1 16,0 14 0-16,-4 4 0 16,8 2-1-16,-8 0 0 15,8-4 0-15,-8-4 0 16,4-3-1-16,0-1 0 15,-2-8 1-15,2-3-1 16,-4-5 0-16,4-5-1 16,0-18-1-16,-2 20 0 0,2-20-3 15,0 0-1-15,0 0-5 16,6-18-16-16,-12 0-13 16,-2-1 1-16,-4-3 0 15,1-5 1-15</inkml:trace>
  <inkml:trace contextRef="#ctx0" brushRef="#br0" timeOffset="191373.3642">12555 10668 33 0,'0'0'35'15,"-34"24"0"-15,34-24 2 16,-5 51-13-16,5-51-12 16,25 8-2-16,1-14-1 15,19 10-2-15,3-12-1 16,17 2-1-16,2-6-1 16,4 2-1-16,-6-7-1 15,-2 1 0-15,-15 2-1 16,-3 6-1-16,-13 3-1 15,-12-1-1-15,-20 6-2 16,15-10-5-16,5 18-30 16,-20-8-1-16,0 0-1 0,-22 19 1 15</inkml:trace>
  <inkml:trace contextRef="#ctx0" brushRef="#br0" timeOffset="194273.447">8026 13753 33 0,'-16'10'18'0,"16"-10"1"15,0 0 1-15,-20 12-3 16,20-12-2-16,0 0-4 16,0 0-4-16,0 0 0 15,0 0-2-15,0 0 1 16,0 0-1-16,-20-12 1 0,20 12-1 16,0 0 1-16,0 0-1 15,-18-6 0-15,18 6-3 16,0 0 1-16,-21 2 0 15,21-2-3-15,-20-2 2 16,0-2-2-16,20 4 2 16,-37-3-1-16,17 1 1 15,-6 2-1-15,1 2 1 16,-3 0 0-16,2 1 0 16,1-1-1-16,5 4-1 15,0-6 1-15,0 4 0 16,3-8 0-16,17 4 0 15,-30-6-1-15,30 6 1 0,-32-7 0 16,15 5 0-16,-3-2-1 16,20 4 1-16,-34-12-1 15,17 8 2-15,-3 0-2 16,0 0 1-16,4-4 0 16,-3 0 0-16,-5 3-1 15,-2-1 1-15,-1 0-1 16,-1 2 0-16,-10 0 1 15,5 4-1-15,-1 0 0 16,5-4 1-16,1 2-1 16,-6-2 0-16,9 2 0 15,-3 2 1-15,-3-2-1 16,3 0 0-16,-8 0 0 0,3 2 0 16,-1-2 0-16,1 0 1 15,1 2-1-15,4-4 0 16,3 4 1-1,-1-2-1-15,-2 4 1 0,-1-2-1 16,-5 2 0-16,1 2 1 16,-5 2-1-16,3-2 0 15,3-2 1-15,-5 0-1 16,9-4-1-16,-4 2 1 16,11 0 1-16,1-2-1 15,0 0 0-15,0 0 0 16,3 0 0-16,-3 0 0 15,2 0 0-15,18 2 0 0,-28-6 0 16,28 6 0 0,-27-4 0-16,27 4 0 15,-26-5 0-15,26 5 0 16,-32-6 0-16,13 6 0 0,-1 0 0 16,4-4 0-16,-4 4 1 15,3-2-1-15,17 2 0 16,-26 0 0-16,26 0 0 15,-28 2-1-15,28-2 1 16,-33 2 0-16,11-2 0 16,2 2 0-16,-1-2 0 15,-5 2 0-15,6 0 0 16,-2-2 0-16,3 2-1 16,19-2 1-16,-32 0 0 15,32 0 0-15,-31 0 0 16,31 0 0-16,-28-2 0 15,8-2 1-15,2 2-1 0,-3 0 0 16,-3 4 0-16,2-4 0 16,-7 6 0-16,5-2-1 15,-6 4 1-15,3 1 0 16,1 1 0-16,-2 0 0 16,-1 0-1-16,1 2 2 15,-5-4-1-15,9 0 0 16,-4-3 0-16,6-1 1 15,3-2-1-15,19 0-1 16,-24 0 2-16,24 0 0 16,0 0-1-16,0 0 0 15,0 0 0-15,0 0 0 0,0 0 0 16,0 0 0-16,0 0-1 16,0 0 2-16,0 0-1 15,-20-4 0-15,20 4 1 16,0 0-2-16,0 0 1 15,0 0 0-15,0 0 0 16,0 0 0-16,0 0 0 16,0 0 0-16,0 0 0 15,0 0 0-15,0 0 0 16,0 0 0-16,0 0-1 16,0 0 1-16,0 0 0 15,0 0-1-15,0 0 1 16,20-5 0-16,-20 5 0 0,0 0 0 15,20-22 0-15,-20 22 0 16,23-20 0-16,-23 20-1 16,34-31 1-16,-6 9 0 15,11-5 0-15,1-4 0 16,13-11 1-16,4-1-1 16,6 0 1-16,-7 8-1 15,-3 1 0-15,-8 9 0 16,-7 3 0-16,-12 10 1 15,-26 12-1-15,19-6 0 16,-19 6 1-16,0 0-1 16,0 0 0-16,0 0 1 15,-13 20-1-15,13-20 1 0,-32 32-1 16,4-9 0-16,-3 3 0 16,-9 1-1-16,-5 4 1 15,-1-5 0 1,1 1-1-16,-2-3 1 0,3-4-1 15,9-7 2-15,-3-3-2 16,7-4 1-16,3-4 1 16,8 0-1-16,-6-4 0 15,9 0 1-15,17 2-1 16,-30 2 0-16,30-2 0 16,-24 12 0-16,24-12 0 15,0 0-1-15,-19 17 1 16,19-17 0-16,-2 22 0 0,2-22 0 15,8 24 0 1,-8-24 0-16,33 31 0 16,-1-13-1-16,-1 1 1 15,5 7 1-15,1-9-1 0,3 9 0 16,-7-2 0-16,-1-3 0 16,-12-3 1-16,-6-1 0 15,-14-17 0-15,17 20-1 16,-17-20 0-16,0 0 0 15,0 0 0-15,0 0-1 16,0 0 0-16,-23 4-2 16,23-4-2-16,-22-10-8 15,22 10-30-15,0 0-1 16,-26 4 0-16,26-4 0 16</inkml:trace>
  <inkml:trace contextRef="#ctx0" brushRef="#br0" timeOffset="194853.6639">5717 12089 29 0,'0'0'35'0,"10"-35"2"16,-10 35 1-16,0 0-19 15,-6-37-5-15,6 37-2 16,2-18-2-16,-2 18-2 16,0 0-2-16,12 33-2 15,-12-9 0-15,6 15-1 0,-6 0 0 16,8 12 0-16,-2 2-2 15,0 0 1-15,0 2-1 16,2-2 0-16,-1-6 0 16,9-5-1-16,-8-1 0 15,-2-8 0-15,2-3 0 16,-2-5-1-16,-4-3 1 16,-2-22-2-16,6 27 0 15,-6-27-2-15,0 0-1 16,0 0-3-16,0 0-6 15,0 0-26-15,-14-17-1 16,2-5 1-16,4-2 0 16</inkml:trace>
  <inkml:trace contextRef="#ctx0" brushRef="#br0" timeOffset="195161.784">5630 12264 49 0,'0'0'36'16,"0"0"0"-16,0 0-4 16,-21-22-19-16,44 14-4 15,-5-21 0-15,22 5-3 0,5-15-1 16,26 0-1-16,2-8-1 15,12 2 0-15,0-4-1 16,0 9-2-16,-6 7 0 16,-8 6-3-16,-6 17-3 15,-31-6-6-15,-3 26-26 16,-19 11-1-16,-16 11-1 16,-16 5 1-16</inkml:trace>
  <inkml:trace contextRef="#ctx0" brushRef="#br0" timeOffset="195377.8598">5727 12452 59 0,'46'-17'36'0,"-13"-3"0"16,13-4-9-16,13 5-18 15,-8-13-3-15,10 5-5 16,-3 7-5-16,-11-3-28 16,-2-1-3-16,1 10-1 15,-21 5 0-15</inkml:trace>
  <inkml:trace contextRef="#ctx0" brushRef="#br0" timeOffset="195942.076">6420 12403 23 0,'0'0'37'0,"20"-15"-1"16,-20 15 2-16,8-24-14 16,-8 24-8-16,0 0-4 15,0 0-4-15,0 0-2 16,0 0-1-16,0 0-2 16,0 0 0-16,0 0-1 0,8 25 0 15,-10-5 1-15,2 4-1 16,2-3-1-16,-2 9 0 15,0-1 0-15,4-1-1 16,-4-3 1 0,2 1 0-16,2-3-1 0,0-3 0 15,-4-20 1-15,9 25 0 16,-9-25-1-16,0 0 1 16,20 16-1-16,-20-16 0 15,32-4 0-15,-32 4 0 16,33-12 0-16,-13 4-1 15,0-1 1-15,0 3 0 16,-5 2 0-16,-15 4 0 0,24-4-1 16,-24 4-1-16,20 2 0 15,-20-2-1-15,0 0-2 16,0 0-2-16,18 14-1 16,-18-14-6-16,0 0-21 15,0 0-4-15,0 0-1 16,0 0 1-16</inkml:trace>
  <inkml:trace contextRef="#ctx0" brushRef="#br0" timeOffset="196250.1855">6375 12458 28 0,'0'0'33'0,"-6"18"1"16,6-18 1-16,26 4-20 16,-21-30-4-16,35 18-1 15,-14-15-2-15,19 7-2 16,-5-9-3-16,7 7 0 15,-2-2-2-15,-5 5-4 16,-1 11-4-16,-39 4-29 0,32-12 0 16,-32 12-2-16,0 0 1 15</inkml:trace>
  <inkml:trace contextRef="#ctx0" brushRef="#br0" timeOffset="196466.2679">6468 12599 18 0,'25'10'32'16,"-25"-10"0"-16,34 2-5 0,-7 2-10 15,-27-4-4 1,50-25-10-16,-23-1-23 15,7 12-11-15,-16-13 0 16,15 11-3-16</inkml:trace>
  <inkml:trace contextRef="#ctx0" brushRef="#br0" timeOffset="199053.2323">8898 14853 36 0,'0'0'24'15,"0"0"-4"-15,0 0-1 16,0 0-2-16,0 0-3 15,0 0-3-15,0 0-1 16,0 0-2-16,0 0 0 16,0 0-1-16,0 0-2 15,0 0-1-15,0 0 0 0,0 17 0 16,0-17-1 0,-4 26 1-16,8-9-2 15,-4-17 1-15,0 38-1 16,-6-21 0-16,8 15 0 15,-4-1-1-15,2 2 0 0,0 3 0 16,0 1 0-16,0 0 0 16,6 1 0-16,-4-1-1 15,0-4 1-15,2-5 0 16,-2 3 0-16,2-1-1 16,-2-1 1-16,2 2-1 15,-4 3 1-15,0 1 0 16,0 1-1-16,0-3 0 15,-4 4 0-15,4-2 0 16,0 3 1-16,0-3 0 16,0 2-1-16,-2 5 1 15,2-3 0-15,0 8-1 0,0-6 1 16,2 2-1-16,2-1 0 16,-2-3 1-16,-2-2-2 15,6-4 3-15,-6-5-3 16,2-5 2-16,2-1-2 15,-4 0 2-15,2-5-1 16,2 9 0-16,-4 1 1 16,2 3-2-16,2 3 1 15,-2 2 0-15,-2 3 1 16,0 3-2-16,0-2 2 16,0-3-2-16,0-3 1 15,0-2 0-15,0-1 1 16,0-1-1-16,0 1-1 0,0-3 1 15,0 4 1-15,2 1-1 16,-4 3 0-16,2 3 0 16,0 1 0-16,-6-2 0 15,6 6 0-15,-6-2 0 16,4 1 0-16,2-7 0 16,0 2 1-16,2-1-1 15,2-11 0-15,-2 5 0 16,2-9 1-16,-2 3-1 15,0-7 0-15,-2-17 0 16,4 28 0-16,-4-28 0 16,0 23-1-16,0-23 1 15,-4 20-1-15,4-20 1 0,0 0-1 16,0 0 1-16,-2 22-1 16,2-22 1-16,0 0 0 15,0 0 1 1,0 0-1-16,0 0 0 0,0 0 0 15,0 0 0-15,0 0 1 16,0 0-2-16,0 0 1 16,0 0-1-16,0 0 0 15,0 0-2-15,-14-30 0 16,14 30-3-16,-12-27-5 16,12 27-19-16,0 0-13 15,-26-20 3-15,5 18-2 16</inkml:trace>
  <inkml:trace contextRef="#ctx0" brushRef="#br0" timeOffset="199497.4">8632 17292 55 0,'0'0'36'0,"0"-22"1"16,0 22-9-16,0 0-16 16,0 0-1-16,0 0-3 0,0 0-1 15,0 0-2 1,14 20 0-16,-14-20-1 16,11 20-1-16,-11-20-1 15,26 39 0-15,-12-12 0 16,6-3-1-16,-7 5 0 0,7-1-1 15,-6-3 1-15,4-3-2 16,-4-2 3-16,-14-20-2 16,23 15 1-16,-23-15-1 15,22-2 1-15,-22 2-1 16,20-11 1-16,-20 11 0 16,31-24-2-16,-11 6 1 15,2-3-1-15,3-5 2 16,1-5-3-16,0-4 1 15,1-3-4-15,-3-13-1 16,4 26-14-16,-8-22-21 16,-7 9-1-16,-1 9 0 0,2 9 0 15</inkml:trace>
  <inkml:trace contextRef="#ctx0" brushRef="#br0" timeOffset="202193.4072">11712 17104 13 0,'0'0'30'0,"-14"-22"2"15,14 22-1-15,0 18-12 16,0-18-6-16,0 0-3 16,-28 4-1-16,25 17-1 15,3-21-2-15,-14 45 0 16,-6-17-1-16,12 19-1 15,-10 0-1-15,12 4-2 0,-2-6 1 16,8-2-1-16,6-7 0 16,2-11-2-16,6-7 2 15,4-16-2-15,2-10 1 16,-1-10 1-16,-3-1-2 16,0-13 2-16,-2-1-2 15,-6-2 1-15,-2 3 0 16,0 7 0-16,-1 1-1 15,-3 6 2-15,-2 18-1 16,0 0 0-16,24-13 0 16,-24 13 2-16,28 19-2 15,-12-1 1-15,1 6 0 16,7 3-1-16,-8 2 2 0,4 3-2 16,-9-3 3-16,3 1-3 15,-8-9 1-15,0-3 0 16,-6-18 0-16,0 0-1 15,0 0 1-15,0 0-1 16,0 0-1-16,14-35 2 16,-8 9-2-16,2-7 2 15,4 1-2-15,1 3 2 16,7 1-2-16,-6-3 0 16,6 11-3-16,-12-11-6 15,21 13-27-15,-17 1-3 16,-12 17 1-16,20-16-1 15</inkml:trace>
  <inkml:trace contextRef="#ctx0" brushRef="#br0" timeOffset="204957.4401">14241 17106 39 0,'14'-28'35'0,"-14"28"-1"15,0 0 2-15,-14-29-20 16,14 29-5-16,0 0-3 15,0 0 0-15,0 21-2 16,2 3-2-16,-4 1 0 16,2 11 0-16,0 3-1 15,0 0-2-15,0 4 0 16,0-1 0-16,2-7 0 16,2-6-1-16,-4-29 0 15,14 28 0-15,-14-28 0 16,0 0 0-16,20-20 0 15,-12-1 0-15,-2-9-1 16,0-1 2-16,1-1-1 0,1 3 0 16,2 1 0-16,-2 3 0 15,6 7 0 1,-14 18 0-16,32-15-1 16,-13 16 2-16,1 11-1 0,-2-2 0 15,-4 14 0-15,-1 1 0 16,-7 3 1-16,2 1-1 15,-8-3 0-15,0-3 0 16,-2-5 1-16,2-18-1 16,0 0 1-16,0 0-1 15,22-30 1-15,-2-3 0 16,3-4 0-16,-1-1-1 0,4 1 0 16,1 4-1-16,5 3-3 15,-6-7-6 1,13 21-29-16,-13 1 0 15,5 5-2-15,-3-2 1 0</inkml:trace>
  <inkml:trace contextRef="#ctx0" brushRef="#br0" timeOffset="217522.1285">20933 10421 78 0,'0'0'38'0,"24"-4"-1"16,-24 4-9-16,0 0-16 15,0 0-5-15,0 0-1 16,0 0-2-16,0 0-1 0,0 0 1 16,0 0-2-16,0 0 1 15,0 0-1-15,0 0 1 16,0 0-1-16,0-18-1 16,0 18 0-16,8-21-1 15,-8 21 1-15,7-32-1 16,-9 15 1-16,2 17-1 15,-17-26 0-15,-3 22 1 16,-8 12-1-16,-5 10 1 16,-5 7 0-16,-1 13-1 15,5 9 1-15,1 4-1 16,9 8 1-16,10-2-1 16,12-1 1-16,6-3 0 0,20-3-1 15,11-15 1-15,15-12-1 16,3-7 1-1,10-14-1-15,-2-2-1 16,-3-10 0-16,-5-2-1 0,-12-7-2 16,-3 11-4-16,-32-10-32 15,-6 18-1-15,0-19-1 16,0 19 1-16</inkml:trace>
  <inkml:trace contextRef="#ctx0" brushRef="#br0" timeOffset="218625.544">21273 9936 33 0,'0'0'33'0,"-8"-17"0"16,8 17-4-16,-26-20-10 15,26 20-2-15,0 0-3 16,0 0-3-16,0 0-2 0,0 0-3 16,0 0 0-16,0 0-1 15,0 0-1-15,0 0 0 16,-18-2-1-16,18 2-1 16,0 0 0-16,0 0 0 15,0 0-1-15,0 0 1 16,24 18-1-16,-24-18 0 15,20 11-1-15,-20-11 1 16,21 16 0-16,-21-16 0 16,26 14 0-16,-26-14-1 15,0 0 2-15,20 18-2 16,-20-18 0-16,0 0 0 16,0 0 1-16,0 0-1 0,0 0 0 15,0 0 0-15,0 0 0 16,0 0 0-16,0 0 1 15,0 0-1-15,0 0 0 16,0 0 0-16,0 0 0 16,0 0 1-16,0 0-1 15,0 0 0-15,0 0 0 16,0 0 1-16,0 0-1 16,0 0 0-16,0 0 0 15,0 0 1-15,0 0 0 16,0 0-1-16,0 0 0 15,0 0-1-15,0 0 1 0,0 0 0 16,0 0 0-16,0 0 0 16,0 0 0-16,0 0 0 15,0 0 0-15,0 0-1 16,0 0 2-16,0 0-1 16,-12 17 0-16,12-17 0 15,0 0 0-15,0 20-1 16,0-20 2-16,6 39-1 15,4-9 0-15,-2 5 1 16,5 8-1-16,1 8 0 16,4 6 0-16,2 2 0 15,-4 2 0-15,1 7 0 16,-5-3 0-16,-4 6 0 0,-8-3 0 16,-6-3 1-16,-2-2-1 15,-4-10 0 1,1-2 0-16,1-12 0 15,-2-9 0-15,0-9 1 0,12-21-1 16,-8 26 0-16,8-26 0 16,0 0 1-16,0 0-1 15,0 0 0-15,0 0 0 16,-14 18 1-16,14-18-1 16,0 0 0-16,0 0 0 15,0 0 1-15,0 0-1 16,0 0 0-16,0 0-1 15,0 0-1-15,0 0-2 0,0 0-3 16,0 0-34 0,0 0-3-16,0 0 1 15,-25-10-1-15</inkml:trace>
  <inkml:trace contextRef="#ctx0" brushRef="#br0" timeOffset="220074.0816">21188 9958 35 0,'8'-20'34'0,"9"10"1"0,-17 10-3 15,20-43-13-15,0 39-3 16,-28-19-5-16,8 23-3 15,0-28-1-15,0 28-3 16,-24-35 0-16,4 19 0 16,-7-3-1-16,-11 5 0 15,-7 2 0-15,-4 8-1 16,-15 6 0-16,-1 10-1 0,-8 11 1 16,0 15 0-1,-6 21 0-15,2 17-1 16,0 14 1-16,12 26-1 15,6 12 0-15,17 15 1 0,7 4-2 16,19 2 0-16,22-13 1 16,19-3-2-16,17-13 1 15,17-20 0-15,14-19 1 16,16-19-1-16,8-24 0 16,9-15 1-16,-3-23-1 15,-2-23 1-15,-4-15 0 16,-11-15 0-16,-9-19 0 15,-11-19 1-15,-15-18-1 16,-17-15 1-16,-9-10-1 16,-17-11 0-16,-14-6 0 15,-16 0-1-15,-15 14 1 16,-14 5-2-16,-9 20 1 0,-7 16-2 16,2 23-1-16,-6 17-4 15,26 14-34-15,-9 21-3 16,9 17 1-16,5 12-1 15</inkml:trace>
  <inkml:trace contextRef="#ctx0" brushRef="#br0" timeOffset="231342.2891">23346 10162 15 0,'0'0'26'0,"0"0"-3"16,0 0-1-16,0 0-5 16,0 0-4-16,0 0-1 15,0 0-1-15,0 0-2 16,0 0-1-16,0 0-1 16,0 0-1-16,0 0-1 15,0 0 0-15,-16-10-1 16,16 10-2-16,0 0 1 0,0 0-1 15,0 0 1-15,0 0-1 16,-12-18 0-16,12 18 1 16,0 0-1-16,0 0 1 15,0 0-1-15,-6-17 1 16,6 17-2-16,0 0 2 16,0 0-2-16,0 0 1 15,-20-16-1-15,20 16 1 16,0 0-1-16,0 0 0 15,-23 12 1-15,23-12-1 16,-20 10 0-16,20-10-1 16,-22 13 1-16,22-13 0 15,-25 16 0-15,25-16 0 0,-22 26-1 16,22-26 1-16,-24 23 0 16,24-23 0-16,-20 32-1 15,15-15 1-15,-1 1-1 16,6-18 1-16,-8 33-1 15,8-15 0-15,0 2 0 16,0-1 0-16,4-1 0 16,0 5 0-16,-4-23 0 15,11 34 1-15,-11-34-1 16,20 25 0-16,-20-25 0 16,26 18 0-16,-26-18 0 15,26 6 0-15,-26-6 0 0,25 4 0 16,-25-4 0-16,34-4 0 15,-14 0 0-15,-1 0 0 16,1-6 0-16,6 0 0 16,-7-1 1-16,3-3-1 15,0-2 0-15,-2 4 0 16,-20 12 1-16,21-25-1 16,-21 25 0-16,14-32 0 15,-14 32 0-15,12-35 0 16,-10 17 0-16,2-5 0 15,-4 3 0-15,0-1 0 16,-4 1 1-16,-2 2-1 16,6 18 0-16,-24-29 0 0,7 15 0 15,-3 4 0-15,-4 1 0 16,2 1-1-16,3-4 1 16,-1 6-1-1,0 4-2-15,2-2-2 0,18 4-10 16,0 0-26-16,-21 16-1 15,21-16-1-15,0 0 0 16</inkml:trace>
  <inkml:trace contextRef="#ctx0" brushRef="#br0" timeOffset="232525.7312">23326 10123 36 0,'0'0'27'16,"0"0"-4"-16,0 0-1 16,0 0-4-16,0 0-3 15,8 19-2-15,-8-19-4 16,0 0-2-16,4-19-2 15,-4 19 0-15,16-20-2 16,-16 20 0-16,25-29 0 16,-7 15-1-16,-4-6 0 0,-14 20 1 15,26-33-1-15,-26 33 0 16,25-30-1-16,-25 30 0 16,20-23-1-16,-20 23 1 15,20-20 0-15,-20 20-1 16,25-21 0-16,-25 21 0 15,34-24 1-15,-14 10-1 16,5-1 0-16,-3-1 1 16,2 0-1-16,-2 1 1 15,1 1-1-15,-3-2 1 16,0 0-1-16,-1 5 1 16,-19 11 0-16,34-26-1 0,-16 12 0 15,-2 5 1-15,-16 9-1 16,31-26 0-16,-31 26 1 15,32-27-1-15,-12 15 0 16,-1-2 0-16,-3 2 1 16,4-1-1-16,0-3 1 15,-3 4-1-15,3-2 0 16,0 1 0-16,-20 13 0 16,26-28 0-16,-26 28 0 15,25-23 0-15,-25 23 0 16,20-28 0-16,-20 28 0 15,28-29 0-15,-28 29 1 16,33-32-2-16,-33 32 1 0,36-33 0 16,-36 33 1-16,27-24-1 15,-27 24 1-15,22-17-1 32,-22 17 0-32,24-16 0 0,-24 16 1 0,25-16-1 15,-25 16 0-15,34-25 1 16,-14 11-1-16,-1-2 0 15,-1 1 0-15,-2-1 0 16,-16 16 0-16,32-33 0 16,-32 33 0-16,31-32 1 15,-31 32-1-15,34-29 0 16,-34 29 1-16,27-26-1 16,-27 26 0-16,26-21 0 0,-26 21 1 15,18-16-1-15,-18 16 1 16,0 0-1-1,0 0-1-15,0 0 0 16,0 0-1-16,0 0 0 0,0 0-2 16,0 0-3-16,0 0-5 15,0 0-27-15,0 0 0 16,0 0 0-16,0 0-1 16</inkml:trace>
  <inkml:trace contextRef="#ctx0" brushRef="#br0" timeOffset="232969.9022">24390 9022 35 0,'0'0'35'0,"0"0"0"15,0 0 1-15,0 0-22 16,0 0-2-16,0 0-5 16,0 0-2-16,28-18-3 15,-28 18 0-15,43-16 0 16,-19 6-1-16,8 3 1 16,-1-3-1-16,7 4 0 15,-5-2 0-15,1 4 1 16,-8-2-1-16,1 8 1 15,-27-2 1-15,30 6-1 16,-30-6 2-16,-6 22-1 0,6-22 0 16,-36 41 1-16,15-16-1 15,1 3-1-15,-6-1 0 16,8 3-1-16,3-5 0 16,3 3-1-16,4-7 0 15,8-21-2-15,-4 32-1 16,4-32-5-16,10 19-25 15,-10-19-8-15,0 0 0 16,0 0 0-16</inkml:trace>
  <inkml:trace contextRef="#ctx0" brushRef="#br0" timeOffset="233386.0535">25261 8855 45 0,'0'0'39'0,"14"-20"-1"15,-14 20 2-15,0 0-24 0,0 0-2 16,0 0-5-16,6 18-2 16,-6 0-3-16,0-1 0 15,2 7-2-15,-2 1 0 16,6 5 0-16,-2-1-1 16,4-1 0-16,-3-5 0 15,1 1-1-15,2-7 1 16,-8-17-2-16,6 18 1 15,-6-18-2-15,0 0-1 16,0 0-2-16,0 0-3 16,0-39-25-16,0 19-8 15,-8-5 1-15,-4-5 0 16</inkml:trace>
  <inkml:trace contextRef="#ctx0" brushRef="#br0" timeOffset="233638.1515">24941 8737 66 0,'0'0'40'0,"0"0"1"16,-8-23-1-16,48 32-28 15,-40-9-3-15,59 2-2 16,-19-8-1-16,19 16-2 16,-2-10-1-16,10 0 0 15,-2-2-1-15,2-6-2 16,-3 5 1-16,-13-9 0 15,-10 8-2-15,-9-6-1 0,-6 8-2 16,-26 2-2-16,0 0-9 16,14 20-27-16,-14-20 1 15,-34 13-1 1,14-9 0-16</inkml:trace>
  <inkml:trace contextRef="#ctx0" brushRef="#br0" timeOffset="238297.8866">23136 10123 32 0,'0'0'21'15,"0"0"2"-15,6-26-3 16,-6 26-3-16,0 0-3 16,-19-29-3-16,19 29-2 0,-6-26-2 15,6 26 0-15,-2-27-3 16,2 27 1-16,-4-30-1 15,4 30 1-15,-2-31-2 16,2 31 0-16,-6-26-1 16,6 26 0-16,2-29-1 15,2 11 1-15,2-3-2 16,0-1 1-16,-4-1-1 0,4 1 1 16,0-2 0-1,-5 7 0-15,-1-5 0 16,0 22 0-16,0-31 0 15,0 13 0-15,0 0 0 0,4-1-1 16,-2-3 1-16,0 1 0 16,2-5 0-16,-4-1-1 15,0 1 0-15,0 5 1 16,0-7 0-16,-4 6 0 16,2-3-1-16,2 3 1 15,-2 1-1-15,4-3 1 16,-2 3-1-16,6-3 0 15,0 3 1-15,-4 1-1 16,4-2 0-16,0 1 1 16,-4-3-1-16,2 3 1 15,-4 1-1-15,2-4 0 16,2 5 1-16,-2 1-1 0,-2-2 1 16,0 20-1-16,0-29 0 15,0 29 1-15,0-24-1 16,0 24 0-16,-6-17 1 15,6 17-1-15,-2-18 0 16,2 18 0-16,0 0 0 16,-12-19 0-16,12 19 1 15,0 0-2-15,0 0 1 16,0-18 0-16,0 18 1 16,0 0-1-16,0 0 0 15,8-26 0-15,-8 26 0 16,10-17 0-16,-10 17 0 15,4-18 0-15,-4 18 0 0,0 0 1 16,12-24-2-16,-12 24 2 16,6-17-1-16,-6 17 0 15,6-22 0-15,-6 22 0 16,0 0 0-16,-4-23 0 16,4 23 0-16,0 0 1 15,0 0-1-15,-4-18 2 16,4 18-3-16,0 0 2 15,-6-24-1-15,6 24 1 16,-4-19 0-16,4 19 0 16,-6-18-2-16,6 18 1 15,0 0 1-15,0 0-1 16,-2-17 1-16,2 17-2 0,0 0 1 16,0 0-1-16,0 0 2 15,0 0 0-15,0 0-2 16,0 0 1-1,-20 15 1-15,20-15 0 0,-18 30 0 16,10-13 0 0,-5 7 0-16,-1-5-1 0,0 13 2 15,-4-9-2-15,4 3 0 16,-5-4 1-16,-1 1 0 16,0 1 0-16,0-3-1 15,1 1 1-15,19-22-1 16,-32 31 0-16,32-31 0 15,-18 16 0-15,18-16 0 0,0 0-1 16,10-20 1 0,-10 20 0-16,16-35 1 15,-4 11-2-15,0 1 1 16,-4-1 0-16,3 7 0 0,-3-1-1 16,-8 18 1-16,18-24-1 15,-18 24 1-15,16-5 0 16,-16 5 0-16,20 11 1 15,-20-11-1-15,23 32 1 16,-9-13-1-16,0 3 0 16,0 0 0-16,0-3-1 15,3-1 0-15,-9-1-2 0,-8-17-3 16,18 18-24 15,-18-18-12-31,0 0 1 0,20 6-1 0</inkml:trace>
  <inkml:trace contextRef="#ctx0" brushRef="#br0" timeOffset="240473.6984">23458 10319 34 0,'0'0'24'0,"0"0"-3"15,-19 2-2-15,19-2-4 16,0 0-2-16,0 0-1 16,0 0-3-16,0 0-1 15,0 0-2-15,0 0 0 16,0 0-1-16,0 0-1 15,0 0 0-15,19-6-1 16,-19 6 0-16,20-2-1 16,-20 2 0-16,30-4 0 0,-11 2 0 15,1 2 0-15,6-2-2 16,-4 4 1-16,3-4 0 16,7 2-1-16,-5-2 1 15,5 2 0-15,0-2 0 16,-3-2-1-16,1 0 2 15,3 1-1-15,-5-1 0 16,6 0 0-16,-5 2 0 16,5-2 0-16,-3 2 0 15,-3 0-1-15,0 2 1 16,1 0-1-16,-1-2 1 16,-2 0-1-16,1 0 0 15,3 2 1-15,-8-4-1 0,3 4 0 16,-5 0 0-16,2 2 0 15,-22-2 0-15,31 6 0 16,-31-6 0-16,32 6 0 16,-12-4 1-16,1 0-1 15,5-4 1-15,4 0-2 16,-1 0 2-16,7-2-1 16,-3 0 0-16,1 0-1 15,4 2 1-15,-9 0 0 16,3 2 0-16,-9-2 1 15,-3 0-1-15,0 6 0 16,-20-4 0-16,28 2 0 16,-28-2 0-16,31 2 0 0,-15-4 1 15,8 0-1-15,-5 2 0 16,1-2 0 0,0 0 1-16,-4 2-1 15,-16 0 0-15,29 2 0 0,-29-2 0 16,0 0 0-16,20 6 0 15,-20-6 1-15,0 0-1 16,20 4 0-16,-20-4 0 16,0 0 0-16,22 0 0 15,-22 0 0-15,0 0 0 16,0 0 0-16,0 0 0 16,0 0-1-16,0 0 0 0,0 0-1 15,0 0-2-15,0-22-3 16,0 22-7-1,0 0-25-15,-22-2-1 16,22 2 1-16,-20-5 0 0</inkml:trace>
  <inkml:trace contextRef="#ctx0" brushRef="#br0" timeOffset="240753.8067">24894 10189 50 0,'0'0'36'15,"-18"-7"2"-15,18 7 0 16,-26-14-21-16,44 24-6 15,-18-10-4-15,34 0-2 16,-9-2-2-16,9 8 0 0,3-3-1 16,5 7 0-1,-3-4 0-15,1 8 1 16,-8 2-1-16,-7 1 1 16,-13 7-1-16,-10 1 0 0,-8-1 0 15,-8-1 0-15,-13 1-1 16,-5 0 0-16,-5-1-2 15,1-5 0-15,2-1-3 16,-9-17-7-16,23 4-31 16,-5-6 0-16,9-5 0 15,16 7 0-15</inkml:trace>
  <inkml:trace contextRef="#ctx0" brushRef="#br0" timeOffset="241518.096">26013 10207 28 0,'0'0'36'0,"0"0"1"16,0 0 2-16,0 0-19 15,-27-22-5-15,27 22-4 16,0 0-2-16,0 0-2 16,-12 24-2-16,12 0-1 15,-6-1-1-15,6 9-1 16,4 1 0-16,-2 2-1 0,4 1 0 16,2 1 0-16,0-6-1 15,1-5 1 1,-1-7-1-16,-8-19-1 0,14 24 1 15,-14-24-2-15,0 0-1 16,12-18-1-16,-12 18-2 16,0-37-12-16,0 15-23 15,-6-7 1-15,4 0 0 16,-8-3 1-16</inkml:trace>
  <inkml:trace contextRef="#ctx0" brushRef="#br0" timeOffset="241738.1734">25543 10201 58 0,'0'0'39'16,"0"0"-1"-16,0 0 0 0,32 10-29 16,-4-18-2-16,27 4-2 15,4-4-1-15,14 1-3 16,12-5-1-16,0-4-2 15,6 12-4-15,-24-6-27 16,4 2-7-16,-16 8 2 16,-17 4-1-16</inkml:trace>
  <inkml:trace contextRef="#ctx0" brushRef="#br0" timeOffset="242226.3528">26444 10395 57 0,'0'0'38'0,"0"0"0"16,0 0 1-16,-46-7-30 16,27 20-2-16,-15-9-2 15,8 8-1-15,-5-2-1 16,11 2-2-16,20-12 0 0,0 0-1 16,-6 19-1-16,26-11 1 15,11-2 0-15,3 2 0 16,6-2 0-16,-3 2 0 15,3-1 0-15,-7 5 1 16,-5 0-1-16,-5 0 1 16,-23-12 0-16,22 27 1 15,-22-27-1-15,-6 30 0 16,6-30 1-16,-33 31-1 16,11-17 0-16,-4-2-1 15,-1-5 0-15,3-7-2 16,4 4-2-16,-1-25-7 15,22 3-28-15,-2-7-1 0,2 1 0 16,11-3 1-16</inkml:trace>
  <inkml:trace contextRef="#ctx0" brushRef="#br0" timeOffset="242422.4275">26580 10411 58 0,'30'16'41'16,"-30"-16"-1"-16,29 33 2 15,-1 3-25-15,-28-19-7 16,18 13-3-16,-14-9-3 16,8 3-1-16,-7-5-2 15,-5-19-3-15,12 18-2 16,-18-36-10-16,6 18-27 0,0-31 0 16,-4 7-1-16,0-9 1 15</inkml:trace>
  <inkml:trace contextRef="#ctx0" brushRef="#br0" timeOffset="242549.4735">26673 10299 55 0,'31'0'30'0,"-31"0"-19"16,0 0-14-16,20 2-28 15,-20-2-1-15</inkml:trace>
  <inkml:trace contextRef="#ctx0" brushRef="#br0" timeOffset="242945.6249">26819 10460 74 0,'0'0'40'0,"12"26"-1"16,-6 5-8-16,-6-31-21 15,0 26-3-15,0-26-2 16,-6 27-1-16,6-27-3 16,-6 20 0-16,6-20-1 15,0 0 0-15,0 0-1 0,0 0 0 16,12-34 1-16,-4 11-1 16,3-1 0-1,7 1 1-15,-2-3-1 16,2 3 1-16,2 1 1 0,-1 8-1 15,1 5 0-15,0 5 1 16,0 8 0-16,-5 3 0 16,3 7 0-16,0 6 0 15,-10 1 0-15,-2 5 0 16,-4-3-2-16,-4-1 0 16,2 0-4-16,0-22-11 15,-24 7-25-15,24-7 0 16,0 0 1-16,12-19-1 15</inkml:trace>
  <inkml:trace contextRef="#ctx0" brushRef="#br0" timeOffset="243293.7551">27407 10152 78 0,'-21'26'41'15,"-5"9"0"-15,-6 4 1 16,13 12-35-16,-3-6-2 16,12 8-2-16,8-7-1 15,22-5-1-15,7-10 0 16,17-13-1-16,7-10-1 16,3-18 1-16,5-10 0 15,0-11 1-15,-8-10 0 16,-3-8-1-16,-15-6 0 0,-9 4 2 15,-16-6-1-15,-10 8 0 16,-14 1-1-16,-6 5 0 16,-5 8 0-16,-5 2-1 15,5 11-3-15,-5-4-3 16,32 26-32-16,-40 0-2 16,21 12-2-16,-1 8 2 15</inkml:trace>
  <inkml:trace contextRef="#ctx0" brushRef="#br0" timeOffset="243541.8444">27346 10362 74 0,'0'0'40'0,"26"-20"2"16,-4 11-2-16,-22 9-33 16,51-26-2-16,-10 16-2 15,5-5-3-15,11 9-7 16,-17-6-32-16,7 0-2 16,-8 0 1-16,-3-3-2 15</inkml:trace>
  <inkml:trace contextRef="#ctx0" brushRef="#br0" timeOffset="244578.2337">21940 8241 42 0,'6'-18'36'16,"-6"18"0"-16,0 0-5 15,0 0-14-15,0 25-1 16,0-25-3-16,-6 44-3 15,-2-19-4-15,14 16-1 16,-6-3-2-16,6-1 0 16,-4-4-2-16,6-1 0 15,2-9-1-15,-2-1 0 16,-8-22-1-16,15 23 0 16,-15-23-2-16,0 0-4 0,30 8-10 15,-30-8-22-15,-6-27 1 16,4 9-2-16,-10-5 1 15</inkml:trace>
  <inkml:trace contextRef="#ctx0" brushRef="#br0" timeOffset="244778.3067">21652 8358 65 0,'0'0'37'0,"39"-13"0"15,-7-1 1-15,1-10-28 16,30 14-2-16,-9-9-4 0,13 3-4 16,-2 8-4-16,-14-15-15 15,1 13-17-15,-5 10-2 16,-15 0 1-16,-7 8-1 16</inkml:trace>
  <inkml:trace contextRef="#ctx0" brushRef="#br0" timeOffset="245209.4699">22343 8403 64 0,'29'-3'38'16,"-29"3"1"-16,20 0-1 15,-20 0-22 1,0 0-7-16,0 0-4 0,0 0-1 16,4 19-1-16,-4-19-2 15,0 0 0-15,0 18 0 16,0-18-1-16,0 0 0 16,0 0 0-16,0 0 0 15,0 0 0-15,8-24 1 16,-8 24-1-16,-26-6 0 15,5 8 1-15,-5 6-1 16,-8 6 0-16,-3 9 0 0,-3-1 0 16,7 6 0-16,7-1 0 15,6 1 0 1,16-3 0-16,10-5-1 16,14-9-1-16,18-3-2 0,1-14-2 15,18 14-8-15,-9-20-25 16,-3-3 0-16,1-3-1 15,-5-5 1-15</inkml:trace>
  <inkml:trace contextRef="#ctx0" brushRef="#br0" timeOffset="245522.5859">22698 8368 79 0,'0'0'40'16,"0"0"0"-16,-37 28 0 15,13-23-30-15,4 23-3 16,-11-4-3-16,11 3-2 0,2-3 0 16,12-5-2-16,6-19 1 15,26 20-1-15,5-20-1 16,7-8 1-16,3-6 0 16,5-5-1-16,-7-5 1 15,-7-1 0-15,-6-3 0 16,-19 3 0-16,-12 5 0 15,-9 2 1-15,-12 5-2 16,-6 3 0-16,5 8-2 16,-11-6-3-16,38 8-13 15,-33 18-21-15,33-18 0 16,0 0-1-16,0 0 2 16</inkml:trace>
  <inkml:trace contextRef="#ctx0" brushRef="#br0" timeOffset="245889.7227">22998 8313 72 0,'0'0'38'16,"-14"24"-1"-16,-9-16 0 16,-7-6-29-16,30-2-3 15,-41 13-1-15,41-13-2 16,-22 8-1-16,22-8-2 15,32 0 1-15,-5 0 0 0,5 0-1 16,7 4 1-16,3 0-1 16,1 4 1-16,-3 2 1 15,-7 1 0-15,-9-1 1 16,-24-10 0-16,16 28-1 16,-22-11 1-16,-10-1 0 15,-10 0-1-15,-5-2 0 16,-3-3 0-16,-3-1-1 15,3-4 1-15,3-6-1 16,3-4-2-16,28 4-2 16,-34-23-6-16,30 5-29 15,4 18-1-15,0-37 1 16,12 15 0-16</inkml:trace>
  <inkml:trace contextRef="#ctx0" brushRef="#br0" timeOffset="246373.9021">23508 8064 79 0,'0'0'39'0,"0"0"1"16,0 0-12-1,0 0-14-15,-14 35-5 16,-10-19-2-16,8 15-2 0,-13 1-2 16,3 11 0-16,0 4-2 15,7 2-1-15,3-4 1 16,8-4-1-16,10-3 0 15,16-7 1-15,5-13-2 16,15-6 1-16,7-14 0 16,7-10 0-16,3-10 1 15,-4-5-1-15,1-11 0 16,-13-5 0-16,1-4 0 16,-21-2 0-16,-7 2 0 15,-12 2 0-15,-12 6 0 16,-7 1-1-16,-7 13 0 15,-8 3-2-15,9 20-2 0,-15-4-7 16,13 16-29-16,-5 4 0 16,12 4 0-16,1 3 1 15</inkml:trace>
  <inkml:trace contextRef="#ctx0" brushRef="#br0" timeOffset="246621.9955">23259 8337 88 0,'0'0'41'16,"35"-12"0"-16,-11 4 0 15,8 20-35-15,1-24-1 16,21 4-1-16,-3-2-2 15,2 3-2-15,5 3-4 16,-19-6-27-16,6 6-9 16,-11 2-2-16,-6 2 1 15</inkml:trace>
  <inkml:trace contextRef="#ctx0" brushRef="#br0" timeOffset="249886.2133">22744 10337 49 0,'-14'-18'35'16,"14"18"0"-16,0 0-8 16,-30-2-12-16,30 2-5 15,-22-4-2-15,22 4-3 0,-27-6-1 16,7 6 0-16,-10-8-1 16,3 8-1-16,-11-4 1 15,-1 8-1-15,-9-4 1 16,1 2-2-16,-8 0 0 15,5 2 0-15,-1-4 0 16,6 0-1-16,-1-2 1 16,9-2-1-16,7-2 1 15,0 1 0-15,9-1 0 16,-5 6 0-16,6-2-1 16,-5 4 2-16,-1-2-1 15,6 4 0-15,0-4 0 0,1 2-1 16,19-2 0-16,-28 1 0 15,28-1 1-15,0 0-1 16,-18-9 1-16,18 9-1 16,0 0 0-16,0 0 1 15,-19-8-1-15,19 8 1 16,0 0-1-16,0 0 0 16,0 0 0-16,0 0 1 15,0 0-1-15,0 0 0 16,0 0 0-16,0 0 0 15,0 0 0-15,-6-18 0 16,6 18 0-16,0 0-1 16,0 0 2-16,0 0-1 0,23-19 0 15,-23 19 0-15,0 0 0 16,20-18 0-16,-20 18 1 16,0 0-1-16,10-18 0 15,-10 18 0-15,0 0 0 16,0 0 0-16,-16 4 0 15,16-4 0-15,-26 16 0 16,26-16 0-16,-25 17 1 16,25-17-1-16,-20 10 0 15,20-10 0-15,-20 6 0 16,20-6 0-16,-19 2 0 16,19-2 0-16,0 0 0 15,-20 6 0-15,20-6 0 0,0 0 0 16,0 0 0-16,0 0 0 15,0 0-1-15,0 0 1 16,0 0-1-16,27-22 1 16,-27 22 0-16,24-11 1 15,-24 11-1-15,26-8 0 16,-26 8 0-16,22-2 0 16,-22 2 1-16,17 6-1 15,-17-6 0-15,0 0-1 16,22 13 1-16,-22-13 1 15,0 0 0-15,0 26-1 16,0-26 0-16,-22 26 0 16,8-9 0-16,-3 1 1 0,-1-2-1 15,18-16 0-15,-28 23 0 16,28-23-1-16,0 0 2 16,-14 20-1-16,14-20 0 15,0 0 1-15,0 0-1 16,0 0 0-16,16 10 0 15,-16-10-1-15,0 0 0 16,24 0-2-16,-24 0-3 16,0 0-34-16,20-10 0 15,-20 10-2-15,8-24 1 16</inkml:trace>
  <inkml:trace contextRef="#ctx0" brushRef="#br0" timeOffset="250510.4464">21525 9685 7 0,'0'-27'30'15,"0"27"2"1,0 0 2-16,8-30-12 15,-8 30-4-15,0 0-2 16,20-2-1-16,-20 2-3 0,0 0-2 16,0 0-3-16,0 20-1 15,-6-3-1-15,6 11-1 16,0-1-1-16,0 7 0 16,0-1-2-16,2 2 0 15,2-5 0-15,2-7-1 16,2-5 0-16,-8-18-1 15,20 14-2-15,-20-14-1 16,25-2-4-16,-25-22-10 16,0 24-21-16,14-33-2 15,-10 11 2-15,-2 3-2 16</inkml:trace>
  <inkml:trace contextRef="#ctx0" brushRef="#br0" timeOffset="250726.5341">21525 9650 58 0,'0'0'36'15,"0"0"1"-15,0 0 0 16,16-16-25-16,-2-8-2 16,23 15-4-16,-5-11-3 15,4 6-2-15,3 4-3 16,-1-7-3-16,7 19-16 15,-11-8-17-15,-11 2 0 16,-23 4 1-16,20-4-1 0</inkml:trace>
  <inkml:trace contextRef="#ctx0" brushRef="#br0" timeOffset="250938.6061">21454 9744 62 0,'34'4'35'0,"-16"-18"0"15,11 4-1-15,-5 6-29 16,7-13-2-16,3 1-3 16,2 8-9-16,-5 2-25 0,-7-6 0 15,0 14-1-15,-24-2 1 16</inkml:trace>
  <inkml:trace contextRef="#ctx0" brushRef="#br0" timeOffset="251349.7632">21782 9732 61 0,'18'-12'37'0,"-18"12"0"16,0 0 1-1,33 2-25-15,-33-2-3 16,0 0-3-16,-14 18-2 16,11 0-1-16,-5 1-1 0,2 3 0 15,-2-1-1-15,2 3 0 16,2-4-1-16,4-20-1 15,4 25 1-15,-4-25 0 16,8 18-1-16,-8-18 1 16,20 8-1-16,-20-8 0 15,27 2 1-15,-27-2-1 16,32-4 0-16,-32 4 0 0,31-8-1 16,-31 8 0-1,26-8-2-15,-26 8 0 16,20-2-2-16,-20 2-6 15,0 0-25-15,0 0-4 0,0 0 1 16,0 0-1-16</inkml:trace>
  <inkml:trace contextRef="#ctx0" brushRef="#br0" timeOffset="251573.8453">21673 9754 57 0,'0'0'35'16,"0"0"1"-16,38-2-3 0,-1 0-24 16,-7-12-3-16,13 0-11 15,9 3-22-15,-5 5-8 16,-15-8 1-16,-1 14-3 15</inkml:trace>
  <inkml:trace contextRef="#ctx0" brushRef="#br0" timeOffset="251737.9047">21768 9899 25 0,'48'-8'1'0,"-1"-2"-2"16,2 0 0-16,-15-15-22 31</inkml:trace>
  <inkml:trace contextRef="#ctx0" brushRef="#br0" timeOffset="252846.3184">23208 10525 15 0,'0'0'14'15,"0"0"3"-15,0 0 2 16,0 0 2-16,0 0 0 16,-6-27-1-16,6 27-2 15,0-18-2-15,0 18-4 16,0 0-3-16,0 0-3 0,6-20-1 15,-6 20 0-15,0 0-1 16,0 0-1 0,0 0 0-16,0 0-1 15,0 0 1-15,-4 26-1 0,2-7 0 16,0 19 0-16,-4 1-1 16,6 8 0-16,0 12 0 15,-4 0 1-15,2 4-2 16,4-1 2-16,-4-3-1 15,2-8 0-15,0-4-1 16,0-1 2-16,-4-7-2 16,4-2 1-16,-2-6 0 15,2-7 0-15,0-2 0 16,0-5-1-16,0-17 1 16,2 20-1-16,-2-20 1 15,0 0-1-15,0 0 1 16,0 0-1-16,0 0 0 0,0 0 0 15,0 0 0-15,0 0 0 16,0 0 0-16,0 0 0 16,0 0-1-16,0 0 0 15,0 0 0-15,0 0-1 16,0 0 1-16,0 0-1 16,0 0-1-16,0 0 0 15,0 0-1-15,0 0-2 16,16 27-11-16,-16-27-23 15,0 0-1-15,0 0 1 16,0 0-1-16</inkml:trace>
  <inkml:trace contextRef="#ctx0" brushRef="#br0" timeOffset="253634.615">22986 11400 1 0,'0'0'15'16,"0"0"16"-16,0 0 3 15,0 0-12 1,0 0 0-16,0 0-1 0,0-17-3 15,0 17-3-15,0 0-5 16,0 0-1 0,0 0-3-16,0 0-2 0,12 19-1 15,-12-19 0-15,6 30-2 16,2-7 1-16,-8 5-1 16,6 1 1-16,0 5-1 15,0 3 0-15,-4-2 0 0,4 1 0 16,0-3 0-16,2 0 0 15,-2-5-1 1,1-5 1-16,-7-23-1 16,24 24 1-16,-24-24-1 0,20-12 0 15,-20 12 0-15,20-27 0 16,-13 9 1-16,-7 18-1 16,12-33 1-16,-12 33-1 15,14-34 0-15,-14 34 0 16,12-31-1-16,-4 13 0 15,4-2 0-15,-4-5-3 16,9 5-1-16,-11-13-7 16,14 19-29-16,-20 14-1 0,16-23 1 15,-16 23 0 1</inkml:trace>
  <inkml:trace contextRef="#ctx0" brushRef="#br0" timeOffset="254710.0144">22868 12238 57 0,'0'0'38'0,"0"0"-1"16,0 0-6-16,0 0-15 15,0 0-6 1,0 0-3-16,6 30-2 0,-6-13-1 15,6 13-1 17,-10-1 1-32,8 9-2 0,-8-1-1 0,2-4 0 0,-4-7 0 0,6-3-2 15,0-23 1-15,-8 22-1 16,8-22-1-16,0 0 1 16,2-26 0-1,2 5 0-15,0-5-1 0,2-7 2 16,0 0-2-16,6 1 2 15,-4-1 0-15,9 1 0 16,-3 1 0-16,6 6 0 16,0 1 1-16,1 8 0 15,3 4-1-15,-4 7 2 16,1 3-1-16,-3 11 0 16,-18-9 0-16,26 42 1 0,-20-15-1 15,0 6 0-15,-6-1 0 16,0-1 0-1,-4-1 0-15,2-5-1 16,-2-7 0-16,4-18 0 0,0 0 0 16,0 0 0-16,0 0-1 15,0 0 1-15,-8-30 0 16,8 5-1-16,6-1 1 16,0-3 0-16,6 2-1 15,2-3 0-15,-1 3 1 16,7 5 0-16,2 4 0 15,2 7 0-15,-3 3 0 16,3 6 0-16,-4 6 1 0,-1 9-1 16,-5 9 0-1,-8 2 0-15,-4 7 0 16,-4-2 0-16,-4 5-1 16,-2-7-2-16,2 3 0 0,6-30-3 15,-6 37-4-15,6-37-29 16,0 0-1-16,0 0 0 15,16-20 1-15</inkml:trace>
  <inkml:trace contextRef="#ctx0" brushRef="#br0" timeOffset="255138.1741">23535 12156 51 0,'20'-22'40'15,"-20"22"-1"-15,0 0 2 16,-33 14-20-16,15 17-10 15,-24-5-4-15,11 11-2 16,-3-1-2-16,14 3-2 0,1-8 0 16,19-7-1-16,0-24 0 15,35 14-1-15,3-26 0 16,-1-14 0-16,5-3 1 16,-3-7-1-16,-1-5 1 15,-13 4-1-15,-9 0 2 16,-4 7 0-16,-8 9-1 15,-4 21 1-15,0 0 0 16,0 0 0-16,0 0 0 16,4 39 0-16,14-8 0 15,1 9 0-15,7 3 1 16,2 8-1-16,1 0 1 16,-7 8-2-16,-4-2 2 0,-10 1 0 15,-12-3-1-15,-6-2 0 16,-10-5-2-16,-9-11 2 15,-7-8-1-15,-9-13-2 16,5-2-3-16,-19-26-14 16,19 6-23-16,-5-8 0 15,7-3 0-15,7-5-1 16</inkml:trace>
  <inkml:trace contextRef="#ctx0" brushRef="#br0" timeOffset="264710.7488">21010 13742 35 0,'0'0'34'0,"0"0"-1"16,0 0 3-16,0 0-18 16,0 0-5-16,0 0-4 15,0 0-3-15,0 0-1 16,-34-8-1-16,34 8 0 15,-45 0-1-15,13 6-1 16,-5-4 0-16,1 4-1 0,-7-1 0 16,3 1 0-16,7 2-1 15,-1-2 0 1,9 2 0-16,-1-2 0 16,6-2 0-16,0 8 0 0,20-12-1 15,-25 13 2-15,25-13-2 16,0 0 2-16,0 0-1 15,0 0 1-15,0 0-1 16,27-6 1-16,5-1 1 16,6-3-2-16,9 2 2 15,4 4-1-15,1 2-1 16,-7 2 0-16,-6 6 1 0,-9 8 0 16,-6 5-2-16,-18 7 2 15,-12 5-2 1,-14 3 2-16,-12 3-2 15,-5 6 2-15,-7 0-2 16,-7 0 2-16,0 1-1 0,3-3 0 16,-1 2 0-16,8 0 0 15,1-6 0-15,9 1 0 16,3-7 0-16,10-7 1 16,4-7-1-16,14-17 1 15,0 22-1-15,0-22 1 16,26 2-1-16,-10-8 1 15,7 0-1-15,-3 4 0 16,14-4 1-16,-3 2-1 16,3-2 1-16,11 1-1 15,1 5 0-15,1-4 1 16,2 4-1-16,-7-2 0 0,-3 6 0 16,-11 5 0-16,-4-3 0 15,-24-6 2-15,25 18-2 16,-25-18 1-16,0 0 0 15,0 0 0-15,0 0 0 16,0 0 0-16,0 0 0 16,0 0 0-16,-9-20-1 15,9 20 0-15,4-25 1 16,-4 25-1-16,7-30 0 16,-1 13-3-16,0-3 0 15,-6-9-4-15,0 29-8 16,26-44-26-16,-24 17 0 15,2-2 0-15,-4 1 0 0</inkml:trace>
  <inkml:trace contextRef="#ctx0" brushRef="#br0" timeOffset="265006.8622">20959 13665 37 0,'0'0'35'0,"0"0"-1"16,-6 20 2-16,6-20-13 15,0 0-13-15,0 0-2 16,12 31-4-16,-12-31 0 15,-6 37-4-15,-2-11 0 16,-4-2-5-16,18 11-20 16,-6-6-10-16,0-9-3 15,0-20 2-15</inkml:trace>
  <inkml:trace contextRef="#ctx0" brushRef="#br0" timeOffset="265494.041">21377 13712 32 0,'0'0'35'0,"0"0"0"16,20-12 3-16,-20 12-15 15,0 0-4-15,6 28-8 0,-6-28-4 16,0 39-2-16,-6-11-2 16,10 13 1-16,-8 2-3 15,4 6 2-15,0-4-3 16,0 4 2-16,0-5-2 16,0-7 1-16,6-4-1 15,-4-5 0-15,2-11-1 16,-4-17-1-16,14 20-1 15,-14-20-2-15,0 0-6 16,8-22-27-16,-3 3-1 16,-1-11 0-16,-4-3-1 15</inkml:trace>
  <inkml:trace contextRef="#ctx0" brushRef="#br0" timeOffset="265746.1357">21300 13671 69 0,'0'0'38'16,"0"0"-2"-16,0 0 2 15,30 8-31-15,5 0 0 16,-3-12-4-16,13 10-1 0,-5-2-2 15,3 2-2-15,1 7-4 16,-21-7-26-16,3 4-5 16,-26-10 0-16,16 24 0 15</inkml:trace>
  <inkml:trace contextRef="#ctx0" brushRef="#br0" timeOffset="265933.2097">21273 13962 59 0,'19'3'36'16,"7"-12"-1"-16,13-1 0 15,7 4-29-15,-5-6-2 0,3-6-10 16,7 11-27-16,-11 7-2 16,-13 0 0-16,5 6-1 15</inkml:trace>
  <inkml:trace contextRef="#ctx0" brushRef="#br0" timeOffset="266538.4316">21650 14179 55 0,'0'0'37'15,"0"0"0"-15,-24-6-10 16,30 26-9-16,-6-20-5 16,-12 28-6-16,12-9-2 15,12 5-1-15,-12-24-2 0,32 31-1 16,-11-17-1-16,9-10 1 16,-6-8-1-16,5-8 0 15,-1-6 0-15,-5-1 0 16,-7 1 0-16,-4 0 1 15,-12 18 0-15,20-23 1 16,-20 23 0-16,0 0 0 16,0 0 0-16,2 25 1 15,-4-3 0-15,2 13-1 16,-4 5 1-16,8 13 0 16,-4 2-1-16,6 1 0 15,-4 1 0-15,4-2-1 0,-4-2 0 16,4-13 0-16,0-5 0 15,-1-13-1-15,-5-22 0 16,12 23-1 0,-12-23-1-16,0 0-2 0,20-16-2 15,-26-7-9-15,12 3-26 16,-6-5-2-16,2-1 1 16,-4-9-1-16</inkml:trace>
  <inkml:trace contextRef="#ctx0" brushRef="#br0" timeOffset="266814.5406">22232 13905 71 0,'28'-10'39'16,"-8"4"0"-16,-1 2-1 16,7-2-30-16,6 8-5 15,-3-2 0-15,9 6-2 16,-11 2-1-16,3-2-2 16,2 11-8-16,-32-17-27 15,29 14-2-15,-29-14 2 16,0 0-2-16</inkml:trace>
  <inkml:trace contextRef="#ctx0" brushRef="#br0" timeOffset="267012.6104">22248 14064 75 0,'0'0'39'15,"24"11"0"-15,1-17 0 16,21 1-32-16,-11-9-2 15,15 6-2-15,-3-2-4 16,-2-6-3-16,11 18-17 16,-13-7-17-16,-9-3-1 15,-7-2 0-15,-1 4-1 16</inkml:trace>
  <inkml:trace contextRef="#ctx0" brushRef="#br0" timeOffset="267345.7361">22919 13767 93 0,'0'0'41'16,"-6"26"0"-16,-5 3 0 16,-9 1-35-16,8 19 0 15,-2 0-3-15,6 12 0 16,10-5-3-16,16 1 2 15,10-11-1-15,17-11-1 16,12-14 0-16,14-17 0 16,-4-11 0-16,5-19 0 0,-11-9 0 15,-12-14 0-15,-21-8 0 16,-14-2 1-16,-16 0-1 16,-18 8 0-16,-10 0 1 15,-11 8-1-15,1 7-3 16,-11 1-3-16,19 23-31 15,-13-1-5-15,5 11 0 16,1 2-1-16</inkml:trace>
  <inkml:trace contextRef="#ctx0" brushRef="#br0" timeOffset="269110.3919">23855 13899 6 0,'0'0'26'16,"0"0"-1"-16,6 21-3 31,-6-21-3-31,0 0-2 0,0 0-1 0,0 0 0 31,0 0-5-31,0 0-2 0,0 0-3 0,0 0-1 0,0 0-1 16,0 0 0-16,0 0-2 15,0 0 1-15,0 0-1 16,0 0 1-16,0 0-1 16,0 0 0-16,0 0 0 15,0 0-1-15,0 0 0 16,0 0 0-16,0 0 0 15,0 0 0-15,0 0-1 16,0 0 1-16,0 0 0 16,0 0 0-16,0 0 0 15,0 0 0-15,0 0-1 16,0 0 0-16,0 0 1 0,0 0 0 16,-6 18-1-16,6-18 1 15,0 0 0-15,0 0 0 16,20 8 0-16,-20-8 0 15,32 2 0-15,-5 0-1 16,-1-4 1-16,5 4 0 16,3 0 0-16,0 2-1 15,-1-2 1-15,3 3 0 16,-9-1 0-16,-1 2-1 16,-6 0 1-16,-4-4-2 15,-16-2 0-15,23-8-2 16,-23 8-1-16,0 0-2 15,22 0-13-15,-22 0-21 0,0 0-1 16,-30-6 1-16,7 12-1 16</inkml:trace>
  <inkml:trace contextRef="#ctx0" brushRef="#br0" timeOffset="269310.4662">23914 14126 73 0,'26'-6'39'16,"0"-3"0"-16,7-3 0 16,19 6-31-16,-13-10-2 15,15 6-2-15,-7-1-1 32,-2 3-3-32,-1 8-4 0,-23-12-18 0,3 16-17 0,-24-4-1 15,0 0 0 1,0 20 0-16</inkml:trace>
  <inkml:trace contextRef="#ctx0" brushRef="#br0" timeOffset="270302.8376">25423 13569 45 0,'-10'-18'36'15,"10"18"0"-15,0 0 2 16,-20-17-25-16,32 34-2 16,-12-17-2-16,-2 42-4 15,4-13 1-15,6 12-2 16,-4 6 0-16,10 6-2 15,0-4 0-15,-2 0-1 16,1-5 0-16,-1-5 0 16,-4-6-2-16,-2-7 1 0,-6-26-3 15,8 19 0-15,-8-19-3 16,0 0-8-16,-8-23-25 16,0 1-1-1,-2-9 1-15,-6-3 0 0</inkml:trace>
  <inkml:trace contextRef="#ctx0" brushRef="#br0" timeOffset="270541.9282">24987 13559 59 0,'27'-19'37'0,"3"13"1"15,9 0-1 1,15 6-29-16,5-12-1 16,14 8-3-16,2 0-2 0,-2 0-3 15,-6 6-3-15,-10-14-9 16,-3 14-23-16,-15 4-3 16,-21 0 2-16,-18-6-1 15</inkml:trace>
  <inkml:trace contextRef="#ctx0" brushRef="#br0" timeOffset="271034.1102">25891 13706 54 0,'20'-9'36'16,"-20"9"1"-16,0 0 0 16,31 3-25-16,-31-3-2 15,0 0-2-15,0 0-2 16,-8 30-2-16,8-30 1 16,-4 20-3-16,4-20 2 15,0 0-2-15,-4 17-1 16,4-17 0-16,0 0-1 15,0 0 1-15,0 0-1 16,0 0 1-16,-11-25-1 16,11 25 0-16,0 0-2 0,-26-24 2 15,26 24-1-15,-32-12 0 16,13 14 1-16,-3 4 0 16,2 4 0-16,-5 12 0 15,1 7 1-15,2 10 0 16,2 3 0-16,7 7-1 15,7-4-1-15,2-2 1 16,8 0-1-16,9-12 0 16,7-5-2-16,6-18-3 15,15 6-9-15,-3-24-24 16,1-2-1-16,1-10 0 16,3-7 0-16</inkml:trace>
  <inkml:trace contextRef="#ctx0" brushRef="#br0" timeOffset="271346.2271">26195 13732 69 0,'0'0'39'15,"0"0"1"-15,-12 25 0 16,12 9-28-16,-22-7-5 16,11 12 0-16,-9-1-4 15,10 3 0-15,6-6-1 16,8 1-1-16,8-11-1 15,14-13 0-15,11-10 0 16,3-10 0-16,7-10 0 0,-4-3 0 16,-3-9 0-16,-13-5 0 15,-9-2 1-15,-14 1-1 16,-12-1 0-16,-11 4 0 16,-9 5-1-1,-10-1 0-15,5 11-2 0,-7 2-2 16,15 18-5-16,-13-5-30 15,38 3 1-15,-22 7-2 16,22-7 1-16</inkml:trace>
  <inkml:trace contextRef="#ctx0" brushRef="#br0" timeOffset="271714.3683">26608 13726 79 0,'0'0'40'0,"-18"22"-1"0,-4-20-3 16,2 15-29-16,-11-7-2 15,11 10-2-15,-2-5-2 16,22-15 0-16,-9 30-1 16,9-30 0-16,39 23-1 15,-1-9 1-15,1 2 0 16,12-6-1-16,1-1 2 15,-5 5-1-15,-5-4 0 16,-7 0 1-16,-13 4 0 0,-22-14 0 16,6 27 0-16,-26-9 1 15,-12 1-1-15,-7-1 1 16,-3 0-1 0,-3-3 0-16,0-3-2 0,5-8-1 15,11 0-2-15,1-16-5 16,28 12-32-16,-2-21 1 15,2 21-1-15,8-32 0 16</inkml:trace>
  <inkml:trace contextRef="#ctx0" brushRef="#br0" timeOffset="272266.57">27275 13457 55 0,'0'0'39'15,"0"0"1"-15,-6-21 0 16,6 21-24-16,-22 17-4 16,5 11-4-16,-17 1-2 0,1 16-1 15,-7 6-1-15,3 14-1 16,3 2-1-16,8 3 0 15,18-5-1-15,12-6 0 16,26-12-1-16,11-13 0 16,19-15-1-16,9-21 0 15,4-8 1-15,0-15 0 16,-4-12 0-16,-14-11 0 16,-11-6 0-16,-19-3 0 15,-17 0 0-15,-12 4 0 16,-11 2-1-16,-13 2 1 15,-4 13-1-15,-7 9 0 16,1 9-2-16,-1 10-3 0,11 16-3 16,-23 6-33-16,25 4 0 15,-1 1 0-15,1 5 0 16</inkml:trace>
  <inkml:trace contextRef="#ctx0" brushRef="#br0" timeOffset="272534.6719">26955 13797 59 0,'0'0'40'0,"0"0"0"0,6 25 0 16,-6-25-19-16,34 12-13 15,-34-12-2-15,51 22-1 16,-17-24-3-16,11 5 1 15,-5-3-1-15,5 0-1 16,-6-5 0-16,-1-3-2 16,-10 4-1-16,-28 4-4 15,37 6-11-15,-37-6-24 16,0 0-2-16,0 0 1 16,0 0 1-16</inkml:trace>
  <inkml:trace contextRef="#ctx0" brushRef="#br0" timeOffset="272858.7928">27818 13677 62 0,'0'0'40'0,"0"0"-2"15,-6 20 0-15,6-20-25 16,18 0-5-16,-18 0-1 0,41-4-3 16,-11-2-1-16,4 2-1 15,-7-2-1 1,5 2-1-16,-5 2-4 15,-27 2-5-15,46-8-30 0,-46 8-2 16,0 0 1-16,0 0 0 16</inkml:trace>
  <inkml:trace contextRef="#ctx0" brushRef="#br0" timeOffset="292006.9411">25476 14911 50 0,'0'0'35'0,"0"0"1"15,-19-13 0-15,19 13-27 16,0 0 1-16,-20-14-3 15,20 14-1-15,0 18 0 16,8 1-2-16,-14 3 1 16,18 13-3-16,-12 0 1 15,11 13-1-15,-1-3-2 16,2 4 1-16,2-6-1 16,0 0 0-16,4-6-1 15,-7-9 1-15,3-5 0 0,-14-23-1 16,20 28 0-16,-20-28-2 15,0 0-2-15,0 0-3 16,0 0-10 0,0 0-21-16,6-33 0 0,-18 9 0 15,-8 0 1-15</inkml:trace>
  <inkml:trace contextRef="#ctx0" brushRef="#br0" timeOffset="292222.0236">25012 15004 58 0,'0'0'35'0,"26"-26"2"16,10 12-1 0,13-21-30-16,24 27 1 15,-2-6-4-15,8 7 0 0,-2 1-6 16,-16-6-14-16,-2 12-19 15,-7 10 0-15,-19-2 0 16,-7 9-1-16</inkml:trace>
  <inkml:trace contextRef="#ctx0" brushRef="#br0" timeOffset="292706.2063">25903 15063 58 0,'12'-20'37'16,"-12"20"1"-16,0 0 0 15,0 0-30-15,0 0 1 16,8 21-3-16,-1-3 0 15,-7-18-3-15,10 22 0 16,-10-22-1-16,0 0-1 16,26-14 1-16,-26 14-2 15,22-29 1-15,-16 11 0 16,0 0 0-16,-6-1-1 16,0 19 1-16,-18-14 0 0,-2 10-1 15,0 6 0-15,-7 2 1 16,-1 13-1-16,-8 7 0 15,7 7 1-15,-7 5-2 16,13 7 3-16,-1 2-3 16,6 4 3-16,8 0-3 15,10-10 2-15,8 1-1 16,10-13-1-16,10-3-1 16,-1-14-3-16,17-3-1 15,-13-22-10-15,11 5-24 16,-5-6 0-16,3-3-1 15,-7-9 1-15</inkml:trace>
  <inkml:trace contextRef="#ctx0" brushRef="#br0" timeOffset="293018.3232">26215 15100 72 0,'0'0'40'0,"-26"-4"0"15,6 16 1-15,9 17-31 16,-17-11-4-16,14 17 0 15,-4-2-3-15,12-1 0 16,12-5-2-16,8-5 0 16,14-10-1-16,13-6-1 15,1-6 1-15,3-10 0 16,2-6-1-16,-3-6 0 16,-11-3 1-16,-7-1 1 0,-12-5-1 15,-14 6 0-15,-14-1 0 16,-10 2 1-16,-3 3-1 15,-11 3-1 1,3 4 0-16,-5 1-4 0,11 21-1 16,-5-24-7-16,34 16-26 15,0 0-2-15,0 0 0 16,0 0 1-16</inkml:trace>
  <inkml:trace contextRef="#ctx0" brushRef="#br0" timeOffset="293390.4591">26600 14964 71 0,'0'0'38'16,"0"0"2"-16,0 22-1 15,-20-18-29-15,8 17-2 16,-6-11-4 0,7 10-1-16,11-20-2 0,-4 31 0 15,4-31-1-15,27 32-1 16,1-19 1-16,9-1-1 15,5 6 2-15,7-2-1 16,-1-1 0-16,-5 7 1 16,-9-4-1-16,-3 3 1 15,-15 1 0-15,-10-1 0 16,-18 1 0-16,-10 1 1 0,-11-1 0 16,-11-6-1-16,-7-3 1 15,2-3-1 1,-9-4-1-16,11-4 0 15,2-10 0-15,5-5-3 0,11-1 0 16,3-6-3-16,26 20-5 16,-28-21-29-16,28 21-1 15,12-34-1-15,10 19 1 16</inkml:trace>
  <inkml:trace contextRef="#ctx0" brushRef="#br0" timeOffset="293758.5953">27218 14904 70 0,'18'-8'40'0,"-18"8"2"0,0 0-1 16,-24 13-26-16,2 21-8 15,-9-3-1-15,3 14-2 16,-4-5-1-16,13 9 0 15,7-6-3-15,16-4 1 16,15-2-2-16,17-11 1 16,9-10 0-16,11-9 0 15,5-7 0-15,-4-7-1 16,-2-3 1-16,-5-8 0 0,-15-11 0 16,-9 1 0-1,-12-5 0-15,-14-2 1 16,-16 1-1-16,-10 3 0 15,-5-1-1-15,-9 1-3 0,7 19-2 16,-19-21-17-16,13 25-18 16,-1 2-1-16,13 4-1 15,-5 2 1-15</inkml:trace>
  <inkml:trace contextRef="#ctx0" brushRef="#br0" timeOffset="293958.6803">26975 15143 75 0,'18'20'40'0,"-2"-22"1"16,17-2-1-16,3-12-33 0,13 2-2 16,0-1-2-16,5-5-5 15,5 22-21-15,-14-10-16 16,-1-4-2-16,-23 10 1 15,-21 2-2-15</inkml:trace>
  <inkml:trace contextRef="#ctx0" brushRef="#br0" timeOffset="294494.8727">27903 15004 56 0,'0'0'35'16,"0"0"0"-16,22 7 0 15,-5-20-27-15,23 9-3 16,-3-4-1-16,5 4-2 0,3-2-4 15,-11-2-9-15,5 4-24 16,-15 4 0 0,-24 0-1-16,0 0 0 15</inkml:trace>
  <inkml:trace contextRef="#ctx0" brushRef="#br0" timeOffset="294657.9327">27921 15161 48 0,'0'0'38'15,"0"0"0"-15,21 9 0 16,11-9-18-16,2-11-15 16,11 5-3-16,6 6-9 15,-3-4-28-15,-3-2-2 0,-5 0 0 16,-7 0-2 0</inkml:trace>
  <inkml:trace contextRef="#ctx0" brushRef="#br0" timeOffset="295882.3912">28636 14880 62 0,'0'0'37'0,"0"-24"-2"15,0 24-5 1,0 0-19-16,0 0-2 0,5-21-2 15,-5 21-1-15,20 18 1 16,-6 3-3-16,-12 3 2 16,8 13-4-16,-4 6 1 15,0 4-2-15,-4-2 1 16,4 1-1-16,0-9-2 16,-1-2 2-16,-3-9-2 15,-2-26 2-15,0 0 0 0,0 0-1 16,0 0 0-16,0-22 0 15,-5-5 0 1,-1-7 0-16,6-1 1 16,4-4-2-16,-2 1 1 0,9-1 0 15,3 4 0-15,6 1 0 16,2 11-1-16,3 3 2 16,5 6-2-16,3 9 2 15,-1 3-1-15,-4 11 0 16,3 3 1-16,-3 8-1 15,-2 5 2-15,-13 11-2 16,1 5 1-16,-8-2-1 16,-6 2 1-16,-6-3 0 0,-2-5-1 15,-5-2 0 1,1-9 0-16,12-22 0 16,-20 16 0-16,20-16 0 15,-8-26 0-15,8 1 0 0,6-3 0 16,2-9-1-16,6 0 1 15,3-3 0-15,3 3 0 16,0 4 0-16,6 9 0 16,1 7 1-16,7 3-2 15,3 8 2-15,-3 6-1 16,-2 10-1-16,-5 3 2 16,-1 15 0-16,-4-6 0 15,-7 13-2-15,-11 2 2 16,-4 0-1-16,-2 1-1 15,-6-7 0-15,3-3-2 16,5-28-3-16,-12 35-4 16,-8-35-29-16,20 0-3 0,0 0 1 15,26-30-1-15</inkml:trace>
  <inkml:trace contextRef="#ctx0" brushRef="#br0" timeOffset="296342.5599">29650 14847 74 0,'0'0'40'0,"0"0"0"15,-35 7 1-15,11 23-30 16,-17-1-2-16,11 17-4 16,-3-5 0-16,11 8-3 15,12-8-1-15,14-4 0 0,10-5-1 16,13-13 0-16,13-13-2 15,5-12 1-15,5-11 1 16,-9-13-1-16,-3-5 1 16,-11-10 0-16,-9 0-1 15,-10 1 2-15,-14 1-1 16,-2 6 2-16,-6 9-2 16,2 9 1-16,12 19 0 15,0 0 0-15,0 0 1 16,6 19-2-16,14 9 1 15,14 13-1-15,5 8 1 16,1 4 0-16,5 4 0 16,-7 0-1-16,-9 2 1 0,-3-2 0 15,-14-4-1-15,-20-4 2 16,-12-10-1-16,-12 0-1 16,-9-7 1-16,-10-11-3 15,-1-3-1-15,-11-22-7 16,22 6-32-16,-17-16-2 15,11 3 0-15,2-5 0 16</inkml:trace>
  <inkml:trace contextRef="#ctx0" brushRef="#br0" timeOffset="297934.1565">20777 15993 46 0,'0'0'35'0,"0"0"-1"16,0 0-2-16,0 0-17 16,0 0-5-16,-16-8-3 15,16 8-1-15,0 0 0 16,-26 14-1-16,7-10-1 15,-5 7 0-15,-10 3-1 16,1 8-1-16,-9-5 0 16,1 3-1-16,0-2 0 15,7-3-1-15,0-1 1 16,5-2-2-16,3-4 2 0,10-2-1 16,16-6 1-16,-25 13-1 15,25-13 0-15,0 0 0 16,-6 18-1-16,6-18 1 15,31 2 0-15,-3-4 0 16,9-6 0-16,5 0 0 16,7 2 0-16,-1 2 0 15,-1 4 0-15,-3 4 0 16,-11 6 0-16,-7 4 0 16,-7 6 0-16,-13 7 1 15,-10-1-2-15,-3 5 2 16,-15 0-2-16,-4 5 1 15,-9-1 0-15,-7-2 0 0,-3 1 0 16,-1-5 0-16,7-1 0 16,1-7 1-16,9-3-1 15,3-6 1-15,6-4-1 16,20-8 0-16,0 0 0 16,0 0 0-16,0 0-1 15,0 0 0-15,0 0 1 16,20 17 0-16,0-19 0 15,5 2 0-15,5 0 0 16,6 0 0-16,-1-2 0 16,9 4 0-16,1-2 0 15,-9 2 0-15,1 0 0 16,1 2 0-16,-11 0 0 0,-1 4 0 16,-6-2 1-16,-1 0-1 15,-19-6 0 1,26 8 0-16,-26-8 0 15,0 0 1-15,16 3-1 0,-16-3 0 16,0 0 0-16,0 0 0 16,-22-17-1-16,22 17-1 15,-20-22-1-15,9 1-2 16,11 21-2-16,-26-57-10 16,26 29-22-16,-8-11-1 15,2 4 0-15,-2-1 1 16</inkml:trace>
  <inkml:trace contextRef="#ctx0" brushRef="#br0" timeOffset="298175.2443">20797 15775 64 0,'0'0'36'16,"10"-28"1"-16,-10 28-2 15,0 0-29-15,-10 20-4 16,10-20-9-16,10 20-27 16,-8 5-3-16,-2 1 1 15,7 9 0-15</inkml:trace>
  <inkml:trace contextRef="#ctx0" brushRef="#br0" timeOffset="298570.3926">21253 15895 60 0,'0'0'38'0,"0"0"1"16,-14-18 0-16,14 18-25 0,0 0-5 16,-12 26-2-16,6-9-2 15,12 17-2-15,-8 5 1 16,4 10-3-16,-2 10 1 15,4 2-1-15,-4 7 0 16,2-1-2-16,-2-2 2 16,0-8-1-16,2-10-1 15,2-6 1-15,2-12-2 16,-6-11 0-16,0-18-2 16,0 0-2-16,0 0-3 15,2-53-18-15,-2 22-13 16,-8-11-1-16,2-5 1 0</inkml:trace>
  <inkml:trace contextRef="#ctx0" brushRef="#br0" timeOffset="298782.4712">20990 15920 62 0,'0'0'38'16,"0"0"-1"-16,28-2-1 15,-2-12-26-15,25 14-4 16,2-11-1-16,12 5-2 16,2 0-3-16,3 2-2 15,-3 12-7-15,-20-6-28 0,-3 2 0 16,-17 8-1-16,-27-12 0 16</inkml:trace>
  <inkml:trace contextRef="#ctx0" brushRef="#br0" timeOffset="298970.542">21146 16173 65 0,'30'-4'37'16,"7"-5"0"-16,9-1-2 15,5 2-30-15,-6-2-5 16,-3-4-9-16,-5 9-25 0,-1 6-2 15,-12 5-1-15,-3 8 0 16</inkml:trace>
  <inkml:trace contextRef="#ctx0" brushRef="#br0" timeOffset="299458.7235">21553 16315 81 0,'0'0'38'0,"-20"0"1"16,14 23-9-1,6-23-25-15,2 32-2 16,8-13 0-16,4 1-1 0,2-1-1 15,9-3 0-15,5-6-1 16,0-4 1-16,-1-10-2 16,3-14 1-16,-5-1 0 15,-1-7 0-15,-4-1 0 16,-4 1 1-16,-10 7 1 16,-3 1-1-16,-5 18 2 15,0 0-1-15,0 0 1 16,-19 45 1-16,11-8-2 15,2 12 0-15,0 4 0 16,6 10 0-16,2-2 0 16,4 6 0-16,4-10-2 15,4-6 1-15,-7-8-1 0,7-14 1 16,-2-1-2-16,-12-28 0 16,22 25-3-16,-22-25-1 15,0 0-4-15,4-19-32 16,-4 19-1-16,8-34 0 15,0 11-1-15</inkml:trace>
  <inkml:trace contextRef="#ctx0" brushRef="#br0" timeOffset="299730.8259">22137 16142 63 0,'0'0'39'0,"0"0"-1"16,18 20 1-16,2-26-23 16,8 8-13-16,3-2-1 15,3 0-1-15,5 2-3 16,-7-4-1-16,13 13-11 15,-19-7-23-15,-6 0-3 16,-20-4 2-16,0 0-2 16</inkml:trace>
  <inkml:trace contextRef="#ctx0" brushRef="#br0" timeOffset="299903.8902">22149 16332 70 0,'0'0'39'0,"0"0"0"15,32 4 0-15,-5-4-31 16,-1-6-4-16,8 0-5 16,15 14-11-16,-2-16-25 15,-7 5-2-15,-3-5 0 16,-7 0-1-16</inkml:trace>
  <inkml:trace contextRef="#ctx0" brushRef="#br0" timeOffset="300538.1291">22801 15963 67 0,'0'0'38'0,"-30"16"2"15,8 4-1-15,3 21-29 16,-21-6-1-16,11 16-4 16,1 2-1-16,8 6-3 0,12-4 1 15,16-10-2-15,12-8 1 16,18-9 0-16,9-14 0 16,12-4 0-16,6-18-1 15,4-4 2-15,-9-6 0 16,-5-3-1-16,-10-7 0 15,-7-1 0-15,-16-3 1 16,-11-3-1-16,-17 0 1 16,-7-3-2-16,-15-1-1 15,-9-4-2-15,-3 10-3 16,-19-9-34-16,15 15-2 16,3 1-1-16,7 9 1 0</inkml:trace>
  <inkml:trace contextRef="#ctx0" brushRef="#br0" timeOffset="301402.449">23579 16028 31 0,'-26'10'33'0,"26"-10"0"15,0 0-8-15,-20 0-6 16,20 0-4-16,0 0-3 16,0 0-4-16,0 0-1 0,0 0-2 15,0 0-1-15,16 16-1 16,2-20-1-1,14 2 0-15,1-2 0 16,3 0-2-16,7 0 0 0,-9-2-3 16,5 6-1-16,-15-14-11 15,3 12-21-15,-27 2-3 16,0 0 1-16,0 0-1 16</inkml:trace>
  <inkml:trace contextRef="#ctx0" brushRef="#br0" timeOffset="301598.5241">23439 16270 61 0,'17'0'38'16,"9"-4"1"-16,6 0 0 16,-11-10-30-16,25 14-2 0,-13-10-3 15,5 8-3-15,-3-2-3 16,-9-8-8-16,6 16-28 15,-13-2-1-15,-19-2 0 16,24 12 0-16</inkml:trace>
  <inkml:trace contextRef="#ctx0" brushRef="#br0" timeOffset="302598.896">24685 15944 39 0,'0'0'36'16,"-6"-26"2"-16,6 26-1 15,0 0-15-15,-24-25-10 16,24 25-4-16,0 0-2 15,10 35-1-15,-8-11 0 0,10 15-3 16,-5 4 2-16,7 6-2 16,-2 10 0-1,-4-6-2-15,4-2 1 16,-4-6-2-16,4-4 1 0,-6-11-1 16,0-9-1-16,-6-21-1 15,13 20-1-15,-13-20-3 16,0 0-7-16,6-22-25 15,-6-1-1-15,-6-9 1 16,0-3 0-16</inkml:trace>
  <inkml:trace contextRef="#ctx0" brushRef="#br0" timeOffset="302821.9794">24189 15865 49 0,'0'0'36'16,"0"0"3"-16,12-25-2 16,29 25-25-16,3-16-2 15,29 18-2-15,-2-8-3 16,8 4-4-16,0 0-1 16,-2 0-4-16,2 20-8 15,-20-10-26-15,-6-2 0 16,-15 5-1-16,-9-3 1 15</inkml:trace>
  <inkml:trace contextRef="#ctx0" brushRef="#br0" timeOffset="303378.1898">25391 16046 30 0,'0'0'36'0,"0"0"-1"15,0 0 3-15,-17-26-18 16,17 26-7-16,-52 10-4 16,23 2-3-16,-9-6 0 15,5 11-3-15,-5-5 0 16,12 0-2-16,7 2 0 16,19-14-2-16,10 17 1 15,17-11-1-15,11 0 1 16,9 0-2-16,6-2 2 15,7 6-1-15,-3-2 1 16,-6 7 0-16,-11 3 1 16,-7 2-1-16,-7 3 1 15,-18-1 1-15,-4-3-1 0,-16 1 0 16,-8-4 0-16,-9 1 1 16,-7-3 0-16,-1 4-1 15,-5-10 0 1,-3 5 0-16,5-3-1 0,1 0-1 15,7-4-1-15,6-12-4 16,26 6-12-16,0 0-21 16,0 0-2-16,6-31 2 15,14 11-2-15</inkml:trace>
  <inkml:trace contextRef="#ctx0" brushRef="#br0" timeOffset="303575.2626">25634 16218 67 0,'20'12'39'16,"-20"-12"2"-16,32 36-1 15,-32-36-31-15,19 37-2 0,-13-16-4 16,0 9 0-16,-4-10-4 16,-2-20-3-16,14 33-11 15,-14-33-24-15,26-18-2 16,-18-7 1-16,1-5-1 15</inkml:trace>
  <inkml:trace contextRef="#ctx0" brushRef="#br0" timeOffset="303722.3158">25632 15906 51 0,'0'0'33'0,"-12"24"-2"16,12-24-9-16,0 0-50 0,26 27-4 15,-26-27 0-15,32 40-2 16</inkml:trace>
  <inkml:trace contextRef="#ctx0" brushRef="#br0" timeOffset="304106.4592">25972 16152 65 0,'0'0'38'16,"16"31"2"-16,-16-5-1 0,-8-9-29 15,8 17-3-15,-12-11-3 16,4 1 0-16,-4-3-2 16,12-21-1-16,-14 20 0 15,14-20-1-15,0 0 0 16,-8-27 0-16,10 5 0 15,4-7 0-15,6 1-1 16,4-3 2-16,10 3-1 16,5 3 0-16,7 1 0 15,3 10 1-15,5 7-1 16,5 10 0-16,-6 7 2 16,1 10-2-16,-7 1 2 15,-11 11-2-15,-6 1 2 0,-6 1-3 16,-9 1-1-16,-13-14-10 15,-5 7-27-15,1-4-2 16,10-24-1-16,-22 27 0 16</inkml:trace>
  <inkml:trace contextRef="#ctx0" brushRef="#br0" timeOffset="304770.7102">26882 15881 57 0,'0'0'38'15,"0"-24"0"-15,0 24 2 16,-31-11-27-16,29 36-2 16,-28 1-4-16,4 23-2 15,-7 4 0-15,1 13-2 16,5 1 0-16,-1 8-2 15,14-7 0-15,14-7-1 16,16-18 0-16,21-11 1 16,15-16-1-16,13-18 0 15,4-12 0-15,12-16 0 0,-8-7 1 16,-8-12 0-16,-10-4-1 16,-11-8 1-1,-18 0-1-15,-13-1 1 0,-19 1-1 16,-13 6 1-16,-13 6-1 15,-1 11-1-15,-13 13 0 16,5 7-3-16,1 18-1 16,-5-2-8-16,27 20-27 15,-16 4-2-15,15 11 1 16,-5-4-1-16</inkml:trace>
  <inkml:trace contextRef="#ctx0" brushRef="#br0" timeOffset="305158.852">26746 16167 49 0,'0'0'39'0,"20"0"0"15,-20 0 1-15,8 22-24 16,-8-22-5-16,23 6-3 0,-7-6-2 16,22 8-1-1,1-10-2-15,8 4 0 16,3-4 0-16,-5 2-1 16,-3-2 0-16,-5 4 0 0,-11-2-1 15,-26 0 0-15,22 2 1 16,-22-2-2-16,0 0 1 15,0 0 0-15,0 0 0 16,0 0-1-16,-20 4-1 16,20-4-1-16,0 0-3 15,-28-2-3-15,28 2-34 16,0 0 0-16,-18-2-2 16,3-2 2-16</inkml:trace>
  <inkml:trace contextRef="#ctx0" brushRef="#br0" timeOffset="306355.299">27765 16293 58 0,'0'0'38'16,"-20"2"0"-16,20-2 0 15,16 0-29-15,-16 0-1 16,51-20-2-16,-13 9-1 16,9 3-1-16,-2-2-2 15,1 6 0-15,-7 4-1 16,-7 0-3-16,2 20-13 15,-34-20-25-15,25 8 0 16,-25-8-1-16,0 0 0 16</inkml:trace>
  <inkml:trace contextRef="#ctx0" brushRef="#br0" timeOffset="307150.5959">28628 16026 58 0,'-26'-23'39'16,"26"23"-1"-16,0 0 2 0,-26-10-29 15,32 27-1 1,-6-17-2-16,0 38-3 0,2-9 0 16,10 7-3-16,-4 5 2 15,10 0-3-15,-4-4 1 16,3 1-2-16,-1-7 1 16,2-4 0-16,-4-5-1 15,-2-2 0-15,-12-20-1 16,13 19 0-16,-13-19 0 15,0 0-2-15,0 0-1 16,0 0-1-16,14-19-2 16,-22 1-2-16,8 18-10 15,0 0-20-15,10-20-1 0,-10 20 1 16,-2-17 1-16</inkml:trace>
  <inkml:trace contextRef="#ctx0" brushRef="#br0" timeOffset="307554.747">28438 15944 26 0,'0'0'35'15,"0"0"2"-15,22-20-1 16,3 26-15-16,-17-26-5 15,36 22-4-15,-13-13-4 16,23 7-3-16,-1-6-1 16,10 4-2-16,-9 0-1 15,5 0-1-15,-6 4-2 16,-9 0-3-16,-3 14-6 16,-41-12-28-16,28 10 1 15,-28-10-2-15,0 0 2 16</inkml:trace>
  <inkml:trace contextRef="#ctx0" brushRef="#br0" timeOffset="307758.8238">28545 16162 58 0,'39'-2'34'0,"5"-10"0"15,9-4-4-15,6 4-28 16,0 1-5-16,-7-9-16 16,-1 6-13-16,-4 14-3 15,-19 0 2-15,-2 14-2 0</inkml:trace>
  <inkml:trace contextRef="#ctx0" brushRef="#br0" timeOffset="308166.9754">29100 16197 61 0,'19'-12'38'0,"-19"12"3"15,0 0-2-15,0 0-28 0,20 16-3 16,-20-16-3-16,2 31 0 15,-2-9-3-15,0 5 1 16,4-1-2-16,-4 5 1 16,-4 3-1-16,8-3 0 15,-4 0-1-15,0-3 1 16,2-5-1-16,10 1 1 16,-10-6-1-16,16-11 1 15,1-5-1-15,7 0 1 16,2-4 0-16,5-5-1 15,3 1 1-15,-9-4-2 16,5 6 0-16,-6-2-1 16,-1 4-1-16,-25 2-2 0,36-12-2 15,-30-11-11-15,-6 23-21 16,25-24-2 0,-25 24 1-16,12-31 0 15</inkml:trace>
  <inkml:trace contextRef="#ctx0" brushRef="#br0" timeOffset="308434.0747">29001 16179 44 0,'0'0'35'16,"27"-17"1"-16,-1 11-1 0,20 2-26 15,-7-10-3-15,14 8-1 16,-1 0-3-16,-7-6-10 16,14 1-25-16,-11 13-2 15,-13-2 0-15,-13 6-2 16</inkml:trace>
  <inkml:trace contextRef="#ctx0" brushRef="#br0" timeOffset="308590.1348">29040 16403 55 0,'46'4'32'0,"-7"-24"-7"0,28 3-25 16,16 5-32-16,-23-12-2 15,5 14 1-15</inkml:trace>
  <inkml:trace contextRef="#ctx0" brushRef="#br0" timeOffset="310634.9047">25901 17225 50 0,'0'0'33'16,"-26"-27"-8"-16,26 27-1 15,0 0-6-15,0 0-2 0,-12-18-6 16,12 18-1-16,0 0-3 16,14 39-1-1,-8-13-1-15,6 11-1 16,2 4 1-16,-2 7-2 0,1 1 0 16,7 2-1-16,0-6 1 15,-6-4-2-15,3-10 1 16,-3-7-2-16,-2-4 0 15,-12-20-1-15,20 11-2 16,-20-11-3-16,0 0-6 16,8-29-25-16,-6 3-3 15,-10-5 2-15,0-8-1 16</inkml:trace>
  <inkml:trace contextRef="#ctx0" brushRef="#br0" timeOffset="310846.9767">25532 17170 54 0,'0'0'37'16,"0"0"0"-16,43-21 0 16,-11 1-27-16,35 14-4 15,-2-8-3-15,14-1-4 16,12 17-7-16,-18-10-26 15,10 4-2-15,-12 8-2 16,-18 2 1-16</inkml:trace>
  <inkml:trace contextRef="#ctx0" brushRef="#br0" timeOffset="311326.1574">26489 17314 65 0,'26'-16'36'15,"-26"16"1"-15,0 0-13 16,-18 18-14-16,-19-3-2 0,7 19-3 15,-9-9-1-15,1 5-2 16,4-3 0-16,15-5-1 16,19-22 0-16,-12 23-1 15,32-19 0-15,5-4 0 16,13 0 0-16,3 4 0 16,5-2 0-16,-5 4 0 15,10 0 0-15,-5 2 0 16,-9-1 1-16,-3 5 0 15,-12 0 0-15,-5 4 1 16,-17-16 0-16,-2 35-1 16,-21-11 1-16,-5 1 0 15,-11-1-1-15,5-3 0 0,-7-3-1 16,1-6-1-16,12-2-1 16,1-18-4-16,27 8-8 15,-20-14-24-15,20-8-2 16,6-5 1-16,2-5-2 15</inkml:trace>
  <inkml:trace contextRef="#ctx0" brushRef="#br0" timeOffset="311531.2316">26746 17420 56 0,'28'4'39'15,"-5"5"1"-15,-23-9 0 16,28 42-24-16,-24-19-7 0,4 10-4 15,-6-3-1-15,2 1-1 16,-4-3-2 0,0-5-2-16,6-3-2 15,-6-20-8-15,0 0-28 0,21-14-1 16,-13-3-1-16,-4-13 1 16</inkml:trace>
  <inkml:trace contextRef="#ctx0" brushRef="#br0" timeOffset="311675.2886">26837 17237 20 0,'0'0'9'0,"19"10"-8"0,-19-10-1 16,20 23-28 0</inkml:trace>
  <inkml:trace contextRef="#ctx0" brushRef="#br0" timeOffset="312070.4329">27012 17477 60 0,'16'15'38'0,"-16"-15"1"15,18 24-2-15,-18-24-27 16,2 33-3-16,-2-15-3 15,4 3-1-15,-8-3-1 16,4-18-1-16,-2 24 0 16,2-24-1-16,0 0 0 15,0 0 0-15,14-24 0 0,-10 2-1 16,4 1 1-16,6-3-1 16,-1 1 0-16,7-3 1 15,6 5 0-15,5-1 1 16,1 6-1-16,9 7 2 15,5 1-1-15,-5 12 1 16,3 3 0-16,-11 13-1 16,-7 4 2-16,-12 9-3 15,-2 4 1-15,-18 1-2 16,0-1 0-16,-6-4-1 16,10 3-4-16,2-36-10 15,-14 17-24-15,14-17 0 0,22-8 0 16,-4-9 1-16</inkml:trace>
  <inkml:trace contextRef="#ctx0" brushRef="#br0" timeOffset="312410.5601">27777 17208 63 0,'0'0'40'0,"-12"37"0"16,2 6 0-16,-12 0-30 15,8 30-3-15,-5-6-1 16,11 9-3-16,4-3 1 16,16-7-3-16,7-9 1 31,21-13-1-31,11-21-1 0,4-17 0 0,9-14 0 0,-5-13 1 16,0-15-1-16,-13-9 0 15,-13-14-1-15,-13-4 1 16,-16-1-1-16,-14 3 2 31,-10 0-1-31,-5 14 0 0,-11 2-2 0,-4 9 0 16,3 15-1-16,-3 5-3 15,15 30-17-15,-9-10-18 16,7 8 0-16,-5-1 0 16,12 7 1-16</inkml:trace>
  <inkml:trace contextRef="#ctx0" brushRef="#br0" timeOffset="312610.6348">27615 17445 78 0,'31'8'40'0,"-3"-10"1"15,11-2 0-15,-13-6-39 16,27 0 1-16,5-1-4 15,-5-15-11-15,-2 16-26 16,-9 2-1-16,-5 1-1 16,-9 5-1-16</inkml:trace>
  <inkml:trace contextRef="#ctx0" brushRef="#br0" timeOffset="313198.8546">28661 17316 53 0,'0'0'38'16,"0"0"-1"-16,0 0 2 16,0 0-28-16,40 0-4 15,-9-8-2-15,17 8-2 16,-3-6-2-16,0 0-2 16,1 6-3-16,-18-18-15 15,3 18-18-15,-11-2-1 16,-20 2 0-16,0 0-1 15</inkml:trace>
  <inkml:trace contextRef="#ctx0" brushRef="#br0" timeOffset="313355.9137">28701 17447 60 0,'0'0'36'0,"19"10"0"15,7-14-1-15,-10 0-34 16,21-6-9-16,11 2-25 15,1 6-2-15,-7-7 0 16,7 3-1-16</inkml:trace>
  <inkml:trace contextRef="#ctx0" brushRef="#br0" timeOffset="332894.2081">29929 16609 27 0,'0'0'33'0,"8"-18"2"15,-8 18-11-15,0 0-4 16,0 0-5-16,0 0-3 15,0 0-4-15,0 0-2 16,0 0 0-16,0 0-2 16,0 0-1-16,8 26 1 0,2 1-1 15,-7 7 0-15,1 7-1 16,2 0 0-16,2 6-1 16,-6 2 1-16,4-2-1 15,-2-5-1-15,2-9 1 16,-4-7-2-16,4-7 1 15,-6-19-2-15,8 18 0 16,-8-18-2-16,6-22-2 16,-6 22-7-16,0-29-25 15,6 3-1-15,-6-5 0 16,0 1 1-16</inkml:trace>
  <inkml:trace contextRef="#ctx0" brushRef="#br0" timeOffset="333538.4488">30152 16619 12 0,'0'0'16'0,"0"0"2"0,0 0 0 16,0 0 0-16,0 0 1 15,0 0-1-15,0 0-2 16,0 0-1-16,0 0-3 16,0 0-4-16,0 0 0 15,0 0-2-15,-6 25-1 16,6-25-1-16,-20 22-2 15,20-22 1-15,-21 24-2 16,21-24 1-16,-22 29-2 16,22-29 1-16,-8 18 0 15,8-18-1-15,-8 17 0 16,8-17-1-16,-8 22 2 16,8-22-1-16,-18 25 0 0,18-25 0 15,-19 24 0-15,19-24 0 16,-12 22 0-1,12-22 0-15,0 0 0 16,0 17 1-16,0-17-1 0,18 0 0 16,-18 0 1-16,27 4-1 15,-9 2 2-15,2 0-1 16,5 4 0-16,3-4 1 16,-2 3-1-16,-1 1 1 15,3 4 0-15,-2-2-1 16,-5 1 0-16,-21-13 0 15,30 16 0-15,-30-16-1 16,14 20 1-16,-14-20-1 0,0 0-1 16,0 0-1-1,-24 14-1-15,24-14-4 16,-33 1-29-16,33-1-4 16,-28-5-2-16,28 5 1 0</inkml:trace>
  <inkml:trace contextRef="#ctx0" brushRef="#br0" timeOffset="334074.6511">30576 16609 43 0,'16'-18'37'16,"-16"18"0"-16,0 0 1 16,36-9-23-16,-36 9-1 15,0 0-4-15,0 0-3 16,-12 33-2-16,-2-8-1 15,-2 15-1-15,-5 3-1 16,3 8 0-16,4-2-1 16,6 8 0-16,8-8 0 15,12-6-1-15,8-8 0 16,13-15 0-16,7-8 0 0,5-12 0 16,3-6 0-16,1-14 0 15,-8-3 0-15,-3-7 0 16,-10-5 0-16,-7-2 1 15,-5-4-1-15,-14-1 0 16,-4-5 1-16,-14 2-1 16,1 0 0-16,-5 4 0 15,-6 5 0-15,0 9-1 16,-1 7-1-16,1 5-2 16,6 13-3-16,-11-14-12 15,11 20-21-15,0 2-1 16,20-6 0-16,-21 23 1 15</inkml:trace>
  <inkml:trace contextRef="#ctx0" brushRef="#br0" timeOffset="334650.8646">30596 16786 61 0,'20'13'37'0,"-20"-13"1"0,26-11-10 16,1 26-14-16,-27-15-4 15,32 18-1-15,-32-18-4 16,33 29 0-16,-33-29-2 15,28 42-1-15,-18-19-1 16,-2-3-2-16,-2-3-1 16,-6-17-3-16,20 24-13 15,-20-24-22-15,0 0 0 16,7-22-1-16,-7 22 1 0</inkml:trace>
  <inkml:trace contextRef="#ctx0" brushRef="#br0" timeOffset="335239.0869">30956 16295 24 0,'25'-16'36'16,"-25"16"1"-16,34-17 2 15,-9 19-15-15,-15-20-9 16,30 24-4-16,-20-10-3 16,15 12-2-16,-15-2-2 15,2 9 0-15,-11 5-3 16,-3 9 0-16,-10 3 0 16,-9 3-1-16,-9-3 0 15,-6 5 1-15,0-6-2 16,1 3 2-16,3-9-2 0,2-7 1 15,20-18 1-15,-25 23-1 16,25-23 1-16,0 0 1 16,0 0-1-16,8 18 0 15,-8-18 1-15,37 0 0 16,-11-2-1-16,13 0 0 16,1 0-1-16,7 0 1 15,6-2-1-15,3 0 1 16,-7 2-3-16,-5 2 0 15,-3 6-5-15,-23-10-31 16,7 8-3-16,-25-4 0 16,0 0-1-16</inkml:trace>
  <inkml:trace contextRef="#ctx0" brushRef="#br0" timeOffset="335994.3656">29984 17210 40 0,'0'0'34'0,"0"0"0"16,0 0-5-16,0 0-14 15,0 0-3-15,18 5-2 16,13 5-2-16,-9-14-1 0,24 12 0 15,-1-14-1 1,22 8-1-16,4-12 0 16,22 5-1-16,4-9-1 15,13 6 0-15,-5-4-1 0,0 4 0 16,-9-3 0-16,-11 7-1 16,-18 4 1-16,-15 0-2 15,-13 2 1-15,-17-2-1 16,-22 0-1-16,24-4-1 15,-24 4-3-15,0 0-12 16,-32-20-24-16,6 10-2 16,-1 6 0-16,-7 0 0 15</inkml:trace>
  <inkml:trace contextRef="#ctx0" brushRef="#br0" timeOffset="337174.8074">29374 17573 48 0,'0'0'35'0,"0"0"2"16,0 0-1-16,0 0-22 16,-20 23-5-16,1-5-3 15,7 17 0-15,-8-1-3 16,8 11 1-16,-8-2-2 15,12 12 1-15,-5 0-2 16,7 0 1-16,6-8 0 0,6-6-1 16,5-8 0-1,5-3 0-15,8-9 1 16,-2-5-1-16,3-8 1 16,3-2-1-16,-4-4 1 0,-5 2-1 15,-19-4 1-15,26 6 0 16,-26-6-1-16,0 0 0 15,0 0 0-15,0 0-1 16,0 0 0-16,0 0 0 16,0 0 0-16,0 0-2 15,0 0 0-15,0 0-3 16,10 21-2-16,-10-21-22 16,0 0-13-16,0 0 1 0,0 0 0 15</inkml:trace>
  <inkml:trace contextRef="#ctx0" brushRef="#br0" timeOffset="337755.0259">29498 17791 38 0,'0'0'34'16,"22"-16"0"-16,2 6 2 0,1 6-23 15,-3-19-3-15,22 17-1 16,-15-14-3-16,15 16 0 15,-17-10-2-15,11 22 1 16,-22-4-1-16,-1 16-1 16,-13 5-1-16,-2 9-1 15,-11 3 0-15,-5 8 0 16,-10 0 0-16,-2 0-1 16,-3 2 0-16,5-5 0 15,-5-5 1-15,3-2-1 16,4-7 0-16,8-7 1 15,16-21-1-15,-19 24 1 16,19-24 0-16,0 0 0 0,0 0 0 16,27-12 0-16,-7 4 0 15,4 0 1-15,-2-1-1 16,3 7 1-16,7 0-1 16,-7 0 0-16,-3 6 0 15,4-2 0-15,-6 2-2 16,-1-3 0-16,1 9-2 15,-20-10-2-15,32 10-4 16,-32-10-17-16,0 0-15 16,0 0 0-16,19-23 0 15,-19 23 1-15</inkml:trace>
  <inkml:trace contextRef="#ctx0" brushRef="#br0" timeOffset="338235.204">30028 17720 52 0,'0'0'37'15,"0"0"2"-15,0 0-1 0,0 0-23 16,0 0-5-16,0 0-2 16,0 29-3-16,-8-9 0 15,8 7-1 1,-6 9-2-16,0 1 0 16,0 0 0-16,2 5 0 0,2-5-1 15,2-2 0-15,0-5-1 16,6-5 1-16,0-7 0 15,-6-18 0-15,25 23 0 16,-25-23-1-16,34 4 1 16,-8-4 1-16,-5 0-1 15,9-4 0-15,-2 4 0 32,-1-2 0-32,-1 2-1 0,2-2 0 0,1 4 0 15,-7-4 0-15,4 4-1 16,-9-2-1-16,3 0-3 15,-20 0-7-15,26-9-30 0,-26 9 0 16,0 0-1-16,0 0 0 16</inkml:trace>
  <inkml:trace contextRef="#ctx0" brushRef="#br0" timeOffset="339414.6485">30661 17763 45 0,'0'0'34'16,"20"-16"0"-16,-20 16-10 15,2-17-9-15,-2 17-3 16,0 0-2-16,0 0-3 16,0 0-1-16,-28 8-1 15,3-1-1-15,-7 9-1 0,-1-4-1 16,-1 2-1 0,2-3-1-16,7 3 0 15,5-4 0-15,20-10 0 16,0 0 0-16,0 0 0 0,26 16 0 15,5-14 1-15,3 0 0 16,5-2-1-16,7-2 1 16,5 4-1-16,-5 0 0 15,-5-1 0-15,-3 7 1 16,-5 4 0-16,-13 4 0 16,-12 7 1-16,-8 3 0 15,-6 7 0-15,-10-5 0 16,-10 3 0-16,3-5 0 15,-5-7 0-15,0-1-1 16,1-8-1-16,3-8 1 16,2-12-3-16,5 0 0 15,-1-13-2-15,16 3-4 0,-16-19-21 16,28 5-11-16,-2-1 0 16,6 0-2-16</inkml:trace>
  <inkml:trace contextRef="#ctx0" brushRef="#br0" timeOffset="339618.7195">30944 17726 69 0,'31'31'39'16,"-23"-11"1"-16,4 7 0 16,-18-9-29-16,22 17-3 15,-10-5-4-15,4 1 0 16,-4-7-3-16,-2-7-1 0,2 1-3 15,-6-18-10-15,0 0-27 16,11-18 0-16,-9 1-1 16,-2-15 0-16</inkml:trace>
  <inkml:trace contextRef="#ctx0" brushRef="#br0" timeOffset="339774.7817">31003 17573 40 0,'0'0'32'16,"0"0"-4"-16,0 0-9 16,0 0-41-16,0 0-9 15,26 27 1-15,-26-27-2 0</inkml:trace>
  <inkml:trace contextRef="#ctx0" brushRef="#br0" timeOffset="340375.003">31173 17712 51 0,'14'-22'38'16,"-14"22"-1"-16,0 0 1 16,19 4-22-16,-19-4-6 15,0 0-3-15,0 0-2 16,24 36-2-16,-16-19 0 15,6 11 0-15,-6-3-2 16,2 11 1-16,-3-5 0 16,-7 4-1-16,0-1-1 0,0-9 1 15,-5-1-1-15,5-24 0 16,-2 23 0-16,2-23 0 16,0 0 0-16,0-31 0 15,7 3 0 1,-1-3-1-16,2-2 1 0,10-5-1 15,-2 1 1-15,4 2 0 16,3 5-1-16,3 3 1 16,2 7 0-16,-1 5 0 15,3 5 1-15,-3 10-1 16,-1 6 1-16,-4 13 0 16,-4 5-1-16,-7 9 1 15,-3 3 0-15,-6 5 0 0,-4 2-1 16,0-6-1-16,-4 2-1 15,1-19-3-15,7 15-9 16,-2-35-26 0,0 0-1-16,0 0 1 0,0 0-1 15</inkml:trace>
  <inkml:trace contextRef="#ctx0" brushRef="#br0" timeOffset="340723.1323">31884 17467 74 0,'-12'25'39'15,"-8"1"0"1,6 11-1-16,-9 2-31 16,21 14-1-16,-4-2-3 15,12 0 0-15,7-4-2 0,7-5 1 16,14-9-1-16,3-8 0 15,5-11-1-15,3-10 1 16,0-12-1-16,1-3 0 16,-7-13 1-16,-7-5-1 15,-6-3 1-15,-16-7-1 16,-5-2 0-16,-12-1 0 16,-11 1 0-16,-4 0-1 15,-4 4-2-15,-7-3-2 16,13 23-13-16,-12-9-22 15,5 11 0-15,-3 3 0 16,7 10 0-16</inkml:trace>
  <inkml:trace contextRef="#ctx0" brushRef="#br0" timeOffset="340931.2104">31793 17734 72 0,'25'5'38'0,"9"-5"1"15,6 0-2-15,-7-9-32 16,14 1-3-16,3 10-14 16,-5-10-23-16,-11-2-3 15,-1-2 0-15,-13 4 0 0</inkml:trace>
  <inkml:trace contextRef="#ctx0" brushRef="#br0" timeOffset="341538.4361">32290 17178 71 0,'0'0'39'0,"0"0"0"16,22 2 1-16,18 18-31 15,-11-3-2 1,21 23 0-16,-9-1-1 0,6 14-3 16,-1 4 2-16,-11 14-2 15,-5-1 0-15,-8 7-2 16,-10-7 1-16,-12 5 0 16,-2-10-1-16,-10-3 0 15,-2-10 1-15,-10-9-2 16,2-6 1-16,-1-11 0 15,1-11-1-15,22-15 1 16,-32 14-2-16,32-14 0 0,-21-6-1 16,21 6-1-1,-16-20-2-15,8-9-10 16,8 29-27-16,0-33-1 16,0 33 0-16,0-38 0 0</inkml:trace>
  <inkml:trace contextRef="#ctx0" brushRef="#br0" timeOffset="342230.6964">32669 17168 47 0,'0'0'37'0,"0"0"1"16,8-23-5-16,16 33-13 16,-28-34-6-16,28 26-5 0,-24-2-1 15,41-16-3-15,-15 8 0 16,6 7-2-16,-5 1 0 15,5 7 0-15,-11 5-1 16,-1 10 0-16,-8 1 0 16,-6 3-1-16,-14 3 0 15,-4 5 0-15,-6-1 0 16,-1-2-1-16,-3-3 1 16,-2-5-1-16,3-3 1 15,1 0-1-15,0-5 1 16,20-15-1-16,-28 26 2 15,28-26-1-15,0 0 0 16,-5 18-1-16,5-18 2 0,33 2-1 16,-7-6 0-16,13 4 0 15,9-4-1-15,-1 0 1 16,8 0 0 0,-5 0-1-16,-1 2 0 0,-2-2 0 15,-1 4-1-15,-15-4-1 16,-5 4-1-16,-26 0-3 15,40-6-30-15,-40 6-7 16,0 0-1-16,-26-12 0 16</inkml:trace>
  <inkml:trace contextRef="#ctx0" brushRef="#br0" timeOffset="364170.8871">9706 17029 28 0,'14'-27'33'16,"-14"-7"-11"-16,0 34 1 15,4-35 1-15,-4 35-3 16,-8-26-4-16,8 26-5 16,0 0-3-1,0 0-3-15,0 0 0 0,-4 26-3 16,10-3 0-16,6 11-1 16,1 11 0-16,7 12 0 15,-2 2-1-15,2 7-1 16,-1 1 2-16,-5-4-3 15,2-10 2-15,-4-8-1 16,0-10 1-16,-4-9-3 16,-3-8 2-16,-5-18-2 0,0 0 0 15,0 0-4-15,0 0-4 16,-21-10-29-16,17-16-2 16,-10-7 1-1,2-6 0-15</inkml:trace>
  <inkml:trace contextRef="#ctx0" brushRef="#br0" timeOffset="364450.9925">9532 16807 43 0,'-32'10'36'0,"32"-10"0"0,-5 22 1 16,5-22-25-1,33 13-2-15,-13-15-1 0,27 4-2 16,3-11-2-16,17 3 0 16,4-10-2-16,6 2 0 15,-8-1-2-15,2 1 0 16,-8 2-2-16,-17 2-1 16,-5 10-2-16,-17-8-5 15,1 30-17-15,-25-22-13 16,2 22-1-16,-15-5 0 15</inkml:trace>
  <inkml:trace contextRef="#ctx0" brushRef="#br0" timeOffset="364655.0681">9761 17204 55 0,'0'0'37'16,"28"10"2"-16,-3-10-2 15,9-8-29-15,0-4-3 16,17 0-3-16,-6 0-3 16,1-9-4-16,7 19-15 15,-12-8-17-15,-3 4 1 16,-6 10-2-16,-13 6 1 16</inkml:trace>
  <inkml:trace contextRef="#ctx0" brushRef="#br0" timeOffset="365263.2993">10448 17351 4 0,'0'0'28'0,"0"0"2"16,2 20-3-1,-2-20-12-15,0 0 2 16,-8-24 0-16,8 24 0 16,0 0-3-16,0 0-2 0,0 0-4 15,-12 27-2-15,-7-5 0 16,5 7-4-16,-6-1 0 15,8 7-1-15,0-5 1 16,10-3-3-16,2-7 2 16,0-20 0-16,26 14-2 15,-6-22 1-15,2-8-1 16,1-6 1-16,-3-3 0 16,0-5 1-16,0 3-2 15,-5 0 2-15,-3 5-1 16,-12 22 1-16,14-18 0 15,-14 18-1-15,0 0 1 16,24 32 0-16,-12-11 1 0,1 5-2 16,1 1 2-16,6 3-2 15,0-1 2-15,-1 8 0 16,-5-3 0-16,-2 5 0 16,-6-6-1-16,-6 3 1 15,-12-3-2-15,-2-3 1 16,-5-3 0-16,-11-9-1 15,0-1-1-15,-7-13-1 16,5 8-5-16,-15-24-20 16,21 12-15-16,-5-4 0 15,9-4-1-15,4 3-1 16</inkml:trace>
  <inkml:trace contextRef="#ctx0" brushRef="#br0" timeOffset="366374.7124">12751 16919 46 0,'0'0'27'15,"-6"-43"-1"-15,6 43 2 16,-6-37-4-16,6 37-4 15,-6-20-7-15,6 20-2 16,0 0-3-16,0 0-2 16,8 18-1-16,2 13-2 15,-8 18-1-15,5 10 1 16,3 16-1-16,4 5-1 16,-2 4 1-16,4 1-1 15,7-13 0-15,-1-13-1 16,10-19 1-16,-1-23-1 15,5-17 0-15,1-17 1 0,3-23-1 16,-3-13 1-16,-3-13-1 16,-8-11 0-16,-5-3 0 15,-3 1 1-15,-6 8 0 16,-10 13-1-16,-2 14 1 16,-2 19-1-16,2 25 1 15,-10 22 0-15,8 23-1 16,4 15 0-16,4 3 0 15,8 4 0-15,10 2 0 16,1-10 0-16,5-14-1 16,7-24 1-16,9-17 0 15,-1-19 2-15,1-23-2 16,-5-5 2-16,-7-16-1 0,-5-6 0 16,-9-1 0-16,-18 1 0 15,-8 4 0-15,-10-2-2 16,-9 12 1-16,-1-2-1 15,2 12-2-15,-5-6-5 16,19 19-34-16,-10-13-2 16,6 4 0-16,0 4-1 15</inkml:trace>
  <inkml:trace contextRef="#ctx0" brushRef="#br0" timeOffset="370255.1595">15276 16964 30 0,'-18'-25'31'0,"18"25"1"16,-2-30-7-1,-12-1-10-15,14 31-1 16,6-39-2-16,-6 39-2 15,8-22-1-15,-8 22-1 0,0 0-1 16,18 41-2-16,-16-13-1 16,10 13-2-16,2 4 1 15,3 12-1-15,-3-2-1 16,2 2 1-16,-4 0-1 16,0-4 0-16,-12-8 0 15,8-8 1-15,-8-7-2 16,0-13 1-16,0-17-1 15,0 0 1-15,0-19-1 16,0-11 0-16,0-7 0 16,2-8 0-16,2-12 1 15,-3-6-1-15,9 6 0 16,-6 2 0-16,14 4 0 0,-4 6 0 16,10 6 0-16,1 11 1 15,3 9-2-15,3 17 1 16,-3 6 0-16,0 6 1 15,-5 15-1-15,-1 10 1 16,-4 9 0-16,-6 1 0 16,-4 0 0-16,-6-2 0 15,-2-6-1-15,4-3 1 16,-4-9-1-16,0-25 0 0,0 0 0 16,0 0 0-1,0 0 0-15,-6-35 0 16,6 7 0-16,6-7-1 15,0-2 1-15,1-1 0 0,7 9-1 16,6 2 1-16,4 3-1 16,3 4 1-16,1 11 0 15,4 5 0-15,1 4 0 16,1 17 0-16,1 7 0 16,-7 7-1-16,-2 10 1 15,-1 5 0-15,-9 5-2 16,-2-2 1-16,-4 4-3 15,-10-18-1-15,10 6-3 16,-10-41-16-16,-8 28-16 16,8-28-1-16,0 0 2 15,25-16-1-15</inkml:trace>
  <inkml:trace contextRef="#ctx0" brushRef="#br0" timeOffset="370711.3298">16409 16876 54 0,'0'0'38'0,"10"-22"1"16,-10 22 1-16,-6 28-25 15,-19-9-4-15,7 31-2 16,-10-9-3-16,6 12-2 16,-1-2-1-16,9 0-2 15,6-6 0-15,10-16 0 16,-2-29-1-16,32 10-1 15,-5-33 1-15,5-9 0 0,-1-13-1 16,-5-6 0-16,-4-4 1 16,-4 4 0-16,-9 0 0 15,-3 18 0-15,-6 13 0 16,0 20 1-16,0 0 0 16,4 41 0-16,4 2-1 15,12 10 1-15,4 8 0 16,3 2 0-16,7 8 0 15,3-5 0-15,-3 3 1 16,2-6-1-16,-11 2 2 16,-9 3-2-16,-14-5 2 15,-4-4-1-15,-16-2-1 0,-7-2 1 16,-13-12-1-16,-3-4-1 16,-7-13 0-16,-7-14-4 15,9 3-6-15,-13-22-32 16,18-3-1-1,-5-16-2-15,1-3 1 0</inkml:trace>
  <inkml:trace contextRef="#ctx0" brushRef="#br0" timeOffset="374042.5771">28649 13386 48 0,'20'-11'33'16,"-20"11"-6"-16,20-10-5 15,-28-10-3-15,28 26-5 16,-20-6-3-16,0 0-2 15,-6-21-2-15,6 21-1 16,0 0 0-16,0 0-1 16,0 0-2-16,23 31 1 15,-15-9-2-15,0 1-1 16,4 8 0-16,2 7 0 16,-2 3 2-16,2 4-2 15,-3-6 0-15,-1-1-1 0,2-5 2 16,-4-5-2-16,2-11 1 15,-10-17-1-15,14 18 0 16,-14-18-2-16,0 0 2 16,0 0-4-16,0 0 0 15,0 0-5-15,0 0-7 16,-28-26-26-16,16 9 1 16,-6-5-1-16,5-5 1 15</inkml:trace>
  <inkml:trace contextRef="#ctx0" brushRef="#br0" timeOffset="374390.7061">28389 13298 17 0,'0'0'35'16,"0"0"1"-16,0 0 1 15,10-18-15-15,9 38-7 16,-19-20-3-16,20 16-4 16,0-16-1-16,15 8-3 15,9-8 0-15,13 4-1 0,4-10 0 16,4 2-1-16,3-4-1 15,-3 0 0-15,-6 6-2 16,-10-8-3 0,-1 12-5-16,-25-21-21 0,-1 15-9 15,-22 4-2-15,22-4 1 16</inkml:trace>
  <inkml:trace contextRef="#ctx0" brushRef="#br0" timeOffset="374683.8152">28545 13583 43 0,'0'17'36'0,"0"-17"1"15,37 0 0-15,11 0-25 16,-17-19-3-16,28 11-2 16,-11-14-2-16,11 11-2 15,-8-7-2-15,1 6-1 16,-11 8-3-16,-15-4-6 16,11 14-28-16,-37-6-1 0,22 24 0 15,-22-24-1 1</inkml:trace>
  <inkml:trace contextRef="#ctx0" brushRef="#br0" timeOffset="375307.0456">29335 13622 33 0,'15'0'38'15,"-15"0"0"-15,0 0 1 16,0 0-20-16,0 0-6 15,0 0-3-15,0 0-4 16,-35 31 1-16,11-7-4 16,-4 7 1-16,3 5-1 15,3 5-1-15,2 4-1 16,8 0 0-16,12-4 0 16,14-5-2-16,12-7 1 15,6-13 0-15,3-4 0 16,9-14 1-16,-5-4-1 15,2-14 1-15,-9 1-1 16,-6-9 1-16,-7 4-1 0,-7 3 0 16,0-1 0-16,-10 5 0 15,-2 17 1-15,-2-18-1 16,2 18 1-16,0 0 0 16,0 0 0-16,-18 31-1 15,18-31 1-15,0 38 0 16,6-21 0-16,2 3-1 15,-8-20 0-15,28 31 1 16,-28-31-1-16,29 22 0 16,-29-22 0-16,28 12-1 15,-28-12-1-15,0 0-2 16,14-18-2-16,-14 18-8 16,0 0-27-16,-2-31-1 0,-10 11 1 15,-6 2-1-15</inkml:trace>
  <inkml:trace contextRef="#ctx0" brushRef="#br0" timeOffset="375519.1254">29291 13752 82 0,'0'0'40'15,"0"0"2"-15,24 5-8 16,-4-14-25-16,21 5-2 15,-4-8-4-15,15 6 0 0,-5-2-4 16,-1-2-1-16,5 6-4 16,-31-5-33-1,5 7-2-15,-5 2 0 16,-20 0 0-16</inkml:trace>
  <inkml:trace contextRef="#ctx0" brushRef="#br0" timeOffset="406450.6761">771 471 60 0,'-14'-22'37'16,"14"22"0"-16,-14-20 1 16,14-7-24-16,0 27-4 15,0 0-1-15,0 0-2 16,0 0-1-16,4 37-1 16,-6-11-1-16,2 23-1 0,0-2-1 15,6 14 0-15,-6 0-1 16,12 7 0-16,-10-5 0 15,10-8 0-15,-2 6 0 16,6-22-1-16,-8-2 0 16,-2-9 0-16,5-8-1 15,-11-20 0-15,0 0-2 16,16 7 0-16,-16-7-1 16,-6-35-4-16,6 35-11 15,-2-35-22-15,-4-1 0 16,-7-7 0-16,-1-2 1 15</inkml:trace>
  <inkml:trace contextRef="#ctx0" brushRef="#br0" timeOffset="406658.7526">510 618 58 0,'-27'-6'37'16,"9"4"1"-16,18 2 0 15,4-24-25-15,26 30-3 16,13-23-2-16,18 9-2 15,22-18-2-15,14 11 0 16,8-7-2-16,-1 2-1 16,-5 1-1-16,-6-3-3 15,-10 24-7-15,-30-6-29 16,-13 14 0-16,-40-10-1 0,11 35 0 16</inkml:trace>
  <inkml:trace contextRef="#ctx0" brushRef="#br0" timeOffset="406845.8232">745 787 66 0,'34'-8'35'16,"6"-14"0"-16,11 8-1 15,16-1-33-15,-8 5-3 16,-3-2-29-16,-9-11-2 15,4 19-1-15,-17-16 0 0</inkml:trace>
  <inkml:trace contextRef="#ctx0" brushRef="#br0" timeOffset="407110.9216">1340 622 89 0,'0'0'40'0,"6"21"0"16,-6-21 1-16,2 51-34 16,-2-19-1-16,12 17 0 15,-12-4-3-15,7 4 0 16,-1-4-1-16,0 0-1 16,0-5-1-16,2-9-1 15,-6-7-1-15,-2-24-1 16,4 27-3-16,-4-27-4 15,0 0-20-15,-8-27-11 0,-2-3 1 16,-4-11-1-16,1-10 2 16</inkml:trace>
  <inkml:trace contextRef="#ctx0" brushRef="#br0" timeOffset="407507.0718">1249 533 68 0,'14'-29'37'0,"9"7"0"16,11 5 1-16,-6-13-29 15,23 24-3-15,-10-3-2 16,5 17 0-16,-3-5-1 16,-3 23-1-16,-14-3-2 15,-11 9 0-15,-3 3-1 16,-20 6 4-16,-10 1-2 0,-7-1 1 16,-5 0 0-16,-5-6 0 15,7-3-1-15,0-5 1 16,3-9 0-16,25-18-1 15,0 0 1-15,0 0-1 16,0 0 1-16,0 0 0 16,33-14-1-16,-7 14 0 15,2-2 0-15,3 12-1 16,-5 0 1-16,7 8 0 16,-1 1-1-16,-4 5-1 15,-3 3 2-15,-3-1 0 16,2-1-1-16,-5-7-1 0,3 0 0 15,-22-18-3-15,38 23-1 16,-36-41-14-16,-2 18-23 16,25-19 0-16,-25 19 0 15,26-36-1-15</inkml:trace>
  <inkml:trace contextRef="#ctx0" brushRef="#br0" timeOffset="407839.194">2236 565 77 0,'22'-12'42'16,"-22"12"0"-16,0 0 1 16,0 0-32-16,-2 33-3 15,2-11-1 1,6 17-1-16,0-5-2 0,4 11-1 15,0 8 0-15,9 0-2 16,-3 6 1-16,2-8 0 16,2 0-1-16,-1-12-1 15,-7 0 1-15,2-11-1 16,0-11 0-16,-8 1 0 16,-6-18 0-16,0 0-2 15,0 0-3-15,-4-24-4 16,10 5-34-16,-14-11-2 0,0 3 0 15,-12-8-1-15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7T16:45:45.64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4-27T16:47:19.624"/>
    </inkml:context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31722 622 1 0,'-60'-24'22'16,"35"26"5"-16,-34-16-8 15,-1-9-9 1,-3 15-1-16,-18-17 0 0,-8 21-1 15,-15-22 0-15,-3 26-2 16,-15-18-1-16,-3 11-2 16,-13-7 0-16,0 8-1 15,-16-2 0-15,-6 8 0 16,-10-2 0-16,-6 10 1 31,-1-2-1-31,3 10 1 0,-6-1 0 0,4 7-1 16,5-1 1-16,3 5-1 15,4-2-2-15,-6-1 0 16,-6 3 1-16,-5-3-1 16,-5-5 0-16,-3-1 1 15,-3-1 0-15,4 0-1 0,-7 2 1 16,0 3-1-16,-9 1 0 16,-13 5 0-16,2 3 0 15,-8 3 1-15,3-2 0 16,1 7-1-16,10-5 1 15,13-3 0-15,19-5 0 16,17 4 0-16,20-9 0 16,17 0-1-16,13-3 1 15,5 3-1-15,10-2 2 16,6-3-2-16,8 3 1 16,4-8 0-16,0 2 0 15,-2-3-1-15,0-5 1 16,6-2 0-16,4-6 0 0,8 2 0 15,8-3-1-15,7 3 0 16,9 2 1-16,9 4-2 16,3 9 0-16,25-13-1 15,-40 30 2-15,14-9-1 16,1 5 1-16,3 1 0 16,-8 3 0-16,9 3 1 15,7 4-1-15,-4 12 1 16,10 4-1-16,-2 8 0 15,6 14 0-15,-8 11 0 16,1 10-1-16,-3 10 2 16,-6 8 0-16,-2 12-1 15,-1 1 1-15,1 11-1 0,2-3 1 16,8 4-1-16,0 1 1 16,16 1-1-1,0-2-1-15,8-1 2 16,6-3-1-16,-4-1-1 0,2 3 2 15,1 0-2-15,-5-1 2 16,2-3-2-16,0-1 1 16,4-7 1-16,-5-3-2 15,9 0 2-15,2-8 0 16,-2-6 0-16,1-4-1 16,3 0 1-16,-4-2 0 15,-3-2 0-15,-1 2-1 16,-2-2 1-16,2 4-2 0,-4 0 1 15,5 0 0 1,-7 2 0-16,4-2 1 16,0 2-1-16,-2-4 1 15,-1-2-1-15,-1-4 1 0,2-4-1 16,0-3 0-16,6-3 1 16,-3-1-2-16,5-5 2 15,4-1-2-15,-1-5 1 16,7-3 0-16,2-6-1 15,5-3 1-15,7-9 0 16,7-10-1-16,14-3 1 16,10-7-1-16,10-9 1 0,16-3-1 15,9-9 1 1,16 2-1-16,5-8 1 16,3 7-1-16,8-3 1 15,0 0-1-15,4 6 1 0,-4-5-1 16,3 9 0-16,-3-6 1 15,0 5-2-15,4-1 2 16,-10-2-2-16,6 0 2 16,-5-1-1-16,-3 3 1 15,-6 0-2-15,2 1 2 16,-1-1-1-16,-5 0 1 16,2-3 0-16,-3 3-1 15,-7-4 1-15,-1-1 0 16,-1-1-1-16,-3-4 1 15,-1 0 0-15,-1 0 0 16,2-2 0-16,3 3 0 16,1 1 0-16,7 0 0 0,-8 0 0 15,3 2 0-15,-1-1 0 16,1 1 0-16,3-4 0 16,3-2-1-16,5 0 1 15,2-2 0-15,4-2 0 16,5 2 0-16,3-2-1 15,4 1 1-15,2 3 0 16,-4-2-1-16,-2 2 0 16,0 0 1-16,-1 0-1 15,-1-2 1-15,-4 4 0 16,-6-2 0-16,-1-4 0 16,-1 2 0-16,-6-1 1 15,-7-1-1-15,-5-2 0 0,-9-4 1 16,-8 1-1-16,-1-1 1 15,-7 2-1-15,-2 0 0 16,-8-2 0-16,-4 4 1 16,-11 2-1-16,-7 4 0 15,-10-2 0-15,-15 1 0 16,-10-1 0-16,-20-4 0 16,0 0 1-16,0 0 0 15,-16-9-1-15,16 9 1 16,-18-32-2-16,22 13-1 15,-8-7-2-15,16 4-4 16,-12-3-25-16,2-14-2 16,14 3 0-16,-20-13 0 0</inkml:trace>
  <inkml:trace contextRef="#ctx0" brushRef="#br0" timeOffset="23110.959">7591 3746 13 0,'-12'-21'16'0,"12"21"0"15,0 0-4-15,0-24-1 16,0 24-1-16,2-27-3 16,-2 27 2-16,6-30-2 0,-6 30 1 15,4-25-2-15,-4 25 1 16,2-20-3-16,-2 20 1 16,0 0-1-16,0 0 0 15,-2-22 0-15,2 22-1 16,0 0 1-16,0 0 1 15,0 0-1-15,0 0 0 16,0 0 2-16,6 24-2 16,-10-6-1-16,8 11 0 15,-10 3 0-15,6 9-1 16,0 2 0-16,-4 4-1 16,4 0 0-16,0 4-1 15,0-6 1-15,4-2-1 0,4-7 0 16,-2-5 1-16,-4-7-1 15,4-7-1-15,-6-17 1 16,0 0 1-16,0 0-1 16,12-25-1-16,-10-5 1 15,-2-7 0-15,0-8-1 16,-2-10 1-16,2-2 0 16,-2-8-1-16,2 3 0 15,-4 1 0-15,8 6 0 16,-2 4 1-16,0 10-1 15,4 9 2-15,0 7-2 16,-6 25 3-16,11-20-1 16,-11 20 1-16,6 35 1 0,-6 9 0 15,-4 7 0-15,2 15-1 16,-4 9 1-16,4 11-2 16,-1 3 1-16,1-3-2 15,2-8 0-15,0-15-2 16,5-6-4-16,-8-37-12 15,8-1-21-15,-5-19 0 16,0 0-1-16,26-33 0 16</inkml:trace>
  <inkml:trace contextRef="#ctx0" brushRef="#br0" timeOffset="24142.2667">8235 4290 20 0,'0'0'28'0,"0"0"0"0,0 0-10 16,-22 2-5-16,22-2-4 15,0 0-2-15,0 0-1 16,18-30 0 0,-18 30-1-16,16-25 0 0,1 13 0 15,-3-11-1-15,14 5-1 16,2-12 0-16,9 5 0 15,-3-8-1-15,9 7-1 16,-6-3 1-16,7 9 1 16,-19-4-1-16,3 17 2 15,-30 7-1-15,0 0 0 16,-20 23 1-16,-11 5 0 16,-15-5-1-16,1 11-1 0,-12-5-1 15,1 2 1-15,5-5-2 16,6-8 0-1,11-9 0-15,14-11-1 16,20 2 1-16,-6-33-1 0,30 4 1 16,6-9-1-16,13 1 1 15,5-2 0-15,-3 3 0 16,2 9 1-16,-7 5 0 16,-11 13 0-16,-29 9 1 15,0 0-1-15,-3 19 0 16,-25-1 1-16,-12 1 0 15,-5 7-1-15,-8 0-1 16,1-3-1-16,11 5-4 16,-9-19-29-16,23 3-6 15,27-12 0-15,-18-6-1 16</inkml:trace>
  <inkml:trace contextRef="#ctx0" brushRef="#br0" timeOffset="25234.72">8168 4782 39 0,'0'0'32'0,"-32"-7"-8"16,32 7-1-16,-22-8-4 15,22 8-3-15,0 0-5 16,0 0-2-16,-19-2-2 16,19 2-2-16,0 0-1 15,19 0-1-15,-19 0 0 16,28-6-1-16,-10 2 0 16,11 2 0-16,1-2-1 15,6 4 1-15,1 0-1 16,-3 4-1-16,3-2 1 15,-3 6 0-15,-9-2-1 0,1 2 1 16,-10-1 0-16,2 1 0 16,-18-8 0-16,19 4 0 15,-19-4-1-15,0 0 1 16,0 0-1-16,-17-14 1 16,17 14 0-16,-42-13-1 15,14 3 0-15,-9 2 1 16,-1 0-1-16,3 2 1 15,-3-2-1-15,11 3 0 16,-1-3 0-16,4 4 0 16,24 4-1-16,-19-6 2 15,19 6-1-15,0 0 0 16,17 16 0-16,3-3 0 0,8 5 0 16,-1 10 0-16,11-5 1 15,1 3-2-15,3-3-2 16,-5-19-4-16,15 14-18 15,-25-26-16-15,-1-8 1 16,-14-15-2-16,-6-1 1 16</inkml:trace>
  <inkml:trace contextRef="#ctx0" brushRef="#br0" timeOffset="26047.2655">7852 4930 36 0,'0'0'19'0,"0"0"1"0,-4-18 1 0,4 18-1 0,0 0-2 0,8 35-3 0,-8-35-1 0,-8 42-4 0,-4-19 0 0,18 22-3 15,-14-9-2-15,2 7-1 16,-6-4 0-16,4 0-2 15,0-3 0-15,4-9-2 16,-3-5 0-16,7-22 1 16,-8 25-2-16,8-25 0 15,0 0-1-15,15-31-1 16,1 9 0-16,-8-13-1 16,6 0 1-16,-8-11-1 15,8 7 1-15,-12 4 1 16,2 3 1-16,-8 13 2 0,4 19 2 15,-20-6 0-15,20 6 1 16,-28 43 0-16,9-13-1 16,5 9-1-16,-4 0-2 15,4-10-3-15,20 15-12 16,-4-27-24-16,-2-17 0 16,0 0 1-16,0 0-2 15</inkml:trace>
  <inkml:trace contextRef="#ctx0" brushRef="#br0" timeOffset="28267.1174">4531 6117 6 0,'0'0'30'0,"-32"-8"3"16,32 8-4-16,-20-10-9 16,-5-9-3-16,25 19-2 15,-22-14-2-15,22 14-3 0,0 0-2 16,0 0-3-16,0 0-2 16,0 0 0-16,28 4-1 15,5-4-1 79,13-8 0-94,13-4 1 0,10-3 0 0,4 1-1 0,6-2 1 0,-8 2-1 0,-10 1 1 0,-9 3 0 0,-13 6 1 0,-13 12-2 0,-26-8 1 0,-4 37-1 0,-20-17 1 16,-13 11 0 62,-9-7-2-78,-7 1 1 0,-10-7 0 0,-3-4-1 0,-1-9 0 0,4-3 0 0,8-5-1 0,5-11-3 0,15 16-6 0,1-16-30 0,15-2 0 0,13-3-2 15,12-9 1-15</inkml:trace>
  <inkml:trace contextRef="#ctx0" brushRef="#br0" timeOffset="29187.9854">4760 3729 21 0,'0'0'32'15,"-26"0"2"-15,26 0-5 16,-20 11-13-16,-3-15-4 15,23 4-4-15,-22 2-2 16,22-2-2-16,0 0 0 16,25-2-2-16,-3-5 1 0,18 9 0 15,3-10 0-15,10 4 0 16,-1-6 0-16,3 4 0 16,-6-4 0-16,-3 4 0 15,-15-3 0-15,-3 1 0 16,-28 8 0-16,8-26 0 15,-28 16-1-15,-13 3 0 16,-19-3 0-16,-15 8 0 16,-6-4-1-16,-10 4 0 15,-2 4 0-15,2 0-1 16,8 6-4-16,4-12-4 16,34 19-22-16,7-15-11 15,30 0 0-15,0 0-1 0</inkml:trace>
  <inkml:trace contextRef="#ctx0" brushRef="#br0" timeOffset="30156.7892">7382 1342 7 0,'0'0'32'0,"-4"-20"0"15,4 20 1-15,0 0-16 16,0 0-2-16,0 0-2 16,0 0-3-16,-8 22-2 15,0 4-2-15,8 17-1 16,-4-2-1-16,2 16 1 15,2 0-3-15,2 0 0 16,-2-10 0-16,4-8-1 0,-2-11 0 16,-2-28 0-16,0 0 0 15,26-14-1-15,-14-22 1 16,-5-11 0-16,-1-8-1 94,2-3 0-94,-4-5 1 0,-8 6 0 0,-2 8-1 0,-2 15 2 0,-5 11-1 0,13 23 0 0,-32 12-1 0,18 17 0 0,2 12-2 0,4 2-2 0,14 22-7 15,-6-8-28-15,8 0-2 16,-4-6 1-16,0-6-1 16</inkml:trace>
  <inkml:trace contextRef="#ctx0" brushRef="#br0" timeOffset="52409.5537">12954 3901 22 0,'-20'4'31'16,"20"-4"1"-16,0 0-5 0,-31 0-6 16,31 0-5-16,0 0-4 15,0 0-2 1,0 0-2-16,0 0-1 16,0 0-1-16,-12 20-1 0,12-20-2 15,0 0 0-15,12 25 0 16,-12-25-1-16,31 30 0 15,-9-7 0-15,4-3 0 16,5 5-1-16,1-5 1 16,1 2 0-16,-1-5-1 15,-2-1 0-15,-7-6 0 16,-3-6 0-16,-20-4 0 16,26 4 0-16,-26-4-1 15,0 0 1-15,0 0-1 16,-26-16 1-16,6 6-1 15,0-5 0-15,-5-1 1 16,-3-2-1-16,-3 0 1 0,-1 1-1 16,0-1 0-16,5 4 0 15,-1 3 0-15,4 5 0 16,9 4 0-16,15 2 0 16,0 0 0-16,0 0 0 15,-4 17 1-15,4-17-1 16,37 24 0-16,-11-12 0 15,-1 0 0-15,1-1-2 16,2 3-1-16,-12-12-5 16,15 27-11-16,-31-29-22 15,34 14-1-15,-34-14 1 16,29 2-1-16</inkml:trace>
  <inkml:trace contextRef="#ctx0" brushRef="#br0" timeOffset="53079.3884">13669 3758 32 0,'0'0'33'0,"17"-33"2"16,-17 33-8-16,22-8-8 16,-26-10-4-16,20 32-4 15,-16-14-1-15,0 29-3 16,-12-7 0-16,8 21-2 15,-14-6 1-15,5 9-3 0,-7-5 0 16,8 0-2-16,-2-8 1 16,2-7-1-16,4-9-1 15,8-17 1 1,0 0-1-16,0 0 0 0,28-43-1 16,-10 4 1-16,-4-16-1 15,5-6 1-15,-1-4-1 16,-2 1 0-16,-4 5 0 15,0 10 1-15,-4 11 1 16,-2 19-1-16,-6 19 1 16,0 23 0-16,0 11 0 15,-4 7 0-15,2 4 0 16,-4 2-2-16,6 4-2 0,-12-23-10 16,18 1-27-16,-6-29 0 15,8 18 0-15,-8-18-2 16</inkml:trace>
  <inkml:trace contextRef="#ctx0" brushRef="#br0" timeOffset="53891.9328">14060 4174 12 0,'-14'18'28'0,"14"-18"0"0,-20 13-6 16,20-13-4-16,0 0-2 15,0 0-4-15,0 0-2 16,20-19-3-16,-6-9-2 15,17 7-1-15,1-18-1 16,9 5 0-16,3-5-1 16,-1 2-1-16,-1-1 0 15,-3 11 1-15,-15 3 0 16,0 15 0-16,-24 9 1 16,0 0 0-16,-26 39 0 15,-2 2 0-15,-17 2 1 16,1 4-2-16,-1-4 0 0,3 1 0 15,11-11-3-15,5-15-1 16,26-18-4-16,0 0-13 16,0-24-19-16,20 2 0 15,6-5 0-15,-1 0 0 16</inkml:trace>
  <inkml:trace contextRef="#ctx0" brushRef="#br0" timeOffset="54704.6189">14131 4547 40 0,'0'0'29'15,"-20"-12"-5"-15,20 12-1 0,0 0-4 16,0 0-3-16,0 0-4 16,0 0-3-1,0 0-1-15,0 0 0 16,0 0-2-16,0 0-1 0,0 0-2 15,32 6 0-15,-32-6 0 16,41 26-1-16,-15-11 0 16,5 9 0-16,3 1-1 15,-1-1 1-15,1-4-1 16,0-5 0-16,-5-3-1 16,3-4 1-16,-11-6-1 15,-3-2 1-15,-18 0-1 0,0 0 0 16,0-20 1-16,-18 8-1 15,-3-1 0 1,-11-7 0-16,1 4 0 16,-9-3 0-16,3-1 0 15,1 4 0-15,4-1 0 0,7 5-1 16,5 4 0-16,0 2-2 16,20 6-3-16,-17-12-10 15,17 12-24-15,0 0-1 16,17-3 0-16,-17 3 0 15</inkml:trace>
  <inkml:trace contextRef="#ctx0" brushRef="#br0" timeOffset="55548.1618">13917 4802 16 0,'0'0'31'0,"0"0"-1"16,0 0-9-16,-15-21-3 15,15 21-1-15,0 0-4 16,0 0-3-16,-8-20-1 16,8 20-2-16,0 0-1 15,4 21-1-15,-6-3 0 16,4 16 0-16,-4 1-1 16,2 14 0-16,0 0-1 15,0 6 0-15,0-8-1 16,0-4 0-16,2-13-1 15,2-5 0-15,-4-25 0 16,8 18 0-16,-8-18-2 16,0 0 1-16,4-34-2 0,-8 5 0 15,2-4-1-15,-8-14 1 16,2-3 0-16,0-1 0 16,-4 4 0-1,-2 0 1-15,6 8 1 0,2 10-1 16,6 29 2-16,-11-18-1 15,11 18 1-15,-2 37 0 16,4-5-1-16,0 9 0 16,3 4 2-16,1-2-4 15,8 6-4-15,-16-23-11 16,8 5-21-16,2-11 0 16,-8-20-1-16,0 0 0 15</inkml:trace>
  <inkml:trace contextRef="#ctx0" brushRef="#br0" timeOffset="56439.1021">13098 4855 26 0,'0'0'28'16,"0"0"-2"-16,-26 14-7 0,26-14-3 15,0 0-5-15,0 0-1 16,-13-18-1-16,13 18-2 15,13-19 0-15,11 11-1 16,-10-16 0-16,19 10-1 16,-1-9 0-16,10 9-2 15,-9-7 1-15,7 3-2 16,-5 0 1-16,-1 8-1 16,-15-1-1-16,1 7 1 15,-20 4-1-15,0 0 1 16,0 0-1-16,-20 19 0 15,-3-7 0-15,-5 0 0 16,-5 2 0-16,-5-3 0 0,-1-3-1 16,3 0 1-16,-2-2-2 15,7 2 1-15,5 0-3 16,-1-10-4-16,23 25-12 16,4-23-19-16,0 0-1 15,0 0-1-15,0 0 1 16</inkml:trace>
  <inkml:trace contextRef="#ctx0" brushRef="#br0" timeOffset="58392.9042">12849 4753 24 0,'22'-6'19'16,"-22"6"0"-16,0 0-2 16,32-16-2-16,-32 16-1 15,19-13-2-15,-19 13-1 16,0 0 0-16,12-22-2 15,-12 22-1-15,0 0 0 0,0 0-1 16,0 0 0-16,0 30-2 16,0-30 0-16,-14 35-1 15,1-17 0-15,3 5-1 16,-4-3-1-16,2 3-1 16,12-23 0-16,-22 28 0 15,22-28-1-15,-19 19 0 16,19-19 0-16,0 0 0 15,0 0 0-15,-18 16 1 16,18-16-2 62,0 0 2-78,0 0-1 0,0 0 0 0,0 0-1 0,0 0 1 0,0 0 0 0,0 0 0 0,0 0 1 0,0 0-1 0,0 0 0 0,0 0 1 0,0 0-1 110,0 0 0-110,0 0 0 0,0 0 0 0,0 0 1 0,0 0-1 0,0 0 1 0,0 0 0 0,0 0 0 0,0 0 0 0,18-12-1 0,-18 12 0 0,0 0 0 0,19-2 1 0,-19 2-1 15,0 0 0-15,20-4 1 16,-20 4-1-16,0 0 1 15,20-11-1-15,-20 11 1 0,19-8-1 16,-19 8 1-16,0 0-1 16,26-12 0-16,-26 12 0 15,0 0 0-15,22 0 1 16,-22 0-1-16,0 0 1 16,20 4-2-16,-20-4 1 15,0 0 0-15,19 4 1 16,-19-4-2-16,0 0 1 15,0 0 0-15,0 0 1 16,0 0-1-16,0 0 0 16,0 0 0-16,18 18 0 15,-18-18 0-15,0 0 0 16,0 0 0-16,0 0-1 0,0 0 1 16,0 0 0-16,0 0 0 15,0 0 1-15,0 0-1 16,0 0 0-16,0 0 0 15,0 0 0-15,0 0 0 16,0 0 1-16,0 0-1 16,0 0 0-16,0 0 1 15,0 0-1-15,0 0 0 16,0 0 0-16,-20 11 1 16,20-11-1-16,-17 8-1 15,17-8 1-15,-26 0 0 16,26 0 0-16,-24-8 1 15,24 8-1-15,-29-13 0 0,29 13 0 16,-22-22 1-16,22 22-1 16,-20-16 0-16,20 16-1 15,-14-19 1-15,14 19 0 16,-4-18 0-16,4 18 1 16,0-20-1-16,0 20 0 15,6-21 0-15,-6 21 0 16,0 0 0-16,18-20 0 15,-18 20 0-15,0 0 0 16,20-16 0-16,-20 16 1 16,0 0-1-16,22-21 0 15,-22 21 0-15,0 0 0 0,25-20 0 16,-25 20 0-16,0 0 0 16,0 0 0-16,20-17 0 15,-20 17 0-15,0 0 0 16,0 0 0-16,0 0 1 15,0 0-1-15,0 0 0 16,0 0 0-16,0 0 0 16,0 0 0-16,0 0 1 15,-20 13-1-15,20-13 0 16,0 0 0-16,-25 22 0 16,25-22 0-16,-22 20 0 15,22-20 0-15,-30 19-1 16,30-19 1-16,-27 30 0 0,27-30 0 15,-26 27 0-15,26-27 0 16,-22 28 0-16,22-28 0 16,-16 19 0-1,16-19 0-15,0 0 0 0,0 0 0 16,0 0 1-16,0 0-1 16,0 0 0-16,0 0 0 15,0 0 0-15,-2 18 1 16,2-18-1-16,28 4 0 15,-4-6 0-15,1 0 1 16,3 0-1-16,0 2 0 16,3-4 1-16,-5 6 0 15,0 0-1-15,-7 10 0 0,-19-12 0 16,32 27 0-16,-32-27 1 16,14 26-1-1,-14-26 0-15,6 23 0 16,-6-23 1-16,0 0-1 0,-12 20-1 15,12-20-1-15,0 0-4 16,-22-28-6-16,22 28-29 16,2-41-1-16,0 22-1 15,2-5 0-15</inkml:trace>
  <inkml:trace contextRef="#ctx0" brushRef="#br0" timeOffset="59409.2217">13661 5138 30 0,'-20'-24'28'15,"20"24"0"-15,0 0-3 16,-26-25-4-16,26 25-6 16,0 0-5-16,0 0 0 15,-25-32-3-15,25 32 0 0,0 0-2 16,0-19 1-16,0 19-2 15,0 0 1 1,0-18-1-16,0 18 0 16,17 6-1-16,-17-6 0 0,32 18 0 15,-12-5 0-15,2 5-1 16,3 4 0-16,1 1 0 16,-4 5 0-16,1-3 0 15,3 1-2-15,-6-5 1 16,-5 1 0-16,-15-22-1 15,26 19 0-15,-26-19 0 16,24 4 1-16,-24-4-1 16,0 0 0-16,14-23 0 0,-14 23 0 15,2-26 0-15,-2 26 0 16,4-31 0-16,-4 13 0 16,0-1-1-16,-4-1 1 15,4 0-1-15,-2 3 0 16,-2-3-1-16,4 20 2 15,-8-26-3-15,8 26 1 16,0 0-2-16,-12-25-2 16,12 25-4-16,0 0-31 15,0 0 1-15,0 0-3 16,0 0 2-16</inkml:trace>
  <inkml:trace contextRef="#ctx0" brushRef="#br0" timeOffset="63331.2383">13084 1293 27 0,'6'-18'23'0,"-6"18"-1"16,0 0-4-16,-12-21-1 0,12 21-2 15,-2-18-3 1,2 18-1-16,0 0-2 15,0 0-2-15,2-20-1 16,-2 20 0-16,0 0 0 0,6 24-1 16,-6-24-1-16,0 47-1 15,-6-14 0-15,6 9 0 16,-6 1 0-16,6 6-1 16,-6-8-1-16,4-2 0 15,-1-7 0-15,1-13 0 16,2-19 0-16,2 18-1 15,-2-18 0-15,9-27 0 16,-3-3 1-16,2-1-2 16,0-8 1-16,-2-3 0 15,0-1 0-15,2 0 0 16,-2 4-1-16,-6 3 2 16,2 5-2-16,-2 2 2 0,0 3-1 15,0 6 0-15,4 3 1 16,-4 17 0-16,0 0 0 15,0 0-1-15,6 21 2 16,-4 15-1-16,-2 9 1 16,0 4-1-16,0 4 0 15,0 6 0-15,0-8-1 16,-2-10-1-16,4-10-2 16,-2-31-3-16,11 30-8 0,-11-30-26 15,14-24-1-15,-12-5 0 16,8-3 0-1</inkml:trace>
  <inkml:trace contextRef="#ctx0" brushRef="#br0" timeOffset="64534.4328">15693 1358 5 0,'0'0'13'15,"0"0"-2"-15,0 0-2 0,0 0-3 16,0 0-2-16,9-22-2 16,-9 22-1-16,0 0 0 15,16-21 0-15,-16 21 3 16,0 0 1-16,14-22 2 16,-14 22 2-16,6-18 0 15,-16-1 2-15,10 19 0 16,6-30-1-16,-6 30 0 15,6-27-1-15,-6 27 0 16,2-18-1-16,-2 18 0 16,0 0 0-16,0 0-1 15,0 0 0-15,4 41-2 16,-18-19 1-16,4 15-3 0,-4 1 1 16,6 9-2-16,-5-4 0 15,7-4 0-15,0-8-1 16,4-3 0-1,2-28 0-15,0 0 0 0,20-4-1 16,-7-23 0-16,-5-9 0 16,10-11 0-16,-4-8-1 15,0-6 1-15,-2-3-1 16,1 9 2-16,-7 7-1 16,0 9 1-16,-2 10-2 15,-4 29 2-15,0 0 0 16,0 0 0-16,-10 45 0 15,10-2 0-15,-6 4 0 0,-2 6-1 16,3 2-1-16,-1-8-2 16,6 6-5-1,-14-21-22-15,16 7-10 16,-10-8-1-16,8 1 0 0</inkml:trace>
  <inkml:trace contextRef="#ctx0" brushRef="#br0" timeOffset="65689.4241">17278 3385 4 0,'0'0'20'0,"-22"-4"-1"15,22 4-2-15,-23 6 0 16,1-10-2-16,22 4 0 16,-38-2-1-16,38 2-1 15,-39 4-2-15,39-4-1 16,-40 4-1-16,40-4-2 16,-27 4-1-16,27-4-1 15,-20 6-1-15,20-6 0 16,0 0-2-16,0 0 1 15,34-12-1-15,-9 6 0 16,3-6-1-16,11 3 0 16,1-5 1-16,3 6-2 15,-1 2 1-15,-5 2 0 0,-3 2 0 16,-8 4 0-16,-26-2 1 16,25 10-1-16,-25-10 1 15,0 0-1-15,-33 18 1 16,13-10 0-16,-12-3-1 15,1-1-1-15,3-2 1 16,-3-2-1-16,5-2 1 16,4-2-1-16,22 4 1 15,-26-9-2-15,26 9 0 16,0 0-1-16,0 0-5 16,-5-32-12-16,5 32-20 15,25-17-2-15,-3 7 0 16,-2 2 0-16</inkml:trace>
  <inkml:trace contextRef="#ctx0" brushRef="#br0" timeOffset="67047.4936">16899 6035 7 0,'0'0'28'0,"0"0"1"16,0 0-9-16,0 0-1 15,0 0-2-15,0 0-1 16,-20 7-3-16,20-7-2 15,0 0-1-15,4 22-2 16,-4-22-1-16,0 0-1 16,0 0 0-16,0 29-2 15,0-29-1-15,16 18-1 16,-16-18 0 62,38 14-1-78,-17-10 0 0,9 0 0 0,3-8-1 0,7 0 1 0,-3-12-1 0,5 0 1 0,-5-5-1 0,-3 1 0 0,-2 1 1 0,-11 5-1 0,-21 14 1 16,0 0 0-16,0 0 0 15,-27 0 0-15,-7 14 0 16,-3 3 0-16,-9 1-1 16,5-2 1-16,-3-5-1 15,5-1 1-15,5-4-1 16,3-6 0-16,11 2 0 15,0-2 1-15,20 0-1 16,-18-4 0-16,18 4 0 16,0 0 0-16,30-16 0 0,-2 7 0 15,11-3 0 17,6-4 0-32,1 1 0 0,1-1 0 0,-1 2 0 0,-9 6 0 15,-15 2 1-15,-22 6-1 16,0 0 1-16,-28 24 0 15,-11-8-1-15,-13-1 1 16,-1-3-1-16,-6 0 1 16,6-6-2-16,1-10-3 15,19 4-5-15,-7-12-31 16,40 12-1-16,-25-27-1 16,25 27 0-16</inkml:trace>
  <inkml:trace contextRef="#ctx0" brushRef="#br0" timeOffset="68142.7511">15205 8272 19 0,'0'0'30'0,"0"0"-2"16,0 0-6-16,0 0-4 15,6 37-3-15,-6-37-2 16,-12 40-2-16,2-19-3 16,12 18 0-16,-16-7-3 15,14 15 0-15,-6-12-2 16,4-3 0-16,-4-5-1 15,6-27-1-15,0 0 0 16,0 0 0-16,16-31-1 16,-2-18 0-16,4-10 0 15,-4-2-1-15,3-12 1 16,3 8-1-16,-6 9 1 16,-2 12 0-16,-6 15 1 0,-6 29 0 15,0 0 1-15,2 41 0 16,-4 4-1-16,-4 12 1 15,0 0 0-15,0-2-1 16,-2-4-3-16,-4-21-6 16,18-1-21-16,-6-29-10 15,0 0 0-15,-20-4 0 16</inkml:trace>
  <inkml:trace contextRef="#ctx0" brushRef="#br0" timeOffset="69107.1776">12521 8135 27 0,'0'0'31'0,"0"-22"-6"16,0 22-3-16,0 0-2 16,0 0-3-16,14 33-3 15,-20-11-2-15,18 21-5 16,-16-6-1-16,10 14-1 16,-8-7-1-16,2-1-1 15,-4-8-1-15,2-9-1 16,2-26 0-16,0 0 0 15,0 0 0-15,0-34-2 16,12-7 1-16,-4-12-1 16,-2-6 1-16,2 2-1 15,0 4 1-15,-4 14-1 16,-4 15 2-16,0 24-1 0,-14 22 0 16,-4 17 1-16,4 18-2 15,-5 2-2-15,7 16-12 16,0-13-22-1,-4-12-1-15,4-11-1 0,-2-20 1 16</inkml:trace>
  <inkml:trace contextRef="#ctx0" brushRef="#br0" timeOffset="82394.3252">12830 4928 35 0,'0'0'16'15,"0"0"2"-15,0 0-1 16,0 0 0-16,0 0-4 16,0 0-4-16,-20 4-2 0,20-4-1 15,0 0-1-15,0 0-1 16,-26 0-1-16,26 0 0 16,0 0-1-16,-20 13 0 15,20-13 1-15,0 0-1 16,-25 18 0-16,25-18-1 15,0 0 1-15,-14 22 0 16,14-22-1-16,0 0 1 0,0 0 0 16,-20 27 0-16,20-27 0 15,-12 22 1-15,12-22-1 16,-19 21 0-16,19-21 1 16,-18 24-1-16,18-24 0 15,-14 19 0-15,14-19 0 16,0 0 0-16,-16 26 0 15,16-26 0-15,-12 22-1 16,12-22 1-16,-14 17-1 16,14-17 0-16,-11 24 0 15,11-24-1-15,-14 23 1 16,14-23 0-16,-14 28 0 16,14-28-1-16,-12 31 1 0,12-31 0 15,-14 32 0-15,8-15 0 16,6-17 0-16,-11 34 0 15,3-17-1-15,6 3 1 16,2-20 0-16,-12 35-1 16,6-17 1-16,0 2 0 15,-2-3-1-15,2 1 1 16,0 0-1-16,-2 3 1 16,2-1 0-16,0-1-1 15,-1 1 1-15,3 0-1 16,-2-1 1-16,2 3-1 15,-2-3 1-15,0 5 0 16,2-4 0-16,2-1-1 0,-4 3 0 16,4-3 1-16,-4 1 0 15,2-2-1-15,2-1 0 16,2-17 0-16,-2 32 0 16,-2-15 1-16,8 3-1 15,-4 0 0-15,2-1 0 16,-2 1 0-16,0 2 0 15,6-3 1-15,-6-1-1 16,6 0 0-16,-6-18 1 16,2 31-1-16,-2-31 0 15,6 29 1-15,-6-29-2 16,0 34 2-16,0-34-2 16,6 31 2-16,-6-31-1 0,2 32 0 15,-2-32 0-15,4 35 1 16,2-17 0-16,-4-1-1 15,0 1 0 1,2 1 0-16,-2 1 1 0,2 0-1 16,-2-1 1-16,3 3 0 15,-5-22-1-15,6 29 0 16,-6-29 1-16,2 26 0 16,-2-26-2-16,10 20 1 15,-10-20 0-15,8 23 0 16,-8-23 0-16,6 31 1 15,-4-13-2-15,4 6 2 0,-6 1-1 16,4 3 0-16,-2-1 0 16,4-1 0-16,-4 1 0 15,4-3 0 1,-2-1 0-16,-2 5 0 16,4-7 0-16,-1 3 0 0,-3-1 1 15,2-1-2-15,-2 5 1 16,0 5 0-16,2-1 0 15,-2-1 1-15,-2 3-1 16,4 0 0-16,-2 1 0 16,2-5 1-16,-2-3-1 15,4-3 0-15,0-1-1 16,0-4 1-16,0 1 0 0,-2 3 0 16,2-3 0-16,0 7 0 15,-2 1 0 1,-2 3 1-16,3 3-1 15,-5 3 0-15,2 1-1 0,4-2 1 16,-6 2-1-16,4-3 1 16,-4-3 0-16,2 3-1 15,-2 1 1-15,-2-2 0 16,-2 1 0-16,-2 1 0 16,4 0 0-16,-3-3 0 15,-1-3 0-15,0-5 0 16,0-7-1-16,6-17 1 15,-4 18-1-15,4-18-2 16,0 0-2-16,-32-16-12 16,32 16-26-16,-25-11 0 15,7-7-1-15,2-6 0 16</inkml:trace>
  <inkml:trace contextRef="#ctx0" brushRef="#br0" timeOffset="84753.9234">13908 5236 9 0,'0'0'12'0,"0"0"0"15,0 0-1-15,0 0 0 16,0 0-1-16,0 0 0 16,0 0 0-16,0 0 2 15,0 0-1-15,0 0 0 16,0 0-1-16,0 0-1 16,0 0-1-16,2-20 0 15,-2 20-1-15,0 0-1 16,0 0 0-16,0 0-1 15,0 0 1-15,0 0-2 16,-2 20 1-16,2-20-2 16,0 0 1-16,-6 23-1 15,12-3-1-15,-10-2 1 0,8 7-1 16,-8-1 1-16,10 5-1 16,-6-3 0-16,5 3-1 15,-3-1 0-15,8-7 0 16,-2-3 0-16,4 5 0 15,-4-3 0-15,4 2 0 16,-2-5 1-16,0 7-1 16,1-6 0-16,-3 3 0 15,-2 3 0-15,2-5-1 16,-2-1 0-16,-6-18 1 16,16 27-1-16,-16-27 0 15,18 24 1-15,-18-24 0 16,19 29-1-16,-19-29 0 0,20 24 1 15,-20-24-1-15,18 24 0 16,-18-24 0-16,22 25 1 16,-22-25-1-1,23 20 1-15,-23-20 0 0,22 17-1 16,-22-17 1-16,28 18-1 16,-28-18 0-16,25 14 1 15,-25-14-1-15,26 15 0 16,-26-15 0-16,26 22 1 15,-26-22-1-15,23 24 0 16,-23-24 1-16,28 23-1 16,-28-23 0-16,28 20 0 15,-28-20 0-15,31 17 0 16,-31-17 0-16,26 14 1 16,-26-14-1-16,26 20 0 15,-26-20 1-15,25 23-1 16,-25-23 0-16,22 26 0 0,-22-26 0 15,20 27 0-15,-20-27 0 16,25 22 0-16,-25-22 1 16,20 23-1-16,-20-23 0 15,22 24 1-15,-22-24-1 16,24 27 0-16,-24-27 1 16,19 32 0-16,-19-32-1 15,32 31 2-15,-32-31-2 16,33 28 1-16,-13-15-1 15,0 3 2-15,0 2-2 16,-1-2 0-16,-1-1 0 16,-2-1 1-16,2 4-1 15,-18-18 0-15,27 29 0 0,-27-29 1 16,32 22-1-16,-32-22 0 16,26 27 0-16,-26-27 0 15,27 32 0-15,-27-32 0 16,28 31 0-16,-12-13-1 15,-16-18 1-15,27 33 1 16,-13-15-1-16,-2-1 0 16,-12-17 0-16,34 36-1 0,-34-36 2 15,25 31-1-15,-11-13 0 16,0 1 0 0,-14-19 0-16,26 28 0 15,-15-7 0-15,-11-21 0 16,26 34 0-16,-26-34 0 0,22 35 0 15,-12-17 0-15,-2 1 0 16,3 5 0-16,-3-2 0 94,0-1 0-94,-2 3 1 0,6-3-2 0,-4 1 2 0,0-1-2 0,4-3 2 0,-6 2-1 0,-6-20 0 0,17 39-1 0,-9-21 1 0,-2 3 0 0,0-1 1 15,-2 1-1 64,2 9 0-79,4-3 0 0,-6 5 0 0,6-5 0 0,-4 3 0 0,2-1 0 0,-7 4 0 0,3-1 0 0,-4-3 0 0,0 1 0 0,0-3 0 0,0 3 0 93,-4-5 0-93,4 3 0 0,-1-3 0 0,1-1 0 0,0-3 0 0,-4 1 0 0,2 1 0 0,2 1 0 0,0-2 0 0,0-3 0 0,-2 5 0 0,2-3 0 16,0 1 0-16,-6-4 0 16,6 3 0-16,-6-1 0 15,0 3 0-15,0 1 0 0,-2-4 0 16,0 3 0-16,-4 1-1 15,6 3 1-15,-5-1-1 16,9-5 1-16,-10 1 0 16,10-5 1-16,2-17-1 15,-12 32 0-15,12-32 0 16,0 0-1-16,-4 19 1 16,4-19 0-16,0 0-1 15,0 0 1-15,0 0 0 16,0 0-1-16,0 0 0 15,0 0-1-15,0 0-1 16,0 0-5-16,-34-23-29 16,26 1-7-16,-9-19-1 0,-5-10 0 15</inkml:trace>
  <inkml:trace contextRef="#ctx1" brushRef="#br0">31522 14879 0,'0'0'0,"0"0"16,0 0 0,0 0-16</inkml:trace>
  <inkml:trace contextRef="#ctx0" brushRef="#br0" timeOffset="95163.1792">18194 2949 33 0,'0'0'25'0,"0"0"-3"15,0 0-2-15,0 0-3 16,-21 10-3-16,21-10-4 16,0 0-2-16,0 0-3 15,0-27 0-15,17 13-2 0,-1-11 0 16,12 3-1-16,1-6 1 16,11 11 0-16,-7-11 0 15,7 17 0 1,-12-3 1-16,1 18 0 0,-29-4-1 15,32 23 0-15,-32 3-1 16,-10 9 1-16,-6-3-1 16,-4 9 0-16,-5-2-2 15,-5 0 1-15,2-5-1 16,3-9 1-16,5-7-2 16,20-18 1-16,-16 12-1 15,16-12 1 1,0 0 0-16,34-16 0 0,-9 4-1 15,5 2 1-15,6 2 1 16,3 1-1-16,1 7 0 16,-5 5 1-16,-3 5 0 15,-5 10 0-15,-3 1 0 16,-10 9 0-16,-8 1 1 16,-12 7 0-16,-8-7-1 15,-6 0 1-15,-3-3-1 16,1-7 0-16,-6-5 0 0,3-4-1 15,1-2-1 1,8-6-1-16,16-4-1 16,-26 0-4-16,26 0-3 15,0 0-29-15,0 0 0 0,0 0-1 16,0 0 0-16</inkml:trace>
  <inkml:trace contextRef="#ctx0" brushRef="#br0" timeOffset="95614.2696">18210 3803 30 0,'-30'14'33'16,"30"-14"0"-16,0 21-3 16,0-21-9-16,0 0-8 15,14-29-3-15,16 21-2 16,-4-19-2-16,9 9-2 16,3-11-1-16,3 5-1 15,3 1-2-15,-5-3-2 16,6 16-3-16,-25-15-9 15,14 13-22-15,-9 10-2 16,-25 2 1-16,22 2-1 16</inkml:trace>
  <inkml:trace contextRef="#ctx0" brushRef="#br0" timeOffset="96411.1913">18360 4076 18 0,'0'0'32'0,"0"0"0"0,0 0-2 15,0 0-12-15,16-28-4 16,10 27-4-16,-15-25-2 16,19 16-1-16,-6-15-1 15,9 11-1-15,-5-4 0 16,9 12-1-16,-9 2-1 15,2 8 0-15,-14 2 0 16,-1 12 0-16,-13 0 0 16,-4 9-1-16,-15-1 0 15,3 1-1-15,-10-5 0 16,2 3 0-16,3-7-1 16,1-4 0-16,18-14 0 0,-22 15 0 15,22-15 0-15,20-6 0 16,0-1 0-16,7-5 0 15,11 2-1-15,1 2 1 16,3 2 0-16,3 6 1 16,-5 0 0-16,-3 14 0 15,-11 4 0-15,-4 5 1 16,-11 3 0-16,-9 5 1 16,-10 0-1-16,-5 5 1 15,-15-1-1-15,-4 2 0 16,-11 1 0-16,1-3 0 15,-9-2-1-15,12-5 0 16,-3-7-1-16,7-5 0 0,7-2-3 16,6-20-6-16,22 6-32 15,4-24-2 1,-4 24 0-16,12-29 0 16</inkml:trace>
  <inkml:trace contextRef="#ctx0" brushRef="#br0" timeOffset="104737.3648">26158 5187 7 0,'0'0'29'0,"0"0"2"15,0 0 0-15,0 0-12 16,0 0-5-16,-12-22-2 0,12 22-1 15,0 0-1 1,0 0 0-16,4-17-1 16,-4 17-2-16,0 0 0 15,-4-22-1-15,4 22-1 0,-20-29-1 16,20 29-2-16,-22-34 0 16,2 13-1-16,20 21 1 15,-23-32-1-15,23 32 0 16,-36-27 0-16,16 17 1 15,-5-2-1-15,-1 10 1 16,-2-4-1-16,-1 4 0 16,-5-8 0-16,9 10 0 15,-3-2 0-15,0 8-1 16,-1 6 1-16,-5-2 0 16,7 10 0-16,-11 1 0 15,10 9 0-15,-5-3 0 16,-3 10 0-16,9-3-1 0,1 3 1 15,12 4 0-15,-4 4 0 16,8 4-1-16,-1 2 1 16,5 2-1-16,4-5 1 15,4 5-1-15,10-8 0 16,-5 0 0-16,11-6 0 16,-4-4 0-16,12 1 1 15,-7-5-1-15,13 1 0 16,-4-7 0-16,-3-1 1 15,9-5-1-15,-2-3 0 16,1-4 0-16,5-2 0 16,1-7 0-16,-3-3 0 15,1-2 1-15,3-1-1 0,-1-3 0 16,-5-2 0-16,3-4 0 16,-3-6 1-16,-1 1-1 15,-1-1 0-15,2-7 0 16,-3 1 0-16,-3-3 1 15,3-1-1-15,1-1 0 16,-4 3 0-16,-3 1-1 16,-3 1 1-16,-2 2 0 15,-1-3 1-15,-1-5-1 16,-6 3 0-16,2-2 0 16,-2-3 1-16,-4-3-1 15,-2 1 1-15,-4 3-1 0,-4 0 0 16,-2-1 0-16,-4 5 0 15,-10-3 0-15,-4 5 0 16,-5-3 1-16,-11 3-1 16,-7-1 0-16,-3 5 0 15,-3 3 0-15,-2 4 0 16,-5 5 0-16,7 3-1 16,4 4 1-16,1 0 0 15,9 4-2-15,9 2 0 16,0-2-4-16,17 23-11 15,-9-17-27-15,20-8-1 16,-32 31 0-16,12-11 0 16</inkml:trace>
  <inkml:trace contextRef="#ctx0" brushRef="#br0" timeOffset="106707.3763">12679 11595 28 0,'0'0'37'16,"0"-22"2"-16,0 22 1 15,0 0-20-15,-5-24-4 16,5 24-3-16,0 0-2 16,0 0-4-16,0 0-1 15,25-9-2-15,-25 9-1 16,40-18-1-16,-7 6 0 16,11-5 0-16,3-3 0 15,6 4 0-15,5 1-1 16,-7 3 1-16,2 4-1 15,-13 4 0-15,-7 2 0 16,-3 6 0-16,-10 0-1 0,-20-4 0 16,21 4 1-16,-21-4-1 15,0 0-1-15,0 0 0 16,0 0-2-16,0 0-4 16,12 27-16-16,-12-27-21 15,-23 2 0-15,3 0 0 16,-2-2 0-16</inkml:trace>
  <inkml:trace contextRef="#ctx0" brushRef="#br0" timeOffset="108221.6904">5946 12884 37 0,'0'0'30'0,"0"0"-8"16,0 0-1-16,-8 26-5 16,-7-32-2-16,15 6-4 15,0 0 0-15,-12 17-2 16,12-17-2-16,0 0-1 16,0 0 0-16,6-17-2 15,-6 17 0-15,25-10 0 16,-5 4-1-16,14 2 0 15,5-4 0-15,9 4 0 16,3-4-1-16,6 4 1 16,-4-1-1-16,1 5 0 15,-9-4 0-15,-7 4 0 16,-11 2 0-16,-7 0 0 0,-20-2 0 16,26 5 0-16,-26-5 1 15,0 0-1-15,-24 10 0 16,8-8 0-16,-9 0 1 15,-9 4-1-15,-3-6 0 16,-5 2-1-16,-3 0 1 16,-1-2-1-16,3 2 0 15,7-6 1-15,5 2-1 16,3-4 0-16,8 4-1 16,20 2 1-16,-23 2-2 15,23-2-4-15,11 18-9 16,-11-18-26-16,28 10-2 15,-10-2 2-15,2-5-2 0</inkml:trace>
  <inkml:trace contextRef="#ctx0" brushRef="#br0" timeOffset="115059.8459">9947 17900 2 0,'0'0'31'16,"25"-19"1"-16,-25 19 1 15,6-32-16-15,16 36-2 16,-22-4-1-16,30 0-3 15,-30 0-2-15,29 24-3 16,-29-24-2-16,40 33-2 16,-15-17-1-16,7-6-2 15,8 3-4-15,-7-20-4 16,22 16-18-16,-13-9-9 16,1 2 0-16,1 10-1 15</inkml:trace>
  <inkml:trace contextRef="#ctx0" brushRef="#br0" timeOffset="115629.4035">12843 17951 31 0,'-8'-19'33'0,"8"19"0"16,0 0-1-16,22-26-22 16,12 26-2-16,1-8-4 15,19 6-1-15,5-5-1 16,14 3-1-16,4 6-3 15,-2-8-2-15,14 21-11 16,-2-5-17-16,-4-2-2 16,3 12 0-16,-9-10 0 0</inkml:trace>
  <inkml:trace contextRef="#ctx0" brushRef="#br0" timeOffset="116129.4311">15714 17887 42 0,'0'0'34'0,"-14"-22"0"16,14 22 1 0,0 0-26-16,0 0-2 15,38 6-1-15,-10 2-1 0,17 6-1 16,8-9-2-16,7-1-2 15,7 2-3-15,-4-21-7 16,8-3-25-16,-12 0-1 16,-11 1 0-16,-11 3-1 15</inkml:trace>
  <inkml:trace contextRef="#ctx0" brushRef="#br0" timeOffset="123424.6577">27970 9457 6 0,'0'0'32'0,"0"0"2"16,0 0 0-16,-26-2-15 0,26 2-4 15,0 0-3-15,20 8-2 16,-20-8-1-16,26-10-1 16,-26 10-2-16,57-9-1 15,-17-7-1-15,25 4 0 16,6-6-1-16,14 3-1 16,6-1 0-16,1 4-1 15,-5-1 1-15,-4 1-1 16,-12 10-1-16,-11 0 1 15,-15 0-1-15,-12 4 1 16,-13 0-2-16,-20-2 0 16,26 2-1-16,-26-2-1 15,0 0-4-15,0 0-3 0,0 0-13 16,-20-10-17-16,-4 4 0 16,-3 6 0-16,-7-6 1 15</inkml:trace>
  <inkml:trace contextRef="#ctx0" brushRef="#br0" timeOffset="124159.0768">28098 9183 7 0,'0'0'30'0,"-25"-10"0"0,25 10-11 0,0 0-1 0,0 0-2 0,0 0-2 16,-20-14-3-16,20 14-1 15,0 0-2-15,0 0 1 16,0-23-1-16,0 23-2 15,0 0 0-15,0 0-2 16,-26-6 0-16,26 6-2 16,-39 27 0-16,13-5 0 15,-5 3-1-15,-3 12 0 0,0-3 0 16,-3 1 0 0,3-1 0-16,7 1-1 15,-5-6 0-15,7-5 0 16,3-5 1-16,22-19-2 0,-26 24 1 15,26-24 0-15,20 4 0 16,8-12 0-16,9-4 0 16,16 1 0-16,7-3-1 15,-1-4 1-15,6 6 0 16,-2 6 0-16,-10 6 0 16,-7 10 1-16,-7 2 0 15,-11 10-1-15,-4 1 1 0,-14 5 0 16,-6-1-1-16,-4 1 1 15,-10-5 0 1,-4-3 0-16,-2-4 0 16,-2-5-1-16,-1-5 1 0,-1 0 0 15,0-12 0-15,20 6 0 16,-26-25-1-16,18 5 1 16,3-5-1-16,5-7 1 15,0-5 0-15,2-2-1 16,1-3 0-16,3-1 1 15,-4 4-1-15,4-2-1 16,-6 9 0-16,0-1-3 16,0 33-4-16,-17-31-34 15,17 31 0-15,-10-18-1 16,10 18 0-16</inkml:trace>
  <inkml:trace contextRef="#ctx0" brushRef="#br0" timeOffset="124971.668">27536 9442 16 0,'0'0'34'0,"0"0"2"16,0 0-7-16,0 0-8 16,-20-2-6-1,36 13-2-15,-16-11-3 0,23-1-2 16,-23 1-3-16,48 9 0 15,-17-1-1-15,11 12 1 16,1-8-1-16,3 7-1 16,1-5 0-16,4 2-1 15,-5-5 0-15,-1-3-1 16,-5-4 0-16,-7-4 0 16,-7 0-2-16,-6-8-2 0,0 16-3 15,-20-8-27-15,0 0-8 16,-8-17-1-16,8 17 0 15</inkml:trace>
  <inkml:trace contextRef="#ctx0" brushRef="#br0" timeOffset="137411.6043">12302 13110 28 0,'0'0'33'16,"-15"-2"2"-16,15 2 1 16,-26-14-22-16,44 38-2 15,-18-24-2-15,21 49-2 16,-13-18-2-16,16 14 0 15,-10-2-1-15,7 12-1 0,-9-4-1 16,0 2 0-16,-6-6-1 16,-4-5 0-1,-8-9 0-15,4-5-1 16,-4-9 0-16,6-19 0 0,-20 16-1 16,20-16 1-16,-23-34-1 15,19-1 0-15,-2-12 0 16,2-12-1-16,4-2 1 15,10-7 0-15,0-3 0 16,7 6 0-16,9 0 1 16,2 12-1-16,5 10 0 15,5 16 1-15,1 5-1 16,1 22 1-16,-1 14 0 16,-5 17 0-16,-2 16-1 15,-7 16 2-15,-5 6-2 16,-6 4 1-16,-2-3-1 15,-1-7-1-15,-7-8 0 0,0-20-1 16,4-5-2-16,-8-30-4 16,26 0-6-16,-26-26-23 15,18-15-3-15,-4-12-1 16,5-14 2-16</inkml:trace>
  <inkml:trace contextRef="#ctx0" brushRef="#br0" timeOffset="137675.7029">12942 12910 53 0,'0'0'38'16,"-14"29"0"-16,0 16 1 16,-13-2-24-16,17 28-5 15,-6-12-3-15,16 10-2 16,0-16-2-16,8-10-1 0,12-22 0 16,11-17-2-16,-1-19 1 15,7-13 0-15,-3-13 0 16,-8-10-1-16,-9-6 2 15,-9 0-1-15,-8 0 0 16,-17 12-1-16,-7 8 1 16,-8 1-3-16,-1 19-3 15,-11-13-13-15,17 22-22 16,7 0-2-16,20 8 1 16,0 0-1-16</inkml:trace>
  <inkml:trace contextRef="#ctx0" brushRef="#br0" timeOffset="138095.86">13785 12662 75 0,'0'0'41'0,"0"-21"0"16,-20 25 0-16,1 25-32 16,-21 2-4-16,7 24-1 15,-13 8-1-15,7 14 0 16,7 1-2-16,12 1 0 0,9-9-1 16,16-13 0-16,15-15 0 15,12-23 0 1,9-19 1-16,3-14-2 15,-5-17 2-15,-1-6-1 0,-11-14 1 16,-13-8-1-16,-8 0 1 16,-12 0 0-16,-8 10-1 15,-11 4 0-15,-9 4 0 16,1 5-1-16,1 11-1 16,0 5-2-16,13 14-4 15,-9-17-8-15,28 23-26 16,0 0 1-16,16-22-2 0,4 14 2 15</inkml:trace>
  <inkml:trace contextRef="#ctx0" brushRef="#br0" timeOffset="138367.962">13831 12311 56 0,'0'0'40'16,"0"0"0"-16,0 0 1 15,0 0-22-15,11 43-10 16,-5-6-2-16,14 18-2 16,-4 0-2-16,10 14 0 15,-3-2-2-15,1 3 0 0,0-9-1 16,1-8 0-16,-5-8 0 16,-6-7-1-16,0-5-2 15,-14-33-1 1,17 31-4-16,-17-31-13 0,-11-21-20 15,-3 3 0-15,-4-7-1 16,-4-11 1-16</inkml:trace>
  <inkml:trace contextRef="#ctx0" brushRef="#br0" timeOffset="139619.4289">13623 12625 56 0,'16'20'37'16,"0"-24"0"-16,13-4 0 16,7-6-28-16,2-17-3 15,15 3-1-15,-2-9-3 0,2-2-1 16,-7-3 0-16,1 1 0 16,-3 6-1-16,-11 7 0 15,-7 7 0-15,-4 7 0 16,-22 14 2-16,31-10 0 15,-31 10 0-15,22 32 1 16,-16-7 1-16,6 13 0 16,0 5 0-16,-1 8-1 15,-3 0 1-15,6 6-2 16,-2-6 0-16,2-4-1 16,-2-6 0-16,-2-4 0 15,1-9 0-15,-5-11-2 16,-6-17 1-16,20 2-1 0,-20-2 1 15,14-41-1-15,-2 4-2 16,-6-6 2-16,4-8 0 16,-1 2 1-16,-1 3-1 15,-4 5 1-15,0 10 0 16,0 9 0-16,-4 22 2 16,0 0-1-16,6 26 0 15,-4 5 0-15,2 5 0 16,4 7-1-16,4 0 1 15,2 0 0-15,5-4-1 16,7-11 1-16,2-9-1 16,5-11-1-16,5-10 1 15,-3-11 0-15,3-13-1 0,-1-9 0 16,-3-10 0-16,-8-6-1 16,-5-6 0-16,-7-4 0 15,-4 4 0-15,-8 2 1 16,-8 6-1-16,-2 12 2 15,-4 7 0-15,12 30 0 16,-27-16 2-16,27 16-1 16,-26 42 1-16,20-9-1 15,4 4 0-15,4 5 0 16,4-1 0-16,12-2-1 16,3-2 0-16,5-11-2 15,2-9 1-15,-3-13-3 0,13 2-3 16,-22-27-3-16,21 15-5 15,-31-39-4-15,28 19 0 16,-32-31 4-16,21 20 5 16,-15-8 7-1,2 0 4-15,6 17 6 0,-22-7 6 16,24 35 5-16,-24-18 0 16,20 42-1-16,-14-24-5 15,0 41-4-15,-2-14-2 16,10 13-1-16,-6-5-2 15,4-2-1-15,-3-1 0 16,3-7-1-16,-4-7-1 16,-2-18 1-16,6 18-1 0,-6-18 0 15,0 0 0-15,-4-22 1 16,4-2-3-16,0-7 2 16,6-2-1-1,-2-16-2-15,8-2-1 0,-4-14-1 16,12 4 0-16,-4-6-1 15,13 8 2-15,-7-1-1 16,15 5 2-16,-5 9 1 16,-2 9 3-16,1 14 1 15,-11 9 1-15,-2 14 1 16,-18 0 0-16,-6 33 0 16,-14-1 1-16,0 5-2 15,-5 2 0-15,1 2-1 0,8-7-1 16,4-3 0-1,20-11 0-15,16-10-1 16,9-10 0-16,13-2 1 16,1-6 0-16,10 8 0 0,-3-6 0 15,-1 8 0-15,-11 6 1 16,-15 7 0-16,-7 7-1 16,-14 7 0-16,-12 1 0 15,-14-1-2-15,-3 5 0 16,-5-11-4-16,2 24-10 15,-9-19-27-15,-1 3-1 16,-5 1 1-16,-5 5-2 16</inkml:trace>
  <inkml:trace contextRef="#ctx0" brushRef="#br0" timeOffset="140231.6573">12348 13971 18 0,'0'0'36'0,"-28"12"-1"16,28-12 2-16,-20 14-15 15,20-14-4-15,12-18-6 16,-2-3-2 0,33 3-3-16,3-19-2 0,19 1 1 15,10-13-3-15,20-2 0 16,-2-4-1-16,-2 0-1 16,-7 4-1-16,-11 10 0 15,-9 12-3-15,-25 1-6 16,-3 24-29-16,-36 4-2 15,-14 30 0-15,-18 1-1 16</inkml:trace>
  <inkml:trace contextRef="#ctx0" brushRef="#br0" timeOffset="140464.747">12362 14130 70 0,'0'0'40'0,"0"0"1"16,49-25 0-16,-17-7-31 16,29 7-2-16,-4-16-3 15,10 7-1-15,2-9-2 16,-2-2-2-16,-1 10-1 16,-13-1-5-16,-2 27-14 0,-11-13-22 15,-15 10 2 1,-5-4-2-16,-20 16 0 15</inkml:trace>
  <inkml:trace contextRef="#ctx0" brushRef="#br0" timeOffset="141131.9932">13681 13589 43 0,'-22'9'33'0,"-4"-9"3"15,26 0-10-15,0 0-11 16,28-41-2-16,17 26-3 15,-3-27-1-15,35 7-1 16,0-24-1-16,27 2-2 16,9-13-1-16,17-5-1 15,8-4 0-15,10 1-2 16,-3 3 0-16,-5 5 0 16,-6 11 0-16,-15 6-2 0,-21 12 1 15,-19 11-2-15,-14 13-1 16,-31 1-2-16,-2 24-5 31,-32-8-14-31,-20 13-16 0,-8 11 0 0,-15 5 0 16,-9 7 1-16</inkml:trace>
  <inkml:trace contextRef="#ctx0" brushRef="#br0" timeOffset="141456.1157">13805 13661 22 0,'-40'26'34'0,"3"-16"1"15,37-10 1-15,0 0-19 16,0 0-2-16,32-6-2 16,-3-22-2-16,32 7-1 15,3-21-4-15,28-3-1 16,9-18 0-16,23-3-2 15,7-11 0-15,11 3-1 16,-6 1 1-16,-9 6-2 16,-15 6 1-16,-17 16-2 15,-22 12 1-15,-22 11-1 16,-17 9-2-16,-34 13-3 0,25 9-10 16,-25-9-26-16,-11 28 1 15,-9-10-2-15,-2 1 0 16</inkml:trace>
  <inkml:trace contextRef="#ctx0" brushRef="#br0" timeOffset="196560.6908">23391 10246 35 0,'0'0'19'0,"0"0"1"16,0 0-3-16,0 0-2 16,0 0-3-16,0 0-1 0,0 0 0 15,0 0 0-15,0 0-2 16,0 0 0-16,0 0-2 15,0 0-1 1,0 0-2-16,0 0 0 0,0 0-1 16,0 0-1-16,26 2 0 15,-26-2 0-15,18-4 0 16,-18 4 0-16,19-2 1 16,-19 2-2-16,0 0 1 15,22 6-1-15,-22-6 1 16,20 2-2-16,-20-2 1 15,31 6 0-15,-31-6 0 16,28 4 0-16,-10-6 0 0,2 2-1 16,-20 0 1-1,27 8-1-15,-27-8 1 16,26 6-1-16,-6-4 1 16,-3-2-1-16,3-2 0 0,2 2 1 15,2-4 0-15,-3 0-1 16,1 4 1-16,-2-4 0 15,2 2-1-15,-1 4 1 16,-1-2-1-16,2 2 0 16,1 0 1-16,3 0-1 15,0-2 0-15,1-2 1 16,-1 4-1-16,6-6 0 16,1 4 0-16,-1-6 0 15,-3 4 1-15,1-2-1 16,4-2 1-16,-7 2-1 15,5-1 1-15,-5 1-1 16,-3 4 0-16,2-2 1 0,-4 0-1 16,1 2 0-16,-1 2 0 15,-2-2 0-15,3 2 0 16,-3-4 0-16,2 2 1 16,-2-4-1-16,5 4 0 15,-5-4 0-15,6 0 0 16,-7 0-1-16,1 0 1 15,-2 2 0-15,-18 2 0 16,28-4 0-16,-28 4 0 16,0 0 1-16,19 0-2 15,-19 0 2-15,0 0-1 16,0 0 0-16,0 0 0 16,0 0 0-16,0 0 0 0,0 0 0 15,0 0 1-15,0 0-1 16,0 0 0-16,0 0 0 15,0 0 0-15,0 0-1 16,0 0 1-16,0 0-1 16,0 0-1-16,0 0-2 15,0 0-2-15,0 0-7 16,-25 14-29-16,25-14 0 16,-18-2-1-16,18 2 1 15</inkml:trace>
  <inkml:trace contextRef="#ctx0" brushRef="#br0" timeOffset="197108.8961">24550 10129 36 0,'0'0'38'16,"-27"3"0"-16,27-3 2 0,-20 20-23 15,0-32-3-15,20 12-4 16,0 0-2-16,0 0-2 15,0 0-1-15,0 26-1 16,0-26-1-16,20 16-1 16,0-5 0-16,5-5-1 15,9-2-1-15,3-2 1 16,11-2-1-16,-1-2 0 0,4 0 0 16,1 0 0-16,-7-2 1 15,-7 4-1-15,-15 2 1 16,1 4 0-1,-24-6 0-15,0 0 0 0,6 20 0 16,-6-20 1-16,-37 23-1 16,15-3 1-16,-8-8-1 15,3 1 0-15,-1 1 0 16,2 2 0-16,1-6 0 16,-1-2-1-16,6-3 1 15,20-5 0-15,-33 4-1 16,33-4 0-16,-32 2 1 15,32-2-1-15,-20 0 0 0,20 0 0 16,0 0-1 0,-19 0 1-16,19 0 0 15,0 0 1-15,0 0-1 16,0 0-1-16,0 0 1 0,0 0 0 16,0 0-2-16,-18 8-1 15,18-8-4-15,0 0-18 16,-20-17-19-16,20 17 0 15,-20-20-1-15,20 20 1 16</inkml:trace>
  <inkml:trace contextRef="#ctx0" brushRef="#br0" timeOffset="200051.9942">23006 10136 1 0,'-14'-31'29'16,"14"31"3"-16,-8-18 0 16,3 1-12-16,5 17-3 15,-12-30-1-15,12 30-4 16,-8-35-1-16,8 35-1 16,-8-47-1-16,10 27-1 15,-10-23-1-15,14 12-1 16,-12-9-2-16,12 5 0 15,-6-6 0-15,8 2-2 16,-2-9 1-16,2 5-2 16,0-6 1-16,1 6-1 15,-1-2 0-15,0 4 0 0,4-1 1 16,-4 3-2-16,2 2 1 16,-2 4-1-16,-2 5 1 15,0 1-1-15,-3 1 1 16,1 5-1-16,2-3 1 15,-4 2-2-15,-2 22 2 16,8-33-1-16,-8 33 0 16,6-27 0-16,-6 27 1 15,4-28-1-15,-4 28 0 16,2-22 1-16,-2 22-1 16,0 0 0-16,-2-25 0 15,2 25 0-15,0 0-1 16,2-26 1-16,-2 26 0 0,0 0 1 15,0 0-1-15,0-17 0 16,0 17 0-16,0 0-1 16,0 0 2-16,0 0-1 15,0 0 0-15,0 0-1 16,0 0 1-16,0 0 0 16,0 0 0-16,0 0 0 15,0 0 0-15,0 0 0 16,0 0 1-16,0 0-1 15,0 0 0-15,0 0 0 16,0 0 0-16,0 0 0 16,0 0 0-16,0 0 0 0,0 0 1 15,0 0-1-15,0 0 0 16,0 0 0-16,0 0 0 16,0 0 0-16,0 0 0 15,0 0 0 1,0 0 0-16,0 0 0 0,0 0 0 15,-12-18 1-15,12 18-1 16,0 0 0-16,0 0 0 16,0 0 0-16,-8-19 0 15,8 19 0-15,0 0 0 16,0 0 0-16,0 0 0 16,0 0-1-16,0 0 1 15,0 0 0-15,0 0 0 0,0 0 0 16,0 0 0-16,0 0 0 15,0 0 0-15,0 0 0 16,0 0 0-16,0 0 0 16,0 0 0-16,0 0 0 15,0 0 0-15,0 0 0 16,0 0 0-16,0 0 0 16,0 0-1-16,0 0 1 15,0 0 0-15,0 0 0 16,0 0 0-16,0 0 0 15,0 0 0-15,0 0 0 16,0 0 0-16,0 0 0 16,0 0 0-16,0 0-1 0,0 0 1 15,0 0 0-15,0 0 0 16,0 0 0 0,0 0 0-16,0 0 0 15,0 0 0-15,0 0-1 0,0 0 1 16,0 0 0-16,0 0 1 15,0 0-1-15,0 0 0 16,0 0 0-16,0 0 1 16,0 0-1-16,0 0 0 15,0 0-1-15,0 0 1 16,0 0-1-16,0 0 2 16,0 0-1-16,-15 23 0 15,15-23 0-15,-12 26 0 0,6-9 0 16,6-17 1-1,-18 30-1-15,8-13-1 16,10-17 1-16,-20 30 0 16,20-30 0-16,-23 27 0 0,23-27 1 15,-16 24-1-15,16-24 0 16,0 0 0-16,0 0 0 16,-18 10 0-16,18-10 0 15,0 0 0-15,-2-24-1 16,2 24 2-16,-4-23-1 15,4 23 0-15,6-30 0 16,-6 30 0-16,8-27-1 16,-8 27 1-16,20-34 0 15,-20 34-1-15,20-27 1 16,-20 27 0-16,17-20 0 16,-17 20 0-16,0 0 1 15,18-19-1-15,-18 19 0 0,0 0 0 16,0 0 0-16,0 0 0 15,0 0 0-15,20-4 0 16,-20 4 0-16,0 0 1 16,22 11-1-16,-22-11 1 15,13 20-1-15,-13-20 0 16,18 24 0-16,-18-24-1 16,10 29 1-16,-10-29 0 15,12 24 1-15,-12-24-2 16,0 0 1-16,18 19 0 15,-18-19 0-15,0 0 0 16,0 0 0-16,15 6 0 16,-15-6-1-16,0 0 1 0,0 0 0 15,0 0 0-15,0 0 1 16,0 0-1-16,0 0 0 16,0 0 0-16,0 0 0 15,0 0 0-15,0 0 0 16,0 0 1-16,0 0-1 15,0 0 0-15,0 0 0 16,0 0 0-16,0 0 1 16,-19 0-1-16,19 0 0 15,-26-2 0-15,10 0 0 16,-9 2 0-16,-1 2 0 16,-2-2 0-16,3 4 1 0,-1-2-1 15,0-2 1-15,1 2-1 16,5 0 0-16,20-2 0 15,-22-2 0-15,22 2-1 16,0 0 1-16,0 0-1 16,-18-4-1-16,18 4-2 15,0 0-5-15,0 0-26 16,6 18-8-16,-6-18 0 16,0 0-1-16</inkml:trace>
  <inkml:trace contextRef="#ctx0" brushRef="#br0" timeOffset="207112.632">19691 13632 20 0,'-6'-32'32'16,"6"32"-1"-16,-2-27 0 15,-10 11-17-15,12 16 0 16,0 0-1-16,0 0-2 16,0 0-2-16,20 20-1 15,-22-2 0-15,8 13-3 16,-6-4 0-16,2 9-2 16,-2 3-1-16,0-4-2 15,0-1-2-15,-2-9-4 16,8 10-5-16,-22-9-23 15,14 0-6-15,2 7 2 16,-6-4-1-16</inkml:trace>
  <inkml:trace contextRef="#ctx0" brushRef="#br0" timeOffset="209664.5875">20224 13934 1 0,'0'0'21'0,"0"0"6"15,0 0 1 1,22-20-17-16,-22 20 0 16,0 0 1-16,31-7 0 15,-31 7 1-15,0 0-3 0,0 0-1 16,0 0-2-16,0 0-1 15,-31 25-1-15,3-11-2 16,-1 9 0-16,-11-1 0 16,-1 5-1-16,-11-1 0 15,7 3-1-15,-8-1 1 16,7-5-1-16,7-1 0 16,7-6 0-16,12-3 0 0,20-13-1 15,0 0 0 1,50 10 0-16,-3-16 1 15,18 2-1-15,8-1 0 16,12 5 1-16,-2 7-1 16,-10 7 1-16,-12 12 0 0,-15 15 1 15,-26 14-1-15,-17 17 1 16,-32 15 0-16,-26 17-1 16,-30 6 2-16,-20 13-1 15,-19-5 0-15,-1-8-2 16,1-10 1-16,7-16 0 15,19-17-1-15,21-12 1 16,23-23-1-16,31-11 0 16,21-1 1-16,21-1-1 0,7 3 0 15,14 13 1 1,-1 10 0-16,0 12-1 16,5 14 0-16,-5 9 0 0,1 5 0 15,-1-3-1-15,-3-5 1 16,3-10 0-16,5-12 0 15,9-16-1-15,-1-14 1 16,1-17-3-16,-2-6-2 16,-17-25-6-16,3 3-29 15,-17-6 0-15,-12-3-1 16,-16 0 0-16</inkml:trace>
  <inkml:trace contextRef="#ctx0" brushRef="#br0" timeOffset="216268.0494">28138 12242 30 0,'20'-13'23'16,"-20"13"0"-16,0 0-3 16,0 0-4-16,0 0-1 15,0 0-5-15,-4 19 0 16,4 11-2-16,-20-9 1 0,10 18-3 15,-10-1 2-15,3 17-3 16,-11-4 0-16,2 10-1 16,-5-6 0-16,9 3-1 15,-4-9-2-15,3 1 1 32,1-7-2-32,4-10 1 0,4-5-1 0,6-9 1 15,8-19-1-15,0 0-2 16,0 0-1-16,-19-14-3 15,19 14-1-15,-4-39-4 16,4 39-8-16,-2-19-20 16,-4 1 0-16,6 18 1 15,-26-8 1-15</inkml:trace>
  <inkml:trace contextRef="#ctx0" brushRef="#br0" timeOffset="216652.1928">27708 12786 18 0,'0'0'34'16,"0"0"1"-16,0 0 0 15,-14 27-19-15,14-27-3 16,0 20-2-16,0-20-3 16,2 47-1-16,-4-25-2 15,4 11-1-15,-4-5-1 16,4 1 0-16,-4-5-2 0,4-5 0 15,-2-19 0-15,0 18-1 16,0-18 1 0,0 0-1-16,0 0 1 15,19-16-1-15,-19 16 0 0,36-33 0 16,-14 9 1-16,9-3-1 16,5-3 0-16,5 1 0 15,-5-1 1-15,-3 9-1 16,-3-1 0-16,-10 5 0 15,-20 17-1-15,2-22 0 16,-2 22-2-16,-40-10-4 16,40 10-18-16,-39 10-14 15,11-16-1-15,8-2 1 0</inkml:trace>
  <inkml:trace contextRef="#ctx0" brushRef="#br0" timeOffset="219448.2372">28434 12142 8 0,'0'0'28'16,"12"-35"3"-16,6 17-15 15,-18 18-3-15,14-29-2 16,11 25-1-16,-25 4-2 15,48-8-1-15,-15 4-1 16,24 14-2-16,3-6-1 16,25 15 1-16,7-5-1 15,25 20 0-15,7-3-1 16,20 18 1-16,12 8 2 16,14 19-2-16,8 9 0 15,6 17 0-15,-3 10 0 16,3 27-2-16,-6 10 1 0,-9 12 0 15,-15 12-1-15,-13 11 0 16,-17 11 1-16,-19 3-1 16,-17-2 0-16,-20-9 1 15,-21-11 0-15,-15-5-1 16,-32-18 0-16,-14-14 1 16,-26-21 0-16,-5-12 1 15,-26-18 0-15,-6-7-2 16,-10-18 1-16,-6-10 0 15,-2-14-1-15,-5-8-1 16,1-3 0-16,-4-1 0 16,3-1 0-16,-11-1 0 15,-6 3 0-15,-5 7 0 0,-4 2 0 16,3 7 1-16,3 1-1 16,9-4 1-16,9-4 0 15,15-3-1-15,16-1 0 16,17-9 1-16,17-5-1 15,15-3 1-15,22-16-1 16,0 0-1-16,-4 18 0 16,4-18 0-16,32-4 0 15,-15-2-2-15,5 6-1 16,-22 0-4-16,50-12-3 16,-43-14-16-16,15 13-12 15,2-5-1-15,-4-2 1 16</inkml:trace>
  <inkml:trace contextRef="#ctx0" brushRef="#br0" timeOffset="219968.4319">29550 15551 7 0,'-18'-4'30'16,"18"4"2"-16,0 0-9 15,-34-6-7-15,34 6 0 16,0 0-1-16,0 0-2 16,0 0-3-16,0 0-3 15,0 0-1-15,0 22 0 0,0-22-2 16,-2 22 0 0,2-22-1-16,-17 37 0 15,-3-12-1-15,-6 17 1 16,-11-3-2-16,-5 2 1 0,-5 0-1 15,-8 2 0-15,-1-1-1 16,-1-7 0-16,0-2 1 16,9-11-2-16,9-6 2 15,7 1 0-15,7-9 0 16,25-8 0-16,0 0-1 16,0 0 2-16,43-12-2 15,-3 3 2-15,11 1-2 16,4-2 1-16,8 0 0 15,-1 8-1 1,-5 4 2-16,-6 4-2 0,-3 8 2 16,-11 1-2-16,-9 3 1 31,-9 4-1-31,-5-5 1 0,-14-17-2 0,14 26 1 0,-14-26-3 16,0 0-1-16,0 0-4 15,0 0-20-15,-8-30-13 16,6 11 0-16,-4-3-1 15</inkml:trace>
  <inkml:trace contextRef="#ctx0" brushRef="#br0" timeOffset="230516.3734">24151 15108 27 0,'0'0'23'0,"-9"17"0"15,9-17 0-15,-12 20-3 16,-6-22-3-1,18 26-5-15,-16-21-3 0,18 17-2 16,-2-20-1-16,0 0-2 16,24 2 0-16,3-4-1 15,-1-4 0-15,14 6 1 16,1-8-1-16,10 2-1 16,1 1 0-16,5 1 0 15,-10 2-1-15,5 0 0 16,-5-4 0-16,-1 6 0 15,-7-2 0-15,-5 0 0 0,-5-8 0 16,-3 2 0-16,-4-2 0 16,-5 1 0-1,-17 9 0-15,28-24 0 16,-28 24-1-16,20-20 1 0,-20 20-1 16,0 0 0-16,0 0-1 15,0 0 0-15,0 0 0 16,0 0-2-16,0 0 0 15,0 0-1-15,0 0 0 16,0 0-2-16,0 0 2 16,-14-21-1-16,14 21 1 15,-26-6 1-15,26 6 1 0,-31-2 1 16,5 2 1 0,6 0 2-16,-7-2 1 15,3 8 1-15,0-8-1 16,24 2 1-16,-37 2 0 15,37-2-1-15,0 0-1 0,0 0 0 16,21-2-1-16,11 0 0 16,2-2 0-16,11 0 0 15,4 0 0-15,5 6 0 16,-7-4 0-16,-4 8-1 16,-9-2 1-16,-8 12 0 15,-12 1-1-15,-14 5 1 16,-12 2-1-16,-8 3 1 15,-12-5 0-15,3 3 1 16,-7-7-2-16,7-4 1 16,-3-7 0-16,6-5 0 15,1-2 0-15,9-4 0 0,16 4 0 16,-32-5 0-16,32 5-1 16,-19-10 1-16,19 10-1 15,0 0 0-15,0 0 0 16,-6-20-2-16,6 20-1 15,0 0-3-15,19-8-6 16,-19 8-27-16,0 0-2 16,0 0 1-16,0 0-1 15</inkml:trace>
  <inkml:trace contextRef="#ctx0" brushRef="#br0" timeOffset="232031.936">24215 17677 36 0,'0'0'19'15,"0"0"1"-15,-14 21 0 0,14-21-2 16,0 0-3-16,-20 8-3 16,20-8-2-16,0 0-2 15,28 18-2-15,-28-18-1 16,51 0-2-16,-6-6 1 15,21 2-1-15,1-2 0 16,18-2-1-16,1 0 0 16,-1 1-1-16,-2 1-1 15,-12 2 1-15,-5 0-1 16,-19 4 0-16,-4 0 0 16,-15 2-1-16,-8 0 1 15,-20-2 0-15,22 4-1 16,-22-4 1-16,0 0-1 0,0 0-1 15,0 0-2-15,11-22-1 16,-11 22-5-16,-8-20-11 16,8 20-15-16,0 0 1 15,-19-19-1-15,19 19 2 16</inkml:trace>
  <inkml:trace contextRef="#ctx0" brushRef="#br0" timeOffset="232596.1464">24841 17614 16 0,'-38'-4'31'16,"14"6"2"-16,-3-6 0 15,5-12-14-15,22 16-5 0,-26-4-4 16,26 4-2-16,0 0-2 16,36 4 0-1,-5-8-2-15,15 6-1 16,5-2 0-16,10 6-2 0,3-2 1 31,1 4-2-31,-4-2 1 0,-6 2 0 0,-13-2 0 16,-9 5 1-16,-9-1 0 15,-24-10 0-15,14 20 0 16,-14-20 0-16,-18 16 0 16,-2-7 0-16,-11 3 0 15,-3 0 0-15,-5 2-1 16,-1 1 0-16,1 1 0 0,1-2 0 15,5 0-1 1,7-3 1-16,4 3-1 16,22-14 0-16,-31 28 0 15,31-28 1-15,-22 21-1 0,22-21 0 16,-18 26 0-16,18-26 1 16,0 0 0-16,-20 15-1 15,20-15 1-15,0 0 0 16,-6-29 0-16,4 9 0 15,-4-3 0-15,-1-7 0 16,-5-3 0-16,-2 0-1 16,-4 1 1-16,4 5 0 15,-5-1-1-15,5 7 0 16,2 1-1-16,12 20 0 16,-18-18-1-16,18 18-4 15,0 18-20-15,0-18-15 16,4 35-1-16,-4-11-1 0,0 1 0 15</inkml:trace>
  <inkml:trace contextRef="#ctx0" brushRef="#br0" timeOffset="236500.607">25974 3242 28 0,'-20'-43'33'0,"14"25"-2"16,6 18-6-16,-14-51-4 16,14 51-3-1,-13-35-3-15,13 35-4 16,-6-24-1-16,6 24-2 0,0-20-1 16,0 20-2-16,-4-25 0 15,14 3-2-15,-10 1 0 31,7 1-1-31,-1 3 0 0,-6 17-1 0,18-22 1 16,-18 22-1-16,24 6 0 16,-6 13 1-16,3 7-2 15,9 1 2-15,-2 3-2 16,9 5 1-16,3-1-1 16,-1 7 1-16,1-6 0 15,-1 2 0-15,-5-1 0 16,3 3-1-16,-5 2 1 15,-3-7-1-15,1-1 0 0,-2-8 0 16,-3-5 1-16,1-8-1 16,0-8 0-16,-7-4 0 15,-3-4 0-15,-16 4 1 16,30-12-1-16,-30 12 1 16,16-22-1-16,-16 22 0 15,11-23 0-15,-11 23 0 16,14-39 1-16,-6 17-2 15,2-11 2-15,0-1-2 16,6-1 0-16,0 0 1 16,1 1 0-16,5 5-1 15,2-3 1-15,1 3 0 16,3 2 0-16,-2 5 1 0,1 0-2 16,-3 5 2-16,-2-5-2 15,-8 4 0-15,-14 18-1 16,19-25-5-16,-7 43-14 15,-12-18-23-15,-20 4-1 16,-3 1 1-16,-1 5-1 16</inkml:trace>
  <inkml:trace contextRef="#ctx0" brushRef="#br0" timeOffset="240341.0383">26217 5279 19 0,'0'0'29'0,"0"0"0"16,0-20-9-16,0 20-4 15,0 0 0-15,0 0-4 16,0 0 0-16,0 0-3 16,0 0 0-16,0 0-2 15,0 0-1-15,0 0 0 16,0 0-1-16,0 0-1 15,0 0-1-15,18 6 0 16,-18-6 0-16,0 0 0 16,25-2-1-16,-25 2 0 15,28 8 0-15,-8 0-1 16,-1-4 1-16,7 2 0 0,2-6-1 16,5 0 0-16,5-2 1 15,-1-2 0-15,3-2-1 16,-5 2 0-16,3-2-1 15,1-2 1-15,-1 3-1 16,-3 1 1-16,3-2-1 16,-5 0 0-16,-1 0 1 15,2-2-1-15,-3 2 0 16,-3 4 1-16,-1 0 0 16,3 0-1-16,-2 0 0 15,3 2 1-15,-5 0-1 16,6 2 0-16,-5 0 0 15,5 2 1-15,-5-2-1 0,1 0 0 16,2 0 1-16,-1-4-1 16,7 0 0-16,-3-2 0 15,7 0 1-15,-1-2-1 16,1 2 0-16,1-1 0 16,3 3 0-16,-9 2 0 15,1 0 0-15,-3 2 1 16,-1-2-1-16,-4 0 0 15,3 2 0-15,3-4 0 16,-1 2 0-16,-1 0 0 16,-4-4 0-16,3 4 0 15,-5-2 0-15,0 4 0 16,-5-2-1-16,3 0 1 0,-8 0 0 16,4 2 0-16,3-2 0 15,-3-2 0-15,0 4 0 16,1-4 0-1,3 4 0-15,-4-2 0 0,0 2 0 16,-1-4 0-16,-19 2 0 16,34 2 0-16,-34-2 0 15,32 5 0-15,-32-5 0 16,21 4 0-16,-21-4 0 16,24 0 0-16,-24 0 0 15,0 0 0-15,0 0 0 16,0 0 0-16,0 0 0 15,0 0 1-15,0 0-1 0,0 0 0 16,0 0 0 0,0 0 1-16,0 0-1 15,0 0 0-15,0 0 0 16,-32-2 1-16,32 2-1 0,-37-3 0 16,15-1 1-16,-4 0-1 15,-5 0 0-15,3 0 0 16,-11 0 0-16,-1-2 0 15,-5 4 0-15,-5 0 0 16,1 2 1-16,-8 2-1 16,4 2 0-16,-7-2 1 15,3-2-2-15,0 6 1 16,1-6 1-16,3 0-1 16,2 0 0-16,-1 0 0 15,5 2-1-15,-4 2 2 16,-1 0-1-16,5-2 0 15,2 3 0-15,5-3 0 0,1 2 0 16,-1 2 0-16,3-6 0 16,3 4 0-16,-5-4 1 15,-7 2-2-15,3 0 2 16,1 0-1-16,-3-2 0 16,-1-2 0-16,5 2 1 15,-2 2-2-15,9-2 1 16,2 2 1-16,5-2-2 15,1 2 1-15,0-2 0 16,7 0 0-16,19 0 0 31,-32 2 0-31,32-2 0 0,-22 6 0 0,22-6 0 0,-25 8 0 16,25-8 0-16,-32 10 0 16,12-3 0-16,3-5 0 15,17-2 0-15,-28 8 0 16,28-8 0-16,-22 2-1 15,22-2 1-15,0 0 0 16,0 0 0-16,0 0 0 16,0 0 0-16,0 0 0 15,0 0 0-15,0 0-1 0,0 0 2 16,0 0-1 0,0 0 0-16,0 0-1 15,0 0 1-15,0 0 0 16,0 0 0-16,0 0 0 0,0 0 0 15,0 0 0-15,0 0 0 16,0 0 0-16,0 0-1 16,28 6 1-16,-8-6 0 15,1 0 0-15,11-2 0 16,5 2 0-16,-1 0 0 16,7 2 0-16,3-2 1 15,5 4-1-15,-2 0-1 16,7-2 1-16,-7 0 0 15,2-6 0-15,3 6-1 16,1-4 2-16,-6-2-2 16,1 2 1-16,-3-2 0 15,5 2 0-15,-5 2 0 0,-2 0 0 16,-1-2 0-16,-3-2 0 16,-1 2 0-16,3 0 0 15,-7-2 1-15,1 4-1 16,-5-2-1-16,3 6 1 15,3-6 0-15,-7 2 0 16,5 2 0-16,-4-2 0 16,5 0 0-16,-5 0 0 15,1 0 0-15,-3-2 0 16,1 2-1-16,1 0 1 16,0 0 0-16,-1 0 0 15,-3-2 0-15,4 0 1 16,-9-1-1-16,7-1 0 0,-5 2 0 15,1-2 0-15,-4-4 0 16,-2 4-1-16,3 0 1 16,-3 0-1-16,0 0 1 15,-4 2 1-15,1-2-1 16,-17 4-1-16,32-2 2 16,-32 2-1-16,28-6 0 15,-28 6 0-15,27-2 0 16,-27 2-1-16,24-2 1 15,-24 2 0-15,16 0 0 16,-16 0 0-16,0 0 0 16,0 0 0-16,19 6-1 15,-19-6 2-15,0 0-1 0,0 0 0 16,0 0 0-16,0 0 0 16,0 0 0-16,0 0 1 15,0 0-1 1,0 0 0-16,0 0 0 0,0 0 0 15,0 0 0-15,0 0 0 16,0 0 0-16,0 0 0 16,0 0 1-16,0 0-1 15,0 0-1-15,0 0 1 16,0 0-1-16,0 0-1 16,0 0-3-16,-13-21-16 15,13 21-23-15,-28-10 0 0,4 2-1 16,-3-4 1-16</inkml:trace>
  <inkml:trace contextRef="#ctx0" brushRef="#br0" timeOffset="246668.4006">26701 4618 14 0,'0'0'32'15,"0"0"1"-15,7-16 1 16,-7 16-13-16,0 0-5 16,0 0-4-16,0 0-2 15,0 0-1-15,0 0-2 16,0 0-1-16,0 0 0 16,12 22-1-16,-12-22-1 15,0 37 0-15,0-14-1 16,0 7-1-16,-6-1 0 15,10 1 0-15,-10-3-2 0,6-3 1 16,0-5 0-16,0-19-1 16,2 22 0-1,-2-22 1-15,0 0-2 16,0 0 2-16,18 14-1 0,-18-14 1 16,22-4-1-16,-22 4 0 15,35-6 0-15,-15 2 0 16,2-2 0-16,0-4-1 15,1 4 1-15,-1-2-2 16,2 5 0-16,-9-3-3 16,9 8-3-16,-24-2-5 15,34-6-18-15,-34 6-11 0,19 0 1 16,-19 0 0-16</inkml:trace>
  <inkml:trace contextRef="#ctx0" brushRef="#br0" timeOffset="247096.5607">27251 4600 60 0,'18'-28'38'0,"-18"28"1"15,0 0-12-15,-31-13-12 16,31 13-4-16,-40 15-3 15,20-1-3-15,-7-2-1 16,1 2-3-16,6 1 0 16,20-15 0-16,-25 20-1 15,25-20 0-15,0 0-1 0,27 4 1 16,-1-6 0-16,6 0 0 16,1-2 0-16,5 0 0 15,1 4 0-15,-5 0 0 16,-3 4 1-16,-9 4-1 15,-22-8 1-15,30 18 0 16,-30-18 0-16,-6 31 1 16,6-31-1-16,-32 29 0 15,12-11-1-15,1-2 1 16,1-2-1-16,2-5-2 16,16-9-2-16,-26 8-4 15,26-8-5-15,0 0-27 16,0 0 0-16,0 0-2 0,14-27 2 15</inkml:trace>
  <inkml:trace contextRef="#ctx0" brushRef="#br0" timeOffset="247292.6349">27445 4598 46 0,'28'-6'38'16,"-28"6"1"-16,0 0 1 15,31 41-24-15,-31-41-4 16,-8 32-2-16,-4-15-4 15,12 7-2-15,0-6-2 16,0-18-1-16,6 27-4 16,-6-27-4-16,26 12-9 15,-26-12-25-15,16-22 1 0,-6 5-1 16,-8-7 1-16</inkml:trace>
  <inkml:trace contextRef="#ctx0" brushRef="#br0" timeOffset="247425.6854">27526 4461 22 0,'0'0'28'16,"0"0"-2"-16,0 0-15 15,-30-4-33-15,40 27-4 16,-10-23-2-16</inkml:trace>
  <inkml:trace contextRef="#ctx0" brushRef="#br0" timeOffset="247864.8508">27571 4576 34 0,'0'0'38'0,"18"2"1"16,-18-2 0-16,0 0-21 16,20 14-5-16,-20-14-3 15,6 26-2-15,-10-7-3 16,8 5-1-16,-8-3-2 15,2-1 0-15,-4 0-1 16,4-3 0-16,2-17-1 16,-12 18 1-16,12-18-1 0,0 0 0 15,-6-18 0-15,12 1-1 16,-4-5 1 0,4-3 0-16,6-1-1 15,0-1 1-15,1 3-1 16,1-2 1-16,4 5 0 0,-2 3 0 15,4 5 0-15,-1 1 0 16,1 6 1-16,-20 6 0 16,32 6-1-16,-32-6 0 15,19 33 1-15,-19-7-1 16,-6 3 0-16,-1 0 0 16,1 3-2-16,-8-5-1 15,10 1-2-15,4-28-4 16,-8 35-13-16,8-35-18 0,0 0 0 15,0 0-1-15,20-33 1 16</inkml:trace>
  <inkml:trace contextRef="#ctx0" brushRef="#br0" timeOffset="248156.9597">27917 4406 58 0,'0'0'39'16,"0"0"0"-16,4 25-2 15,0 14-23-15,-24-17-5 16,18 17-3-16,-6-5-2 16,10-3-1-16,-2-5-2 0,18-9-1 15,-2-11 0-15,9-12 0 32,5-8 0-32,-2-7 0 0,-1-9 1 15,-1-5-1 16,-8-4 0-31,-10 0 0 0,-6 3 0 0,-6 1-1 0,-6 7 0 0,-6 7-2 16,16 21-4-16,-38-37-10 16,38 37-22-16,-33-2-1 15,13 8 0-15,20-6 0 16</inkml:trace>
  <inkml:trace contextRef="#ctx0" brushRef="#br0" timeOffset="248389.0484">27840 4496 57 0,'23'10'40'16,"-23"-10"1"-16,20-8-1 16,-2 16-23-16,-4-26-9 15,15 10-3-15,-3-5-1 16,6-1-3-16,-1 2-2 15,1-4-4-15,7 24-9 16,-9-16-26-16,-30 8-1 16,24 2 0-16,-24-2-1 15</inkml:trace>
  <inkml:trace contextRef="#ctx0" brushRef="#br0" timeOffset="250848.962">25666 7118 36 0,'6'-29'28'16,"-6"29"1"-16,2-24-1 16,-10 2-6-16,8 22-4 15,0 0-4-15,0 0-2 16,0 18-4-16,8 23-1 15,-8 0-2-15,6 20 0 16,-6 2-2-16,6 10-1 16,0 1-1-16,1-7 0 15,-1-10-1 1,2-16-1-16,4-13 0 0,-12-28-3 16,26 11-1-16,-20-32-2 0,13 17-6 15,-24-22-23-15,6 1-4 16,3 1 0-16,-4 3 0 15</inkml:trace>
  <inkml:trace contextRef="#ctx0" brushRef="#br0" timeOffset="251884.3485">25804 7353 44 0,'0'0'36'0,"0"0"-1"15,0 0-12 1,0 0-5-16,0 0-7 15,0 0-3-15,32 4-3 16,-32-4-2-16,35-9 1 0,-11 5-1 16,9 8 0-16,-1-6 0 15,8 6-1-15,-1-4 1 16,6 0-1-16,1 0-1 16,1 0 0-16,-1-2 0 15,5 2 0 1,-6 0-1-16,3 0 1 0,-3 2 0 15,1 0-1-15,-5-1 1 32,8 7 0-32,7-8-1 0,7 2 1 0,2-8-1 15,14-1 1-15,6-1-1 16,6 0 0-16,8 0 0 16,5-6 0-16,1 8 0 0,-2 2 0 15,1 1 0-15,-3 4 0 16,4-4 0-16,-1 3 0 15,1-2-1-15,-3 0 1 16,-1 0 0-16,4 0 0 16,3 2-1-16,5 0 1 15,-2 2 0-15,-1-2 0 16,5 0 0-16,-1 0 0 16,3 2-1-16,-9-2 1 15,1 4 0-15,-4-2 0 16,-5 1 0-16,5 1-1 15,3 0 1-15,3-2 0 16,2 0 0-16,-3-2 0 0,9-4 0 16,-3 2-1-16,-5 0 2 15,-7 2-1-15,-5 2 0 16,-6 2 0-16,-2-2 0 16,-4 4-1-16,-4 2 1 15,1-6 0-15,1 4 0 16,0-6 0-16,-4 2 0 15,2-2 0-15,-4 0 0 16,-6 2 0-16,-4 0 0 16,-10 4 0-16,-3-2 0 15,-7-1 0-15,-9 1 0 16,-9-2 0-16,-9 2 0 0,-2-2 1 16,-20-2-2-16,0 0 0 15,19 2 0-15,-19-2-2 16,0 0-1-16,-31-4-4 15,29 24-6-15,-24-10-25 16,6 1 0-16,-5 3-1 16,-3-4 2-16</inkml:trace>
  <inkml:trace contextRef="#ctx0" brushRef="#br0" timeOffset="252388.5405">31416 6990 28 0,'6'-27'36'0,"1"3"2"16,-7 24-11-16,12-43-3 15,8 47-5-15,-28-25-5 16,8 21-4-16,0 0-2 0,14 35-2 16,-14-12-2-1,6 15-1-15,-4 13 0 16,4 15-1-16,-2 13 0 15,0 7 1-15,0 5-1 0,2-3 0 16,-4-6-1-16,2-3 1 16,-3-14-1-16,1-18 0 15,-2-12 0-15,0-13-1 16,0-22 0-16,0 0 0 16,0 0-1-16,10-20 0 15,-8-13-2-15,2-14-1 16,2-8-1-16,-10-24-1 15,8 10-3-15,-16-15-3 16,20 17-30-16,-22 1 0 16,3 7 1-16,-1 15 0 15</inkml:trace>
  <inkml:trace contextRef="#ctx0" brushRef="#br0" timeOffset="253853.0853">27621 7699 36 0,'0'0'34'15,"0"0"-1"-15,-30-10-10 0,30 10-4 16,12-22-5-16,14 17-2 16,-15-23-3-16,23 12-1 15,-8-13-2-15,13 13-1 16,1-7-1-16,1 11 0 15,2 2-2-15,-1 10-1 16,-5 4 1-16,-5 12-1 16,-12 3 1-16,-8 13-2 15,-16 3 1-15,-4 6-1 16,-12 6 0-16,-6 1 1 16,-1-3-1-16,-9-4 1 15,7-4-1-15,3-7 0 16,2-9 0-16,4-5 0 0,20-16 0 15,-25 16 0-15,25-16 1 16,0 0-2-16,-20 0 1 16,20 0 1-16,0 0-1 15,0 0 0-15,26-8 1 16,-8 6-1-16,3 2 1 16,9 0 0-16,-3 0 0 15,13-2 1-15,-6 0-1 16,3 2 0-16,-3-2 0 15,-3 8-1-15,-3-6 1 16,-8 10 0-16,-20-10 0 16,25 7-1-16,-25-7 1 15,0 0-1-15,0 0 0 0,0 0 0 16,0 0 0-16,0 0-2 16,0 0-1-16,0 0-5 15,6 20-6-15,-6-20-28 16,0 0-1-16,-12-18 0 15,12 18 0-15</inkml:trace>
  <inkml:trace contextRef="#ctx0" brushRef="#br0" timeOffset="254377.2796">28251 7632 30 0,'0'0'38'0,"11"-19"2"15,-11 19-1-15,-6-28-19 16,26 36-3-16,-20-8-5 16,0 0-3-16,-8 18-3 0,8 3-2 15,-4 1-1-15,4 7 0 16,0 3-1-16,-2 7 0 16,2-2-1-16,0 2 0 15,0-3 0-15,6-7 0 16,-6-1-1-16,6-5 1 15,-4-5-1-15,-2-18 1 16,12 18-1-16,-12-18 1 16,0 0-1-16,20 3 1 15,-20-3-1-15,27-11 0 16,-7 1 0-16,6 0 0 16,-1 0 0-16,1-2-1 15,2 3 0-15,-3-1-1 0,3 6-3 16,-28 4-5-16,49 2-16 15,-49-2-17 1,22-6 0-16,-22 6 0 16,18-14 1-16</inkml:trace>
  <inkml:trace contextRef="#ctx0" brushRef="#br0" timeOffset="254760.4249">28831 7671 57 0,'0'0'40'16,"-20"-11"0"-16,-3 13 2 16,23-2-30-16,-54 13-2 0,35 5-3 15,-15-10-3 1,14 8-1-16,0-5-1 16,20-11-1-16,0 24-1 15,16-20 0-15,14 4 0 0,5-6 0 16,5 2 0-16,5-2-1 15,5-1 2-15,-9 5-1 16,-3 2 0-16,-5 6 1 16,-9-2 0-16,-10 7 0 15,-8-1 0-15,-10 4 1 16,-10-3-1-16,0 3 1 16,-12-6-1-16,1-5 1 15,-7-1-2-15,1-8 0 16,1 2-1-16,0-10-2 15,9 6-2-15,-7-23-7 16,28 23-25-16,-12-26-6 16,12 4 0-16,2 1 2 0</inkml:trace>
  <inkml:trace contextRef="#ctx0" brushRef="#br0" timeOffset="254985.5092">28981 7736 71 0,'6'22'42'16,"2"5"0"-16,-6-1 1 16,16 15-31-16,-18-16-3 15,8 17-4-15,-3-9-1 16,3-5-2-16,-2-3-1 16,-2-7 0-16,-4-18-2 0,0 0-1 15,20 23-5-15,-26-52-18 16,8 5-18-16,-4-1 0 15,-4-11 0-15,-2-5 0 16</inkml:trace>
  <inkml:trace contextRef="#ctx0" brushRef="#br0" timeOffset="255129.5621">28967 7609 61 0,'0'0'36'16,"0"0"0"-16,14-22-5 15,-14 22-53-15,20 4-11 16,-20-4-3-16,0 0 0 0</inkml:trace>
  <inkml:trace contextRef="#ctx0" brushRef="#br0" timeOffset="255536.7127">29131 7752 81 0,'0'0'42'16,"14"39"0"-16,-14-39-4 15,20 43-29-15,-20-13-3 16,6 7-2-16,-4-6-1 16,2-1-2-16,-4-9 0 0,0-21 0 15,0 22-1-15,0-22-1 16,0 0 1-1,2-41-1-15,-1 15 0 16,3-11 0-16,2-2 0 0,6-2 0 16,-4 1 1-16,6 7-1 15,4 4 2-15,1 5-1 16,3 6 1-16,4 10 0 16,0 6-1-16,1 8 1 15,-1 6 0-15,-1 10 0 16,-5 3 0-16,-2 13 0 15,-8 1-1-15,0-6-1 16,-6 6-1-16,-6-11-4 0,10 9-7 16,-8-37-29-1,0 0 0-15,0 0-1 16,11-23 1-16</inkml:trace>
  <inkml:trace contextRef="#ctx0" brushRef="#br0" timeOffset="255836.827">29660 7516 59 0,'0'0'41'16,"0"0"1"-16,10 34 0 16,-12 29-24-16,-18-20-6 15,20 21-5-15,-7 3-2 16,9 0-3-16,9-6 0 16,9-8 0-16,14-18-1 15,5-15-1-15,13-20 0 16,1-18 0-16,-2-19 1 15,-5-8-1-15,-11-16 0 16,-9-4 0-16,-12-4 0 0,-10 7 1 16,-16 1-2-16,-8 14 1 15,-6 3 0-15,-1 7-1 16,1 14-2-16,0 3-1 16,26 20-5-16,-53 2-30 15,35 10-3-15,-3 1-2 16,1 13 0-16</inkml:trace>
  <inkml:trace contextRef="#ctx0" brushRef="#br0" timeOffset="256077.9144">29524 7823 82 0,'0'0'44'16,"14"27"-1"-16,6-25 0 15,25 2-34-15,-7-18-3 16,15 6-2-16,-6-3-2 16,5-1 0-16,-5 0-2 15,-8 4 1-15,-7 6-2 16,-12-2-2-16,-2 22-4 16,-36-6-34-16,18-12-2 15,-14 29-1-15,-6-15 0 16</inkml:trace>
  <inkml:trace contextRef="#ctx0" brushRef="#br0" timeOffset="257888.5906">30387 8221 5 0,'0'0'30'16,"0"0"3"-16,-18 18-4 15,4-36-12-15,14 18-1 16,0 0-2-16,0 0-1 0,-6-24-3 16,6 24-2-16,0 0-2 15,0 0-2-15,0 0 0 16,14 20-2-16,-14-20 0 15,26 22 0-15,0-7-1 16,11 1 1-16,5 4 0 16,15 5 0-16,4 3-1 15,16 7 1-15,2-2 0 16,12 5-1-16,2 1 0 16,11 12 0-16,5 4 0 15,3 4-1-15,5 4 2 16,-3 9-2-16,13 3 1 15,-7 11-1-15,5 6 1 0,-3 4 0 16,2 14 0-16,1 8 0 16,-7 12-1-1,-5 7 0-15,-5 12 0 16,-1 12 0-16,-10 14 0 0,-4 9 1 31,-16 1-1-31,-10 11-1 0,-8 6 0 0,-4 8 2 16,-13 12-2-16,-11 4 1 15,-11 3 1-15,-12 5-2 16,-10-3 1-16,-16 3 1 16,-7-1 0-16,-15-3 0 15,-17-4 0-15,-4-10 0 16,-5-8-1-16,-7-4 2 0,-2-4-2 16,0-15 1-1,-8-17 0-15,4-13-1 16,8-21 0-16,-2-14 0 15,8-18 1-15,6-16-1 0,6-15 1 16,9-15 0-16,15-12-1 16,5-11 1-16,8-9-2 31,16-24 2-31,-18 25-1 0,18-25 0 0,0 0-1 16,0 0 1-16,0 0 0 15,0 0-1-15,0 0-1 16,0 0-2-16,-17-18-2 0,17 18-4 15,0 0-7 1,0 0-24-16,-20-21-1 16,20 21 2-16,0 0-1 15</inkml:trace>
  <inkml:trace contextRef="#ctx0" brushRef="#br0" timeOffset="258556.8412">32042 14870 40 0,'2'-21'35'15,"-2"21"1"-15,0 0-10 16,0 0-7-16,0 0-5 0,0 0-4 15,0 0-1-15,0 0-2 16,0 0-2-16,9 31 1 16,-7 6-2-16,-8 1 0 15,4 17-2-15,-9-1 1 16,-1 13-2-16,0 6 1 16,-2-1-1-16,4 1-1 15,-2-14 1-15,1-12-1 16,3-6 1-16,4-3-1 15,2-9 1-15,0-5-1 16,-2-1 1-16,-2-3-2 16,4 1 1-16,-2-1 0 15,4-20 0-15,0 25 1 0,0-25-1 16,0 0 0-16,18 6-1 16,-18-6 2-16,25-25-1 15,-5 15-1-15,0-2 1 16,0 6 0-16,5 0 0 15,1 6 0-15,-6 4 0 16,1 0-1-16,-1 2 1 16,0-2 0-16,-20-4 1 15,20 8-2-15,-20-8 1 16,0 0 1-16,0 0-1 16,-14-18 1-16,14 18 0 15,-32-15-1-15,16-3 1 16,-7-2-1-16,1-3 1 0,2-5-1 15,1-5 0-15,1 0 0 16,4-5 0-16,2 5-1 16,2 1-2-1,6 11-4-15,-10-14-13 0,16 17-23 16,-2 18 1-16,10-24-1 16,-10 24 0-16</inkml:trace>
  <inkml:trace contextRef="#ctx0" brushRef="#br0" timeOffset="314381.3179">12589 13777 15 0,'0'0'31'0,"-20"31"0"16,20-31-8-16,-28 8-2 15,28-8-5-15,0 0-3 0,0 0-4 16,0 0-2-16,22-10-1 16,-8-13-3-16,11 13 2 15,-1-11-3 1,6 9 2-16,-1-8-3 0,3 10 2 16,-4-1-2-16,3 5 0 15,-11 0 2-15,2 2-1 16,-22 4-1-16,0 0 1 15,4 17 1-15,-28 9-2 16,-14 5 1-16,-9 13-1 16,-6 3 1-16,-12 6-2 15,-1-2 1-15,7-4-2 16,6-10 1-16,13-11 0 0,15-13 0 16,25-13 0-1,19-21 0-15,21-9 0 16,19-13 0-16,12-6-1 15,8-4 0-15,2-2 1 0,0 6 0 16,-20 10 1-16,-9 7 0 16,-25 19 0-16,-27 13 2 15,-21 23-1-15,-25 15 0 16,-19 11 0-16,-12 0 1 16,-2 2-2-16,0 0 0 15,14-14 0-15,19-13-2 16,29-23 1-16,29-22-1 15,27-20 1-15,32-14-2 16,16-12 1-16,16-4-1 16,1 3 1-16,-11 9 0 15,-14 12 1-15,-24 19 0 16,-27 22 1-16,-28 6 0 0,-45 40 0 16,-23 7 1-16,-22 8-1 15,-7 0 1-15,-4-2-2 16,6-4 1-16,14-8-3 15,24-4 0-15,16-25-9 16,41-12-31-16,0 0 0 16,49-33-1-16,10-5 1 15</inkml:trace>
  <inkml:trace contextRef="#ctx0" brushRef="#br0" timeOffset="315269.726">14224 13375 22 0,'-54'25'34'0,"-11"1"3"0,6-5-6 15,13 19-11-15,-17-31-3 16,40 19-5-16,-15-26-3 16,38-2-3-16,0 0-3 15,59-43-2-15,6-1 1 16,26-12-1-16,22-15 0 16,23-6-1-16,10-7 2 15,10 2-1-15,-8 5 0 16,-15 14 1-16,-21 10 1 15,-21 16-1-15,-34 13 1 16,-31 26-2-16,-44 16 1 16,-35 19-1-16,-32 14 1 15,-28 12-1-15,-23 10-2 0,-14 11 2 16,-6-3 0-16,10-5-1 16,16-13 1-1,33-10-1-15,34-26 1 16,47-25-1-16,41-21-1 0,56-32 1 15,48-16-1-15,27-21 0 16,27-7 1-16,9-5-1 16,-4 10 1-16,-25 15 1 15,-30 19 1-15,-42 26 0 16,-58 24-1-16,-47 32 1 16,-53 21 0-16,-47 20 0 15,-33 13-1-15,-16 6 0 16,-13 1 0-16,0-3-1 0,14-9-1 15,24-22-3 1,41 4-12-16,30-40-26 16,36-13 0-16,31-4-2 15,25-45 1-15</inkml:trace>
  <inkml:trace contextRef="#ctx0" brushRef="#br1" timeOffset="362585.684">28164 1742 25 0,'0'0'13'16,"13"-23"0"-16,-13 23 0 15,-4-18-2-15,4 18-4 16,0 0-1-16,0 0-2 16,-9-23-1-16,9 23-1 15,0 0-1-15,0-18 0 16,0 18 1-16,0 0 1 15,2-22 1-15,-2 22-1 0,0 0 1 16,0 0 0-16,6-19 0 16,-6 19-1-1,0 0 0-15,0 0-1 16,23-16-1-16,-23 16 0 0,0 0-1 16,22-14 0-16,-22 14 1 15,0 0-1-15,0 0 1 16,0 0-1-16,0 0 0 15,0 0 1-15,0 0-2 16,0 0 1-16,0 0-1 16,0 0 1-16,0 0-1 15,0 0 1-15,0 0 0 16,0 0 0-16,0 0 1 0,0 26 0 16,0-26 0-1,-12 31 0-15,4-11 0 16,0 1 0-16,-4 1 0 15,-1 0-1-15,13-22 0 0,-24 31 1 16,24-31-1-16,-26 26 0 16,26-26 1-16,-23 23-1 15,23-23 0-15,-24 20 0 16,24-20 0-16,-18 19 0 16,18-19-2-16,0 0-2 15,0 0-24-15,0 0-3 16,-16-4-1-16,16 4 0 15</inkml:trace>
  <inkml:trace contextRef="#ctx0" brushRef="#br2" timeOffset="372931.2992">28152 1658 16 0,'0'0'13'0,"0"0"1"16,0 0-2-16,0 0-2 16,-12 20-1-16,12-20-2 15,0 0 0-15,-16 27-2 16,16-27 0-16,0 0-1 16,-26 26 0-16,26-26-1 0,-13 19 0 15,7-1 1-15,6-18 1 16,-14 29-1-16,-2-11 0 15,6 8 0-15,-2-3-1 16,4 3 0-16,-3-1-1 16,5-1 0-16,-6-1-1 93,4 1 0-93,-4-1-1 0,4 5 1 0,-10-5 0 0,9 5 0 0,-11-5 1 0,6 3-1 0,-4-1 0 0,4-1-1 0,1-6 2 0,3 1-1 0,10-19-1 16,-20 36 1-16,20-36 0 0,-22 35 1 16,4-15-1-16,5-1 1 15,-5 3-1-15,2-1 0 16,-4-3 0-16,3 4 1 16,3-3-2-16,0 1 1 15,14-20 0-15,-26 35 0 16,12-17 1-16,1 0-2 15,1 3 1-15,0 1-1 16,-2-1 1-16,2 9-1 16,-4-7 1-16,-1 3-1 15,1-1 1-15,-2-1-1 16,0-3 1-16,3-1-1 16,-5-2 1-16,20-18 0 0,-30 29-1 15,20-11 1-15,-7 3-1 16,3 3 1-16,0-2-1 15,2 3 1-15,-6 3 0 16,3-1 0-16,1-5-1 16,-4 3 1-16,2-7 0 15,-2 3 0-15,-5 5-1 16,1-1 1-16,0 3 0 16,-1 1 0-16,-5 5 0 15,8-1 0-15,-4-4 0 16,11 1-1-16,-3-7 1 15,4 1-1-15,0-4 1 16,4-3-1-16,8-17 0 0,-25 34 1 16,11-15-1-16,-4 3 1 15,0-1-1-15,-2 1 0 16,-1 0 1 0,1-1-1-16,-2 5 0 0,-1-5 0 15,3 9 0-15,-6-3 1 16,0 3 0-16,5-1-1 15,-3 3 1-15,8-3-1 16,-1-2 1-16,3 3-1 16,0-7 1-16,2 1-1 15,6 2 0-15,-2 1-1 16,2 2 2-16,-8 3-1 16,3 1 1-16,-3 4-1 0,0-1 0 15,0-3 0-15,-4 2 0 16,1-5 0-1,1-1 0-15,2-3 0 16,-4-3 0-16,4 1 0 0,1 0 0 16,1-3 1-16,-2 5-1 15,0-3 0-15,2 3 0 16,0-1 0-16,3 1 0 16,-7-3 0-16,6-1 0 15,-2-2 1-15,0-1-1 16,0-1 0-16,2-1 0 15,-1 3 0-15,-1-2 0 0,4 3 0 16,-6-1 0-16,6 4 0 16,-4-5 0-1,0 1 0-15,-1-1 0 16,1 1 0-16,0 2 0 16,2-3 1-16,-4-1-1 0,14-18 0 15,-25 29-1-15,25-29 1 16,-20 26 0-16,20-26 1 15,-18 18-1-15,18-18 0 16,0 0-1-16,-18 27 1 16,18-27 0-16,-16 29 0 15,16-29 0-15,-19 26 0 16,19-26 0-16,-14 23 0 0,14-23 0 16,-20 16 1-1,20-16-1-15,0 0 0 16,-18 20-1-16,18-20 1 15,0 0 0-15,0 0 0 0,-13 19 0 16,13-19 0-16,0 0 0 16,0 0 0-16,0 0 1 15,0 0-1-15,0 0 0 16,19 14 0-16,-19-14 1 16,0 0-1-16,0 0 0 15,14 18 0-15,-14-18 1 16,0 0-1-16,12 18 0 15,-12-18 1-15,0 0-1 16,32 13 0-16,-32-13 0 16,33 10 1-16,-17-6 0 15,8 4 0-15,-5-4 0 16,1 2 0-16,6-2 0 0,-1-1 0 16,3-1-1-16,0 2 1 15,3-4-1-15,1 2 0 16,1-2 1-16,-1-2-1 15,0 4 1-15,-3-4 0 16,3 2 0-16,-1-2 0 16,3 2-1-16,4-2 1 15,1 2-1-15,1 0 0 16,1-2 0-16,4 4 0 16,-1-4 1-16,-3 4-1 15,5-4 0-15,-7 4 1 16,1-2-1-16,3 2 0 15,-1 0 1-15,3-2-1 0,-2 4 0 16,1-2 0-16,1 4 0 16,1-2 1-16,-3-2-1 15,-1 4 0-15,-5-2 0 16,3 0 0-16,-3 0 0 16,-9-2 0-16,3-2 0 15,-9 2 0-15,4 0 0 16,-6-4 0-16,1 4 0 15,-3 0 0-15,2 0 0 16,-2-2 0-16,-3 0 0 16,3-2 0-16,2 2 0 15,6-4 0-15,-5 2 0 16,3 0 0-16,-2 0 1 0,3 2-1 16,-1 0 0-16,-2-2-1 15,-1 4 1-15,3 0 0 16,-4 2-1-16,2-2 1 15,-3 0 0-15,-1 0 0 16,2-2 0-16,0 5 0 16,-20-5 0-16,31 4 0 15,-31-4 0-15,26 2 0 16,-26-2 0-16,22 8 0 16,-22-8 0-16,23 6 0 15,-23-6 1-15,20 4-1 16,-20-4-1-16,20 2 1 15,-20-2 0-15,20-4 0 0,-20 4 0 16,19-4-1-16,-19 4 2 16,0 0-1-16,20-8 0 15,-20 8 0 1,0 0 0-16,22-6 0 0,-22 6 0 16,0 0 0-16,29-15-1 15,-29 15 1-15,16-14 1 16,-16 14-1-16,18-18 0 15,-18 18 0-15,0 0 0 16,20-25-1-16,-20 25 2 16,8-20-1-16,-8 20 0 15,11-25 0-15,-11 25-1 0,14-36 2 16,-2 15-1-16,-4-3 0 16,-2 1 0-1,-4-5 0-15,2 3 0 16,-4-3 0-16,-4 3 0 0,4-3 0 15,-2 3 1-15,-2-7-1 16,2-1 1-16,2-4 0 16,-2-1-1-16,-2-1 1 15,2-2 0-15,-2 0 0 16,2-5 0-16,-4 5-1 16,0 0 1-16,-2-4-1 15,2-2 1-15,1-2-1 16,3 0 0-16,-4 2 0 0,2-3 0 15,2 5 0 1,2-4 0-16,0 8 0 16,-6 2 0-16,4 0 1 15,-4-3-1-15,2-1 0 0,2 2 0 16,2-4 0-16,-4 0-1 16,2 1 2-16,4-1-2 15,-4 2 1-15,2 2-1 16,0 4 2-16,0 3-2 15,0-3 2-15,0 2-1 16,-2-5-1-16,-2 1 1 16,4 4 0-16,0-6 0 15,-2 5 0-15,2 3 0 16,0-2 0-16,2-1 0 16,4-1 0-16,-4 4 0 15,2-9 0-15,2 3 0 16,-4-4 0-16,4-4 0 0,-6 6 0 15,4-1 1-15,-8 5-1 16,4 0 0-16,-6 4 0 16,4-3 0-16,2 5 1 15,-6 1-1-15,0-1 0 16,-2 2 0-16,2 1 0 16,0 3 0-16,-2-1 0 15,3 4-1-15,1-1 1 16,2 1-1-16,-4-1 1 15,6 1 0-15,0-1 0 16,0-3 0-16,0 1 0 16,0-1 0-16,0 2 0 15,-2-1 0-15,-2 1 0 0,2-1 0 16,2-5 0-16,-4 3 0 16,4 0 0-16,-2-3 0 15,2-1-1 1,0-1 1-16,-2 3 0 0,2 1 0 15,0 1 0-15,0 3 0 16,0 3 0-16,0-3 1 16,2 5-2-16,0-3 2 15,2-4-2-15,-4 5 1 16,2-1 0-16,2 3 0 16,-2-3 0-16,2 4 0 15,-2-3 0-15,-2 21 0 16,0-30 0-16,0 30 0 0,7-27 0 15,-7 27 0 1,4-26 0-16,-4 26 0 16,6-21 0-16,-6 21 0 15,0 0 0-15,0 0 0 0,0 0 0 16,2-20 0-16,-2 20 0 16,0 0 0-16,0 0 0 15,0-19 0-15,0 19 0 16,0 0 0-16,0-22 0 15,0 22 0-15,0 0-1 16,0 0 1-16,0 0 0 16,0 0-1-16,0 0 0 0,0 0 1 15,0 0 0-15,0 0 0 16,0 0 0-16,0 0 0 16,-21 14 0-1,21-14 0-15,0 0 0 0,-20 23 0 16,20-23 0-16,-24 18 0 15,24-18 0-15,-22 29 0 16,7-11 0-16,-1 8 0 16,4 1 0-16,-4 4 0 15,0-1-1-15,7-1 1 16,-7-1 0-16,0 1 0 16,2 3 1-16,2-5-2 15,-5 4 2-15,1-3-1 0,2 5 0 16,-10 1 0-16,10 1 0 15,-5 2 0 1,-3-1 0-16,-2-1 0 16,4 2 1-16,1 1-1 0,-7-5 1 15,10 2-1-15,-7 1 0 16,1-3 0-16,-2 2 0 16,4 1 0-16,-5 1-1 15,3 4 2-15,-4 2-1 16,3 0 0-16,1-1 1 15,2-3-1-15,2 2 0 16,-1-4 0-16,-1-1 0 16,4-5 0-16,-4 2 0 0,1-3 0 15,-1 3 0 1,-4 1 1-16,-1-5-2 16,-1 3 1-16,4-3 1 15,-4-2-1-15,-1 1 0 0,-3 3 0 16,5-3-1-16,1 1 1 15,0 3 1-15,-2-3-1 16,5 2 0-16,-3-1 0 16,8-1 0-16,-3-3 0 15,1 1 0-15,-2-1 0 16,-2-1 0-16,-1-1 0 16,1 1 0-16,-4 3 0 15,3-3 0-15,1 3 0 16,-2-3 0-16,4 5 0 15,5-5 0-15,-3 1 0 16,4 3 0-16,0 1 0 16,2-3 1-16,0 3 0 0,-1-1-1 15,-1-3 0-15,2 5 0 16,-2-2 0-16,0 1 0 16,2-5 0-16,5 3 0 15,-11-3 0-15,10-1-1 16,-6 3 1-16,0-3 1 15,0 1-1-15,-1 3 0 16,1-3 0-16,0-3 1 16,2 0-2-16,-2-1 2 15,6-1-1-15,-3-2 0 16,11-18 0-16,-20 25 1 16,6-3-2-16,0-5 2 15,0 1-1-15,-1 4 0 0,-1-3-1 16,2 3 1-16,-4-1 0 15,-2 5 0-15,7-7 0 16,-7 5 0-16,2 4 0 16,2-1 0-16,-3 2 0 15,1 1 0-15,-2-1 0 16,2-3 0-16,2 3 0 16,3 1-1-16,-1-5 2 15,2-3-1-15,0 3 0 16,-2-1 0-16,1-1 0 15,1 1 0-15,0-2 0 16,4-3 0-16,-6-1-1 0,8 3 1 16,6-21 0-16,-14 28 1 15,14-28-1-15,-11 23 0 16,11-23 0-16,-18 26 0 16,18-26 0-16,-16 24 0 15,16-24 0-15,-18 23 0 16,18-23 0-16,-14 20 0 15,14-20 0-15,0 0-1 16,-8 23 1-16,8-23 0 16,0 0 0-16,-11 22 0 15,11-22 0-15,0 0 0 16,-2 19 0-16,2-19 0 16,0 0 1-16,0 0-1 0,0 0 0 15,21 2-1-15,-21-2 2 16,18-3-2-16,-18 3 1 15,28-4 0 1,-8 4 0-16,-3-2 1 0,5 2-1 16,2 0 1-16,-1 0-2 15,3 2 1-15,4-4 1 16,-3 0-2-16,-1-2 1 16,6 4 0-16,-5 0 0 15,-1 2 0-15,5 0 0 16,-3 0 0-16,4 4 0 15,-5-1 0-15,1 3 0 16,2 0 0-16,-3-2 0 0,5 2 0 16,-1-2 0-16,3-2 0 15,-2 0 0 1,-3-1 0-16,3-3 0 16,-1 0 0-16,-3-1 0 0,-2 1 0 15,-1 0-1-15,1-2 1 16,0 0 0-16,1 0 0 15,7-2 0-15,0-2 0 16,3 2 0-16,-3-2 0 16,3 2 1-16,-9 0-1 15,-3 2 0-15,1 4 0 16,0-2 0-16,-1 0 0 16,3 2 0-16,-2-2 0 0,5-2 0 15,3 2 0 1,3-2-1-16,-3 0 1 15,-4 2 0-15,-1 2 0 16,-1 0-1-16,-4-2 2 0,-3 2-1 16,5-2 0-16,0 2 0 15,-1-2 0-15,1 2 0 16,-4-2 0-16,3-2 0 16,-3 4 0-16,2-2 0 15,-5 0 0-15,-1 2 0 16,-2-4 0-16,-16 2 0 15,34 0 0-15,-34 0 0 16,33 0-1-16,-15-2 1 16,2 4 0-16,3-4 0 15,-1 0 0-15,-2 0 0 16,0 0 0-16,-1 0 0 31,-19 2 0-31,26-2 0 0,-26 2 0 0,0 0 0 0,0 0 0 16,20 6-1-16,-20-6 1 15,0 0 0 1,0 0 0-16,0 0 0 0,0 0 0 16,18-2 0-16,-18 2 0 15,0 0-1-15,0 0 2 16,0 0-2-16,0 0 1 0,0 0 0 16,0 0 1-16,0 0-1 15,0 0-1-15,0 0 2 16,0 0-1-1,0 0 0-15,0 0 0 16,-24 4 0-16,24-4-1 0,-32 2 1 16,11 0 1-16,-13 0-1 15,-4 0 0-15,-1 0 1 16,-12 0-1-16,-9 0 0 16,-5 0 0-16,-2 0 0 15,-10 0 0-15,2-2 0 16,4 0 0-16,-4 4 0 15,8-2 0-15,2 2 1 0,3 1-1 16,5-1-1-16,0-2 1 94,10 6 0-94,-11-4 0 0,9 2 0 0,-2 0 0 0,1 2 0 0,5-6 0 0,3 4 0 0,5-2 1 0,3 1-2 0,3-5 2 0,3 0-1 0,0-4-1 15,5 3 1-15,1-3 0 16,-6 2 0-16,3-4 1 16,-1 0-1-16,0 0 0 15,1 0 0-15,-1 0-1 16,-2 0 1-16,3 2 0 16,1-2 0-16,-2 5 0 15,3 1 1-15,-3 3-1 16,0 1-1-16,3 2 2 15,1-2-2-15,4 2 1 0,18-6 1 16,-28 8-1-16,28-8 0 16,0 0 0-16,-17 2 0 15,17-2 0-15,0 0 0 16,0 0 0-16,0 0 0 16,0 0-1-16,0 0 1 15,0 0 0-15,0 0 0 16,0 0 0-16,-8 18 0 15,8-18 0-15,18 3 0 16,-3 1 0-16,9 0 0 16,4-4 0-16,5 0 0 15,11-2 0-15,5-2 0 16,8 1 0-16,12-1 0 0,4-4 0 16,12-6 0-16,6 2 0 15,2-3 0-15,6-1 0 16,-3 2-1-16,3 2 1 15,0-1 0-15,-8 7-1 16,-4 0 1-16,-4 4 0 16,-4-2 0-16,-14 2-1 15,0 0 1-15,-6-2 0 16,-12 0 0-16,-3 0 0 16,-11 2 0-16,1-4 0 15,-8 4 0-15,-1 2 0 16,1-2 0-16,-4 2 0 15,3-2 0-15,1 2 0 0,0 0-1 16,-4 2 1-16,1-2 0 16,-23 0 0-16,34 0 1 15,-34 0-1-15,18-2 0 16,-18 2 0-16,0 0 0 16,0 0 0-16,0 0-1 15,0 0 1-15,0 0 0 16,0 0 0-16,0 0 0 15,0 0 1-15,0 0-1 16,0 0 0-16,0 0 0 16,0 0 0-16,15-3 0 15,-15 3 0-15,0 0 0 16,0 0-1-16,0 0 1 0,20-2 0 16,-20 2 0-16,0 0 0 15,0 0 0-15,18 2 0 16,-18-2 0-1,0 0 0-15,0 0-1 0,22-2 1 16,-22 2 0-16,0 0 0 16,0 0-1-16,23-12-1 15,-23 12-2-15,0 0-6 16,16-20-30-16,-16 20-3 16,-8-19 1-16,0-1-1 15</inkml:trace>
  <inkml:trace contextRef="#ctx0" brushRef="#br2" timeOffset="374523.8721">28106 1605 12 0,'8'-25'32'0,"-8"25"2"16,0 0-4-16,-2-18-11 15,2 18-6-15,0 0-1 16,0 0-4-16,0 0-1 16,0 0-2-16,0 0 0 15,-14 33-1-15,-3-13 0 0,9 11-1 16,-12-1-2-16,0 7 2 16,-3 2-2-16,1 10 1 31,-4-2-1-31,5 8 1 0,-5-2 0 0,0 6 0 15,-3-2-1-15,5 6 0 16,-6 2 0-16,3-1 0 16,-5-1-1-16,0 0 1 15,-1-4 0-15,1 2-1 0,3-4 1 16,-3-2-1 0,4-4 1-16,-3 0-1 15,-1-6 1-15,1 2 0 16,1-2-1-16,-6 2 0 0,7-2 1 15,-9 4-1-15,5 4 1 16,1-4-1-16,1 3 0 16,3-3 0-16,2 0 0 15,-1 2 1-15,1-2-2 16,0-2 2-16,1-6-1 16,-3 2 0-16,-2-4 0 15,3 1 1-15,-5 1-1 16,4-4 0-16,3 1 1 15,3-7 0-15,-2 2 0 16,9 1-2-16,-3-1 3 16,4 2-3-16,0-3 2 15,0 3-1-15,-5 0 1 0,-3 5-1 16,0 1 0-16,0 0 1 16,-1-2-1-16,3 3 0 15,-2-5 0-15,3-6 1 16,1-1-1-16,4-1 0 15,2-1 0-15,-2-1 0 16,0-3 0-16,3-5 0 16,3-1 0-16,-4 5 0 15,4-1 0-15,-2-2 0 16,2 1 0-16,-4 1 1 16,4-3-1-16,-3 3 0 15,1 0 0-15,-2-3 1 0,12-19-1 16,-26 32 0-16,26-32-1 15,-20 25 1-15,20-25 0 16,-21 30 0-16,5-13 1 16,6 3-1-16,-2 1 0 15,-2-1 0-15,3 2 0 16,3-3 0-16,8-19 0 16,-18 30 0-16,18-30 1 15,-14 21-1-15,14-21 1 16,-12 18 0-16,12-18-1 15,0 0 1-15,-14 24-1 16,14-24 0-16,0 0 1 16,0 0 0-16,0 0-1 0,0 0 1 15,0 0-1-15,0 0 1 16,0 0 0-16,0 0-1 16,0 0 0-16,-7 17 1 15,7-17-1-15,0 0 0 16,0 0 0-16,0 0-1 15,0 0 1-15,0 0-2 16,0 0-2-16,-6-29-7 16,6 29-30-16,15-30-2 15,-3 3 1-15,6-10-2 16</inkml:trace>
  <inkml:trace contextRef="#ctx0" brushRef="#br2" timeOffset="376118.0826">27467 2989 16 0,'0'0'34'15,"0"0"3"-15,-2-20-1 0,-12 2-13 16,14 18-6-16,0 0-3 15,0 0-4-15,6-17-2 16,-6 17-2-16,0 0-1 16,0 0-1-16,0 0-1 15,0 0 0-15,16 6-1 16,-16-6 0-16,19 23 0 16,-19-23-1-16,32 32 1 0,-12-13-1 15,-1-3 0-15,5 2 0 16,4 5-1-16,3-1 1 15,3-5-1 1,5-1 1-16,1-2-1 0,-1 0 0 16,1-7 1-16,-1 3-1 15,1-2-1-15,-3-4 1 16,-3-2 1-16,-1 0-1 16,-1-6 0-16,2 2 0 15,-7 0 0-15,-3-4 0 16,2-2 0-16,-7 6 0 15,-19 2 0-15,28-9 0 16,-28 9 0-16,0 0 0 0,24 0 0 16,-24 0 1-16,0 0-1 15,0 0 0-15,16-10 0 16,-16 10 0-16,0 0 0 16,0 0 0-1,0 0 1-15,0 0-1 0,0 0 0 16,0 0 0-16,0 0 1 15,-22 6-1-15,22-6 0 16,-34 6 1-16,9-6-1 16,-5 0 0-16,-4 0 1 15,-5-2-1-15,-1 0 1 16,1-8-1-16,-5 6 1 16,3-14 0-16,1 8-1 0,7-3 0 15,1 1 1-15,7 0-1 16,-3-2 0-16,8 5 0 15,-3-5-1 1,3 6 1-16,0 0 1 0,0 8-1 16,-1-8 0-16,3 2 0 15,-2 4 0-15,0 0 0 16,20 2-1-16,-25-2 1 16,25 2 0-16,0 0-1 15,-16-2 2-15,16 2-2 16,0 0 1-16,0 0 0 15,0 0-1-15,20 14 1 16,-20-14 0-16,21 12 0 0,-21-12-1 16,34 27 2-1,-10-13-1-15,-3 2 0 16,9 0 0-16,-2-1 0 16,5 1 0-16,1-2 1 0,3-2-1 15,3-3-1-15,-7 1 1 16,11-4 0-16,-5-2 0 15,1-4 0-15,-5 0 0 16,9 0-1-16,-9-4 1 16,1 0 0-16,-3-6 0 15,-5 2 0-15,-4-1 0 16,-5 3 0-16,-19 6 0 16,28-14 0-16,-28 14 0 15,18-14 0-15,-18 14 0 16,0 0 0-16,16-8 0 15,-16 8 0-15,0 0 0 16,0 0 0-16,0 0 0 0,0 0 1 16,0 0-1-16,0 0 1 15,0 0-1-15,0 0 0 16,0 0 0-16,0 0 0 16,0 0-1-16,0 0 1 15,0 0-2-15,0 0 0 16,0 0-6-16,0 0-34 15,0 0-2-15,0 0-1 16,-20-2 1-16</inkml:trace>
  <inkml:trace contextRef="#ctx0" brushRef="#br2" timeOffset="378734.0629">27407 3106 41 0,'0'0'25'15,"0"0"-1"-15,0 0-2 16,0 0-5-16,0 0-3 15,24 16-4-15,-24-16 0 16,0 0-2-16,0 0-1 16,36 16-1-16,-36-16 0 15,37 21-1-15,-11-11-1 0,9 10-1 16,7-8 0-16,5 1 0 16,10-9 0-1,11-2-1-15,3-4 0 0,4-4-1 16,0-1 1-16,-2-5 0 15,-12 4 0-15,-4 4-1 16,-13 2 0-16,-11 4 0 16,-13 2-1-16,-20-4 1 15,22 12 0-15,-22-12-1 16,0 0 0-16,0 0 0 16,0 0-2-16,0 0-1 15,0 0-3-15,-28-4-15 0,28 4-21 16,-14-28 0-16,0 11-1 15,-3-17 0-15</inkml:trace>
  <inkml:trace contextRef="#ctx0" brushRef="#br2" timeOffset="380109.5725">28095 1701 7 0,'3'-23'26'0,"-3"23"-4"16,0 0-3-16,6-18-1 15,-6 18-3-15,0 0-1 16,0 0-2-16,0 0-1 15,0 0-1-15,0 0-1 16,0 0-2-16,0 0-2 16,-13 20-1-16,13-20-1 15,-24 43-1-15,10-16 0 16,-6 5 0-16,1-1 0 16,-7 12 0-16,2 0-1 15,1 8 1-15,-3-1 0 0,0 4-1 16,0-2 0-16,7 2 1 15,-1 5-2-15,-4-6 1 16,3 0 0-16,3-2-1 16,-4-4 2-16,2 3-2 15,1-3 2-15,-1-2-2 16,0-4 1-16,0 4-1 16,-3-2 1-16,3 0 0 15,-2 1-1-15,2 1 0 16,-3-4 0-16,1 0 0 15,-6 0 1-15,-1-1-1 16,-3-1 0-16,5 2 0 16,-7-2 1-16,0-1 0 0,-3 1-1 15,5 8 1-15,3-2-1 16,-3 0 1-16,4 0-1 16,-1-3 1-16,3 1-1 15,1-4 1-15,3-2-1 16,-4-3 1-16,4 3-1 15,-1 0 0-15,-3-1 1 16,4-1-2-16,-1-4 2 16,1 3-1-16,-2-1 0 15,2-1 0-15,3-7 1 16,-7 1-1-16,4-3 1 16,-1 1-1-16,3 1 0 15,-2 5 1-15,2-3-1 0,1 3 1 16,-1-1-1-16,2 4 0 15,0 1 0-15,3 1 1 16,-3-2-1 0,-2-5-1-16,0 3 1 0,3-1 0 15,1-3 0-15,-4 3 0 16,0-3 0-16,1 1 0 16,-1-1 0-16,0 6 0 15,-6-1 0-15,3 1 0 16,-3-1 0-16,2-3 0 15,-1 2 0-15,-1-1 0 16,2-1-1-16,-1-1 1 0,3 3 0 16,-4 1 1-16,1-1-1 15,3 8 0 1,-2-3 0-16,2-3 0 16,3 0 1-16,5-5-1 0,2-7 0 15,-2-3 0-15,14-18 0 16,-12 22 0-16,12-22 0 15,0 0 0-15,0 0 0 16,0 0 0-16,0 0 1 16,0 0-1-16,0 0 0 15,0 0 1-15,0 0-1 16,0 0 1-16,0 0-1 16,0 0 0-16,12-18-1 0,-12 18-1 15,0 0-5 1,0 0-34-16,0 0 1 15,0 0-3-15,0 0 2 16</inkml:trace>
  <inkml:trace contextRef="#ctx0" brushRef="#br2" timeOffset="382885.6093">26110 5228 24 0,'-18'-4'30'16,"18"4"1"-16,0 0-8 16,12-27-4-16,-12 27-3 15,6-20-3-15,-6 20-2 16,0 0-2-16,20-16-1 16,-20 16-1-16,0 0 0 15,0 0-2-15,0 0-2 16,0 0 0-16,0 0-1 15,0 0 0-15,2 28 0 16,-4-7-1-16,2 7 0 16,0 1 0-16,0 7 1 15,2-3-1-15,-2-4 0 16,4-5-1-16,-2-4 1 0,-2-20-1 16,2 17 1-16,-2-17-1 15,0 0 1-15,0 0-1 16,4-19 1-16,-4 19 0 15,0-22 0-15,0 22-1 16,-6-18 0-16,6 18 1 16,0 0-1-16,-14-19 0 15,14 19 0-15,0 0 0 16,-18-14-1-16,18 14 1 16,0 0 0-16,-16-8 1 15,16 8-1-15,0 0-1 16,0 0 1-16,0 0 0 15,-17-12 0-15,17 12 0 0,0 0 0 16,0 0 0-16,0 0 0 16,0 0 0-1,0 0 1-15,0 0-1 16,0 0 0-16,0 0 0 0,-12-17 0 16,12 17 0-16,0 0 0 15,0 0 0-15,23 2 0 16,-23-2 0-16,32 2 1 15,-10-2-1-15,1 2 0 16,5 0 0-16,4 1 0 16,1 1 1-16,7 6-1 15,-1-2 0-15,1 0 0 16,7-4 1-16,-1 0-1 0,3 0 0 16,-2 0 0-1,5-2 0-15,1-2 0 16,-6 0 0-16,5 2 0 15,-5-1 0-15,8 1 0 0,-1-5 1 16,5-3-1-16,0-2 1 16,4-4-1-16,-1 0 1 15,3 2-1-15,-2 1 0 16,-8 3 0-16,2 0 0 16,-5 2 0-16,-5 4 0 15,-1-2 0-15,-1 2 0 16,-4 2-1-16,3-4 1 15,-5 4 0-15,1 0 0 16,-7 2 0-16,1-2 0 16,-2 0 0-16,-1-2 0 15,-3 0 1-15,-1 0-1 16,3-2-1-16,-4 0 2 0,-5 0-1 16,3 2 0-16,-8 0 0 15,2 0 0-15,-18 0 0 16,21-4 0-16,-21 4 0 15,18-4-1-15,-18 4 1 16,20-2 0-16,-20 2 0 16,16-2 0-16,-16 2 0 15,0 0 0-15,19-2 0 16,-19 2 0-16,0 0 0 16,26-2 1-16,-26 2-2 15,18-2 1-15,-18 2 0 16,22 4-1-16,-22-4 2 0,0 0-2 15,23 0 1-15,-23 0 0 16,0 0 0-16,0 0 0 16,0 0 0-16,0 0 0 15,0 0 0-15,0 0 0 16,0 0 0-16,0 0 0 16,0 0 0-16,0 0 0 15,0 0 0-15,0 0 0 16,18 0 0-16,-18 0 0 15,0 0 1-15,0 0-1 16,0 0 0-16,0 0 0 16,-24 2 0-16,24-2 0 15,-21 0 1-15,21 0-1 0,-38-2 0 16,13 0 0-16,-1 2 0 16,-8 0 1-16,-5-2-1 15,-7 0 0-15,-5 0 0 16,-2 0 1-16,-1 2-1 15,-3-2 1-15,-2-2-1 16,-6 4 0-16,-6-2 0 16,4 4 0-16,-10-2 1 15,-2 0-1-15,0 0 0 16,-6 4 0-16,0 2 0 16,8 0 1-16,-2 0-1 15,0 0 0-15,6 0 0 16,6 2 0-16,3-4 0 0,1-1 0 15,8 1 1-15,-2-2-1 16,9 2 0 0,3 0 0-16,1 2 1 15,5-2-1-15,3 4 0 0,5-6-1 16,3 2 1-16,4-2 0 16,9-2 0-16,15 0 0 15,-20 0 0-15,20 0 1 16,0 0-1-16,0 0-1 15,0 0 1-15,0 0 0 16,0 0-1-16,0 0 1 16,0 0 0-16,0 0 0 15,0 0 0-15,22 8 0 0,-22-8 1 16,33 5-1 0,-7-3-1-16,5-2 2 15,3 0-2-15,11-4 1 16,9 3 0-16,15-3 0 0,10-4 0 15,6-2 0-15,14 0 0 16,5-2 0-16,9-3 0 16,3 7 0-16,3 0 0 15,-7 0 0-15,-7 6 0 16,-6 0 0-16,-11 4 0 16,-11 0 0-16,-11 2 1 15,-13-2-2-15,-6-2 1 16,-13-2 0-16,-1-2 0 15,-7 2 0-15,-2 0-1 16,-4 0 2-16,-20 2-1 16,25-10 0-16,-25 10 0 15,0 0 0-15,20 0 0 0,-20 0 0 16,0 0 1-16,0 0-2 16,0 0 1-16,0 0 1 15,0 0-1-15,0 0 0 16,0 0 1-16,0 0-1 15,0 0-1-15,0 0 1 16,0 0 0-16,0 0 0 16,0 0 0-16,0 0-1 15,0 0 2-15,0 0-1 16,0 0 0-16,0 0 0 16,0 0 0-16,0 0 1 15,0 0-1-15,0 0-1 16,0 0 0-16,0 0-2 0,0 0-2 15,0 0-8-15,-20 14-30 16,2-12-1-16,-9 0 0 16,-3-2 0-16</inkml:trace>
  <inkml:trace contextRef="#ctx0" brushRef="#br2" timeOffset="393329.5111">28884 5157 18 0,'0'0'26'0,"-14"24"-10"16,14-24 1-16,0 0-2 15,0 0 1-15,0 0-2 16,0 0-1-16,0 0-1 16,-17 0-1-16,17 0-3 15,0 0-1-15,0 0-1 16,0 0-2-16,14 18-1 15,-14-18 0-15,37 2-1 16,-11-2 0-16,13 3 1 16,13-5-1-16,13 4-1 0,2-5 1 15,18-1-1-15,6 2-1 16,11-6 1-16,11 2 0 16,5 4-1-16,-1-4 1 15,1 0-1-15,1 2 1 16,-3-2-1-16,-9 2 0 15,-10 4 1-15,-13-4-1 16,-12-1 0-16,-13 1 1 16,-14 2-1-16,-11 0 0 15,-14 4 1-15,-20-2 0 16,0 0 0-16,0 0 0 16,0 0-1-16,-26 15 0 0,-8-7 1 15,-5 2 0-15,-18 0 0 16,-11 0 0-16,-9 1 0 15,-13 1 0-15,-5-2 0 16,-16 0 0-16,1-4-1 16,-3-2 1-16,3-4-1 15,1 0 0-15,10-4-1 16,12 6-4-16,-3-16-12 16,24 14-24-16,15 4 0 15,6-2-2-15,13 4 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7T15:14:50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1061 1022 55 0,'-8'-19'37'0,"8"19"0"16,-11-30 2-16,3-1-21 15,8 31-7-15,6-22-1 16,-6 22-3-16,0 0-1 16,0 0-1-16,8 37-1 15,-3 3-1-15,3 7-1 16,2 18 0-16,0-1-1 16,8 15 0-16,-6-3 0 15,2-9-1-15,3-4 1 16,-9-4 0-16,0-12-2 15,4-8 0-15,-6-9 0 16,-6-30-2-16,10 27-2 0,-10-27-5 16,4-18-30-16,-4-5-2 15,0-5 0-15,-6-13 0 16</inkml:trace>
  <inkml:trace contextRef="#ctx0" brushRef="#br0" timeOffset="224.0841">712 1005 68 0,'0'0'38'16,"53"3"-1"-16,6-10 0 0,18-15-29 15,16 14-1-15,0-15-2 16,10 1-2-16,-5 0-4 15,-13-5-6-15,6 25-20 16,-26-10-11-16,-11 6 0 16,-23 14-3-16</inkml:trace>
  <inkml:trace contextRef="#ctx0" brushRef="#br0" timeOffset="428.1601">1085 1262 77 0,'26'9'36'15,"1"-11"1"-15,13-5-3 16,5-5-33 0,9-6-2-16,9 14-10 0,-4-8-25 15,-2-5 0-15,3 9-1 16,-13-10 0-16</inkml:trace>
  <inkml:trace contextRef="#ctx0" brushRef="#br0" timeOffset="757.2833">1889 973 80 0,'0'0'39'16,"0"0"2"-16,0 0-1 15,8 18-32-15,-8-18-2 16,-8 49-2-16,2-12-1 16,12 12-1-16,-6 6-1 15,8 6 0-15,-1-2 0 16,5 0-1-16,-6-2 0 15,8-10 0-15,-2-8-1 0,-4-10-1 16,0-5-2 0,-8-24-2-16,12 24-10 0,-12-24-25 15,-8-34 0 1,-4 5 0-16,-2-7 0 16</inkml:trace>
  <inkml:trace contextRef="#ctx0" brushRef="#br0" timeOffset="1200.4487">1754 987 45 0,'24'-14'33'0,"2"-13"3"15,19 3 0-15,9 22-27 16,3-29 0-16,18 27 1 0,-12-16-1 16,10 30 0-16,-20-12-2 15,1 24-3 1,-25 1-1-16,-15 9-1 15,-20 3-1-15,-14 6 0 0,-19 0-1 16,-6-3-1-16,-9-1 1 16,3-4-1-16,4-5 1 15,1-3 0-15,9-7 0 16,5-6 0-16,32-12 0 16,-22 21 1-16,22-21 1 15,0 0 0-15,14 22 0 16,12-10 1-16,5-5-1 15,11 5 0-15,-3 4 1 16,17 0 0-16,-7 1-1 16,6 7 0-16,-7-3 0 15,-3 5 0-15,-5-2 0 16,-7 1-1-16,-1-3 0 0,-11-1-1 16,-1-1 0-16,-20-20-2 15,24 18-2-15,-24-18-3 16,0 0-25-16,0 0-11 15,0 0 0-15,0-28-1 16</inkml:trace>
  <inkml:trace contextRef="#ctx0" brushRef="#br0" timeOffset="1712.64">2611 1130 78 0,'24'-37'40'0,"-4"15"-1"15,19-1-1-15,-1-13-32 16,15 19-2-16,-2-9 1 16,5 10-2-16,-5 3 0 15,6 17 0-15,-11 2-1 16,-17 15 1-16,-11 9-1 15,-6 5-1-15,-12 10 0 16,-12 4-1-16,-6 4 1 16,-5 0-1-16,-7 2 0 31,2-2 0-31,-3-4 0 0,5-4 1 0,10-7-1 0,1-7 0 16,13-8 0-16,2-5 1 15,0-18 0-15,17 20 0 16,-1-18-1-16,8-4 1 15,4-6 1-15,3 4 0 16,9-4-1-16,5 0 0 16,2 0 0-16,13 1 0 15,3 1 0-15,-2 4-1 16,2 0 0-16,-8-2 0 16,1 4 0-16,-15 4 0 15,-1-2-1-15,-17 0-1 16,-7 6-2-16,-16-8-7 15,0 0-32-15,0 0-1 0,0 0 0 16,-21 3-1-16</inkml:trace>
  <inkml:trace contextRef="#ctx0" brushRef="#br0" timeOffset="2491.9305">1071 2151 51 0,'0'0'36'16,"0"0"2"-16,0 0 0 15,30-8-12-15,1-6-17 16,27 12-3-16,7-10-1 0,20 8-1 15,15-7 0-15,35 3-1 16,5-2-1-16,22 2 0 16,0-4 0-16,12 8-2 15,-1-3 1-15,-3 1-1 16,-14 2 1-16,-24 8-1 16,-21-2 1-16,-18 4-1 15,-26-3 1-15,-18 3 0 16,-21 0 1-16,-8 0-2 15,-20-6 1-15,0 0-3 16,0 0-2-16,0 0-6 16,0 0-32-16,-20 8-2 15,20-8 1-15,-36-4-2 0</inkml:trace>
  <inkml:trace contextRef="#ctx0" brushRef="#br0" timeOffset="9272.4649">3028 2794 26 0,'26'-23'13'16,"-26"23"-1"-16,0 0 1 15,6-18-3-15,-6 18-2 0,0 0-3 16,0 0-1 0,0 0-1-16,0 0-1 15,0 0 1-15,-12 20-1 16,12-3 1-16,-6 3 0 0,6 10 0 15,-2-1-1-15,2 16 0 16,0 0 0-16,0 10-1 16,0 4 0-16,2 10 1 15,-4-3 0-15,4 11 1 16,-8 2-1-16,10 3 1 16,-8-4 0-16,8 13 0 15,-4-7 0-15,8 14 0 16,-8-4 0-16,6 12 0 15,-4-3 0-15,2 8 1 16,-10-3-1-16,4 10 1 16,-10-4-2-16,2 4 1 15,0-10 0-15,6 0-1 0,2-2 0 16,8 3-1-16,4-1 1 16,8 2-1-16,-4-4 1 15,5 4 0 1,-1 4-1-16,-2 2 1 0,-6 0-2 15,4 3 2-15,-9-3-1 16,3 0 0-16,4 2 0 16,2-7-1-16,-2 7 1 15,-2-2-1-15,6-4 1 16,-9 0 0-16,-7 2-1 16,6-3 0-16,-6-5 0 15,0 0 1-15,-6-4-1 16,1-1 0-16,-7-5-1 0,6-2 1 15,2-10 0-15,-8-5 0 16,4-8 0-16,-4-9-1 16,6-7-1-16,-8-19-3 15,20 5-8-15,-6-41-23 16,-25 10-1-16,25-10-1 16,-20-47 0-16</inkml:trace>
  <inkml:trace contextRef="#ctx0" brushRef="#br0" timeOffset="10820.0407">358 5448 2 0,'-17'17'18'16,"-11"-28"2"-16,2 9-9 15,26 2-2-15,-19-8 0 16,19 8 1-16,0 0 0 16,-20-6 1-16,20 6 1 15,0 0-2-15,0 0-2 16,0 0-3-16,0 0-2 16,0 0 0-16,0 0-1 15,0 0-1-15,0 0 0 16,22-4 0-16,-22 4 1 15,0 0 0-15,31 8 0 16,-11 0 1-16,6-10-1 16,-1 8 1-16,7-8-1 0,7 0 0 15,9-6 0-15,5 4 0 16,10-6 0-16,2 6 0 16,3-2 1-16,-3 6-1 15,6-2 0-15,-10 12 0 16,2 2 0-16,2 2 0 15,-5-2 0-15,-1 1-1 16,-2-3 0-16,2 2-1 16,-3-4 1-16,3-2-2 15,4-4 0-15,-4-1 1 16,-1-1-1-16,1 4 1 16,0-2 0-16,-6 4-1 15,5 0 1-15,-5 0 1 0,0 4-1 16,0 0 1-16,5-1-1 15,5-3 0-15,-2 0 0 16,2-4 0-16,2 0 0 16,-3 0 1-16,3-2-1 15,-6-2 1-15,-6 0 0 16,5 2 0-16,5 4-2 16,-4 2 0-16,2-2 0 15,-1-2 0-15,3 2 0 16,-2 2 0-16,2-4 1 15,-2 2-1-15,-7-6 2 16,3 2 0-16,0-2-1 16,2 2 0-16,-1-2 1 0,-5 2-1 15,2-2 1-15,3 6-1 16,-5-6 0-16,0 2 1 16,-2-4-1-1,3 0 1-15,-3 2-1 0,2-4 1 16,-1 0-1-16,-1 2-1 15,0 0 1-15,-3 4 0 16,1-2 1-16,-1 6-1 16,-1-2 0-16,4 2 0 15,-3-2 0-15,1-2 1 16,-2 2-1-16,5-2-1 16,-7 4 1-16,7 0 0 15,-5-4 1-15,4 6-1 0,3-4 0 16,3-2 1-1,-2 2-1-15,2 0 0 16,5-2 0-16,1-4 0 16,2 2 0-16,0-2 0 0,0-4 0 15,-6 4 0-15,3-4 0 16,-3 2 0-16,4-1 0 16,-4-5 0-16,-1 2 0 15,3-4 0-15,2 6 0 16,4-3 1-16,2 1-1 15,0-4 1-15,2 2 0 16,1 4 0-16,-5-3 0 0,-4 3 0 16,-4-2-1-1,-8 2 0-15,-3 2 1 16,-11 2-1-16,-9 0 0 16,-4 0 0-16,-24 4-1 0,0 0-3 15,19 18-7-15,-19-18-26 16,-23 2-2-16,3-6 1 15,-8-8-1-15</inkml:trace>
  <inkml:trace contextRef="#ctx0" brushRef="#br0" timeOffset="12792.7796">3020 5558 9 0,'0'0'28'0,"20"-16"3"16,-20 16-8-16,2-22-2 15,-2 22-2-15,0 0-2 16,0 0-3-16,0-17-4 16,0 17-1-16,0 0-2 15,-20 31-3-15,20-31 0 16,-28 37-1-16,17-11-1 16,3 5-1-16,0-3 0 0,10-3 0 15,12-3 0-15,9-14-1 16,5-12 0-16,11-14 1 15,1-9 0-15,3-3 0 16,-7-9 1-16,-10 2 0 16,-9-4 0-16,-9 7 0 15,-8 5-1-15,-14 9-1 16,14 20-2-16,-43-39-9 16,43 39-29-16,-34-14-1 15,15 14 0-15,-1 2 0 16</inkml:trace>
  <inkml:trace contextRef="#ctx0" brushRef="#br0" timeOffset="15204.6781">3091 3554 1 0,'0'0'25'0,"0"0"2"16,0 0-7-16,0 0-4 16,0 0-1-16,-16-20-2 15,16 20-1-15,0 0-2 0,0 0-1 16,-21 8-2-16,15 10-1 16,-12-4-1-16,10 11-1 15,-8-3 0-15,6 1-2 16,3-1 0-16,7-3 0 15,0-19 0-15,13 18-1 16,-13-18 2-16,44-18-1 16,-23 5 0-16,11-1 1 15,-12-4 0-15,2 5 0 16,-11-5-1-16,-11 18 1 16,18-30-2-16,-18 30 0 15,-6-21-2-15,6 21-2 16,-6-20-3-16,-13 1-27 0,19 19-6 15,-14-24-1-15,14 24 1 16</inkml:trace>
  <inkml:trace contextRef="#ctx0" brushRef="#br0" timeOffset="16023.9872">1940 3134 19 0,'4'-30'31'0,"-4"30"1"16,4-21 1-16,-4 21-17 15,0 0-2-15,-40-4-3 0,29 31-3 16,-17 1-2-16,10 25-1 15,-13-2-1-15,9 18-1 16,2-5 0-16,14 7-1 16,6-10 0-16,6-8 0 15,14-14-1-15,11-17 1 16,3-16-1-16,13-12 1 16,-1-14-1-16,1-11 1 15,-3-14 0-15,-7-5-1 16,-15-8 1-16,-8 1-1 15,-16-2 0-15,-4 0 0 16,-14 2 0-16,-12 8-2 16,5 12 1-16,-5 5-3 0,11 13-1 15,-11 3-6-15,32 16-23 16,-20 35-5-16,2-1 0 16,11 5-1-16</inkml:trace>
  <inkml:trace contextRef="#ctx0" brushRef="#br0" timeOffset="16325.0964">1837 3434 65 0,'0'0'38'0,"0"0"2"15,0 0-2-15,34 4-27 16,-34-4-3-16,18 18-2 16,-18-18-2-16,29 37-1 15,-11-17-1-15,8 9 0 16,-6-1-1-16,7-5-1 16,-3-7 0-16,-4-6-2 15,1-2-3-15,-21-8-5 16,44-8-25-16,-44 8-5 15,19-26 1-15,-19 8-1 16</inkml:trace>
  <inkml:trace contextRef="#ctx0" brushRef="#br0" timeOffset="16704.2375">2193 3462 64 0,'0'0'36'0,"43"-32"1"16,-17 30-10-16,-10-23-14 16,33 19-3-16,-23-10-2 15,13 16-2-15,-17-2-2 16,8 10-1-16,-30-8-1 16,23 35 0-16,-19-7-2 15,-12 1 1-15,-4 9 0 0,-7 1-1 16,-1-4 1-1,0 4-1-15,2-7 1 16,3-5 0-16,3-7 0 16,6-2 0-16,6-18 0 0,0 0 0 15,22 19 1-15,-5-17-1 16,9-4 0-16,2 0 0 16,3-4-1-16,7 2 0 15,-5-1-1-15,-1-5-2 16,3 12-2-16,-17-12-31 15,10 10-3-15,-8 4-3 16,-3 0 2-16</inkml:trace>
  <inkml:trace contextRef="#ctx0" brushRef="#br0" timeOffset="18276.8307">5688 5479 23 0,'0'0'31'16,"0"0"-2"-16,0 0-4 15,0 0-5-15,-18-17-2 16,18 17-5-16,0 0-4 15,-8 19-3-15,8-19-1 16,-14 22-1-16,14-22-1 16,-12 25 1-16,12-25-2 15,-12 26 0-15,12-26 0 16,0 17 0-16,0-17-1 0,0 0 1 16,26-2 0-16,-26 2-1 15,32-25 1-15,-13 11-1 16,-5-7 0-16,0 1 0 15,-6-2 0-15,-4 5 0 16,-10-1-1-16,6 18 0 16,-34-20 0-16,11 17-1 15,7 8-3-15,-14-14-13 16,15 16-22-16,15-7-1 16,-18 26 0-16,18-8 0 15</inkml:trace>
  <inkml:trace contextRef="#ctx0" brushRef="#br0" timeOffset="19012.1029">5589 6211 19 0,'28'-23'33'16,"-28"5"1"-1,6-2-8-15,-6 20-6 16,0-19-2-16,0 19-3 0,0 0-3 16,-26 29-4-16,0-7-1 15,8 19-2-15,-9 2-2 16,7 14-1-16,-6 4 0 15,13 2 0-15,1-6-1 16,16-4 0-16,4-12-1 16,11-8 1-16,9-15-1 15,9-14 1-15,9-16-1 0,-1-10 1 16,3-9 0-16,-3-10 0 16,-13-6 1-1,-5-6-1-15,-3-6-1 16,-16 4 2-16,-12 0-1 0,-4 4-1 15,-12 8 0-15,-1 0-1 16,1 9-1-16,-6 3-1 16,8 21-2-16,-7-8-6 15,25 18-24-15,0 0-5 16,-14 26 0-16,8-3 0 16</inkml:trace>
  <inkml:trace contextRef="#ctx0" brushRef="#br0" timeOffset="19372.2341">5591 6400 57 0,'0'0'37'0,"0"0"3"16,0 0-2-16,-8-26-23 16,24 36-4-16,-16-10-3 15,31 6-2-15,-31-6-1 16,42 25-1-16,-18-7-2 16,-3 8 1-16,3-3-2 15,2 1 0-15,-11-3 0 16,3-1-1-16,2-4-1 0,-20-16 0 15,22 21-2-15,-22-21-1 16,23 12-3-16,-23-12-11 16,0 0-23-16,20-20 0 15,-20 20 0-15,20-8 2 16</inkml:trace>
  <inkml:trace contextRef="#ctx0" brushRef="#br0" timeOffset="19593.3188">6035 6500 81 0,'20'6'40'15,"-20"-6"2"-15,12 21-2 0,-12-21-30 16,2 41-3-16,-4-9-2 16,6 5-1-16,2 2-3 15,-2-7-1-15,7 3-3 16,-9-11-3-16,24 9-22 15,-26-33-13-15,22 16-2 16,-22-16 1-16,0 0 0 16</inkml:trace>
  <inkml:trace contextRef="#ctx0" brushRef="#br0" timeOffset="36832.7538">3707 3108 28 0,'0'0'29'0,"-20"18"-5"15,20-18-3-15,0 0-4 16,-25-8-4-16,25 8-2 15,0 0-2-15,0 0-3 16,0 0-1-16,0 0-1 16,0 0-2-16,20-10 0 15,-20 10 0-15,41-17-1 0,-15 9 0 16,3 2 0-16,-3 2 0 16,-4 6 0-16,-22-2 1 15,31 16-1-15,-31 1 1 16,-6 7-1-16,-7 0 1 15,-7 3-1-15,-6-3 0 16,-2 1 0-16,-1-5-1 16,3-5 0-16,4-3 0 15,22-12 1-15,-19 14-2 16,19-14 1-16,0 0-1 16,35-6 1-16,-9 2 0 15,9-2 0-15,-1 6 1 16,2 0-1-16,-1 4 1 0,-5 4 0 15,-7 4 0-15,-7 9 1 16,-6-1-1-16,-8 3 1 16,-10-5-1-16,-6 2 0 15,-9-5 1-15,1-1-1 16,-8-2-1-16,5-4 1 16,-3-4-1-16,2 0-1 15,7-4-1-15,-1-12-5 16,20 12-14-16,0 0-18 15,0 0 1-15,0-31-1 16,0 31 0-16</inkml:trace>
  <inkml:trace contextRef="#ctx0" brushRef="#br0" timeOffset="37713.0838">4197 3224 29 0,'0'0'35'15,"0"0"1"-15,0 0 0 0,0 0-19 16,2 34-5-16,-2-34-3 15,0 37-3-15,0-16-3 16,6 9 0-16,-6-7-1 16,2 1 0-16,2-6-1 15,-4-18 0-15,2 23-1 16,-2-23 1-16,0 0-1 16,0 0 0-16,17-19 0 15,-17 19 0-15,8-36 0 16,-2 15 0-1,2-1 0-15,4-1 0 0,-4 5 0 16,4 0 0-16,-12 18 0 16,23-19 0-16,-23 19 0 0,20 3 1 15,-20-3-1-15,14 26 1 16,-14-26 0 0,10 35 0-16,-10-35 0 0,0 28 0 15,0-28 0-15,4 17 0 16,-4-17-1-16,0 0 1 15,26-29-1-15,-13 5 1 16,7 1 0 0,2-5 0-16,4 1 0 0,3 5 1 15,-7 7 0-15,2 9 0 16,-3 14 1-16,-1 15-1 16,-6 5 0-16,4 9 0 15,-11 0-2-15,7-3 0 0,-2 3-3 16,-4-19-5-16,16-1-33 15,-24-17-1-15,19-4 0 16,-19 4 0-16</inkml:trace>
  <inkml:trace contextRef="#ctx0" brushRef="#br0" timeOffset="39992.9344">5538 7300 29 0,'-4'-19'25'0,"4"19"0"16,0 0 1-16,6-35-6 16,-6 35-2-16,6-20-3 15,-6 20-4-15,0 0-3 16,19-16-1-16,-19 16-1 16,0 0-1-16,0 0-1 15,0 0-1-15,-19 20 0 16,13-1-1-16,-2 3-1 15,4 0 0-15,0 3-1 0,0 1 1 16,2-3-1-16,4 3 0 16,2-9 0-16,0 1 1 15,-4-18-1-15,18 31 0 16,-18-31 0-16,25 18 1 16,-5-18-1-16,2-2 0 15,1-2 0-15,-1-2 0 16,2 2-1-16,1-5 0 15,-5 7-1-15,-20 2-3 16,28-4-4-16,-34-16-15 16,6 20-14-16,0 0-2 15,-2-29 2-15,2 29-1 16</inkml:trace>
  <inkml:trace contextRef="#ctx0" brushRef="#br0" timeOffset="40249.0296">5767 7214 56 0,'0'0'39'16,"6"-21"1"-16,-6 21 0 16,0 0-25-16,0 0-3 15,0 0-4-15,-10 21-1 16,14 9-3-16,-10 5-1 16,8 8-1-16,-2 0-1 15,4 8-1-15,2-4 0 16,0-3 0-16,1-9-1 0,1-6-2 15,4-5 0-15,-12-24-1 16,16 31-4 0,-16-31-13-16,0 0-21 0,4-17 2 15,-4 17-2 1,0 0 3-16</inkml:trace>
  <inkml:trace contextRef="#ctx0" brushRef="#br0" timeOffset="40940.2934">5936 7432 39 0,'14'-18'35'15,"-14"18"1"-15,2-17 1 16,-2 17-23-16,0 0-2 16,26-10-1-16,-26 10-2 15,0 0-2-15,-2 19-2 16,10 5-2-16,-8 0 0 16,4 3-1-16,-4 2 0 15,2 5-1-15,-4-7 0 16,4-3 0-16,-2-4 0 0,0-3 0 15,0-17-1 1,0 0-1-16,0 0 1 16,14-23 0-16,-3 1-1 15,-3-7 1-15,0-3 0 0,4-5 0 16,0 2 0-16,2 5 0 16,-6 3 1-16,9 7-1 15,-3 2 0-15,-14 18 1 16,28-9-1-16,-28 9 1 15,26 15 0-15,-15 3 0 16,-3 0 0-16,2 7-1 16,-8-1 0-16,2-3 0 15,-4-21 0-15,2 30 0 16,-2-30-1-16,0 0 1 16,0 0 0-16,20-18 1 15,-6-4-1-15,-1-1 0 16,5-1 1-16,2 3-1 0,0 1 1 15,-1 8-1-15,1 8 2 16,-2 12-1-16,-4 10 0 16,-2 9 0-16,-4 9 1 15,-1 1-2-15,-1 6 1 16,0-2-2-16,0 1 0 16,-4-13-2-16,4 0-1 15,-6-29-3-15,18 32-35 16,-18-32 0-16,0 0 0 15,8-22 0-15</inkml:trace>
  <inkml:trace contextRef="#ctx0" brushRef="#br0" timeOffset="47068.5759">6973 6129 21 0,'0'0'32'15,"-2"-20"3"-15,2 20-1 16,0 0-13-16,-6-23-5 0,6 23-4 16,0 0-2-16,0 0-2 15,0 0-1-15,0 0-1 16,0 0-1-16,0 0-1 16,-14 23 0-16,14 1-1 15,0 1-2-15,0 3 1 16,6 1 0-16,0 8 0 15,0-3 0-15,2 3 0 16,-2 0-1-16,6-9 0 16,-8-1 0-16,6 1-1 15,-8-9 0-15,-2-19-1 16,8 22 0-16,-8-22-1 16,0 0-1-16,0 0-1 0,0 0-4 15,0 0-7-15,0 0-26 16,3-27 0-16,-3 27 0 15,-11-24 1 1</inkml:trace>
  <inkml:trace contextRef="#ctx0" brushRef="#br0" timeOffset="47612.7807">7161 6158 26 0,'19'-12'34'15,"-19"12"2"-15,20-9 0 0,-20 9-12 16,0 0-10-16,0 0-4 16,0 0-2-16,0 0-1 15,0 0-1-15,12 37-2 16,-18-12 1-16,0 11-1 15,-2-1 0-15,8 6-1 16,-4-5-1-16,8 3-1 16,4-6 0-16,4-7 0 15,8-5-2-15,-1-9 1 16,7 0-1-16,2-8 2 0,-1-4-1 16,-1-4 0-1,-2-4 0-15,1-6 0 16,-5-3-1-16,-6-1 1 15,0-6-1-15,-8-3 1 0,-4-2-2 16,-10 1 1-16,2 3 1 16,-14 9 0-16,0 6-1 15,-5 12 2-15,-1 4 0 16,4 14 0-16,-3 5 1 16,7 4-1-16,2 7 0 15,4-5 0-15,4-1 1 16,8-1-2-16,0-5 0 15,0-24-2-15,8 33-2 0,-8-33-7 16,20-4-31-16,-20 4 1 16,28-18-1-1,-11-1 0-15</inkml:trace>
  <inkml:trace contextRef="#ctx0" brushRef="#br0" timeOffset="48437.089">7684 6258 11 0,'0'0'32'0,"0"0"2"16,0 0-10-16,6-25-1 16,-6 25-2-16,0 0-3 15,0 0-6-15,0 0-4 16,2 21-1-16,-2-21-1 16,-2 38-2-16,-4-19 1 15,6 21-1-15,-6-3-1 16,6 4 0-16,-2-4 0 15,2 10 0-15,-4-7-2 16,8-1 0-16,-2-8 0 16,4-5-1-16,0-5-1 15,-6-21 1-15,8 28-2 0,-8-28-1 16,0 0-1-16,0 0-3 16,18 6-4-16,-32-26-15 15,14 20-15 1,-6-23 2-16,0 3 0 0,6-2 1 15</inkml:trace>
  <inkml:trace contextRef="#ctx0" brushRef="#br0" timeOffset="48896.2628">7670 6372 44 0,'0'0'36'16,"0"0"1"-16,-6-17 1 0,6 17-20 15,0 0-5-15,0 0-2 16,0 0-3 0,12 25-3-16,-4-3-1 15,-2-5 0-15,6 7-2 0,-2-3 0 16,5 1-1-16,-15-22-1 16,30 31-1-16,-10-21 0 15,-3-8 0-15,3-2-1 16,-2-12-1-16,-18 12 1 15,28-33-1-15,-17 11 0 16,-9-9 1 0,4 2-1-16,-6-3 2 0,2 3-1 15,-2-1 1-15,0 3 1 16,0 5 1-16,-2 3-1 16,2 19 2-16,0 0 0 15,0 0 1-15,0 0 1 16,8 31-2-16,-10-7 1 0,8 9-1 15,-4-2 0-15,4-1-1 16,0-1-1-16,2-11-1 16,4 2-2-16,-12-20-3 15,33 17-14-15,-33-17-20 16,32-21-1-16,-12 1 1 16,-4-7 0-16</inkml:trace>
  <inkml:trace contextRef="#ctx0" brushRef="#br0" timeOffset="49136.3475">8154 6097 72 0,'-20'16'40'0,"0"6"0"16,1 11 1-16,-5-2-31 15,22 15-3-15,-6-5-1 16,18 2-2-16,10-8-1 15,17-3-2-15,3-13 0 16,13-13-2-16,4-8-1 16,1-15-5-16,11 9-20 15,-18-20-14-15,-12-5 0 16,-13-4 0-16,-6-3 0 16</inkml:trace>
  <inkml:trace contextRef="#ctx0" brushRef="#br0" timeOffset="51996.4154">4126 3891 10 0,'0'0'32'15,"0"0"2"-15,0 0-1 16,-6-29-13-16,6 29-6 16,0 0-3-16,0 0-3 15,6-29-1-15,-6 29-2 16,0 0 0-16,0 0-1 16,-26-20 0-16,26 20 0 15,-39 4-1-15,15 2-1 16,-4 2 0-16,1 7-1 15,-5 3 1-15,4 4-1 0,-1 3 0 16,5 3-1-16,2 1 1 16,13 0-1-16,-1-1 1 15,10-3 0 1,10-7-1-16,-10-18 0 0,39 18-1 16,-13-24 1-16,1-6 0 15,1-8-1-15,2-3-1 16,-5-5 1-16,-3 1 1 15,-4 1 0-15,-4 3 0 16,-7 5 0-16,-7 18 0 16,12-17 2-16,-12 17 0 15,0 0 0-15,-12 19 1 16,5 3 0-16,-1 3 0 0,4 9-1 16,-10 3 0-16,10 6 0 15,-4-2-1 1,8-1 0-16,-2-3-1 15,8-6-2-15,-6-3 0 0,-6-11 0 16,6-17-4-16,0 0-6 16,28-2-29-16,-28 2 0 15,23-31-1-15,-15 8 1 16</inkml:trace>
  <inkml:trace contextRef="#ctx0" brushRef="#br0" timeOffset="52344.5456">4321 4023 40 0,'0'0'36'15,"0"0"1"-15,0 0 1 16,20 20-23-16,-20-20-3 15,0 17-3-15,0-17-2 16,0 43-2-16,0-15-1 16,6 13 0-16,-6-2-1 15,2 3-1-15,-2-3 0 16,0-2-1-16,0-5-1 16,2-9 0-16,-2-5-2 15,0-18 0-15,4 19-1 16,-4-19-1-16,0 0-4 15,-8-31-9-15,16 13-23 0,-14-9 0 16,6-3 1-16,0-7 0 16</inkml:trace>
  <inkml:trace contextRef="#ctx0" brushRef="#br0" timeOffset="52732.6908">4369 4045 53 0,'0'0'39'0,"0"0"0"15,6 27 0-15,7 2-25 16,-13-29-5-16,-5 44-1 16,5-21-4-16,9 5-1 15,-5-9-1-15,-4-19 0 0,24 30-2 16,-4-26-1-16,0-6 1 16,-1-8-2-16,3-4 0 15,-4-7 0-15,2-1 0 16,-9-9-1-16,3 3 2 15,-8 3 0-15,2 1 0 16,-8 4 2-16,0 3-1 16,0 17 2-16,0 0-1 15,0 0 1-15,0 0 0 16,0 19 1-16,0 1-2 16,6 4 2-16,0 3-1 15,6-1-1-15,-4 1 0 16,11-1-1-16,-3-5-1 0,2-9-2 15,8 2-2-15,-26-14-6 16,59-18-29-16,-39 0 0 16,5-5-1-16,-5-13 1 15</inkml:trace>
  <inkml:trace contextRef="#ctx0" brushRef="#br0" timeOffset="53116.835">5042 3840 62 0,'0'0'38'15,"20"-3"1"-15,-20 3-9 0,0 0-15 16,0 0-5-16,0 0-3 16,18 21-3-16,-18-21 0 15,0 0-1-15,0 0-2 16,0 0 0-16,0 0 0 15,0 0 0-15,0 0 0 16,-20-2 0-16,20 2-1 16,-38 14 0-16,17 2 1 15,-3 9 0-15,-2 3 0 16,4 7 0-16,9 4 0 16,9-2 0-16,12-3 1 15,15-3-1-15,15-9 1 16,11-7-2-16,8-15 0 0,9-5-1 15,-1-7-1-15,-8-12-3 16,2 22-15-16,-17-27-22 16,-15 7-2-1,-15-3 1-15,-12 3-1 0</inkml:trace>
  <inkml:trace contextRef="#ctx0" brushRef="#br0" timeOffset="63060.5507">11633 1503 32 0,'0'0'34'15,"0"0"0"-15,0 0 0 16,0 0-23-16,0 0-1 16,0-27-1-16,0 27-1 15,8-20-1-15,-8 20-1 16,12-18 0-16,-12 18-1 15,0-17 0-15,0 17-2 16,-18-10 0-16,18 10 0 0,-42 2-2 16,17 2 0-16,-13 5 0 15,3 13 0-15,-9 6 0 16,3 7 0 0,3 8 0-16,7 10-1 15,3 0 0-15,14 0 1 0,8-2-1 16,8-10 0-16,14-7 0 15,6-7 0-15,5-13 1 16,9-10-1-16,-2-6 0 16,-1-12 1-16,-7-4-1 15,1-5 0-15,-9-3 0 16,-10-7 1-16,-2 0-1 16,-10 3 0-16,0-3 1 0,-8 9-1 15,4-1 0 1,-3 7 0-16,11 18 1 15,0 0-1-15,0 0 0 16,-12 24 0-16,20 5 0 0,9-1 1 16,1 3-1-16,4 8 1 15,4 0-1-15,-1-3 0 16,3-7-2-16,-2-7 0 16,-1-5-3-16,-25-17-6 15,40 6-30-15,-40-6-1 16,25-25 1-16,-19-1-1 15</inkml:trace>
  <inkml:trace contextRef="#ctx0" brushRef="#br0" timeOffset="63644.7676">11921 1122 56 0,'0'0'37'16,"0"0"0"-16,0 0-3 15,0 0-23-15,0 0-3 16,20-2-1-16,6 24-1 16,-5-1-1-16,11 15-1 15,0 5 0-15,1 16-1 16,-1 0 0-16,-5 12-1 15,-1-1 1-15,-6 3-1 16,-8-4-1-16,-4 3 0 16,-8-7 0-16,-8 2 0 15,-12-6 0-15,0-6 0 16,-6-2-1-16,1-6 2 16,3-6-1-16,-2-9 0 0,7-7-1 15,17-23 1-15,-20 22-1 16,20-22 1-16,0 0-1 15,0 0 0 1,0 0 0-16,0 0 0 0,0 0-1 16,0 0-1-16,0 0-3 15,-14-20-19-15,14 20-19 16,-2-23 0-16,-4 3-1 16,0-8 0-16</inkml:trace>
  <inkml:trace contextRef="#ctx0" brushRef="#br0" timeOffset="67760.3061">12960 1648 16 0,'-10'-27'32'16,"10"27"2"-16,0 0 0 15,-16-34-15-15,16 34-5 16,0 0-1-16,0 0-2 16,0 0-2-16,0 0-2 15,0 0-1-15,-14 30-2 16,8-9 0-16,6 9-1 16,-4 3-1-16,8 3 0 15,-2-1-1-15,4-2 0 16,0 1-1-16,0-11 1 15,-6-23-1-15,12 26 0 16,-12-26-2-16,0 0-1 16,0 0-3-16,2-45-19 0,0 9-15 15,-4-9 1-15,-4-6-2 16,-2-10 1 0</inkml:trace>
  <inkml:trace contextRef="#ctx0" brushRef="#br0" timeOffset="67917.3611">12843 1226 60 0,'0'0'36'15,"-21"16"0"-15,21-16-2 16,-26 22-34-16,26-22-4 16,-24 29-22-16,24-29-9 15,-8 29 1-15,8-29-2 0</inkml:trace>
  <inkml:trace contextRef="#ctx0" brushRef="#br0" timeOffset="69809.0687">13280 1754 39 0,'0'0'36'16,"0"0"0"-16,0 0 1 15,-26-2-23-15,26 2-4 0,0 0-2 16,0 0-2-16,0 0-1 16,20 10-1-16,-20-10-2 15,33-4 0-15,-11-4 0 16,8 0-2-16,3-1 0 16,-5-9-3-16,9 16-5 15,-29-18-29-15,18 9-1 16,-26 11-1-16,26-24 0 15</inkml:trace>
  <inkml:trace contextRef="#ctx0" brushRef="#br0" timeOffset="70944.4936">14583 1383 27 0,'0'0'33'0,"2"-23"2"16,-2 23-12-16,-8-18 0 15,8 18-4-15,0 0-6 16,0 0-3-16,0 0-3 16,0 0-1-16,0 0 0 15,0 0-2-15,0 0-1 16,-2 24-1-16,4-1 0 0,4 13-1 15,-4 1 1-15,4 12 0 16,0 2-2-16,0 0 2 16,0 0-2-16,-1 4 2 15,3-6-1-15,-4-2 0 16,0-4-1-16,6-7 0 16,-2-9 1-16,0-1-1 15,-8-26 1-15,24 25-1 16,-24-25 1-16,33 2-1 15,-15-10 0-15,4 0 0 16,-1 0 0-16,5-1 0 16,4-5 0-16,-1 6 0 15,7 2-1-15,-8 0 1 0,3 2-1 47,-3-2 0-47,3 1-2 0,-11-5-2 0,14 14-3 0,-23-24-7 16,17 16-25-16,-28 4-1 0,26-19 1 15,-26 19 0-15</inkml:trace>
  <inkml:trace contextRef="#ctx0" brushRef="#br0" timeOffset="71484.6959">14498 1299 1 0,'-20'12'18'0,"20"-12"12"16,-18 9 0-16,18-9-12 15,0 0-2-15,0 0 0 16,0 0-2-16,0 0-2 16,36-1-2-16,-36 1-2 15,47-12-2-15,-15 2-1 16,13 8-1-16,1-4-3 15,1 2-2-15,1 6-2 16,-11-14-6-16,14 16-27 16,-17-2 0-16,-12 2-2 0,-22-4 1 15</inkml:trace>
  <inkml:trace contextRef="#ctx0" brushRef="#br0" timeOffset="71680.7657">14419 1599 48 0,'41'6'34'0,"-5"-10"1"16,11 2-1-16,11 0-28 16,-9-8-3-16,6-3-13 15,-7 1-22-15,11 10-2 0,-14-8 0 16,3 14-1-16</inkml:trace>
  <inkml:trace contextRef="#ctx0" brushRef="#br0" timeOffset="71904.8502">15197 1786 68 0,'20'31'39'15,"-14"-5"1"-15,-6-5-1 16,13 11-32-16,-18-1-1 16,5 4-2-16,-6 3-2 0,4-9-2 15,4 2-5-15,-2-31-14 16,-2 18-20-16,2-18 0 16,0 0-1-16,21 2 0 15</inkml:trace>
  <inkml:trace contextRef="#ctx0" brushRef="#br0" timeOffset="72289.9971">15722 1591 44 0,'0'0'35'16,"0"0"0"-16,0 0 0 16,44 14-24-16,-31-32-3 0,25 13-3 15,-4-9-4-15,1-2-4 16,14 16-14-16,-7-10-18 16,-12-2 0-1,-9 11-1-15,-21 1 0 0</inkml:trace>
  <inkml:trace contextRef="#ctx0" brushRef="#br0" timeOffset="72437.0524">15697 1742 59 0,'37'0'33'0,"-5"-11"-2"16,25-5-11-16,2 6-49 0,-10-17-2 15,15 15-1-15,-17-18-2 16</inkml:trace>
  <inkml:trace contextRef="#ctx0" brushRef="#br0" timeOffset="72981.2552">16603 879 63 0,'0'0'36'0,"-6"-30"1"16,6 30 0-16,0 0-29 0,0 0-1 16,0 26-1-16,0-4-1 15,6 13-2-15,-6 8 0 16,6 14 0-16,-6-2 0 16,10 6-1-16,-12-4-1 15,8-6-1-15,-4-6 1 16,1-10-3-16,5-3-1 15,-8-32-4-15,20 27-7 16,-20-27-21-16,0-22-5 16,12-7 0-16,4-10 1 15</inkml:trace>
  <inkml:trace contextRef="#ctx0" brushRef="#br0" timeOffset="73364.3943">16996 779 52 0,'0'0'36'16,"18"29"-1"-16,-24 1 2 16,-8-3-28-16,2 24-1 15,-22-12-1-15,5 18-2 16,-11-15-1-16,11 5-2 16,-9-14 0-16,12-7-1 15,7-9 0-15,19-17-1 16,-26 20 0-16,26-20 0 15,0 0 0-15,0 0 0 16,0 0 0-16,0 0 1 0,0 0-1 16,0 0 1-16,0 0 0 15,26 12-1-15,-26-12 2 16,31 19 0 0,-11-5 0-16,12 4-1 0,-17-3 1 15,11 1-1-15,0 2 0 16,-1-7 0-16,-5 3-2 15,-20-14-2-15,34 16-1 16,-34-16-6-16,31-6-28 16,-31 6-1-16,0 0-1 15,16-33 1-15</inkml:trace>
  <inkml:trace contextRef="#ctx0" brushRef="#br0" timeOffset="73932.6069">17414 957 65 0,'18'-17'38'0,"-18"17"2"15,8-18-2-15,-8 18-26 16,-39 14-2-16,5 13-4 16,-21-3-1-16,5 9-2 15,-9 4-2-15,4 3 1 16,7-1-1-16,15-2-1 15,15-3 1-15,16-9-1 0,2-25 0 16,45 26-1 0,-5-30 1-16,5-6 0 15,9-10-1-15,-3-5 1 16,0-9-1-16,-9-1 1 0,-5 0 0 16,-11-1 1-16,-10 7-1 15,-4 9 1-15,-12 20 0 16,2-19 0-16,-2 19 0 15,-14 17 0-15,0 7 0 16,0 15 0-16,0 8 0 16,3 12 0-16,-3 0 0 15,4 12-1-15,8-3 1 16,4-3-1-16,8-4 1 16,9-12-1-16,7-8 0 15,2-15-1-15,11-10 1 16,1-18 0-16,-1-8 0 15,-1-10 0-15,-3-9 0 0,-9-7 0 16,-8-3 0-16,-10 0 0 16,-16 4 0-16,-4 3 0 15,-22 11 0-15,3 5 0 16,-9 8 0-16,1 6-1 16,-1 10-2-16,1-4-5 15,27 21-25-15,-10-11-8 16,22-14-1-16,-4 22 1 15</inkml:trace>
  <inkml:trace contextRef="#ctx0" brushRef="#br0" timeOffset="74220.7169">17930 1228 86 0,'0'0'40'0,"0"0"1"16,-6 24 0-16,-20-16-34 15,32 15 0-15,-18-3-2 16,10 9-2-16,-4-1-1 16,6 7 0-16,0-4-3 15,2 1 1-15,8-7-1 16,-8-7-2-16,16 8-4 15,-18-26-20-15,0 0-14 0,0 0-1 16,22-10 1-16,-22 10 0 16</inkml:trace>
  <inkml:trace contextRef="#ctx0" brushRef="#br0" timeOffset="74700.8933">16715 1809 41 0,'20'8'37'0,"-20"-8"0"16,38-4 1-16,-38 4-18 15,67-8-6-15,-28 0-3 16,30 10-3-16,-2-11-1 0,20 7-2 15,2-4-2 1,2 2 1-16,-4-2-2 16,-8 8 0-16,-8-4 0 15,-12 2-1-15,-13 4 0 0,-15-6-1 16,-11 0 0-16,-20 2 0 16,20 2-1-16,-20-2-1 15,0 0-2-15,0 0-4 16,0 0-27-16,-20 10-6 15,20-10-1-15,-24 9 1 16</inkml:trace>
  <inkml:trace contextRef="#ctx0" brushRef="#br0" timeOffset="75856.3264">17122 2327 50 0,'0'0'37'16,"0"0"1"-16,-2-23-2 15,2 23-20-15,0 0-4 16,20 4-4-16,-20-4-1 16,0 0-2-1,6 23-2-15,2-3 0 0,-2 5 0 16,0 5-2-16,-1 7 2 16,-5 0-2-16,6 1 1 15,-4-1-1-15,4-6 0 16,-6-5 0-16,6-5-1 15,-6-21 1-15,2 26-1 16,-2-26 0-16,0 0 1 16,0-20-2-16,-2 3 2 0,2-7 0 15,-6-7-1-15,4-5 0 16,-4-3 0-16,8 0 0 16,-4 4-2-1,12-1 2-15,0 7-1 0,4 1-1 16,6 7 0-16,5 3-1 15,9 14-3-15,-8-14-8 16,15 22-26-16,-9 0-2 16,-1 8 1-16,-5 6 0 15</inkml:trace>
  <inkml:trace contextRef="#ctx0" brushRef="#br0" timeOffset="76129.4356">17643 2580 78 0,'24'8'42'16,"-24"-8"-2"-16,10 22 2 16,-4 1-34-16,-12-3-2 15,10 11-1-15,-10-1-1 16,6 7-1-16,0-3-3 15,0-3 1-15,2-2-2 16,-2-29-2-16,14 30-3 16,-14-30-8-16,16-26-27 15,-9 3 0-15,-1-7 0 16,0-9 0-16</inkml:trace>
  <inkml:trace contextRef="#ctx0" brushRef="#br0" timeOffset="76520.5732">17904 2107 70 0,'26'-11'39'0,"5"-1"1"16,-3-2-1-16,25 14-30 15,-27-12-2-15,13 14-1 16,-13-4-1-16,2 14-2 16,-28-12 0-16,23 41-1 0,-29-9 0 15,-5 3-1-15,-9 0 0 16,-2 3-1-16,-3-3 1 16,1-2-1-16,4-7 2 15,10-4-2-15,10-22 2 16,-4 29-1-16,4-29 1 15,20 10-1-15,-20-10 1 16,43-4-2-16,-13 2 0 16,6-4-1-16,5 2-3 15,-9-14-3-15,19 22-25 16,-23-17-10-16,3 5-1 16,-15-6 1-16</inkml:trace>
  <inkml:trace contextRef="#ctx0" brushRef="#br0" timeOffset="79176.5647">18907 1476 62 0,'0'0'28'16,"0"0"-1"-16,0 0-4 15,0 0-6-15,0 0-3 16,0 0-6 0,0 0-2-16,30 0-2 15,-11-8-1-15,21 2-1 0,-1 0-1 16,7 2-2-16,5 4-3 16,-17-14-6-16,19 22-18 15,-21-6-7-15,-13 4-2 16,-19-6 0-16</inkml:trace>
  <inkml:trace contextRef="#ctx0" brushRef="#br0" timeOffset="79320.6185">19029 1595 58 0,'-13'18'36'16,"32"-10"1"0,7-10 0-16,8-6-26 15,13 8-7-15,4-2-6 0,-5 4-30 16,1-14-4-16,5 2 0 15,-9-9-1-15</inkml:trace>
  <inkml:trace contextRef="#ctx0" brushRef="#br0" timeOffset="80192.9446">20102 828 36 0,'0'0'33'16,"-8"-18"3"-16,8 18 0 16,20 12-21-16,-20-12-2 15,0 0-1-15,-26 10-3 16,20 17-1-16,-14-5-2 15,6 19-1-15,-9-6-2 16,7 13 1-16,-4-3 0 16,8 0-3-16,4 2 2 15,4-4-2-15,4-2 3 16,10-1-3-16,-2-7 2 16,4 0-2-16,-2-3 0 15,8-11 0-15,-6-1 0 0,1 0 0 16,-13-18 0-16,22 21 0 15,-22-21 0 1,18 8 0-16,-18-8-1 0,0 0 1 16,0 0-1-16,0 0 0 15,0 0 0-15,0 0-1 16,0 0 0-16,0 0-1 16,0 0-2-16,0 0-3 15,26-2-11-15,-26 2-24 16,13-18-1-16,-5 1 1 15,10-5 0-15</inkml:trace>
  <inkml:trace contextRef="#ctx0" brushRef="#br0" timeOffset="80725.1431">20809 683 63 0,'11'-20'38'0,"-3"2"-1"16,-8 18 2-16,-14-39-30 16,14 39-1-16,-27-8-1 0,1 26-1 15,-13-6-1-15,1 17-1 16,-9 6-1-16,1 9-1 15,1 1 0 1,11 6 0-16,3 0-2 0,17-4 1 16,4-4 0-16,14-6-1 15,8-7 0-15,8-13 0 16,5-3-1-16,9-14 1 16,1-10-1-16,9-3 1 15,-5-13-1-15,-5-9 1 16,3 0 0-16,-9-5 0 15,-8 7 0-15,-6 3 1 16,-8 9 0-16,-8 3 1 0,2 18-1 16,-18 10 1-16,0 10 0 15,2 9 0 1,2 10 0-16,1 5-1 16,1 5 0-16,4-2-1 0,2 2 2 15,2-6-2-15,4-6-1 16,4-3-1-16,4-11 0 15,-8-23-6-15,31 26-27 16,-31-26-7-16,36-18-1 16,-12-11 0-16</inkml:trace>
  <inkml:trace contextRef="#ctx0" brushRef="#br0" timeOffset="81064.2713">21036 918 70 0,'0'0'39'16,"6"26"2"-16,-6-26 0 0,9 49-30 16,-24-30-1-16,17 21-2 15,-16-9-1-15,8 10-4 16,0-7 1-16,4-3-3 16,-2-4 0-16,8-7-1 15,-2-2 2-15,10 1-2 16,-12-19 0-16,18 26 0 15,-18-26-1-15,23 16 1 16,-23-16 0-16,42 15 1 16,-19-13-2-16,7 0 1 15,6-10 0-15,3 4-1 16,4-3 0-16,-3-11-1 16,5 8-1-16,-17-13-4 0,15 26-10 15,-17-28-25-15,-6 7 0 16,-16-9 1-16,0 3 0 15</inkml:trace>
  <inkml:trace contextRef="#ctx0" brushRef="#br0" timeOffset="81273.3492">21022 875 81 0,'27'-10'38'0,"13"4"1"16,1-2 0-16,15 4-34 16,-9-3-1-16,12 5-3 15,-7 6-5-15,-17-16-27 16,9 14-7-16,-13-4-1 16,-11 4 0-16</inkml:trace>
  <inkml:trace contextRef="#ctx0" brushRef="#br0" timeOffset="81437.4115">21150 1030 57 0,'26'22'36'0,"3"-24"1"0,13 2-1 16,3 9-15-16,15-3-38 15,5-14-19-15,-14-7 0 16,-4 5-1-1,-7-12 1-15</inkml:trace>
  <inkml:trace contextRef="#ctx0" brushRef="#br0" timeOffset="81920.5919">22039 779 58 0,'23'-16'37'16,"-23"16"2"-16,20-33 1 0,-20 33-27 16,0 0-2-16,-31-4-2 15,-9 8-1-15,1 19-3 16,-7 3-1-16,1 7-1 15,-1 4-3-15,13 7 2 16,5 1-2-16,12-8 1 16,14-2-2-16,20-11 1 15,8-6 0-15,9-13 0 16,5-5 0-16,5-11 0 16,-1-11-1-16,-3 1 1 15,-9-5 0-15,-1 2 0 16,-9 7 1-16,-22 17 0 15,20-18 0-15,-20 18 1 0,-6 28 0 16,-2 1 0-16,-6 6 0 16,2 11-1-16,0 3 1 15,3 2-1-15,-3 0-1 16,6-10-2-16,6 2-4 16,-14-19-35-16,14-1-1 15,0-23 0-15,0 0-3 16</inkml:trace>
  <inkml:trace contextRef="#ctx0" brushRef="#br0" timeOffset="82453.7894">22410 777 52 0,'0'0'36'0,"-20"-10"1"16,20 10 2-16,-28-14-25 15,36 38-4-15,-8-24-2 16,-4 45-1-16,2-16-2 16,4 15-1-16,2-3-1 15,-2 10 0-15,2-4-2 0,2-2 0 16,-6-10 0-16,2-7-1 16,-2-7-2-16,0-21-3 15,0 0-3 1,0 0-5-16,24-13-17 0,-22-15-10 15,4-5 1-15,-6-4-1 16</inkml:trace>
  <inkml:trace contextRef="#ctx0" brushRef="#br0" timeOffset="82736.8942">22392 781 59 0,'-6'-18'38'16,"6"18"-1"-16,0 0 3 15,0 0-28-15,10 32-2 16,-10-32-3-16,28 54 0 0,-11-24-2 15,11 11-1-15,-6-2-2 16,7-1 0 0,-1-13-1-16,-2-5 0 15,-1-6 0-15,-3-11-1 0,2-6 1 16,-8-7-1-16,-5-14 1 16,1-5 0-16,-6-5-1 15,-6-5 0-15,0-2 1 16,-6 0-2-16,2 3 0 15,-4-5-2-15,8 20-3 16,-11-17-6-16,22 23-27 16,-11 17-2-16,0 0-1 15,0 0 1-15</inkml:trace>
  <inkml:trace contextRef="#ctx0" brushRef="#br0" timeOffset="83361.1282">22803 824 55 0,'18'16'38'0,"-18"-16"2"16,-6 23-1-16,6 16-13 16,0-39-19-16,0 48-1 15,-4-27-1-15,8 11-2 16,-2-5-1-16,4-3-1 0,-6-5 0 15,0-19-1 1,11 26 0-16,-11-26 0 16,0 0 0-16,26-10 0 15,-16-8 0-15,6-1-1 0,-2-7 1 16,-1-3-2-16,1 1 2 16,-2 1-1-16,-4 7 1 15,0 0-1-15,-8 20 1 31,0 0 0-31,24 2 0 0,-19 18 1 0,3 2-1 16,4 3 1-16,-4 3 0 16,-2 5 0-16,2-6-1 0,-2-1 2 15,-2-4-1 1,-4-22-1-16,2 23 1 16,-2-23-1-16,0 0 0 15,0 0 0-15,0 0 0 16,-6-23-1-16,10 3 1 0,4-6 0 15,0-1-1-15,3-4 1 16,3-3 0-16,6 9 0 16,-2 1 0-16,2 8 0 15,-5 5 0-15,3 7 0 16,2 10 0-16,-20-6 0 16,33 33 1-16,-21-13-1 15,0 3 1-15,-8 7-1 16,2-7 0-16,-6 1 0 15,0-1-2-15,0-23-2 16,-2 32-6-16,-18-32-30 16,20 0 0-16,0 0-1 0,-12-20-1 15</inkml:trace>
  <inkml:trace contextRef="#ctx0" brushRef="#br0" timeOffset="83753.2746">23215 700 51 0,'18'-8'36'16,"2"-3"2"-16,2-5 0 15,17 16-27-15,-15-26 0 16,23 30-2-16,-15-13-1 16,15 18-2-16,-13-13-2 15,7 22 0-15,-17 0-2 0,0 3 0 16,-16 5-1-16,-10 5 0 15,-10-1 0-15,-8 1 0 16,-8 4 0-16,-3-7-1 16,-1-1 0-16,5-3 0 31,1-2 0-31,8-9 1 0,18-13-1 0,-16 18 0 16,16-18 0-16,0 0 1 15,32 0-1-15,-10-2 1 16,3-6 0-16,9 6-1 15,5-2 0-15,5 0 0 16,-3 4-2-16,5-8-1 16,5 14-5-16,-19-17-33 0,15 7 1 15,-8-10-2-15,1-2 1 16</inkml:trace>
  <inkml:trace contextRef="#ctx0" brushRef="#br0" timeOffset="84017.374">24232 634 82 0,'-4'27'41'16,"-7"12"1"-16,-9 3 0 16,0 18-34-16,-13-3-1 15,5 8-2-15,-4 2-1 0,-1 7-1 16,1-3-1-16,1-10-1 15,9-4 0 1,2-12-1-16,6-8-1 16,-2-11-3-16,14-1-2 0,2-25-6 15,0 0-29-15,24-14-1 16,-4-3-1-16,2-9 2 16</inkml:trace>
  <inkml:trace contextRef="#ctx0" brushRef="#br0" timeOffset="84268.4661">24325 1087 64 0,'0'0'42'15,"22"-2"-2"-15,-22 2 3 16,0 0-28-16,-26 41-4 16,-7-17-3-16,11 17-3 15,-16-2 0-15,13 10-3 0,-3 0 0 16,16-5-1-16,6-1 0 15,16-8 0-15,6-6-2 16,10-13 0-16,13-6 0 16,-7-16-2-16,13 4-4 15,-17-31-15-15,5 7-21 16,-1-7 1-16,-6-4-2 16,-5-3 3-16</inkml:trace>
  <inkml:trace contextRef="#ctx0" brushRef="#br0" timeOffset="84700.6299">24590 950 34 0,'0'0'35'0,"18"-26"1"15,-18 26 0-15,25-8-15 16,-23-13-12-16,22 21-1 16,-16-18 0-16,11 18-1 15,-19 0 0-15,24-8-2 16,-24 8-1-16,0 0-1 16,0 0 0-16,4 30-1 0,-4-30-1 15,-28 37 0-15,9-14 0 16,-1 1 0-16,0 1 0 15,6-3 0-15,14-22 0 16,-13 33 0-16,13-33 1 16,19 16-1-16,3-14 1 15,8 0-1-15,3-4 0 16,3 0 0-16,7 2-1 16,-3-4-1-16,-1 6 0 15,-13-8-4-15,9 26-12 16,-35-20-25-16,22 0 0 15,-22 0-2-15,-35-8 2 16</inkml:trace>
  <inkml:trace contextRef="#ctx0" brushRef="#br0" timeOffset="86097.1504">25170 734 37 0,'0'0'35'16,"-19"-2"1"-16,19 2 0 16,0 0-22-16,0 0-1 15,0 0-3-15,0 0 0 16,37-6-4-16,-21 12 0 0,15 13-1 16,1 7-1-16,9 19 0 15,-3 2-2-15,1 12 0 16,-7 0 1-16,-4 8-2 15,-5-9 1-15,-9 5-1 16,-12-12 1-16,-4-6-1 16,-8-3 1-16,-5-1-1 15,-3-4 0-15,-4-7 1 16,-2 1-1-16,3-11 0 16,1-1-1-16,0-7 1 15,20-12-1-15,-26 20-1 16,26-20-2-16,0 0-3 15,0 0-5-15,-19-12-31 0,19 12-1 16,14-26 1-16,-9 9-1 16</inkml:trace>
  <inkml:trace contextRef="#ctx0" brushRef="#br0" timeOffset="86501.3002">25784 702 73 0,'0'0'40'0,"0"0"1"16,-19 28 0-1,13 11-33-15,-14-6-1 16,8 30-1-16,-8-2-2 15,5 12-1-15,-3-1 0 0,6 1-2 16,4-6 2-16,8-5-2 16,4-7 0-16,10-8 0 15,6-9 1-15,7-5-1 16,5-9 0-16,7-5 0 16,-5-5 0-16,5-4-1 15,-5-6 1-15,-3-2-1 16,-3-2 0-16,-4-6 0 0,-4 2-1 15,-20 4-2 1,25-16-1-16,-25-3-4 16,22 26-13-16,-12-26-21 15,-10 19-2-15,16-34 2 0,-5 15-2 16</inkml:trace>
  <inkml:trace contextRef="#ctx0" brushRef="#br0" timeOffset="86681.3755">26150 1228 75 0,'15'6'42'16,"-15"-6"-2"-16,40-2 1 16,-9-2-29-16,7 4-12 15,-2-8-25-15,13 4-14 16,4-1 0-16,-5-7-2 0</inkml:trace>
  <inkml:trace contextRef="#ctx0" brushRef="#br0" timeOffset="87844.8021">27066 824 44 0,'0'0'35'0,"0"0"1"15,-20-2 0-15,20 2-25 16,0 0-1-16,0 0-2 16,8 35 0-16,-8-35-1 15,6 53-1-15,-6-19-2 16,6 11-1-16,-6-2 0 16,6 0-3-16,-6 0 2 15,6-7-2-15,0 3 0 16,1-16-3-16,7 3 0 15,-14-26-8-15,34 18-27 16,-34-18-1-16,24-4-2 16,-24 4 0-16</inkml:trace>
  <inkml:trace contextRef="#ctx0" brushRef="#br0" timeOffset="88817.1645">27417 940 72 0,'0'0'41'16,"0"25"-2"-16,-6 16-4 16,-11-23-28-16,11 17-1 0,-14-5 1 15,8 13-4-15,-2-4 0 16,6 3-2-16,0-7 1 15,10 0-2-15,6-9 1 16,10-5-1 0,8-3-1-16,7-12 1 0,7-6 0 15,5-8 0-15,3-8 0 16,-5-5-1-16,-1-5 0 16,-5-1 2-16,-5-5-2 15,-13 1 2-15,-5 3-2 16,-12 5 2-16,-12 1-2 15,10 22 2-15,-37-11 0 16,9 16-1-16,-3 9 3 0,-3 6-3 16,2 1 2-16,-1 5-2 15,5 3 2 1,8-7-1-16,3 5 0 16,11-7 0-16,6-20 0 0,-8 31 0 15,8-31 0-15,2 22 0 16,-2-22 0-16,0 0 0 15,0 0 0-15,0 0 0 16,0 0 0-16,0 0-1 16,0 0 1-16,0 0 0 15,0 0 0-15,0 0 0 16,0 0-1-16,0 0 1 16,0 0 0-16,0 0-1 0,0 0 0 15,0 0 1-15,0 0-1 16,6 18 1-16,-6-18 0 15,0 0-1-15,0 0 0 16,0 0 0-16,0 0 0 16,0 0 0-16,0 0 0 15,0 0 0-15,0 0-1 16,-8 19 1-16,8-19 1 16,0 0-1-16,0 0 0 15,0 0 0-15,0 0 0 16,0 0 0-16,0 0 0 15,0 0 0-15,0 0 0 16,0 0 0-16,0 0 0 0,0 0 0 16,0 0 1-16,0 0-1 15,0 0 0 1,0 0 0-16,0 0 0 16,0 0 0-16,0 0-1 0,0 0 1 15,0 0 0-15,0 0 1 16,0 0-2-16,0 0 1 15,0 0 0-15,0 0 0 16,0 0 0-16,0 0-1 16,0 0 1-16,0 0 0 15,0 0-1-15,0 0 1 16,0 0-1-16,-18-10-2 16,18 10-1-16,0 0-3 0,0 0-7 15,0 0-29 1,20 8-1-16,-20-8 1 15,25-25-1-15</inkml:trace>
  <inkml:trace contextRef="#ctx0" brushRef="#br0" timeOffset="89393.3805">28081 973 32 0,'0'0'37'15,"0"0"-1"-15,0 0 3 16,-2-21-24-16,18 32-2 16,-16-11-3-16,0 0-1 15,0 0-1-15,0 24-3 16,0-24-1-16,3 33 0 15,3-9-3-15,0 3 1 0,-4-5 0 16,4 9-2-16,0-7 1 16,2-1 0-16,-6-1 1 15,-2-2-1-15,0-20 1 16,4 29-2-16,-4-29 2 16,12 20-2-16,-12-20 2 15,27 7-2-15,-7-5 0 16,8-6 0-16,-2 3 0 15,11-5 0-15,-3 0-1 16,-3 0 0-16,3 4-1 16,-1-8-1-16,-7 8-2 15,-26 2-4-15,45-8-29 16,-45 8-3-16,18-10-1 0,-18 10 0 16</inkml:trace>
  <inkml:trace contextRef="#ctx0" brushRef="#br0" timeOffset="89621.4655">28124 879 61 0,'20'-10'37'16,"9"10"0"-16,9-10 0 15,-12-2-34-15,33 3-2 0,-2 9-4 16,-9-24-15-16,-5 16-17 16,-2 16-2-1,-9-8 0-15,-6 10-1 16</inkml:trace>
  <inkml:trace contextRef="#ctx0" brushRef="#br0" timeOffset="89777.524">28239 1075 58 0,'37'-2'34'15,"-11"-10"1"-15,15 12-6 16,-9-5-59-16,7-15-3 0,13 14-2 16,-15-12 0-1</inkml:trace>
  <inkml:trace contextRef="#ctx0" brushRef="#br0" timeOffset="89988.604">28762 1042 60 0,'0'0'37'0,"24"19"1"16,-5-13-1-16,19-4-33 15,-11-6-2-15,11-2-4 16,5 16-14-16,7-20-21 16,-11-1 1-16,1-3-3 15,-7-10 2-15</inkml:trace>
  <inkml:trace contextRef="#ctx0" brushRef="#br0" timeOffset="90392.7567">29250 851 66 0,'0'0'42'0,"0"0"0"15,-20 12 2-15,0-6-34 16,6 27-2-16,-15-7-2 16,7 13-2-16,-4 4-2 15,5 1-1-15,9 3 1 16,6-2-2-16,12-4 1 0,10-6-1 15,13-5 1-15,7-11-2 16,7-9 1-16,8-4 0 16,3-12-2-16,-1-11 2 15,-2-1-2-15,-9-10 2 16,-5-1-1-16,-11 2 1 16,-12 1-1-16,-8 4 2 15,-12 5-1-15,-14 9 1 16,-11 4 0-16,-5 12-1 15,-7 9 0-15,3 7 0 16,-1 2 1-16,5 5-1 16,10 0-1-16,11-3-3 15,21 3-3-15,-12-11-35 0,25-10 0 16,13-14 0-16,2-4-2 16</inkml:trace>
  <inkml:trace contextRef="#ctx0" brushRef="#br0" timeOffset="90940.9587">29970 851 49 0,'0'0'40'15,"4"-19"1"-15,-4 19 0 16,-10-32-27-16,10 32-4 0,-21 8-2 15,3 12-1-15,-10-4-3 16,5 15-2-16,-1 4 0 16,0 10-1-16,8 5 0 15,6-7-2-15,16 4 2 16,14-6-1-16,8-8-1 16,15-9-1-16,5-4-1 15,3-20-5-15,16 9-19 16,-10-24-15-16,1-15 0 15,-11-9-1-15</inkml:trace>
  <inkml:trace contextRef="#ctx0" brushRef="#br0" timeOffset="91197.0556">30373 382 53 0,'0'0'39'16,"2"18"1"-16,12 4 0 16,4 9-27-16,15 22-6 0,-7-2 0 15,9 26-2 1,-5 1-2-16,-2 10 0 16,-3 5-1-16,-13-1-2 15,-12-4 0-15,-20-17-9 0,-3 5-31 16,-13-19-2-16,-9-4 0 15,-12-13 0-15</inkml:trace>
  <inkml:trace contextRef="#ctx0" brushRef="#br0" timeOffset="92157.4121">20645 1923 1 0,'37'8'0'0,"-37"-8"13"16,46 12 1-16,-25-10-12 16,23 2 3-16,5-3 2 15,14-10 3-15,22 7 2 0,6-16 2 16,27 14 1-16,7-17 2 15,33 15-2 1,14-14-5-16,35 16-3 16,14-4-4-16,30 4-2 0,29 0 1 15,18 0 0-15,24-1 0 16,28 1 0-16,13-8 1 16,24 4 0-16,18-8 0 15,25 10 0-15,3-5-1 16,31 9-1-16,-4-2-1 15,8 6-1-15,-2 2-1 16,-16-2-1-16,-18 2 1 0,-31-4 1 16,-30 0 0-1,-51-2 0-15,-43 0 0 16,-56-8-5-16,-32 6-26 16,-56 10-2-16,-50-16 0 15,-30 14-1-15</inkml:trace>
  <inkml:trace contextRef="#ctx0" brushRef="#br0" timeOffset="93376.8683">24072 2231 9 0,'0'0'31'15,"12"-18"0"-15,-12 18 3 16,-8-29-17-16,8 29 1 16,0 0-2-16,20-4-1 15,-20 4-3-15,0 0-2 16,-20-8-1-16,20 26-3 15,0-18-1-15,-31 41-1 16,11-9-1-16,0 7-1 0,-5 6-1 16,3 10 0-1,2-2 0-15,2 6 0 16,10-4 1-16,3 0-2 16,5-6 2-16,2-6-2 0,5-2 1 15,3-10 1-15,2-3-2 16,-2-4 1-16,-10-24 0 15,24 27 1-15,-24-27-1 16,25 16 0-16,-25-16 0 16,0 0 0-16,20 8 0 15,-20-8 1-15,0 0-2 16,0 0 1-16,0 0 0 16,0 0-1-16,0 0 1 15,0 0-1-15,0 0 0 16,0 0 0-16,0 0 0 15,0 0 0-15,14 19-2 0,-14-19 0 16,0 0-2-16,0 0-6 16,0 0-33-16,16-23 0 15,-16 23-1-15,16-32 1 16</inkml:trace>
  <inkml:trace contextRef="#ctx0" brushRef="#br0" timeOffset="94209.1782">24686 2506 52 0,'0'0'36'16,"14"-20"2"-16,-14 20-5 16,24-6-16-16,-24 6-4 15,0 0-3-15,0 0-2 16,-6 40-3-16,6-40-1 16,-4 33-1-16,2-9 0 15,2 3-1-15,0-3 0 16,2 1-1-16,2-1 0 15,-4-1 0-15,6-3 0 0,-6-20 0 16,2 29 0-16,-2-29-1 16,20 12-1-16,-1-12 1 15,1-6 1 1,6 2-1-16,0-4 0 0,1-1-1 16,5 1 0-16,-7-4-2 15,7 8-2-15,-16-12-4 16,19 24-17-16,-15-20-15 15,-4 3-1-15,-16 9 1 16,26-30 0-16</inkml:trace>
  <inkml:trace contextRef="#ctx0" brushRef="#br0" timeOffset="94449.2675">25014 2435 77 0,'0'0'40'0,"0"0"2"0,-8 24-2 16,20 5-31-16,-12-7 0 16,10 23-3-16,-6-6-1 15,8 12-2-15,-4-8 0 16,0 3-2-16,2-3 0 16,-3-10-2-16,-1 2-2 15,-6-17-4-15,16 17-8 16,-16-35-27-16,18 18-1 0,-18-18 1 15,20 0-1 1</inkml:trace>
  <inkml:trace contextRef="#ctx0" brushRef="#br0" timeOffset="95048.4914">25431 2618 80 0,'26'12'41'0,"-26"-12"0"15,7 25 1-15,-1 3-35 16,-12-9-1-16,6 11-2 16,-2-5-2-16,2 3 0 15,0-3-1-15,0-3 0 16,2-5-1-16,-2-17 0 0,6 18 0 15,-6-18 0-15,0 0-1 16,20-27 0-16,-8 9 0 16,2-10-1-16,6-1 1 15,-3-2 0-15,5 1 0 16,-2 3 1-16,0 1 0 16,-1 8 0-16,1 5 0 15,0 7 1-15,-2 8 0 16,-18-2 0-16,29 25 0 15,-13-1 0-15,-8-1 0 16,-2 9 1-16,-4-3-1 16,2-1 0-16,-8-5 0 15,2-3-1-15,2-20 0 0,-6 21 0 16,6-21 0-16,0 0 0 16,6-17-1-16,6-3 1 15,-3-3-1-15,9-7 0 16,2 3 1-16,2-1 0 15,3 3-1-15,7 3 1 16,-4 4 0-16,3 11 0 16,-5 5 0-16,0 10 1 15,-1 7-1-15,-25-15 0 16,22 38-1-16,-22-19-3 16,10 16-7-16,-20-17-30 15,10-18-1-15,-14 22 0 16,14-22 0-16</inkml:trace>
  <inkml:trace contextRef="#ctx0" brushRef="#br0" timeOffset="95408.6291">26367 2310 66 0,'0'0'40'16,"25"0"0"-16,-7 13 1 16,-18-13-32-1,48 44-1-15,-27-17-1 16,17 20 0-16,-10-2-3 0,9 10-1 15,-15-4-1-15,3 10-1 16,-13-2 0-16,-6 2 0 16,-12-8-1-16,-2 0 0 15,-11-8-1-15,-5-8-1 16,10 0-7-16,-25-9-32 16,39-28-1-16,-34-2-1 15,34 2 0-15</inkml:trace>
  <inkml:trace contextRef="#ctx0" brushRef="#br0" timeOffset="95844.7922">26805 2372 45 0,'0'0'38'0,"38"-15"0"15,-17 9 2-15,5-6-21 16,8 18-11-16,-17-10 0 16,9 20-1-16,-26-16 0 15,16 33-3-15,-18-9 0 0,-6 9-2 16,-10-4 1-16,-7 5-1 15,3-3 0-15,-4 1-1 16,6-9 1-16,9-1-1 16,11-22 0-16,0 23 1 15,0-23-1-15,39 8 1 16,-7-10-1-16,7 2 0 16,9-6 0-16,3 2-1 15,6-3 1-15,2-1-1 16,1 2-1-16,5-4-3 15,8 18-7-15,0-16-32 16,-8 2-2-16,-6 0 2 16,-1 2-3-16</inkml:trace>
  <inkml:trace contextRef="#ctx0" brushRef="#br0" timeOffset="97745.5013">19403 4268 46 0,'0'0'36'15,"0"0"2"-15,4 22-3 16,-4-22-16-16,0 0-6 16,0 0-2-16,0 0-3 15,0 0-2-15,-4-18-1 16,4 18-2-16,27-2 0 16,-7-2 0-16,12 2-1 15,5-4-1-15,3 1 0 16,5-1-1-16,0-2 0 15,1 4-2-15,-13-2-2 16,7 10-3-16,-40-4-8 16,34-10-25-16,-34 10-1 0,-20 26-1 15,-12-11 2-15</inkml:trace>
  <inkml:trace contextRef="#ctx0" brushRef="#br0" timeOffset="97897.5556">19397 4435 63 0,'-22'12'39'0,"22"-12"0"15,0 0 1-15,0 0-27 16,53 6-4-16,-19-18-3 16,17 8-1-16,3-8-4 15,3-5-5-15,16 13-25 16,-16-8-11-16,-6-2 0 16,-9 0 0-16</inkml:trace>
  <inkml:trace contextRef="#ctx0" brushRef="#br0" timeOffset="98880.9254">21338 4170 51 0,'0'0'29'15,"0"0"-1"-15,19-14-3 16,-26-3-4-16,7 17-5 15,0 0-5-15,19-14-2 16,-25-4-1-16,6 18-2 16,0-17-1-16,0 17-1 15,-8-18-1-15,8 18 0 16,-25-18-1-16,7 14 0 16,-10 2-1-16,-3 2-1 0,-9 6 1 15,-5 6 0-15,-2 6 0 16,-5 9-1-16,5 7 1 15,-3 3 0-15,9 4-1 16,9 6 0-16,13-4 1 16,13-3-1-16,12-5 0 15,11-9 0-15,5-11 0 16,12-5 1-16,3-10-1 16,3-10 0-16,-1-9 0 15,1-7 0-15,-7-3 0 16,-1-3 0-16,-7 3 1 15,-5 5 0-15,-6 1 1 16,-14 23-1-16,20-28 0 0,-20 28 1 16,0 0-1-16,-2 28 1 15,-4-1-1-15,0 9 0 16,-2 13 0 0,-2 6-1-16,2 7 1 0,2 3 0 15,4 0 0-15,2-4-1 16,2-4 0-16,4-12 0 15,0-6 0-15,2-13-2 16,6-3 0-16,-14-23-2 16,30 18-4-16,-30-18-24 15,21-30-10-15,-3 9-2 16,2-11 1-16</inkml:trace>
  <inkml:trace contextRef="#ctx0" brushRef="#br0" timeOffset="99825.2772">21697 4302 87 0,'0'0'42'16,"0"19"0"-16,-14-1 1 16,2 17-33-16,-15-1-3 15,1 13-2-15,-5 4-2 16,3 4-1-16,-2 2 0 15,10-4-2-15,13-6 0 16,11-8 0-16,9-14 0 0,15-9-1 16,12-14 1-1,5-8-1-15,0-11 0 16,3-13-1-16,-5-7 2 16,-9-6-1-16,-3-8 0 0,-17-2 0 15,-2-2 1-15,-10 4-1 16,-2 6 1-16,0 5 0 15,-2 7-1-15,4 5 1 16,-2 28 0-16,14-27 0 16,-14 27-1-16,29-8 1 15,-9 8 0-15,2 0 0 16,4 0 0-16,-1 2 0 0,7-2 0 16,-9 2 1-16,1 2-1 15,-4 0 1 1,-20-4-1-16,20 23 1 15,-32 3 1-15,-8 9-1 16,-8 8 0-16,-3 9 0 0,-3 6 0 16,3 1-1-16,5 6 0 15,12-8 0-15,12-8 0 16,10-10 1-16,14-11-1 16,15-11 0-16,9-13 0 15,1-10 0-15,4-13 0 16,1-9 0-16,-5-7 0 15,-3-12 0-15,-9-4 0 0,-9-4 0 16,-8-8 0 0,-5 8 0-16,-7 2 0 15,0 4-1-15,-6 4 1 16,0 10 0-16,0 7 0 0,6 7-1 16,-6 21 1-16,14-32 0 15,-14 32 0-15,28-23 0 16,-9 15 0-16,5 0 0 15,-2 2 0-15,-2 4 0 16,-3 2 0-16,-17 0 0 16,0 0 1-16,8 37 0 15,-22-9-1-15,-11 17 0 16,-3 8 1-16,-3 12 0 16,5 5-1-16,12 5 0 15,8 0 0-15,20-9 0 16,14-7 0-16,15-18 0 15,16-11 0-15,12-20 0 0,-4-14 0 16,5-12 0-16,-9-13 0 16,-10-15 0-16,-13-11 0 15,-13-11 0-15,-7-3 0 16,-20 2 0-16,-8 1 1 16,-16 3-1-16,-3 4 0 15,-7 12-2-15,3 15-3 16,-17 1-36-16,17 13-2 15,-1 3 0-15,12 7-1 16</inkml:trace>
  <inkml:trace contextRef="#ctx0" brushRef="#br0" timeOffset="100525.5369">23300 4294 38 0,'6'-18'35'0,"-6"18"2"16,8-19 1-16,-18-5-17 15,10 24-8-15,10-22-3 0,-10 22-1 16,0 0-2-16,24-9-1 16,-24 9-1-16,8 17-1 15,-8 1-1-15,6 13 0 16,-8 7-1-16,2 9 0 16,-4 0-1-16,8 4 0 15,-4-4 1-15,2-2-1 16,4-2-1-16,2-13 0 0,3-9 0 15,-11-21 0 1,20 18-1-16,-20-18 0 16,0 0-2-16,18-31-2 15,-18 31-4-15,-6-61-11 0,2 27-22 16,-4-11 0-16,0 6 0 16,-4-6 2-16</inkml:trace>
  <inkml:trace contextRef="#ctx0" brushRef="#br0" timeOffset="100856.6637">23338 4233 59 0,'-18'-31'40'16,"18"31"-1"-16,0 0 2 16,0 0-21-16,-22-4-9 15,32 21-3-15,-10-17-2 16,18 47-2-16,-6-15-1 16,8 13-1-16,1-2 0 15,11 0-1-15,2-1 0 16,9-3 0-16,-2-8-1 0,5-7 1 15,3-9-1-15,-1-9 0 16,-1-10 1-16,-8-9-1 16,-5-7 0-16,-8-11 0 15,-9-5 1-15,-5-5-1 16,-10-4 0-16,-8-2 0 16,-2-2 1-16,-5 4-1 15,1 3 0-15,-2 7-1 16,2 8-1-16,0 1-2 15,12 26-3-15,-14-29-7 16,14 29-29-16,0 0 1 16,24 13-1-16,-24-13 1 15</inkml:trace>
  <inkml:trace contextRef="#ctx0" brushRef="#br0" timeOffset="101124.7604">24333 4043 74 0,'24'-8'40'16,"-8"2"1"-16,-16 6 1 15,0 0-30-15,-8 21-3 16,-6 15-2-16,-24-3-2 16,1 16-1-16,-5 10-1 15,-3 10-1-15,0 1-1 16,-1-1 0-16,7-2-1 0,5-4 1 15,8-6-2-15,7-12-1 16,7-6-3-16,2-19-3 16,24 1-29-1,-14-21-6-15,0 0 0 0,27-6 0 16</inkml:trace>
  <inkml:trace contextRef="#ctx0" brushRef="#br0" timeOffset="101508.9038">24625 4410 79 0,'16'-2'42'16,"2"2"0"0,-18 0 0-16,20 9-31 15,-20-9-2-15,0 0-4 16,0 0-1-16,0 0-2 0,0 0-1 15,-20-19-1-15,20 19 1 16,-18-14-1-16,18 14 0 16,-33-4 0-16,7 12-1 15,-2 6 2-15,-3 7-1 16,-1 11 1-16,4 7 0 16,7 6 0-16,3 4 0 15,14 0 0-15,16 0-1 0,17-7 2 16,11-11-2-1,15-9 1-15,14-11 0 16,4-9-1-16,6-10-1 16,0-11-2-16,0 5-6 15,-19-17-34-15,-3 1 0 0,-20-5-1 16,-15 3 0-16</inkml:trace>
  <inkml:trace contextRef="#ctx0" brushRef="#br0" timeOffset="116169.3893">13092 6951 36 0,'0'0'35'0,"-8"-23"2"16,8 23-7-16,-12-22-9 16,12 22-1-16,0 0-4 15,0 0-5-15,0 0-3 16,0 0-1-16,0 0-2 16,0 0-2-16,0 0 0 15,0 0-1-15,0 0-1 0,8 35 1 16,-8-9-1-16,4 1 0 15,-4 1 0-15,0 3 0 16,0 1-1 0,0-5-1-16,0-3 0 0,0-24 0 15,2 21-2-15,-2-21-2 16,0 0-3-16,0 0-10 16,10-21-23-16,-10 21-1 15,10-30 1-15,-4 13-1 16</inkml:trace>
  <inkml:trace contextRef="#ctx0" brushRef="#br0" timeOffset="116397.464">13307 6869 85 0,'22'11'41'16,"-12"7"0"-16,-10-18 1 15,0 41-32-15,-12-23-3 16,14 11-1-16,-4 1-3 15,4-7-1-15,-2 3-1 16,4-6-1-16,-2-1-1 16,-2-19-1-16,12 24-3 15,-12-24-4-15,22-6-27 16,-22 6-6-16,15-26 0 16,-13 1 1-16</inkml:trace>
  <inkml:trace contextRef="#ctx0" brushRef="#br0" timeOffset="116893.6493">12954 6584 80 0,'0'0'41'0,"-28"8"0"15,28-8-1-15,-31-2-31 16,31 2-3-16,0 0-3 16,0 0-3-16,0 0-3 0,0 0-8 15,39-14-29-15,-39 14-1 16,34-11 1-16,-34 11 0 16</inkml:trace>
  <inkml:trace contextRef="#ctx0" brushRef="#br0" timeOffset="117056.7105">13143 6576 91 0,'0'0'41'15,"-19"14"1"-15,19-14 0 16,0 0-34-16,0 0-5 16,0 0-4-16,0 0-9 0,0 0-30 15,16-20-2-15,1 16 0 16,3 1 0-16</inkml:trace>
  <inkml:trace contextRef="#ctx0" brushRef="#br0" timeOffset="117449.8572">13765 6880 71 0,'0'0'41'15,"0"0"1"-15,0 0-1 16,-25-3-27-16,25 3-4 16,0 0-2-16,31 5-2 15,-31-5-3-15,40-7 0 16,-13-3-1-16,5-2-2 16,0-2 1-16,-1-1-3 0,-1 7-3 15,-12-12-24-15,3 8-13 16,-21 12-1-16,24-15 0 15,-24 15-1 1</inkml:trace>
  <inkml:trace contextRef="#ctx0" brushRef="#br0" timeOffset="120064.8368">14923 6818 55 0,'5'-32'23'0,"-5"32"1"16,0 0 2-16,0 0-3 16,-7-35-3-16,7 35-6 15,0 0-3-15,0 0-3 16,-4-20-1-16,4 20-1 16,0 0-2-16,7 20 0 15,-3-2-1-15,-2 13-1 16,4 4 0-16,0 3 0 15,0 5-1-15,2-4 0 16,0 2-1-16,2-5 1 16,0-7 0-16,0-5-1 15,1-7 1-15,-3 3 0 16,-8-20 0-16,14 25-1 0,-14-25 0 16,20 14 1-16,-20-14-1 15,26 10 0-15,-11-8 0 16,7 2 0-16,0-4 0 15,3 0 1-15,1-4-1 16,8 0 0-16,-9 2 0 16,7-6-2-16,-4 4 1 15,-7-4 0-15,5 4-1 16,-6-3-1-16,3 3-1 16,-23 4-1-16,36-14-4 15,-26-15-8-15,4 9-23 16,-2-6-1-16,-5-1 0 15,-1-6 1-15</inkml:trace>
  <inkml:trace contextRef="#ctx0" brushRef="#br0" timeOffset="120329.9352">14794 6659 62 0,'-20'0'37'15,"20"0"0"-15,0 0 1 0,26-34-30 16,29 27 0-16,-5-19-2 16,21 10-2-1,-6-1-2-15,6 1-3 16,0 14-4-16,-18-12-23 15,-1 12-9-15,-11 6 0 0,-9 0-2 16</inkml:trace>
  <inkml:trace contextRef="#ctx0" brushRef="#br0" timeOffset="120533.0102">15047 6853 66 0,'0'0'36'16,"26"-4"0"-16,7-12-1 15,11-1-31-15,3-3-4 0,4-9-14 16,-3 5-19-16,11 12-2 16,-14 1-1-16,3 9 1 15</inkml:trace>
  <inkml:trace contextRef="#ctx0" brushRef="#br0" timeOffset="120945.1663">15550 7049 59 0,'22'10'39'0,"-22"-10"-1"15,26-16 2-15,-8 3-23 16,13 17-8-16,-31-4-1 16,40-8-3-16,-21 8-1 15,1 13-1-15,-8 5-2 16,-8 6 1-16,-6 5-2 16,-12 4 1-16,-4 1 0 15,-3 5-1-15,-5-2 0 16,-2 3 1-16,3-3-1 15,1-6 0-15,8-7 0 16,4-3 0-16,6-3 0 16,6-18 1-16,8 24-1 15,-8-24 0-15,32-8 0 0,-6-4 1 16,-1 2-1-16,7-3-2 16,1 1-1-16,-5-14-5 15,17 26-11-15,-17-19-22 16,4 3 2-16,-5-2-3 15,-1-1 2-15</inkml:trace>
  <inkml:trace contextRef="#ctx0" brushRef="#br0" timeOffset="121185.2514">16206 6877 69 0,'0'0'37'0,"0"0"1"15,32-10 0-15,-15-8-30 16,23 16-2-16,-7-14-1 16,7 3-4-16,-1 9-6 15,-15-4-28-15,0-2-4 16,-5 8-1-16,-19 2-1 15</inkml:trace>
  <inkml:trace contextRef="#ctx0" brushRef="#br0" timeOffset="121351.3138">16295 6983 76 0,'22'-2'36'0,"11"0"0"16,-3-12-4-16,15 8-52 0,-3 0-13 15,-9-14-2-15,5 13 0 16,-13-13-1-16</inkml:trace>
  <inkml:trace contextRef="#ctx0" brushRef="#br0" timeOffset="121913.523">16909 6441 69 0,'0'0'37'16,"-12"-20"2"-16,12 20 0 16,0 0-27-16,0 0-2 15,0 20-3-15,8 15-1 16,-8-1-1-16,8 17-2 15,-4-6 0-15,2 10-2 16,0-4 1-16,-4 0-2 16,-2-14 0-16,4-6-1 0,-2-9-1 15,-2-22-2-15,5 22-4 16,-10-46-7-16,5 24-25 16,21-49 0-16,-9 12-1 15,0-12 1-15</inkml:trace>
  <inkml:trace contextRef="#ctx0" brushRef="#br0" timeOffset="122253.6502">17118 6347 64 0,'22'-14'38'15,"-22"14"-1"-15,24-2 2 16,-5 24-27-16,-19-22-2 16,-23 47-3-16,-3-18-2 15,4 8-2-15,-9 3-1 0,-3-3 0 16,-3-6-2-16,9-3 1 15,2-5-1-15,7-7 1 16,19-16-1-16,-18 28 1 16,18-28 0-16,0 0 0 15,23 13 0-15,-7-11 1 16,2 0-1-16,8 2 1 16,-1-2 0-16,3 8 0 15,0-2-1-15,1 0 1 16,-1 7-1-16,-2-1 0 15,-5-4-2-15,-3 0 0 16,2 1-3-16,-20-11-3 16,39 18-8-16,-13-18-26 0,-6-6-1 15,-3-8 1-15,3 3-1 16</inkml:trace>
  <inkml:trace contextRef="#ctx0" brushRef="#br0" timeOffset="122852.8741">17711 6433 85 0,'0'0'40'0,"11"-22"2"16,-11 22-1-16,-25-17-30 0,25 17-4 15,-42 6-2-15,11 5-2 16,-9 5-1-16,1 6-1 15,-5 3 0 1,9 11-1-16,-3-5 0 16,16 4 1-16,5-1-1 0,9-7 0 15,14-1-1-15,-6-26 0 16,29 23 1-16,1-29 0 16,2-4-1-16,-3-11 0 15,7-7 1-15,-9-5-1 16,-1 0 1-16,-4-1 0 15,-5 5 0-15,-9 3 1 16,-2 7-1-16,-6 19 1 0,0 0-1 16,0 0 1-16,-25 35 1 15,11 6-2 1,-4 10 1-16,4 14-1 16,-2 10 1-16,5 1-1 0,3 5 0 15,8-3 0-15,4-9 0 16,13-10-1-16,5-14 1 15,10-14 0-15,7-15 1 16,1-12-2-16,-1-12 1 16,5-10 0-16,-11-9 0 15,-5-4 0-15,-8-7 0 16,-14 3 0-16,-8 2 1 16,-10 3-1-16,-14 3 0 15,-8 3 0-15,-3 6 0 16,-5 5-1-16,3 11-3 15,-1-8-4-15,40 10-20 16,-39 10-14-16,39-10 0 0,0 0 0 16,0 0 0-16</inkml:trace>
  <inkml:trace contextRef="#ctx0" brushRef="#br0" timeOffset="123281.0362">17884 6655 77 0,'0'0'38'15,"-4"-18"2"-15,4 18-1 16,10-41-29-16,12 39-2 16,-22 2-1-16,45-14-2 0,-19 6-1 15,8 8-1-15,-5 2-1 16,-1 10 0-16,-2 2 0 15,-7 9-1-15,-11 5 0 16,-8 7 0-16,-8-1-1 16,-10 7 0-16,-7-4 1 15,-3 0-1-15,-9 1 0 16,9-7 0-16,-6-7 0 16,15-3 1-16,-5-3-1 15,24-18 1-15,-10 19 0 16,10-19-1-16,22 0 1 15,2-5-1-15,3-1 1 16,7-4-1-16,11-4 1 0,-3 2-1 16,1 1 0-16,2-1-2 15,3 10-3-15,-11-22-9 16,-9 22-28-16,0-4-1 16,-9 8 0-16,-19-2 0 15</inkml:trace>
  <inkml:trace contextRef="#ctx0" brushRef="#br0" timeOffset="123733.204">17008 7503 69 0,'0'0'40'16,"-18"-8"-1"-16,18 8 0 16,0 0-24-1,0 0-5-15,31-18-3 16,9 16-2-16,11-12-1 0,20 7-2 16,10-7 0-16,10 0-1 15,2-2 1-15,2-1-3 16,-6 7 2-16,-7 0-4 15,-10 18-2-15,-25-22-11 16,-2 26-24-16,-25 4-2 16,-18 5 1-16,-10 1-1 15</inkml:trace>
  <inkml:trace contextRef="#ctx0" brushRef="#br0" timeOffset="124317.421">17118 7968 63 0,'0'0'39'0,"0"0"1"16,0 0 0-16,0 0-26 15,0 0-3-15,0 0-2 16,0 27-3-16,8-3-2 16,-6-1-1-16,8 7-1 15,-8 3 0-15,4-1-1 16,0-3 1-16,-4-2-1 16,2-3-1-16,-2-4 1 15,-2-20 0-15,0 21 0 16,0-21-1-16,0 0 0 15,0-27 0-15,0 3 0 0,4-9 1 16,-2-4-1-16,-2-9 0 16,11 1 0-16,-3 0 0 15,4 4 0-15,8 4 0 16,0 1-2-16,7 15 1 16,1-1-3-16,9 18-2 15,-11-13-8-15,6 20-28 16,-3 7 0-16,1 6 0 15,-10 9 0-15</inkml:trace>
  <inkml:trace contextRef="#ctx0" brushRef="#br0" timeOffset="124785.5976">17466 8290 72 0,'0'0'38'0,"0"-26"0"16,0 26 1-16,41-6-31 16,-21-8-2-16,17 13 0 15,-11-9-1-15,8 8-2 16,-3-2 1-16,3 8-2 0,-12 4 1 15,1 5-1-15,-15 7-1 16,-4 5 0-16,-10 5 0 16,-12 3 0-16,-7 5-2 15,-9 3 2-15,-3-6-1 16,1-2 1-16,3-5 0 16,1-6-1-16,8-9 1 15,24-13 0-15,-21 20 0 16,21-20 0-16,0 0 0 15,27 2-1-15,-9-4 0 16,2-4 0-16,5 6 0 16,1-6-1-16,2 4-2 15,-9-10-1-15,13 10-5 0,-18-17-17 16,11 5-15-16,-3 2-1 16,-2-9 0-16,-2-3 1 15</inkml:trace>
  <inkml:trace contextRef="#ctx0" brushRef="#br0" timeOffset="125220.7584">17930 7664 68 0,'0'0'38'15,"14"-22"2"-15,-14 22-1 0,25-29-27 16,9 31-3-16,-16-10-3 16,11 8-1-16,1 0-2 15,-3 8 0-15,-5 1 0 16,0 7 0-16,-14 6 0 15,-12 3-1-15,-4 8-1 16,-12 3 0-16,-6 1-1 16,1-2 1-16,3-3-1 15,2-3 0-15,3-9 1 16,17-20 0-16,-6 21 0 16,6-21-1-16,25 0 1 15,-5-5 0-15,6-5-1 16,1-2-1-16,9 8-2 0,-8-18-8 15,11 19-31-15,-13-11 0 16,5 6-1-16,-3-2 1 16</inkml:trace>
  <inkml:trace contextRef="#ctx0" brushRef="#br0" timeOffset="125882.005">19061 7157 59 0,'0'0'38'16,"0"0"1"-16,8 18-1 16,12-8-22-1,-20-10-4-15,31-10-4 0,-15 4-3 16,16 4-1-16,-1-4-2 15,1 2-1-15,-1 0-2 16,-7-4-2-16,2 14-4 16,-26-6-10-16,0 0-22 15,0 0 0-15,0 0 0 16,-28 18-1-16</inkml:trace>
  <inkml:trace contextRef="#ctx0" brushRef="#br0" timeOffset="126086.083">18952 7342 62 0,'0'0'37'16,"0"19"3"-16,0-19-1 0,30 10-21 15,-30-10-7-15,49-10-4 16,-19 4-2-16,10 3-2 16,-5-1-1-16,3-4-1 15,-5 4-3-15,-9-4-3 16,9 22-12-16,-33-14-23 15,20-2 1-15,-20 2-2 16,0 0 2-16</inkml:trace>
  <inkml:trace contextRef="#ctx0" brushRef="#br0" timeOffset="127001.4231">20362 6307 56 0,'0'0'36'16,"14"-27"0"-16,-14 27 3 15,-14-29-27-15,14 29-1 16,0 0-1-16,-25 45-1 15,-13-16-1-15,10 20-2 16,-11 10-1-16,7 10-1 16,-1 5-2-16,7 5 0 15,12-7-1-15,8-3 1 16,12-8-2-16,8-4 2 16,12-16-2-16,-1-2 2 0,9-13-1 15,-2-7 0-15,-5-3-1 16,-1-8 0-16,-4 0-1 15,-22-8-1-15,29-2-1 16,-29 2-3-16,0 0-7 16,8-20-29-16,-8 20 1 15,0-25-1-15,0 5 0 16</inkml:trace>
  <inkml:trace contextRef="#ctx0" brushRef="#br0" timeOffset="127525.6195">20710 6529 79 0,'18'-19'40'0,"-9"1"1"0,-9 18 0 0,4-45-28 0,-4 45-2 16,0-20-4-16,0 20-2 15,-31-2-1-15,3 12-1 16,-9 2-1-16,-3 11-1 16,1 3-1-16,-1 3 1 15,1 5-1-15,13 3-1 16,6-4 1-16,12-3 0 16,8-5-1-16,0-25 1 0,28 26 0 15,0-24 0-15,3-12 0 16,7-10-1-1,-3-5 2-15,3-9-1 16,-5-1 0-16,-5 0 0 0,-2 1 0 16,-7 9 1-16,-5 5 0 15,-14 20 0-15,0 0 0 16,0 0 0-16,0 0 0 16,10 38-1-16,-16-1 1 15,2 6 0-15,2 4-1 16,2 4 0-16,0 2 1 15,6 0-1-15,-6-8 0 16,6-7 0-16,0-7-1 16,-4-9 0-16,6-5-2 15,-8-17-2-15,20 16-6 16,-20-16-31-16,12-18-1 16,1-7 0-16,7-9-1 0</inkml:trace>
  <inkml:trace contextRef="#ctx0" brushRef="#br0" timeOffset="127833.7339">21065 6515 85 0,'0'0'41'16,"0"0"0"-16,0 0 0 16,0 0-31-16,10 48-1 15,-22-19-3-15,12 14-1 16,-6-6-2-16,10 9-1 15,-4-5 0-15,4-4-1 0,6-5 0 16,4-7-1-16,4-7 0 16,1-3 1-16,5-9-1 15,6-4 1-15,1 0-1 16,-1-6 0-16,7-2 0 31,1-3 0-31,-2-3-1 0,-5-6-1 0,7 6-3 16,-19-9-4-16,15 13-23 15,-20-14-10-15,-8 1-1 16,-6-5 1-16</inkml:trace>
  <inkml:trace contextRef="#ctx0" brushRef="#br0" timeOffset="128053.8183">20941 6492 84 0,'29'-8'38'0,"5"-2"0"15,11-5 0-15,15 5-34 16,-1-6-1-16,0-2-5 16,12 22-12-16,-10-15-23 15,-15 3-1-15,-9 4 0 16,-11 2-1-16</inkml:trace>
  <inkml:trace contextRef="#ctx0" brushRef="#br0" timeOffset="128217.8769">21213 6596 83 0,'26'-2'37'15,"-6"-10"-2"-15,13 6 0 16,-1-11-38-16,13 9-20 15,3-2-12-15,-11-10-2 16,5 11 1-16,-3-13-1 16</inkml:trace>
  <inkml:trace contextRef="#ctx0" brushRef="#br0" timeOffset="128609.0235">22013 6311 85 0,'0'0'41'0,"10"-19"0"16,-28 17 1-16,-4 29-31 16,-21-23-3-16,7 16-2 15,-9-1 0-15,2 9-3 16,5 5-1-16,8-1-1 16,11-3 1-16,9-5-2 15,14-7 0-15,-4-17-1 16,41 12 1-16,-9-14-1 15,1-10 1-15,5-1-1 16,-1-5 0-16,-3-4 1 16,-6 5 0-16,-3 3 1 15,-5 6 0-15,-20 8 0 16,26 16 1-16,-20 9 0 0,-12 7 0 16,0 11 0-16,-6 4-2 15,-2 6 0-15,-8-4 0 16,-3 2 0-16,-1-2 0 15,2-14-3-15,14 13-5 16,-21-31-34-16,27 5-2 16,4-22 0-16,0 0 0 15</inkml:trace>
  <inkml:trace contextRef="#ctx0" brushRef="#br0" timeOffset="129477.3521">22317 6425 61 0,'-14'-23'39'16,"14"23"0"-16,-12-20 1 15,12 20-24-15,0 0-3 16,0 0-3-16,0 0-2 0,8 20-2 15,-2 1-2-15,2 16-1 16,-2 3-1-16,6 7-1 16,-4 0 1-1,0 0-1-15,-2-10-1 0,0-3-1 16,-1-5 0-16,-5-29-1 16,6 24-2-16,-6-24-2 15,0 0-3-15,-8-36-7 16,8 36-6-16,-11-51-4 15,22 32 3-15,-34-26 9 16,23 15 6-16,-16-3 6 16,-2-6 6-16,18 39 6 15,-25-52 10-15,25 52 4 0,-18-25-2 16,18 25-7-16,0 0-5 16,37 31-2-1,-23-13-3-15,20 15 0 16,-5 1-2-16,11 9 0 0,1-4-1 15,-1-3-1-15,-1-5 0 16,-1-4 1-16,1-7-2 16,-7-12 1-16,1-10-1 15,-7-6 0-15,-4-8 0 16,-4-5 1-16,-7-9-1 16,-5-9 0-16,-12-4 0 15,0-8 0-15,-5 2-1 16,-5-6-1-16,4 6-1 0,-2 0-2 15,10 19-6-15,-10-1-22 16,16 11-9-16,-2 20-1 16,20-10 2-1</inkml:trace>
  <inkml:trace contextRef="#ctx0" brushRef="#br0" timeOffset="130584.7614">23052 6437 42 0,'-8'-22'37'0,"8"22"2"16,-12-23 1-16,12 23-17 16,-20-24-5-16,20 24-7 15,0 0-2-15,0 0-3 0,0 0-1 16,0 0-2-16,18 38-1 15,-10-11 0-15,-2 6 0 16,0 3-1-16,-4 1 0 16,4-4 0-16,-6-5-1 15,5-7 1-15,-5-1-1 16,0-20 0-16,0 0 0 16,0 0 0-16,0 0-1 15,2-33 1-15,-2 9 0 16,-2-7 0-16,4-1-1 15,2 1 1-15,-4 1-1 16,8 3 1-16,0 3 0 16,4 5-1-16,-12 19 1 0,32-20 0 15,-17 20 0-15,3 8 1 16,-18-8 0-16,32 35 0 16,-22-7-1-16,0 3 1 15,-3 1-1-15,-1 3 2 16,0-6-2-16,-6-5 0 15,2-6 1-15,-2-18 0 16,0 17-1-16,0-17 0 16,0 0 0-16,-8-21 0 15,6 3 0-15,-2-5-1 16,8-1 0-16,-2-4 1 16,4 3 0-16,2-3 0 15,4 7 0-15,-12 21-1 0,34-28 1 16,-15 23 0-16,1 5 0 15,4 5 0-15,-5 3 0 16,1 8 0 0,-4 2 0-16,-4 5 1 0,0-1-1 15,-6 5 0-15,-4-3 1 16,0 1-1-16,-2-5-1 16,0-20-1-16,-2 24 0 15,2-24-4-15,0 0-4 16,0 0-18-16,-2-26-14 15,-2 2 0-15,4 1-1 16,0-7 2-16</inkml:trace>
  <inkml:trace contextRef="#ctx0" brushRef="#br0" timeOffset="130972.9091">23358 6207 50 0,'31'-31'37'16,"-9"17"0"-16,4 2 2 15,-1-17-23-15,21 33-4 16,-21-16-2-16,21 18-2 16,-13-6-1-16,15 12-2 15,-15-2-2-15,5 7 0 16,-11 1-2-16,-3 5 0 16,-16 3 1-16,-10 0-1 0,-16-1 1 15,-9 2-1 1,-11 1 0-16,1-4 0 15,-5-7 1-15,9-1-1 16,3-6 0-16,8-2 0 0,22-8-1 16,-19 3 1-16,19-3 0 15,0 0 0-15,21-5 0 16,-3 1 0-16,4 2 0 16,7 0-1-16,7 0 0 15,1 4 0-15,3-2-1 16,-1 0-3-16,7 6-2 15,-15-16-8-15,11 10-28 16,-9-4-1-16,3 2 0 16,-8-10 0-16</inkml:trace>
  <inkml:trace contextRef="#ctx0" brushRef="#br0" timeOffset="131261.0129">24311 6174 88 0,'0'0'42'16,"0"0"0"-16,-17 39 2 15,-23-15-35-15,32 19-2 16,-17 0-1-16,1 18-3 16,-4 2 0-16,3 5 0 15,-7-3-2-15,2 8 0 16,1-10 0-16,1-4 0 15,2-10-1-15,7-14-1 16,-1-6-1-16,6-11-2 0,14 0-3 16,-8-38-8-16,8 20-28 15,22-35 0-15,-4 9 0 16,1-7 0-16</inkml:trace>
  <inkml:trace contextRef="#ctx0" brushRef="#br0" timeOffset="131529.1137">24450 6498 90 0,'0'0'43'16,"19"2"-1"-16,-19-2 1 16,-4 19-33-16,-25-7-2 0,-3 16-3 15,-5 7-2-15,3 2-1 16,0 1-1-16,9 5 0 15,11-4-1 1,10-2 0-16,16-5-1 0,8-9 0 16,11-13 0-16,3-6-2 15,5-2-3-15,-7-24-7 16,9 9-29-16,-11-15-1 16,-2-5 0-16,-5-10 0 15</inkml:trace>
  <inkml:trace contextRef="#ctx0" brushRef="#br0" timeOffset="131881.253">24608 6307 80 0,'0'0'39'15,"31"-27"1"-15,-11 19-1 16,7 16-31-16,-7-14-2 15,18 14-1-15,-17-6-1 16,9 12-1-16,-10-1 0 16,-6 9-1-16,-14 1 0 15,-4 3-1-15,-6-2 0 16,-8 3 0-16,-4 0 0 0,3 1 0 16,1-4 0-1,4-3 0-15,14-21-1 16,-6 28 1-16,6-28-1 15,26 11 1-15,1-9-1 16,1-6 0-16,10 4-2 0,-7-9-2 16,15 16-5-16,-27-9-32 15,17 1-1-15,-7-9 0 16,5 0 0-16</inkml:trace>
  <inkml:trace contextRef="#ctx0" brushRef="#br0" timeOffset="132529.4917">25174 6133 73 0,'0'0'39'0,"0"0"1"16,-12-38-8-16,12 38-18 15,0 0-5-15,0 0-1 16,22 26-2-16,2-2-2 16,3 3-2-16,11 14 0 15,1 2 1-15,7 8-1 16,-7 2 0-16,3 10 0 0,-11 2-1 16,-5-2 0-16,-12-2 1 15,-8 3-1-15,-20-5-1 16,-4-6 1-16,-2-4 0 15,-5-11 0-15,-1-7-1 16,4-7 1-16,3-7-1 16,-1-11-1-16,20-6-1 15,0 0-4-15,0 0-10 16,0 0-27-16,0 0 0 16,-14-35-1-16,14 35 1 15</inkml:trace>
  <inkml:trace contextRef="#ctx0" brushRef="#br0" timeOffset="133541.865">25666 6233 38 0,'0'0'36'0,"0"0"0"16,0 0-2-16,0 0-8 15,0 0-8-15,0 0-7 16,-18 14-4-16,2-3 0 16,-1 13-2-16,-5-1-1 15,-2 17 0-15,-2-3-1 16,7 10-1-16,-3 0 1 15,10 6-1-15,4-2-1 16,8 2 1-16,0-6-1 16,8 2 0-16,0-5 0 15,6-3 1-15,2-4-1 0,-3-8 0 16,3-3 1-16,0-2-1 16,-16-24 0-16,28 29 0 15,-28-29 0-15,15 14 0 16,-15-14-1-16,0 0 1 15,0 0 0-15,18 2-1 16,-18-2 0-16,0 0 0 16,0 0 0-16,0 0 0 15,0 0-1-15,0 0-1 16,0 0-4-16,0 0-4 16,24-14-32-16,-24 14-3 15,8-31 1-15,0 7 0 16</inkml:trace>
  <inkml:trace contextRef="#ctx0" brushRef="#br0" timeOffset="134157.0982">26313 6333 65 0,'0'0'38'0,"26"-20"1"16,-26 20 1-16,22-23-29 16,-28-1-1-16,6 24-3 15,-10-19-1 1,-14 21-1-16,-1-8-1 0,-15 15-1 15,-1 5 0-15,-5 6-1 16,1 3 0-16,0 5 0 16,5 1-1-16,14 1-1 15,1 3 0-15,17-5 1 16,4-5-1-16,16-3 0 16,-12-20-1-16,33 23 1 15,-3-23 0-15,-2-4 0 0,3-9 0 16,3-5-1-16,-1-2 0 15,-5-3 1 1,-2-7 0-16,-3 9 0 16,-3-3 0-16,-12 7 0 15,-8 17 0-15,12-24 2 0,-12 24 0 16,0 0-1-16,2 22 1 16,-4 3-1-16,-4 7 1 15,6 3 0-15,-2 12-1 16,4-2 0-16,-2 4-1 15,2-4 1-15,2-4-1 16,2-9 0-16,0-5-2 16,-4-7 1-16,-2-20-2 0,5 24-1 15,-5-24-4 1,0 0-11-16,2-18-25 16,-2 18 1-16,12-32 0 15,-4 11 0-15</inkml:trace>
  <inkml:trace contextRef="#ctx0" brushRef="#br0" timeOffset="134481.2186">26537 6445 80 0,'0'0'43'0,"0"0"-2"16,0 0 2-16,31 15-33 15,-31-15-1-15,-12 38-3 16,4-13-2-16,8 13 0 15,-5-3-3-15,1 2 1 16,4 6-1-16,4-7 0 16,1-3-1-16,3-5 1 0,6-3-1 15,0-5 1-15,6-9-1 16,9 3 0-16,3-14 0 16,4 4 0-16,7-10-1 15,-2 0 1-15,3 0-1 16,-5-9-1-16,1 5-2 15,-13-10-2-15,1 18-7 16,-16-23-30-16,0 3 0 16,-12-5 0-16,0-11 0 15</inkml:trace>
  <inkml:trace contextRef="#ctx0" brushRef="#br0" timeOffset="134686.2923">26568 6411 91 0,'0'0'40'0,"32"-21"-2"16,-3-7-5-16,11 24-32 16,5 1-2-16,-1-9-5 15,11 12-31-15,-15-2-1 16,-9 0-2-16,-7 4 1 15</inkml:trace>
  <inkml:trace contextRef="#ctx0" brushRef="#br0" timeOffset="134850.3542">26525 6614 77 0,'45'-2'38'16,"-7"-12"-5"-16,15 16-12 15,4-14-55-15,-5-10-2 16,1 3 0-16,-14-5-2 16</inkml:trace>
  <inkml:trace contextRef="#ctx0" brushRef="#br0" timeOffset="135157.468">27151 6506 80 0,'0'0'39'0,"21"2"-2"0,3-8 1 16,2 2-35-16,7-2-2 15,-1-4-4-15,7 14-6 16,-9-10-28 0,-4-2-1-16,-3-2-1 0,-3-1 0 15</inkml:trace>
  <inkml:trace contextRef="#ctx0" brushRef="#br0" timeOffset="135564.6223">27700 6252 82 0,'0'0'43'0,"0"0"-1"0,0 0 1 15,-32 22-33 1,10 9-3-16,-15 1-2 15,5 13-1-15,-1 6-2 16,5 4 0-16,8-2-2 0,16-2 1 16,16-8-1-16,20-4 0 15,15-11 0-15,10-12 0 16,11-14-1-16,9-10 1 16,1-12 0-16,1-7-1 15,-11-9 0-15,-9-5 0 16,-14 6 1-16,-13-3 0 15,-14 11 0-15,-24 5 0 16,-20 15 0-16,-13 8 1 0,-7 15-1 16,-7 12 1-1,1 5 0-15,5 8-2 16,4 0 0-16,9-5-1 16,22 1-3-16,12-37-9 0,4 33-29 15,16-27 0-15,13-8-1 16,5-9 1-16</inkml:trace>
  <inkml:trace contextRef="#ctx0" brushRef="#br0" timeOffset="135892.7423">28525 6229 80 0,'0'0'43'0,"0"0"-1"16,0 0 1-16,0-18-33 0,0 18-3 16,0 0-1-16,0 0-3 15,-20 16-1-15,20-16-1 16,-33 29 1-16,7-3-2 16,-2 3 1-16,-3 9-1 15,3 3 0-15,4 2 0 16,5 2 1-16,13-2-1 15,12-5 0-15,13-11 0 16,13-5-1-16,13-11 0 16,3-7-1-16,5-17-3 15,16 7-6-15,-23-22-31 16,3-3-2-16,-11-10 1 16,-1-4 0-16</inkml:trace>
  <inkml:trace contextRef="#ctx0" brushRef="#br0" timeOffset="136172.8469">28766 5995 82 0,'-14'-17'41'0,"14"17"1"15,0 0 0-15,0 0-34 16,34 17-2-16,-3 9-3 15,9 11 0-15,7 6-2 0,6 14 1 16,7 6 0-16,-3 8-1 16,-4 1 1-16,-9 1-2 15,-19-4 1-15,-17-3-1 16,-10-5-1-16,-23-18-6 16,-7 10-35-16,-27-19-1 15,-14-11 0-15,-22-9-1 16</inkml:trace>
  <inkml:trace contextRef="#ctx0" brushRef="#br0" timeOffset="137065.1807">20552 7650 34 0,'-20'-6'30'0,"20"6"1"16,-20-4-1-16,20 4-15 15,0 0-7-15,0 0-1 16,0 0-2-16,0 0 0 16,28-4 0-16,-8-2 0 15,23 10 1-15,5-12-2 16,29 4-1-16,15-5 0 15,27-3-1-15,25-4-1 16,28 0 0-16,35-1-1 16,34-3 1-16,33-11 0 15,34 3 0-15,32-5 0 16,33 1-1-16,20-5 2 0,18 4 0 16,2-5 1-16,5 11-2 15,-13 1 2-15,-18 11-1 16,-22 1 0-16,-19 6 0 15,-32 2 0-15,-26 4-1 16,-31 4 0-16,-34 0 0 16,-40 0 0-16,-29 4 0 15,-37-4 0-15,-36 2 1 16,-30-4 0-16,-31 2-2 16,-20-2-2-16,-20-4-4 15,20 4-18-15,-53 2-17 16,10-8-1-16,9-4-1 0,0-3 1 15</inkml:trace>
  <inkml:trace contextRef="#ctx0" brushRef="#br0" timeOffset="139028.9135">22900 7917 51 0,'0'0'28'16,"0"0"-2"-16,13-20-2 15,-13 20-6-15,0 0-4 16,22-14-3-16,-24-7 0 16,2 21-2-16,6-20 0 15,-6 20-2-15,0 0 0 16,0 0-1-16,0 0-1 15,0 0-1-15,-26 39-2 16,9 3 0-16,3 3-1 16,0 10 1-16,0 0-2 0,8 4 1 15,6-6-1-15,2-4 1 16,10-6 0-16,8-6-1 16,0-9 1-16,5-9 0 15,-1-5-1-15,-2-4 1 16,-3-2-1-16,-19-8 0 15,32 7 1-15,-32-7-1 16,0 0 0-16,0 0-1 16,16 0-1-16,-16 0-1 15,0 0-3-15,0 0-4 16,18-25-31-16,-18 25-2 16,5-24 1-16,-3 5 0 15</inkml:trace>
  <inkml:trace contextRef="#ctx0" brushRef="#br0" timeOffset="139717.1709">23358 7925 23 0,'0'0'32'16,"0"0"1"-16,-20-16 0 16,14-6-17-16,26 22-3 15,-12-23-2-15,23 19-2 16,-5-16-2-16,19 14-2 16,-5 2 0-16,11 8-1 15,-9 2-1-15,3 12 1 0,-13 1-2 16,-7 15 0-16,-19-3 0 15,-12 7-1 1,-19-7 0-16,-9 6 1 16,-11-5-1-16,-7-7-1 0,7-1 0 15,-1-13 0-15,13-3-2 16,9-6 1-16,24-2 0 16,0 0 0-16,18-23 0 15,10 5 0-15,11 4 0 16,7 5 2-16,3 1 0 15,-2 10 1-15,-1 4 0 16,-7 13 0-16,-7 3 0 0,-11 9 1 16,-11 3 0-16,-14 3-1 15,-11-4 0 1,-15-1 1-16,-10-3-2 16,1-5 1-16,-8-9-1 15,-3-3 0-15,9-4-1 0,1-10-3 16,15 2-1-16,-1-22-6 15,26 22-30-15,0-35-1 16,6 15 0-16,8-7 0 16</inkml:trace>
  <inkml:trace contextRef="#ctx0" brushRef="#br0" timeOffset="140349.4074">23960 8060 87 0,'0'0'41'0,"2"24"0"16,-4 13-6-16,2-37-25 16,-12 35-3-16,6-13-2 15,10 9-1-15,-4-1-2 16,2-5-1-16,2-1 1 15,-2-7-2-15,-2-17 1 16,4 26-1-16,-4-26 0 16,0 0-1-16,0 0 1 15,20-28 0-15,-12 11-1 16,5-15 1-16,5 5-1 16,2-3 1-16,2 3 0 0,3 3 0 15,1 7 0-15,2 7 0 16,-3 6 0-16,3 12 1 15,-2 8-1-15,-3 1 0 16,-1 3 1-16,-8 5 0 16,-4-1-1-16,-2-3 1 15,-8 1 0-15,0-22 0 16,-8 26-1-16,8-26 0 16,-20 9 0-16,20-9 0 15,0 0 0-15,-18-27 0 16,18 7 0-16,6-1 0 15,8-7 0-15,4 3 0 16,7-1 1-16,3 1-2 0,4 5 1 16,1 8 0-16,1 8 0 15,-1 6 0-15,1 8 1 16,-3 8-2-16,-5-1 1 16,-6 11 1-16,-6 1-2 15,-2-3 1-15,-11-1-1 16,-1-5-1-16,4 2-3 15,-4-22-4-15,0 0-30 16,0 0-4-16,18-2 1 16,-18 2 0-16</inkml:trace>
  <inkml:trace contextRef="#ctx0" brushRef="#br0" timeOffset="140613.5134">24841 7775 72 0,'19'-7'41'16,"3"7"0"-16,6 9 1 16,-3-1-32-16,19 28 0 15,-17-7-4-15,7 20 0 16,-4 0-2-16,-9 10-1 16,-7 4-1-16,-8 0 0 15,-12-3-2-15,-8-3 1 16,-3-2-2-16,-5-13 1 15,-2-3-3-15,2-18-2 16,11 7-8-16,-11-24-29 0,22-4-1 16,-18-18 0-16,12-3 1 15</inkml:trace>
  <inkml:trace contextRef="#ctx0" brushRef="#br0" timeOffset="140981.6452">25208 7762 50 0,'16'-14'38'16,"7"2"3"-16,3 2-1 15,-4-15-13-15,15 31-18 16,-17-10-3-1,2 20-1-15,-22-16 0 0,11 39-2 16,-16-12-1-16,-7 9 0 16,-4 1 0-16,-10 2-1 15,6-6 1-15,7-3-1 16,1-5 0-16,10-5 1 16,2-20-1-16,20 22 0 15,1-22-1-15,11-4 0 16,1-2 0-16,9-2-1 15,1 0-3-15,-3-11-6 0,5 9-32 16,1 0-1-16,-7-2-1 16,3 0 1-1</inkml:trace>
  <inkml:trace contextRef="#ctx0" brushRef="#br0" timeOffset="142505.2119">19571 9626 34 0,'0'0'35'0,"0"0"3"15,0 0 0-15,0 0-16 16,-36-10-5-16,36 10-5 16,0 0-2-16,20 2-3 15,-20-2-1-15,43-11-3 16,-9 1-1-16,17 4-1 15,0-4 0-15,9-2-3 16,-1 8-2-16,-14-7-3 16,11 22-7-16,-33-9-26 15,-5 6 0-15,-18-8-1 16,-24 28 2-16</inkml:trace>
  <inkml:trace contextRef="#ctx0" brushRef="#br0" timeOffset="142641.2627">19592 9765 70 0,'0'0'38'0,"0"0"-1"16,0 0 2-16,20-7-31 16,27 3-3-16,5 0-8 15,-1-2-31-15,6-6-3 16,-1 2-1-16,-7-1-1 16</inkml:trace>
  <inkml:trace contextRef="#ctx0" brushRef="#br0" timeOffset="143761.6902">21219 9634 27 0,'0'0'35'0,"16"-18"1"0,-16 18 1 15,0 0-11-15,10-19-9 16,6 17-5-1,-18-20-3-15,2 22-2 16,19-33-1-16,-19 33-2 16,22-43 1-16,-10 21-2 0,-12-3 0 15,0 7 0-15,-8 0-1 16,8 18 0-16,-39-14-1 16,1 20 0-16,-3 12 1 15,-11 8-1-15,-7 9-1 16,2 6 1-16,4 4 0 15,7 2 0-15,13-4-1 16,13-1 0-16,14-9 0 0,18-5 0 16,13-15 0-1,15-5 0-15,7-14 0 16,7-6 0-16,3-7 0 16,-6-7 1-16,-3-3-1 0,-9-1 0 15,-7 5 1-15,-11 3-1 16,-7 3 1-16,-14 19 0 15,12-18 0-15,-12 18 0 16,0 0 0-16,-8 28 0 16,8-3 0-16,0 8 0 15,0 9 0-15,0 3 0 16,0 4 0-16,0 8-1 16,2 0 0-16,-2-4 0 15,4-8 0-15,-8-6 0 16,8-6 0-16,-4-7 0 15,2-6 0-15,-2-20-1 16,0 0-1-16,0 0-3 0,0 0-3 16,-14-32-18-16,16 13-17 15,-4-7-1-15,4-1 1 16,2-5 0-16</inkml:trace>
  <inkml:trace contextRef="#ctx0" brushRef="#br0" timeOffset="144677.0266">21626 9673 92 0,'0'0'42'16,"24"-10"1"-16,-24 10-3 16,-4 22-30-16,-16 0-3 0,4 15-2 15,-15 0-1-15,-1 16-2 16,6-8-1-16,-1 8-1 15,13-6 1-15,8-3-1 16,12-11 0-16,16-9-1 16,9-17 1-16,11-14-1 15,3-1 0-15,0-18 0 16,1-3 0-16,-9-11 1 16,-3-1-1-16,-14-2 0 15,-3 4 0-15,-13 0 1 16,0-1-1-16,-2 5 1 15,-2 4-1-15,0 5 0 16,6 6 1-16,-6 20-1 0,12-27 1 16,-12 27 0-16,26-8 0 15,-26 8 0-15,33-2 1 16,-11 0-1 0,-2 2 1-16,4 2-1 0,-9 0 1 15,-15-2 0-15,26 14 0 16,-22 4 0-16,-10 7 0 15,-8 6 0-15,-6 11 0 16,-5 3 0-16,-1 6 0 16,-2 6-1-16,9-6 1 15,3 0-1-15,14-8 0 16,10-6-1-16,16-13 1 16,7-9 0-16,11-15-1 0,5-13 1 15,2-3 0-15,3-15 0 16,-9-5 0-1,-1-7-1-15,-13-2 0 16,-5-2 1-16,-10 4-1 0,-12 2-1 16,-2-1 0-16,-2 9 1 15,2 2-1-15,-6 3 0 16,12 6 0-16,2 3-1 16,9-1 1-16,3 5 0 15,8-3 1-15,-1 6 1 16,9-4 0-16,-6 3 1 15,-1 3 1-15,-3 4 0 0,-10 4 0 16,-16 2 1 0,19 24-1-16,-21 3 1 15,-17 8-1-15,-1 12 0 16,-12 6-1-16,7 6 0 0,5 2 0 16,6 2 0-16,14-6-1 15,14-12 0-15,18-14 0 16,15-7 0-16,10-18 0 15,8-10 0-15,-3-12-1 16,-3-15 2-16,-8-6-1 16,-7-11 0-16,-19 5 0 15,-15-8 0-15,-12 6 0 16,-16 0 0-16,-7 4-3 16,-15-6-6-16,18 7-32 15,-15 9-2-15,5 3 0 16,11 5-1-16</inkml:trace>
  <inkml:trace contextRef="#ctx0" brushRef="#br0" timeOffset="145509.3345">23383 9524 31 0,'0'0'37'0,"-4"-29"2"16,4 29 1-16,-2-32-14 15,2 32-9-15,0 0-3 16,2 18-4-16,-2-18-2 15,-2 43-3-15,2-10-2 0,8 9 0 16,0-3-2-16,4 6 0 16,0-6-1-16,2-3 1 15,-2-9-1 1,-7-5 0-16,3-3-1 0,-8-19 0 16,0 0-3-16,0 0-2 15,20-13-3-15,-32-19-9 16,16 5-22-16,-10-5-2 15,-6-7 1-15,-7-14 22 16,13 22 9-16,-14-13 8 16,6 5 5-16,6 18 10 15,-11-5 24-15,13 5 3 16,2 3 1-16,4 18-21 0,0 0-8 16,29 4-4-16,-29-4-2 15,36 27-1 1,-12-5-2-16,1 7-1 15,1 5-1-15,2 1 1 0,-1 0-1 16,5-3 0-16,-1-5-1 16,3-9 0-16,-2-4 1 15,-3-8-1-15,1-6 0 16,-11-4-1-16,1-6 1 16,-20 10 0-16,14-38 0 15,-16 13 1-15,-4-6-1 16,-4-3 0-16,2-3-1 0,0-4 1 15,1 5-1 1,-5-3 0-16,12 12-2 16,-6-3-3-16,6 30-3 15,0-33-32-15,0 33-1 0,25-28 0 16,-25 28 0-16</inkml:trace>
  <inkml:trace contextRef="#ctx0" brushRef="#br0" timeOffset="145801.4442">24221 9187 79 0,'19'-4'42'0,"1"6"0"16,-20-2 1-16,20 31-34 15,-40-9 0-15,2 21-4 16,-15 8-1-16,-5 14-1 0,-5 7-1 15,-7 7-1-15,3-3 0 16,7-3 0-16,3-3-1 16,9-11 0-16,5-4 0 15,7-17-2-15,4-5 0 16,4-15-2-16,16-1-4 16,-8-17-22-16,0 0-12 15,12-17-1-15,4-1 0 16,7-6 1-16</inkml:trace>
  <inkml:trace contextRef="#ctx0" brushRef="#br0" timeOffset="146165.5791">24548 9663 78 0,'32'-11'42'16,"-12"-3"0"-16,-1 2 0 15,-25-6-32-15,6 18-2 16,0 0-2-16,0 0-3 16,-43-1 0-16,13 12-2 15,-9 9 0-15,-5 13-1 16,-1 3 1-16,6 5-1 16,-1 4 0-16,12 2 0 15,9 2 1-15,13-2-1 16,12-8 0-16,9-1 0 0,17-11 0 15,8-3 1-15,11-12-1 16,6-3 1-16,-2-11-1 16,3 0 0-16,-11-3 0 15,-3-9 0-15,-9 6-2 16,-11-12-5-16,7 18-28 16,-31 2-8-16,2-21-1 15,-2 21 1-15</inkml:trace>
  <inkml:trace contextRef="#ctx0" brushRef="#br0" timeOffset="147933.2393">13230 12128 35 0,'0'0'35'16,"0"0"2"-16,0 0 1 15,0 0-23-15,14 50-2 0,-24-23-1 16,18 26-2-16,-16-6-2 16,14 10-4-16,-10-10-2 15,4-6-2-15,0-13-1 16,0-28-3-16,0 0-1 16,0 0-4-16,26-39-17 15,-24-7-12-15,2-12-1 16,-4-9 1-16,0-8 1 0</inkml:trace>
  <inkml:trace contextRef="#ctx0" brushRef="#br0" timeOffset="148053.2837">13250 11716 56 0,'0'0'33'0,"0"0"-1"16,10 24-3-16,-10-24-47 15,-6 25-14-15,22 5-1 16,-16-30 0-16</inkml:trace>
  <inkml:trace contextRef="#ctx0" brushRef="#br0" timeOffset="148514.4588">13503 12197 55 0,'0'0'39'16,"0"0"1"-16,20 26 1 16,-20-26-27-16,13 31-4 15,-19-11-2-15,14 13-3 16,-10-4-1-16,8 1-2 15,0-5-1-15,2-7 0 16,-8-18-2-16,18 8 0 16,-18-8-3-16,20-33-4 15,1 13-23-15,-13-11-10 16,-2-9 0-16,-6-7 0 16</inkml:trace>
  <inkml:trace contextRef="#ctx0" brushRef="#br0" timeOffset="148669.5138">13530 11897 55 0,'0'0'35'0,"20"-20"0"0,-20 20-1 16,38-2-30-16,-38 2-9 16,0 0-27-16,0 0-2 15,14 18 0-15,-14-18-1 16</inkml:trace>
  <inkml:trace contextRef="#ctx0" brushRef="#br0" timeOffset="149137.6971">13921 12056 61 0,'0'0'40'16,"0"0"0"-16,0 0 1 16,20 19-27-16,-20-19-4 15,6 53-3-15,-4-19-3 16,10 9 0-16,-6 2-1 15,2 0-3-15,-6-5 1 16,4-5-2-16,-2-10 0 16,-4-25-2-16,11 20-5 0,-11-20-25 15,-4-33-8-15,4 7 0 16,0-9-1-16</inkml:trace>
  <inkml:trace contextRef="#ctx0" brushRef="#br0" timeOffset="149285.7468">13929 11714 86 0,'0'-23'40'15,"0"23"0"-15,0 0-3 16,0 0-40-16,0 0-34 16,0 0-1-16,0 0-3 15,0 0 1-15</inkml:trace>
  <inkml:trace contextRef="#ctx0" brushRef="#br0" timeOffset="157681.8805">14727 12297 48 0,'0'0'36'0,"0"0"0"16,24 16 2-16,-8-24-27 15,17 12-2-15,-9-12-3 16,11 8-1-16,-5-6-3 0,-2 0-5 16,3 12-8-1,-11-6-25-15,-20 0 0 16,20-4-2-16,-20 4 1 15</inkml:trace>
  <inkml:trace contextRef="#ctx0" brushRef="#br0" timeOffset="158217.0822">15487 12213 56 0,'0'0'39'0,"24"-12"-1"16,-24 12-5-16,0 0-16 15,0 0-4-15,0 0-3 16,0 0-3-16,0 18-3 16,0-18-1-16,12 31 0 15,-6-9-1-15,-4 3-1 16,0 9 1-16,2-3-1 16,-4 4 0-16,0-5-1 15,0 3 0-15,0-3 0 16,5-7 0-16,-3-1 0 0,10-3 0 15,-12-19 1-15,28 22-1 16,-4-14 1-16,-3-4-1 16,5-4 0-16,8 0 1 15,-1-4-1-15,5-2 0 16,1-6 0-16,1-2-1 16,-3 3 0-16,-1-7-1 15,1 6 0-15,-15-6-3 16,8 13-2-16,-24-21-6 15,21 12-26-15,-27 14-3 16,-2-27 3-16,-8 9-2 16</inkml:trace>
  <inkml:trace contextRef="#ctx0" brushRef="#br0" timeOffset="158486.1794">15432 12123 56 0,'14'-18'33'0,"19"16"-2"16,1-12-9-16,3-5-17 0,15 7-1 15,-7-4-2-15,-5 2-7 16,5 3-23 0,-5 18-4-16,-21-12 1 15,1 22-2-15</inkml:trace>
  <inkml:trace contextRef="#ctx0" brushRef="#br0" timeOffset="158681.2543">15412 12344 49 0,'0'0'33'15,"20"10"0"-15,2-20 0 0,7-3-28 16,21 7-1 0,1-4-3-16,0-6-9 15,11 0-22-15,1 15-3 16,-22-7 0-16,14 16-1 0</inkml:trace>
  <inkml:trace contextRef="#ctx0" brushRef="#br0" timeOffset="158982.3655">16255 12574 76 0,'0'0'39'0,"26"12"1"0,-26-12-1 15,10 25-31-15,8 3-1 16,-18-3-2-16,8 11-1 16,-3-1-1-16,1 2-1 15,-6-5-1-15,2-5-1 16,2-3-1-16,-4-24-2 15,6 21-5-15,-6-21-17 16,-18-29-16-16,7 5 1 16,-5-3-2-16,-8-9 1 15</inkml:trace>
  <inkml:trace contextRef="#ctx0" brushRef="#br0" timeOffset="159125.4203">16001 12511 73 0,'27'-8'38'15,"7"-3"0"-15,11 1-1 16,18 2-32-16,-9-4-7 16,-9 10-32-16,1-10-2 15,1 6-1-15,-19 1 0 16</inkml:trace>
  <inkml:trace contextRef="#ctx0" brushRef="#br0" timeOffset="159869.697">17185 12211 25 0,'-8'27'31'0,"8"-27"1"0,0 0 1 15,20 16-17-15,-20-16-5 16,42 2-2-16,-19-8-1 15,17 10-4 1,-7-6-5-16,-7-8-14 16,-4 2-17-16,7 12-2 0,-29-4-1 15,0 0 0-15</inkml:trace>
  <inkml:trace contextRef="#ctx0" brushRef="#br0" timeOffset="160038.762">17098 12399 60 0,'34'16'34'0,"-2"-22"0"16,15 8-2-1,18-10-29-15,-12-2-5 16,-5 6-28-16,-9-13-3 16,11 13 0-16,-31-8 0 0</inkml:trace>
  <inkml:trace contextRef="#ctx0" brushRef="#br0" timeOffset="162197.5656">17957 13108 53 0,'0'0'34'16,"0"0"-1"-16,0 0-7 15,0 0-15-15,0 0-3 0,0 19 0 16,12-1-2-16,-12-18-2 16,8 37-1-16,-8-37 1 15,6 40-1-15,-6-40 0 16,6 29 0-16,-6-29-1 16,0 0 1-16,0 0-1 15,6 18 0-15,-6-18-1 16,0 0 0-16,0 0 0 0,14-24 0 15,-12 3 0-15,4-1 1 16,-1-4-1 0,1-7 0-16,0-12 0 15,2-6 0-15,-4-6 1 16,-2-8-2-16,0-7 2 0,2-5-2 16,-2-13 1-16,4 0-1 15,-2-5 1-15,-2 3 0 16,-2 0-1-16,0 2 1 15,-2 11-1-15,-2 8 0 16,-4 13 1-16,2 10-1 16,-8 11 1-16,4 10-1 15,1 7 0-15,9 20-1 0,0 0 1 16,-20-20-2-16,20 20-2 16,0 0-2-16,0 0-4 15,0 0-12 1,0 0-19-16,0 0 1 0,20-9 0 15,-20 9 1-15</inkml:trace>
  <inkml:trace contextRef="#ctx0" brushRef="#br0" timeOffset="162829.8016">17957 11846 32 0,'0'0'33'16,"0"0"0"-16,-21 4-3 15,21-4-13-15,0 0-6 16,-20-4-3-16,20 4-2 16,0 0-2-16,22 16-1 15,-22-16-1-15,33 3 0 16,-9-3-1-16,15 4 2 0,9-4-1 15,15-2-1-15,10-1 1 16,24-1-1-16,9 0 0 16,13 2 0-16,11 0 1 15,12 2-1-15,-2 0 0 16,11 4 0-16,3-6 1 31,4 6-1-31,3-4 1 0,3 2-1 0,0-2-1 16,2-4 1-16,2 6-1 15,-2-4 1-15,-4-2-1 16,0 0 1-16,-8-6-1 16,0-2 0-16,-2-3 0 15,-4-1 1-15,-10 0-1 0,-12-2-1 16,-9 3 1-16,-24-1-1 16,-10 6 1-16,-24 4-1 15,-12 6-3-15,-23-15-10 16,-24 15-24-16,0 0 0 15,0 0-1-15,-32-6 0 16</inkml:trace>
  <inkml:trace contextRef="#ctx0" brushRef="#br0" timeOffset="164525.4341">18591 12560 32 0,'0'0'34'16,"20"-19"-1"-16,-20 19 4 15,31 2-17-15,-29-20-6 16,24 24-4-16,-26-6-1 16,20 2-1-16,-20-2-2 15,8 27 0-15,-12-9-3 16,0 15 1-16,-2-1-3 16,4 7 1-16,-6-2-2 0,2-1 1 15,-4-7-1 1,8-2 1-16,-4-1-1 15,6-3 1-15,0-23-1 16,0 32 1-16,0-32 0 0,8 20-1 16,-8-20 1-16,0 0-1 15,32 11 0-15,-14-9 0 16,7 0 0-16,1 0 1 16,2-2-1-16,5 2 0 15,5-4 0-15,-5 0 0 16,7 0 0-16,-7 0-1 15,1 0 0-15,-4-4 0 16,-3 3-1-16,-1-7-1 16,0 10-1-16,-26 0-2 15,29-10-4-15,-31-12-12 16,2 22-18-16,0-23 1 16,0 23 0-16,-14-28 1 0</inkml:trace>
  <inkml:trace contextRef="#ctx0" brushRef="#br0" timeOffset="164873.5643">18453 12503 34 0,'0'0'33'16,"0"0"2"-16,22-13 0 15,-3-3-20-15,25 18-3 16,-11-18-4-16,27 14-1 15,-7-14-4-15,10 7-1 16,2 3-5-16,-9-12-8 16,7 4-22-16,-12 12-3 15,-17-2 1-15,-13 12-2 16</inkml:trace>
  <inkml:trace contextRef="#ctx0" brushRef="#br0" timeOffset="165074.6425">18611 12688 57 0,'39'6'35'16,"-5"-12"-2"-16,17 10 0 15,1-12-33-15,3 4-17 16,6 2-15-16,-19-12-1 15,9 14 0-15,-18-10-1 0</inkml:trace>
  <inkml:trace contextRef="#ctx0" brushRef="#br0" timeOffset="165313.7291">19324 12837 73 0,'6'29'39'16,"0"3"-1"-16,1 3 0 15,-12-5-28-15,16 9-4 16,-11-10-4-16,6 3-1 0,-4-11-4 16,-2-21-4-16,14 20-10 15,-14-20-20-15,16-30-2 16,-14 7 0-16,0-9 1 15</inkml:trace>
  <inkml:trace contextRef="#ctx0" brushRef="#br0" timeOffset="165757.8947">19545 12352 41 0,'33'-4'34'0,"-5"-4"3"15,6 3-1-15,-5 10-20 16,-29-5-4-16,46 0-3 15,-46 0-2-15,19 24-2 16,-25-4-2-16,-1 5-1 16,-17 7 2-16,4 1-3 15,-8-2 1-15,-1 3-1 16,1-7 1-16,7 1-1 0,1-9 1 16,10-1-1-1,10-18 0-15,18 18 1 16,1-18-1-16,13 1 1 15,2-6-1-15,11-1 1 0,6-2-2 16,-3 2 0-16,3 0-3 16,-6-8-4-16,15 3-33 15,-21 1-1-15,-5 6 0 16,-9 0 0-16</inkml:trace>
  <inkml:trace contextRef="#ctx0" brushRef="#br0" timeOffset="166038.0022">20283 12623 49 0,'20'8'37'0,"0"-10"0"16,5 6 1-16,9 8-23 16,-6-22-5-16,17 12-4 15,-7-12-2-15,1 0-5 16,7 8-6-16,-25-6-26 16,-1-9-6-16,-20 17 2 15,20-32-1-15</inkml:trace>
  <inkml:trace contextRef="#ctx0" brushRef="#br0" timeOffset="166218.0668">20475 12427 54 0,'-6'25'39'16,"4"-3"1"-16,-2 3-1 15,2 9-15-15,-12-7-17 16,8 5-6-16,2 13-9 15,2-14-29 1,0-1-3-16,2-13 2 0,0-17-2 16</inkml:trace>
  <inkml:trace contextRef="#ctx0" brushRef="#br0" timeOffset="166989.3543">20945 12417 48 0,'0'0'34'0,"16"-18"4"16,-16 18-8-16,25-4-13 16,-25 4-5-16,0 0-2 15,0 0-1-15,12 40-3 16,-12-17 0-16,-2 9-3 16,-4 3 1-16,6 2-1 15,-8 2 0-15,4 3-2 16,-2-5 0-16,4-4 0 15,-1-1-1-15,6-7 1 16,5-3 0-16,10-5-1 16,2-5 0-16,0-4 0 15,7-6 0-15,5-2 0 0,1-2 1 47,5-4-1-47,-3 2 0 0,3 0 0 0,-2 0 0 0,-1-1 0 0,-1-1 0 16,-3 0-2-16,-3 2 0 31,-6-4-2-31,1 6-2 0,-17-18-4 0,14 20-23 16,-20 0-7-16,-6-23-1 15,6 23 2-15</inkml:trace>
  <inkml:trace contextRef="#ctx0" brushRef="#br0" timeOffset="167221.4434">20925 12397 56 0,'0'0'36'16,"36"-17"-1"-16,-13 5 1 15,3-4-28-15,25 10-2 16,-5-4-4-16,1-1-5 15,10 17-10-15,-3-6-23 16,-15-2 1-16,-3 9-1 16,-17-3 1-16</inkml:trace>
  <inkml:trace contextRef="#ctx0" brushRef="#br0" timeOffset="167449.5272">20970 12672 31 0,'0'0'28'0,"46"-16"0"15,-26-7-1-15,27 13-29 0,-8 8-23 16,-15-18-3-16,18 24 1 15,-25-19-1-15</inkml:trace>
  <inkml:trace contextRef="#ctx0" brushRef="#br0" timeOffset="167981.7257">21559 12788 41 0,'0'0'33'16,"20"-12"1"-16,1 8 1 16,11 4-23-16,-12-17-3 15,19 17-1-15,-13-12 0 16,7 16-2-16,-9-4-1 16,2 15-1-16,-26-15 0 15,10 40-1-15,-18-15-1 0,-4 8 0 16,-10-1 0-1,-4 5-1-15,1-1-1 16,-3-5 1-16,-1-2 0 16,7-5 0-16,2-3 0 0,20-21 1 15,-24 26-1-15,24-26 0 16,0 0 0-16,6 20 0 16,-6-20 0-16,38 2 0 15,-12-4-1-15,5 0 0 16,3-2-2-16,-1-8-1 15,1 6-3-15,-9-17-6 16,7 7-28-16,-12-4 0 16,-6-3 0-16,-6-5 0 0</inkml:trace>
  <inkml:trace contextRef="#ctx0" brushRef="#br0" timeOffset="168469.9076">21768 12152 50 0,'28'-6'34'0,"-28"6"2"16,31-21-9-16,3 24-16 16,-34-3 0-16,45 2-2 15,-45-2-1-15,40 28-2 16,-28-8-1-16,-4 9-2 15,-10 0-1-15,-10 7 0 16,-6-1-1-16,-2 0 0 16,-1-3 0-16,3 3-1 15,-2-13 0-15,8-1 1 16,4-3 2-16,8-18-2 16,12 20 0-16,8-20 1 0,6-2-1 15,7-8 0-15,7 6 0 16,-1-4-3-16,12 6-6 15,-23-10-31-15,17 2 1 16,-11 3-3-16,-2-1 1 16</inkml:trace>
  <inkml:trace contextRef="#ctx0" brushRef="#br0" timeOffset="169681.3595">22771 12244 25 0,'0'0'33'15,"0"0"0"-15,0 0-1 0,0 0-15 16,36-6-4-16,-36 6-5 16,47-19-2-16,-13 3-2 15,13 4-3-15,2 0-1 16,-7-3-3-16,7 11-4 16,-21-8-15-16,-8 6-13 15,-20 6 0-15,0 0 1 16,-24 32-1-16</inkml:trace>
  <inkml:trace contextRef="#ctx0" brushRef="#br0" timeOffset="169845.4209">22698 12397 57 0,'0'22'34'0,"0"-22"2"16,46-4-8-16,-1 10-20 15,-6-16-4 1,15 4-1-16,-3 0-5 15,-9-9-10-15,1 5-21 0,-3 8-2 16,-15-6 1-16,1 6-2 16</inkml:trace>
  <inkml:trace contextRef="#ctx0" brushRef="#br0" timeOffset="170725.7497">24031 12072 34 0,'0'0'36'15,"0"0"0"-15,0 0 2 16,0-28-22-16,12 52-2 16,-12-24-3-16,-4 49-2 15,-2-18-3-15,12 16 0 16,-8 2-2-16,4 4-2 16,2-2 0-16,-2-2-2 15,0-9 1-15,2-9-2 16,8-2-1-16,-12-29-5 15,27 32-11-15,-27-32-23 16,16-6 2-16,-16 6-2 16,12-28 0-16</inkml:trace>
  <inkml:trace contextRef="#ctx0" brushRef="#br0" timeOffset="170913.8205">24286 12488 73 0,'0'0'39'0,"21"15"1"16,-21-15-1-16,0 0-33 15,0 0-3-15,0 0-6 16,0 0-16-16,0 0-20 16,6-17 0-16,-6 17-1 15,0-30 0-15</inkml:trace>
  <inkml:trace contextRef="#ctx0" brushRef="#br0" timeOffset="171534.0543">24542 12072 49 0,'-19'-6'37'0,"19"6"-3"16,0 0-8-16,0 0-7 16,0 0-7-16,13-18-3 15,19 20-3-15,-6-10-3 16,13 12 1-16,-1-6-2 16,5 12 1-16,-1 0-1 15,-7 9 0-15,-9 3 0 0,-6 11 0 16,-20 7 0-16,-2 3-1 15,-14-2 0 1,-6 4-1-16,-6-4 1 16,-5-5-1-16,-5-1 2 15,5-8-2-15,1-3 2 0,5-6-2 16,1-7 1-16,6-1-1 16,20-10 2-16,-18 6-2 15,18-6 1-15,0 0-1 16,28-2-2-16,-4-6 2 15,1 6 1-15,1 0-2 16,2 0 0-16,-1 2 1 16,5-2-3-16,-6 0 2 15,5 4 1-15,-9-6-4 16,11 12-5-16,-33-8-28 16,40-13-3-16,-20-1-2 15,-3-4 2-15</inkml:trace>
  <inkml:trace contextRef="#ctx0" brushRef="#br0" timeOffset="171965.2155">25018 11901 44 0,'0'0'37'15,"0"0"0"-15,6-20 1 16,-6 20-25-16,28-14-4 16,5 16-4-16,-1-6-1 0,15 6-1 15,5-2-1-15,5 2-1 16,-4 2 1-16,-1-2-1 16,-7-4 1-16,-4 10 0 15,-15-8 0-15,2 10 0 16,-28-10 1-16,18 18-1 15,-18-1 0-15,-6 13-1 16,-2 3 1-16,-4 8 0 16,-8 4 0-16,0 8-1 15,1 0 1-15,-5 6 0 16,4-6 1-16,6-2-2 16,4-6 0-16,-1-9-1 15,11-3 2-15,0-9-4 0,0-3 0 16,0-21-6-16,19 14-32 15,-19-14-2-15,0 0 0 16,2-25 0-16</inkml:trace>
  <inkml:trace contextRef="#ctx0" brushRef="#br0" timeOffset="173165.6609">25875 12081 36 0,'0'0'34'0,"0"0"-1"15,22 2-5-15,-22-2-8 16,0 0-4-16,0 0-5 16,0 0-2-16,10 18-3 0,-6 4 0 15,-4-22-2-15,-2 47 0 16,0-20-1-16,2 7 0 15,0 1-2-15,2-2 0 16,4-1 0-16,0-3 0 16,7-3 0-16,-5-7-1 15,4 1 1-15,-4-3-1 16,-8-17 1-16,12 24 0 16,-12-24 1-16,20 12-2 15,-20-12 0-15,33 0 0 16,-3-2 0-16,-1 4 0 15,11-4 0-15,5-2 0 16,1 2-2-16,-3 0 2 0,-1 2-1 16,-3-4-1-16,5 4-1 15,-15-8-2 1,9 8-2-16,-19-15-4 16,21 13-21-16,-22-8-10 0,-18 10 2 15,19-28-1-15</inkml:trace>
  <inkml:trace contextRef="#ctx0" brushRef="#br0" timeOffset="173457.7706">25867 12019 34 0,'22'19'33'0,"-22"-19"0"16,47 8 1-16,-3-4-28 16,-5-14 0-16,15 14-2 15,-3-8-2-15,2-2-3 16,5 14-11-16,-5-4-21 15,-22-10-1-15,3 14 0 0,-34-8 0 16</inkml:trace>
  <inkml:trace contextRef="#ctx0" brushRef="#br0" timeOffset="173653.8436">25875 12240 38 0,'0'0'35'0,"16"20"0"16,8-14 1-16,9-12-25 16,19 14-3-16,-7-12-3 15,14 6-3-15,0-2-3 16,-13-10-22-16,5-2-11 0,-5 6-3 16,-19-3 1-1</inkml:trace>
  <inkml:trace contextRef="#ctx0" brushRef="#br0" timeOffset="175065.3714">26870 12050 9 0,'20'-10'34'15,"-20"10"2"-15,0 0 0 16,26 4-15-16,-26-4-3 15,0 0-5-15,0 0-3 16,0 39-2-16,0-39-2 16,-8 36-2-16,2-17-1 15,8 5-1-15,-4-7 0 0,8 3 0 16,-6-20 0-16,0 32 0 16,0-32 0-16,0 29-1 15,0-29 1-15,-6 29-1 16,6-29 0-16,2 22-1 15,-2-22 0-15,18 10 0 16,1-8 0-16,3-4 1 16,4-4-1-16,7 2 0 15,-1 0 0-15,2-4-2 16,-3 6 1-16,-3-4-2 16,3 10-3-16,-13-16-3 15,16 24-9-15,-15-20-23 16,-19 8 1-16,20-15-1 0,-20 15 2 15</inkml:trace>
  <inkml:trace contextRef="#ctx0" brushRef="#br0" timeOffset="175305.4594">27222 12048 45 0,'0'0'40'0,"0"0"-1"16,0 0 2-16,0 0-24 15,6 43-6-15,-16-13-3 16,20 19-2-16,-10 2-2 16,2 8 0-16,0-1 0 15,2-3-3-15,-4-6 0 0,0-11-1 16,2-5-1-16,-4-13-5 16,13 5-10-16,-11-25-25 15,0 0-2-15,8-21 1 16,-2 1-1-16</inkml:trace>
  <inkml:trace contextRef="#ctx0" brushRef="#br0" timeOffset="176877.047">27836 11958 30 0,'0'0'33'15,"4"-26"-2"-15,-8 7-4 16,4 19-5-16,-10-24-6 15,10 24-5-15,0 0-3 16,0 0-1-16,4-18-2 16,-4 18 0-16,10 28-2 15,0 3 1-15,-4 1-1 16,1 13-1-16,-1 2 0 16,2 2 0-16,-2 2-1 15,2-8 0-15,-2-4-1 0,-2-15 0 16,0-2 0-16,0-5-1 15,-4-17 0-15,0 0-2 16,0 0-1-16,0 0-1 16,12-21-3-16,-24-7-2 15,12 28-2-15,-12-51-2 16,12 51-4-16,-12-55 1 16,12 55 3-16,-14-53 3 15,8 35 6-15,-1-1 4 16,-1-3 5-16,8 22 5 15,-12-31 5-15,12 31 2 16,-2-22 0-16,2 22-1 0,0 0-3 16,22 8-2-16,-22-8-2 15,19 6-1-15,-19-6-2 16,32 22-2-16,-12-3 0 16,7 5-1-1,5 1-1-15,5 3 1 0,-3 1-2 16,2-3 1-16,1-1 0 15,-5-3-1-15,-1-4 0 16,-3-7 1-16,-2-5-1 16,-11-2 1-16,-15-4-1 15,26-16 1-15,-26 16-1 16,12-35 0-16,-12 12 0 16,-2-11 0-16,-4-5 1 0,0-8-1 15,0 4 0-15,-6-1 0 16,4-1 0-16,2 6 0 15,-1 4-2 1,1 3-1-16,6 32-2 0,-12-39-5 16,12 39-20-16,0 0-13 15,0 0 1-15,18-12 0 16</inkml:trace>
  <inkml:trace contextRef="#ctx0" brushRef="#br0" timeOffset="177261.1921">28766 11758 52 0,'0'0'40'0,"20"-2"0"15,-20 2 0-15,0 0-29 16,0 17-2-16,0-17-2 16,-18 53-2-16,2-14-1 15,2 18-1-15,-17 2-1 16,-1 12 1-16,-7-2-2 16,1 1 1-16,2-7-1 15,5-6 0-15,5-10-1 16,6-12 1-16,9-7-1 15,5-10-1-15,6-18 0 16,0 0-2-16,15 19-1 0,-15-19-3 16,16-10-6-16,-16 10-29 15,6-29 1-15,-6 11-2 16,8-5 3-16</inkml:trace>
  <inkml:trace contextRef="#ctx0" brushRef="#br0" timeOffset="177629.3308">28948 12136 52 0,'19'-8'40'0,"1"3"1"15,-4-3 0-15,-18-10-28 16,22 18-3-16,-20 0-4 15,0 0 0-15,0 0-2 16,-26 6-1-16,-2 12-2 16,-7 9 1-16,-5 4-1 15,1 9 0-15,3 3 0 16,7 0 0-16,13 2-1 16,12-7 0-16,18-3 3 15,11-2-3-15,21-13 0 16,9-8 1-16,6-8-1 15,4-4 0-15,1-8-2 16,-7-6 1-16,-8 4-7 0,-15-23-5 16,-1 19-28-16,-21-4-3 15,-14 18 2-15,-4-31-2 16</inkml:trace>
  <inkml:trace contextRef="#ctx0" brushRef="#br0" timeOffset="190881.2751">1472 14694 34 0,'0'0'35'16,"0"0"1"-16,0 0 0 0,0 0-16 16,0 0-4-16,0 0-4 15,-12 21-3-15,22 9-2 16,-10-3-1-16,2 16-3 16,-2 2 2-16,4 12-1 15,-4-4-2-15,2 4 0 16,0-10 0-16,4-5-2 15,-8-13 1-15,8-6-2 16,-6-23-2-16,0 0-3 16,0 0-6-16,6-35-28 15,-4 0 0-15,-4-12-1 16,-4-2 0-16</inkml:trace>
  <inkml:trace contextRef="#ctx0" brushRef="#br0" timeOffset="191061.343">1346 14429 72 0,'-14'-22'36'0,"14"22"-1"16,0 0 0-16,-18-12-33 16,18 12-4-16,6 24-14 15,6-3-18-15,-4-3-1 16,6 8-1-16,-3-3 1 15</inkml:trace>
  <inkml:trace contextRef="#ctx0" brushRef="#br0" timeOffset="191525.5163">1608 14817 53 0,'0'0'38'16,"0"0"1"-16,0 0 1 0,-13-19-27 15,13 19-3-15,0 0 0 31,19 23-4-31,-19-23 0 0,12 30-3 16,-10-9 0 0,12 11-1-16,-10-3 0 0,4 8-1 0,0-1 1 15,0-3-2-15,1-8 2 16,1-1-1-16,-10-24 0 16,0 0 0-16,30 8-1 15,-22-28 2-15,-2-5-2 16,6-7 1-16,-5-3-1 15,1-2 0-15,2 1 0 16,-8-5 0-16,-2 12-1 0,2 1-1 16,2 9-3-1,-8-7-2-15,4 26-7 16,0 0-28-16,0 0-1 16,0 0 1-16,0 0 0 0</inkml:trace>
  <inkml:trace contextRef="#ctx0" brushRef="#br0" timeOffset="191841.635">2007 14884 59 0,'-24'8'38'0,"24"-8"-1"16,-9 29-8-16,9-29-16 16,0 0-2-16,0 0-3 15,29 12-2-15,-9-12-2 16,17 0-1-16,1-8-1 16,9 2-1-16,5-6 0 15,1-1-2-15,10 1 0 16,-13-8-2-16,5 12-3 15,-39-5-33-15,9 5 0 16,-25 8-1-16,0 0 1 16</inkml:trace>
  <inkml:trace contextRef="#ctx0" brushRef="#br0" timeOffset="194261.5377">5042 13100 1 0,'0'0'21'0,"0"0"1"16,12-24-8-16,-12 24-2 0,0 0-2 15,0 0-2-15,16-19-1 16,-16 19 0-16,0 0-1 16,19 6 0-16,-19-6-1 15,4 21 0-15,-10-3-2 16,8 11 0-16,-4 3-1 16,4 13 0-16,-4 2 0 15,2 14 0-15,-2-2 0 0,2 11 1 16,-3-7 0-16,8 10-1 15,-5-5 1 1,6 5-3-16,0-10 3 16,2 0-3-16,0-4 1 0,4-3-2 15,0 5 1-15,2 0 0 16,-8 0 0-16,5 6 1 16,-3 5 0-16,-6 7 0 15,4 3-1-15,0 5 1 16,-6-3-2-16,2 2 2 15,2-1-1-15,-4-1 1 16,2-7 0-16,4 1-1 16,-2-1 2-16,0 1-1 15,0 5 0-15,2 3 0 16,2 2 0-16,-3 5 0 16,1 5-1-16,-4 6 2 15,-2-2-1-15,0 2 0 0,0-2 0 16,6-2 0-16,-4-8-1 15,8-2 0-15,4-5 0 16,6-5-1-16,-3 1 0 16,3 1 1-16,-6-7-2 15,2 5 3-15,-6 3-1 16,-8 1 1-16,4 0-1 16,-6 1 1-16,0-5 1 15,0-3-2-15,0-3 2 16,2-5-2-16,2-10 2 15,-4-4-2-15,0-10 2 16,-6-6-2-16,6-7-2 16,-12-15-2-16,10 1-4 0,-16-26-16 15,18 8-13 1,-20-33 1-16,4-6-1 0</inkml:trace>
  <inkml:trace contextRef="#ctx0" brushRef="#br0" timeOffset="195810.1223">3034 15375 1 0,'0'17'20'16,"-24"-21"7"-16,24 4 0 15,-16 22-13-15,16-22-7 16,0 0 0-16,-23 6 0 15,23-6-1-15,0 0 1 16,23 14-1-16,-23-14-1 0,36 7 1 16,-10-9-2-16,13 4-1 15,7-6 0-15,11 4 0 16,8-5-1 0,6 3 1-16,2-2-1 0,10 4 0 15,-8-2 0-15,8 6-1 16,-8-6 1-16,6 2-1 15,-8-4-1-15,6 0 0 16,-8-4 0-16,4 4 1 16,-4-4 0-16,0 6-1 15,-4-4 2-15,3 0 0 16,-11-3 0 0,2 5-1-16,2-6 1 0,2 0 0 0,-3 0-1 15,3-3 0 1,-2 1 0-16,-2 6-1 15,2 2 1-15,-9 4 0 16,-3-2 0-16,-4 6-1 0,5-2 0 16,1-2 0-16,4-2 0 15,-3-2-1-15,5-2 1 16,0 0 0-16,0 0 0 16,-1 0 0-16,-7-1 0 15,-6 3 0-15,3 2 0 16,-11 2 1-16,-3 2-1 15,-3 0 1-15,3-2-1 16,-1-2 0-16,7 2 1 16,-3-2 0-16,3-2-1 15,1-2 0-15,3 0 0 16,1 0 1-16,-5 4-1 16,-5 0 0-16,3 0 0 0,-7 4 0 15,3-2 0-15,0 4 0 16,-3-4 1-16,3-4-1 15,5 2-1-15,5-4 1 16,-3 0 0-16,-1 1 0 16,-1 1 0-16,1 0 0 15,-1 2 0-15,-1 2 1 16,-5 2-1-16,-1 2 0 16,1-4 1-16,-1 0-1 15,3 0 0-15,3-2 1 16,-6 0 0-16,3 2-1 15,3-4 1-15,-11 2-1 16,-1-2 1-16,0 2 0 0,-3 2 0 16,-1 0-1-16,-4-2 0 15,2 2 1-15,-1-2 0 16,7 6 0-16,0-6-1 16,1 4 1-16,-1-2-1 15,2 0 1-15,3-2 0 16,-5 4 0-16,1-4 0 15,5 2 0-15,-4 0 0 16,-1 0 0-16,-1-2 0 16,-2 4 0-16,-5-2 0 15,-3-2-1-15,-16 2 0 16,22 0 0-16,-22 0-2 0,0 0 0 16,0 0-6-16,-32 4-32 15,32-4-1-15,-37-2 1 16,5-4-2-16</inkml:trace>
  <inkml:trace contextRef="#ctx0" brushRef="#br0" timeOffset="209602.2665">5380 15147 30 0,'0'0'16'0,"-18"6"0"16,18-6-1-16,0 0-2 16,0 0-2-16,0 0-1 15,0 0-2-15,0 0-2 16,0 0 1-16,0 0-1 15,0 0 0-15,0 0-1 16,0 0 0-16,0 0-1 16,0 0 0-16,0 0-1 0,0 0 0 15,0 0 0-15,0 0-1 16,0 0 0-16,0 0 0 16,0 0 0-1,0 0 0-15,0 0 0 0,0 0 0 16,0 0 0-16,0 0 0 15,0 0-1-15,0 0 1 16,0 0-2-16,0 0 1 16,0 0-1-16,0 0 1 15,0 0 0-15,0 0-1 16,0 0 0-16,0 0 0 16,0 0 0-16,18 0 1 0,-18 0-1 15,0 0 0-15,23-6 0 16,-23 6 1-1,24-6-1-15,-24 6 1 16,22-2-1-16,-22 2 0 16,23-4 0-16,-23 4 0 0,22-2 0 15,-22 2 0-15,26-4 0 16,-26 4 0-16,27-2 1 16,-27 2-1-16,30-2 1 15,-30 2-1-15,28 2 1 16,-28-2-1-16,25-2 0 15,-25 2 0-15,40-6 1 16,-20 1-1-16,5 1 0 0,-5 2 0 16,0 0 0-1,4-2 1-15,-9 4-1 16,5 2 0-16,-20-2-1 16,28 2 1-16,-28-2 0 0,43-2 0 15,-17 0 0-15,1 2 1 16,5-4-1-16,2-2 0 15,-1 2 1-15,-1 2-1 16,-5 0 0-16,-3 0 0 16,-2 4 0-16,-4-4 0 15,-18 2 0-15,37 4 0 16,-17-4 0-16,2-2 0 16,3 0 0-16,3-8 0 0,3 4 0 15,1-3 0 1,0 5-1-16,-5 0 1 15,1 2 0-15,-2 0 1 16,-1-2-1-16,-3 4 0 0,-2-6 0 16,3 8 0-16,-23-2 0 15,34-12 0-15,-14 14-1 16,-1-10 1-16,-1 6 0 16,4 2 0-16,4-2 0 15,-1 0 1-15,3-1-1 16,4 1 0-16,-7-8 0 15,7 10 0-15,-7-2 0 16,-3 2 0-16,-2-2 0 0,-2 4 1 16,-18-2-1-1,33-2 1-15,-13 2-2 16,0-2 1-16,2 2 0 16,1-4 0-16,-3 4 0 0,0-4 0 15,-1 0 0-15,-19 4 0 16,26-4 1-16,-26 4-1 15,20 0 0-15,-20 0 0 16,0 0 0-16,20 2 0 16,-20-2 0-16,0 0 1 15,0 0-1-15,19 0 0 16,-19 0 0-16,0 0 1 16,0 0-1-16,0 0 0 15,0 0 0-15,0 0 0 16,0 0 0-16,0 0 0 15,0 0 0-15,0 0 0 16,-19 6 0-16,19-6 0 0,-28 8 1 16,4-4-1-16,-3 2 0 15,-3 0 1-15,0 3-2 16,-1 5 2-16,-3-2-2 16,3-10 1-16,5 2 0 15,-2-2 0-15,3 4 1 16,-1-4-1-16,0 0 0 15,-5-2 0-15,-3 5 1 16,-5 3-1-16,-9 4 0 16,-1-2 1-16,2-6-1 15,1 6 1-15,-1-10-1 16,1 2 1-16,7-4-1 16,5 0 0-16,-1-2 0 0,1 0 1 15,3 2-1-15,1 0-1 16,-2 2 2-16,1-10-1 15,9 8 0-15,-8 2 0 16,5-6 0-16,-5 4 0 16,-1 0 0-16,-7-8 1 15,4 10-2-15,-1 6 2 16,-9-6-1-16,7 0 0 16,1 2 1-16,11 0-1 15,-1 0 0-15,4-2 0 16,5 2 0-16,17-2 0 15,-34-6 0-15,34 6 0 0,-30-2 0 16,30 2 0-16,-29 4 0 16,11 2 1-16,-2-8-1 15,20 2 0-15,-31 0 0 16,31 0 0-16,-22-4 0 16,22 4-1-16,-20-11 2 15,20 11-2-15,0 0 0 16,-18 7-2-16,18-7-4 15,0 0-18-15,-19 14-16 16,19-14 0-16,0 0-1 16,0 0 0-16</inkml:trace>
  <inkml:trace contextRef="#ctx0" brushRef="#br0" timeOffset="210601.6427">7076 14825 25 0,'-26'-2'35'0,"26"2"0"15,0 0-6-15,-22-12-9 16,22 12-5-16,0 0-4 15,0 0-2-15,0 0-3 16,0 0 0-16,0 0-2 16,0 0-1-16,-17-6 0 15,17 6-1-15,0 0 0 16,0 0 0-16,17 16-1 0,-17-16 0 16,28 12 1-16,-6-4-1 15,7-2 0-15,7 1 0 16,1-1-1-1,7 2 1-15,-5 0-1 0,1-2 0 16,-5 2 0-16,-3-2 0 16,-10 0 0-16,-5-1 1 15,-17-5-1-15,20 12 1 16,-20-12 0-16,0 0 0 16,-2 22 1-16,-4-3-2 15,6-19 2-15,-29 32-1 16,9-11 0-16,-2 5 0 0,-3-4 0 15,-3 1 0-15,-4-3 0 16,-1-7 0-16,7 9-2 16,-6-8 2-16,5-2-1 15,1-1 1 1,4-3-1-16,1 4 1 0,21-12-1 16,-22 20 0-16,22-20 0 15,0 0 0-15,0 0-1 16,-18 4-2-16,18-4-1 31,0 0-5-31,24-28-34 0,-24 28 1 0,14-20-2 16,-14 20 2-16</inkml:trace>
  <inkml:trace contextRef="#ctx0" brushRef="#br0" timeOffset="211329.9114">7866 14666 23 0,'0'0'37'15,"13"-23"2"-15,-13 23-1 16,16-8-12-16,-26-10-8 15,10 18-6-15,0 0-3 16,0 0-1-16,0 0-3 16,0 0-1-16,0 0 0 15,0 0-1-15,14 20-1 16,-14-20 1-16,0 29-2 16,0-9 0-16,-6 5 1 15,6 3-1-15,0-5 0 16,-2 7 0-16,-2-3 0 0,2-1 0 15,2-3-1-15,0-5 0 16,0-18 1-16,0 25-2 16,0-25 1-16,0 0 0 15,6 20 0-15,-6-20 0 16,0 0 0-16,0 0 0 16,22 2 1-16,-22-2-1 15,20 6 1-15,-1-6-1 16,-1 2 1-16,10 4-1 15,-2-6 0-15,7 0 1 32,-1-2-2-32,1 0 1 0,-7 2-1 0,2 2 1 15,-5-4-1-15,-3 4 0 0,-20-2-1 16,20 0-1-16,-20 0 1 16,0 0-3-16,0 0-1 15,0 0-4-15,20 2-20 16,-20-2-12-16,0 0 0 15,-26-28 0-15,14 11 1 16</inkml:trace>
  <inkml:trace contextRef="#ctx0" brushRef="#br0" timeOffset="211666.0369">7731 14540 49 0,'-23'0'38'0,"23"0"0"0,0 0 1 15,-22-7-25-15,52 16-5 16,-11-16-1-16,21 9-3 15,-1-12-1-15,15 4-1 16,3-10-1-16,2 2-1 16,2-1 0-16,-5 1-1 0,-7 2-1 15,-6-4-3-15,-3 15-2 16,-26-19-17-16,-14 20-17 16,0 0 0-16,0 0 0 15,-20 21 0-15</inkml:trace>
  <inkml:trace contextRef="#ctx0" brushRef="#br0" timeOffset="211870.1129">7692 14723 54 0,'4'26'39'0,"-4"-26"-1"0,39 7 0 16,-19-18-26-16,25 16-5 15,-5-12-3-15,1-3-5 16,11 10-8 0,-13-8-29-16,5 0 0 0,-11 4-1 15,1 0 1-15</inkml:trace>
  <inkml:trace contextRef="#ctx0" brushRef="#br0" timeOffset="212238.2507">8521 14764 78 0,'0'0'42'0,"0"0"-1"16,20 8 2-16,-20-8-33 16,20 18-2-16,-20-18-3 15,23 43-1-15,-15-18 0 16,6 5-2-16,-6 1 0 16,-2 1-1-16,-2-3 0 15,-4-1 0-15,0-11-1 16,-4 3 0-16,4-20-2 15,-2 19-1-15,2-19-2 16,0 0-7-16,0 0-32 16,-26-19 1-16,26 19-1 0,-31-22 1 15</inkml:trace>
  <inkml:trace contextRef="#ctx0" brushRef="#br0" timeOffset="215518.4757">5093 15355 16 0,'0'0'20'0,"0"0"-2"16,0 0 0-16,0 0-3 16,0 0-1-16,0 0-4 15,0 0-1-15,0 0-2 16,0 0-1-16,0 0 1 0,0 0 0 15,0 0-2-15,0 0 1 16,0 0-1-16,0 0-1 16,0 0 0-16,6 22-1 15,-6-22 0-15,2 19-1 16,-2-19 1-16,4 32-1 16,-4-32 0-16,2 31 0 15,0-11 0-15,-2-20-1 16,10 35 0-16,-4-17 0 15,-2 1 0-15,6 1-1 16,-4-3 1-16,-2 1-1 16,2 2 1-16,-2-1-1 15,1 5 1-15,-3-2 0 0,-2 5 0 16,0-3 1-16,6 9-1 16,-4-6 0-16,2 1 0 15,2-1 0-15,-4-5 0 16,2 2-1-16,-2-3 1 15,-2-1-1-15,0-3 1 16,0-17-1-16,0 34 1 16,0-34 0-16,-6 37-1 15,6-15 1-15,-2-3-2 16,-2 3 2-16,4-1-2 16,-2 3 2-16,2 0-2 15,0 1 2-15,0-1-1 16,0-3 0-16,0-1 1 0,0-1-1 15,0-19 1-15,6 34-1 16,-4-13 1-16,-2-21-1 16,8 40 0-16,-4-17 0 15,2 3 1-15,-4-1-2 16,-2 5 2-16,0-1-1 16,4-5 1-16,-4 3-1 15,-4-5 1-15,4-1-1 16,0 3 0-16,4 1 1 15,-8 3-1-15,4-3 1 16,0 5 0-16,-2-1-1 16,-2-3 0-16,2 3-1 0,2-3 2 15,-4-5-1-15,4-1 0 16,0 0 0-16,4 1 0 16,-2-3 0-16,-2 9 0 15,4-1 1-15,-2-1-1 16,-2-1 0-16,0-3 0 15,0 1 0-15,0-4-1 16,0 3 2-16,0-21-1 16,-6 28 0-16,6-28 1 15,-2 21-1-15,2-21 0 16,-4 18 0-16,4-18 1 16,0 0-2-16,0 0 1 15,0 0 0-15,0 0 1 0,0 0-1 16,0 0 0-16,0 0 0 15,-8-33 0-15,2 3 1 16,4-5-2 0,-4-2 2-16,0-11-2 0,-1-5 1 15,1-1 0-15,0-3 1 16,-2-4-2-16,-4 6 2 16,4-4-1-16,-6-2 0 15,2 6 0-15,-1-2 0 16,1-2-1-16,4 2 1 15,-2 4 0-15,8 2 0 16,2 4 1-16,0 6-2 16,2-8 1-16,8 4 0 0,-2 6 1 15,-6-1-2-15,4-3 2 16,3-2-1 0,-7 2 0-16,4-6 1 15,-4 12-1-15,2 1 1 0,-4 5-2 16,0 3 2-16,0 3-1 15,0 25 0-15,0-30-1 16,0 30 1-16,0 0 0 16,0-27 0-16,0 27 1 15,0-26-1-15,0 26 0 16,0 0 0-16,-4-21 0 16,4 21 1-16,0 0-2 15,0 0 1-15,0 0 0 16,0 0 1-16,0 0-2 15,0 0 2-15,0 0-2 16,0 0 1-16,0 0 0 16,0 21 0-16,6 9 0 0,-6 5 0 15,4 18 0-15,-2 4-1 16,-2 14 1-16,0 9 1 16,2 9-1-16,2 9 1 15,-8-2-1-15,8-2 0 16,-2 0 1-16,2-2-1 15,2-3 1-15,-4-7-2 16,4-5 2-16,0-16-2 16,2-4 1-16,-2-10 1 15,0-8-1-15,-5-8-1 16,5-3 1-16,-6-28 0 16,6 31 0-16,-6-31-1 15,0 0 2-15,0 0-2 0,0 0 1 16,0 0 0-16,0 0 0 15,0 0 0-15,0-21-2 16,0 21 0-16,-8-26-2 16,8 26-4-16,-17-43-11 15,17 43-22-15,-14-35-2 16,14 35 2-16,-14-26-1 16</inkml:trace>
  <inkml:trace contextRef="#ctx0" brushRef="#br0" timeOffset="216137.7098">4916 17049 42 0,'8'-18'34'16,"-8"18"-6"-16,0 0-5 0,19 0-3 16,-19 0-5-16,0 0-3 15,0 0-3-15,0 0-2 16,0 0 0-16,0 0-2 16,0 0 0-16,0 0-2 15,20 24 0-15,-14 1 0 16,2 1-1-16,4 7 0 15,2 2 0-15,-1 6-1 16,-1-9 0-16,0-5-1 0,-2-1 1 16,2-8-1-16,-12-18 0 15,14 17 0 1,-14-17 1-16,17 6 0 16,-17-6-1-16,22-8 0 0,-22 8 1 15,32-25-1-15,-13 9 0 16,7-6 0-16,-4-5 0 15,7 1 0-15,3-3-2 16,-2 0 1-16,1 5-3 16,-9-2-1-16,4 17-4 15,-34-13-33-15,8 22 0 16,0 0-1-16,0 0 1 16</inkml:trace>
  <inkml:trace contextRef="#ctx0" brushRef="#br0" timeOffset="216950.01">3982 16894 21 0,'0'0'34'0,"0"0"1"16,0 0 0-16,0 0-15 15,0 0-6-15,0 0-4 16,0 0 0-16,19 17-5 16,-19-17 1-16,16 49-1 15,-12-15 0-15,10 5-1 16,-12 0 0-16,8 8-1 15,-10-5-1-15,2-1 0 16,4-8-1-16,-2-9 0 16,-2-5-2-16,-2-19 2 15,12 28-2-15,-12-28 1 16,0 0 0-16,19 21 0 0,-19-21 0 16,16 8 1-16,-16-8 0 15,26 2-1-15,-8-2 1 16,3-2-1-16,-1 2 0 15,6-4 1-15,-1 2-1 16,-1 0 1-16,0-4-2 16,1 3 2-16,-1-1-2 15,-4 2 1-15,0 0-1 16,-20 2 0-16,33-12-2 16,-33 12 0-16,20-6-3 15,-20 6-3-15,0 0-6 16,0 0-26-16,0 0 1 15,-22-27-1-15,22 27 2 0</inkml:trace>
  <inkml:trace contextRef="#ctx0" brushRef="#br0" timeOffset="217247.1208">3997 16917 39 0,'20'2'32'0,"-20"-2"2"0,42-18-4 15,-13 18-24-15,-5-9-1 16,16 3-1-1,-7-2-2-15,5-2-3 0,-5 8-2 16,-7-12-8-16,7 10-21 16,-13 14 0-16,-20-10-1 15,0 0 0-15</inkml:trace>
  <inkml:trace contextRef="#ctx0" brushRef="#br0" timeOffset="217421.1861">4047 17164 27 0,'0'0'33'0,"0"0"0"15,33-17 1-15,1-13-25 16,11 9-4-16,-5-5-3 0,-1 1-19 16,-7-1-14-16,13 16-2 15,-17-3 0-15</inkml:trace>
  <inkml:trace contextRef="#ctx0" brushRef="#br0" timeOffset="217942.3806">4462 17318 12 0,'29'9'31'16,"-29"-9"3"-16,22-15 0 15,-22 15-17-15,24-20-5 16,5 18-2-16,-17-18-2 16,14 18-3-16,-26 2 0 15,33-3-2-15,-33 3 0 0,0 0-1 16,12 33 1-16,-16-8-2 16,-6 5 1-16,-2 1-2 15,1 3 1-15,-11-7 0 16,10 1 0-16,0-1 0 15,4-7-1-15,8-20 1 16,-8 25 0-16,8-25 1 16,0 0 0-16,32 18-2 15,-32-18 1-15,30-2 0 16,-7 0-1-16,-3-4 0 16,8 2-2-16,-28 4-4 15,51-12-7-15,-35 1-24 16,2-1-1-16,-18 12 0 0,25-32-1 15</inkml:trace>
  <inkml:trace contextRef="#ctx0" brushRef="#br0" timeOffset="220806.4498">5356 15406 24 0,'0'0'29'16,"0"0"-3"-16,0 0-3 15,0 0-5-15,0 0-5 16,0 0-2-16,0 0-2 15,0 0-2-15,0 0 1 16,0 0-2-16,0 0 0 16,0 0-1-16,0 0 0 15,0 0-1-15,0 0-2 16,0 0 0-16,0 0-1 16,0 0 1-16,0 0-1 15,0 0 0-15,0 0 0 0,0 0 1 16,0 0-1-16,0 0 0 15,0 0 0-15,20 12 0 16,-20-12 0-16,0 0-1 16,0 0 0-16,6 17 1 15,-6-17-1-15,0 0 1 16,0 0 0-16,0 0-1 16,0 0 0-16,0 0 1 15,0 0-1-15,0 0 1 16,0 0-1-16,13 18 1 15,-13-18-1-15,0 0 0 16,0 0 1-16,0 0-1 16,0 0 1-16,0 0-1 0,0 0 1 15,18 6-1-15,-18-6 0 16,0 0 1-16,0 0 0 16,14 18-1-1,-14-18 0-15,0 0 0 0,8 21 1 16,-8-21-1-16,0 0 0 15,18 24 0-15,-18-24 0 16,0 0 0-16,14 21 0 16,-14-21 1-16,13 20-1 15,-13-20 0-15,20 16 0 16,-20-16 1-16,24 13-1 16,-24-13 1-16,27 26-1 15,-27-26 0-15,26 27 1 0,-18-9 0 16,-8-18-1-16,18 39 1 15,-10-19-1 1,4 2 1-16,-12-22-1 16,19 29 0-16,-19-29 1 0,28 27-1 15,-28-27 0-15,28 26 1 16,-28-26-1-16,29 29 0 16,-29-29 1-16,30 30-1 15,-30-30 0-15,35 29 0 16,-19-11 0-16,4-8 0 15,-2 3 1-15,-18-13-2 16,33 30 2-16,-33-30-1 16,28 31 0-16,-28-31 0 15,29 28 0-15,-29-28 1 16,34 21-2-16,-34-21 2 16,34 18-1-16,-34-18 0 15,31 18 0-15,-31-18 1 0,26 19-1 16,-26-19 0-16,28 22 0 15,-28-22 0-15,25 23 0 16,-25-23 0-16,26 20 0 16,-26-20 0-16,20 18 1 15,-20-18-1-15,19 19 1 16,-19-19-1-16,26 20 0 16,-26-20 0-16,28 16 0 15,-28-16 1-15,31 15-2 0,-31-15 2 16,32 18-2-1,-16-4 2-15,-16-14-3 16,29 29 3-16,-29-29-2 16,28 30 1-16,-28-30 0 0,31 27 0 15,-31-27 0-15,26 18-1 16,-10-12 2-16,-16-6-1 16,32 15 0-16,-32-15 0 15,19 24 0-15,-19-24 0 16,22 26 0-16,-22-26 0 15,26 19 0-15,-9-11 0 16,3-2-1-16,-2 0 1 0,-2 2 0 16,3-4 0-1,-19-4-1-15,32 17 2 16,-32-17-1-16,26 22 0 16,-26-22 0-16,21 21 0 0,-21-21 0 15,24 18 0-15,-24-18 1 16,22 14-1-16,-22-14 0 15,24 14 0-15,-24-14 0 16,19 7 1-16,-19-7-2 16,22 10 2-16,-22-10-2 15,20 14 2-15,-20-14-1 16,25 8 0-16,-25-8 0 16,26 8 0-16,-26-8 0 15,26 7 0-15,-26-7-1 16,20 2 1-16,-20-2 1 15,0 0-2-15,19 2 2 16,-19-2-2-16,0 0 2 0,0 0-2 16,0 0 2-16,0 0-1 15,0 0 0-15,0 0 0 16,0 0-1-16,0 0 2 16,0 0-1-16,0 0 0 15,0 0 0-15,0 0 0 16,0 0 0-16,0 0 0 15,0 0 0-15,0 0 0 16,0 0 0-16,0 0 0 16,0 0 0-16,0 0-1 15,0 0 2-15,0 0-2 16,0 0 1-16,0 0 0 16,0 0 0-16,0 0 0 0,0 0-1 15,0 0 1-15,0 0 0 16,0 0 0-16,0 0 0 15,0 0 0-15,0 0 0 16,0 0 0-16,-14-19 0 16,14 19 0-16,0 0 0 15,-11-28 0-15,11 28 0 16,-8-35 0-16,-2 13 0 16,2-1-1-16,-4-7 2 15,4 3-2-15,-10-4 1 16,5 5 0-16,-3 0 0 15,-2 9 0-15,4-1-1 16,14 18 1-16,-20-19 0 0,20 19 0 16,0 0 0-16,0 0 0 15,0 0 0-15,0 0 0 16,0 0 0 0,0 0 0-16,2 17 1 0,-2-17-2 15,18 34 2-15,-6-11-1 16,2 3-1-16,2-5 1 15,1 7 1-15,3-3-1 16,4 5 0-16,-2-9 0 16,-3 5 0-16,-1-5 0 15,-18-21 0-15,26 34 0 16,-26-34-1-16,14 23 2 16,-14-23-1-16,2 22 1 0,-2-22-1 15,-16 17 0 1,16-17 1-16,-38 22-1 15,13-10 0-15,-9 2 0 16,2-9 0-16,-7 7-1 0,1-8 1 16,3-2 0-16,3 4-1 15,7-10 0-15,3 4 0 16,2-2-1-16,2 4-3 16,-7-18-8-16,25 16-30 15,-20-7-1-15,20 7 0 16,-14-22 0-16</inkml:trace>
  <inkml:trace contextRef="#ctx0" brushRef="#br0" timeOffset="221645.7658">7775 16462 34 0,'0'0'36'0,"0"0"1"16,2-30-3-16,-2 30-16 15,0 0-6-15,0 0-2 16,4-19-1-16,-4 19-1 15,0 0-3-15,0 0 0 16,10 19 0-16,-10-19-2 16,0 40 0-16,0-17-1 15,-2 3-1-15,4 5 0 16,1-1 0-16,3-1-1 16,0-2 1-16,2-3-1 15,0-2 0-15,-8-22 1 16,20 29-2-16,-20-29 2 15,20 16-1-15,-20-16 1 0,17 12-1 16,-17-12 1-16,26 1-1 16,-26-1 0-16,34 8 0 15,-9-6 0 1,-3 0 1-16,8 2-1 0,-5 0 0 16,3 0 0-16,4 0 0 15,-3-4 1-15,1-2-1 16,-1-4-1-16,1 8 0 15,-8-6 0-15,1 4 0 16,-23 0-1-16,30-6-2 16,-30 6-1-16,0 0-4 15,-4-17-6-15,4 17-26 16,-18-20-1-16,18 20 0 0,-33-29 1 16</inkml:trace>
  <inkml:trace contextRef="#ctx0" brushRef="#br0" timeOffset="221969.8846">7723 16362 47 0,'0'0'37'0,"0"0"-1"15,18-8 2-15,12 2-27 16,-5-20-4-16,25 15-2 0,-11-11 0 16,13 10-1-16,-5-1-2 15,-2 7-2-15,-3 4-3 16,-12 0-3-16,3 18-7 15,-33-16-25-15,20 17 0 16,-20-17-1-16,-12 34 1 16</inkml:trace>
  <inkml:trace contextRef="#ctx0" brushRef="#br0" timeOffset="222157.9542">7763 16617 40 0,'0'0'35'16,"37"-8"1"-16,-3-6-1 16,5-5-23-16,13 7-9 15,1-2-2-15,-2-2-10 16,-9 7-25-16,9 7-2 16,-13 0 1-16,-3 8 0 15</inkml:trace>
  <inkml:trace contextRef="#ctx0" brushRef="#br0" timeOffset="222434.0603">8614 16566 72 0,'24'6'40'15,"-24"-6"0"-15,15 17-10 16,-3 17-21-16,-12-9-2 16,6 17-3-16,-4-3-1 15,8 0-1-15,-8-2-2 16,4-5 0-16,-4-3-2 16,-2-29-4-16,10 34-7 15,-10-34-26-15,0 0-2 16,-26-30 0-16,12 7 1 0</inkml:trace>
  <inkml:trace contextRef="#ctx0" brushRef="#br0" timeOffset="222630.1321">8351 16529 64 0,'24'-8'41'15,"0"2"0"-15,21 2 0 16,4-12-33-16,19 10-1 15,-3-5-1-15,2 5-3 16,2 0-2-16,-16 2-3 16,-1 8-4-16,-52-4-34 15,33 10-1-15,-33-10 0 0,0 0-1 16</inkml:trace>
  <inkml:trace contextRef="#ctx0" brushRef="#br0" timeOffset="230834.2011">15858 15057 1 0,'0'0'19'0,"0"0"5"16,0 0-6-16,-19-20-4 15,19 20-1-15,6-26 3 16,13 32 0-16,-25-23 2 15,26 23-1-15,-22-26-2 16,18 28-2-16,-16-8-2 0,0 0-2 16,0 0-3-1,18 35-2-15,-12-13-2 16,2 9 1-16,-1 4-2 16,3 11 2-16,-8 1-2 0,4 4 0 15,-4 2 0-15,-4-10 0 16,2-4 0-16,-6-7-1 15,0-7 0-15,6-25 1 16,-7 22-1-16,7-22-1 16,0 0 2-16,17-26-1 15,-3 8 0-15,8-1-1 16,9-3 2-16,9 3-2 16,5 1 1-16,1 4 0 0,7 8 0 15,-6 6 0-15,3 10 0 16,-9 6 1-16,-9 9-2 15,-6 9 2 1,-15 1-1-16,-9 4 2 0,-10-1-2 16,-11 1 1-16,-11-10-1 15,-5-3 1-15,-5-9-1 16,-3-7 0-16,1-2 1 16,3-8-1-16,-1-2-1 15,9-4-1-15,5 4-2 16,0-15-5-16,26 17-31 15,-8-20-2-15,8 20-1 16,0-18 1-16</inkml:trace>
  <inkml:trace contextRef="#ctx0" brushRef="#br0" timeOffset="232185.6985">16465 14970 47 0,'0'0'37'0,"0"0"2"16,0 0-1-16,0-17-20 15,0 17-6-15,19 0-3 16,1 6-2-16,-20-6-3 16,47 27 0-16,-19-2 0 15,10 15-2-15,-7 5 0 16,5 14 1-16,-7 6-2 16,-3 9 1-16,-12 3-1 15,-6-1 1-15,-14 1-1 16,-2-5 1-16,-10-3 0 15,2 0-1-15,-3-10 0 0,5-12-1 16,-4-8 1-16,6-8 1 16,-2-9-2-16,3-4 0 15,11-18 1-15,0 0-1 16,-16 19-1-16,16-19 0 16,0 0-3-16,-30 8-7 15,30-8-31-15,0 0-2 16,0 0 1-16,-20-4-1 15</inkml:trace>
  <inkml:trace contextRef="#ctx0" brushRef="#br0" timeOffset="238986.2439">21717 14627 6 0,'0'0'23'0,"-12"-20"-7"0,12 20 0 15,0 0-2-15,0 0-1 16,0 0-1-16,0 0-1 16,0 0-3-16,0 0-1 15,-8 22-1-15,14-1-1 16,-6-21-2-16,2 36 1 15,-2-19-2-15,6 11 0 16,-2-5 1-16,4 11 0 16,-6-1 0-16,10 10-2 0,-12 2 2 15,7 12-2 1,-3-4 2-16,4 8-2 16,-6-8 0-16,4-2 0 15,-2 0-1-15,4-2 1 0,-2-7 0 16,0 1 0-16,-6-2 0 15,8 6 1-15,-8 0-1 16,0 6 1-16,0 0-1 16,0 6 0-16,4 0 0 15,-2 0 0-15,0 0-1 16,2-1 1-16,2-3 0 16,-4 6-2-16,3-2 3 15,-5 2-3-15,6 2 2 16,-4 4-1-16,4-5 0 15,0 3 0-15,6 2 0 16,-4 3 1-16,4-1-1 0,2 4 1 16,-1-7-1-16,-5 5 2 15,2 4-2-15,-2-1 1 16,-2-3-1-16,2 0 1 16,-2-11-1-16,0 1 0 15,0-2 2-15,2 2-1 16,-2-4 0-16,-1 0 0 15,1-2 0-15,-4 0-1 16,-2 0 2-16,2-2-2 0,-2 0 0 16,0 0 0-16,0-8 1 15,-2 4-1 1,0 6 1-16,2 4-1 16,0 4 0-16,-4-3 1 0,8 1-1 15,-4-8 1-15,2-2-1 16,4-8-1-16,2-17-1 15,-8-26-3-15,0 0-6 16,18-2-27-16,-12-28 0 16,-10-11-1-16,-4-10 0 15</inkml:trace>
  <inkml:trace contextRef="#ctx0" brushRef="#br0" timeOffset="240261.7165">19140 16495 12 0,'0'0'26'0,"0"0"0"16,-20-4 0-16,20 4-19 15,0 0-3-15,12-21 0 16,8 21 0-1,-20 0 2-15,39-6-1 16,-39 6 1-16,48 0 0 0,-25-2-2 16,13 6 0-16,2-8-2 15,1 0 0-15,6-2 0 16,3-2-2-16,5 2 2 16,4 0-1-16,3 1 1 15,3 5 0-15,-2-4-1 16,6 4 0-16,2-2 1 15,-2 4-1-15,3-4-1 0,-3 0 1 16,-6-2-1-16,4-2 1 16,4 2 1-1,-4 6-1-15,0-6 0 16,3 4 0-16,3-8 0 0,8 6 0 16,0-6-1-16,6 2 0 15,-1-3 0-15,7 3 1 16,0-6-1-16,4 6 0 15,2-2 1-15,5 0-1 16,-3 0 0-16,6 3 0 16,-7-3 1-16,7 2-1 15,2 0 0-15,3 0 0 16,11-2 0-16,-7 4 0 16,9-5 0-16,-3 5 0 15,4-4 0-15,3 0-1 16,-9 0 1-1,-5 2 0-15,-8 6 0 0,-7 0 0 0,-1 0 0 16,2 2 0 15,-8 0 0-31,1 0 0 0,-3-2 1 0,-2-4-2 0,-2-2 2 16,-4 0-1-16,0 0-1 16,-8-1 1-16,-8 3 1 15,-6 0-1-15,-5 0 0 16,-9 2 0-16,-5 2 0 15,-9-2 1-15,-11 2-1 16,-20 0 0-16,0 0-1 16,0 0-2-16,-6 21-8 15,-12-13-23-15,-15-4-2 16,-1 6 1-16,-9-10-2 0</inkml:trace>
  <inkml:trace contextRef="#ctx0" brushRef="#br0" timeOffset="242818.6723">21788 16128 25 0,'0'0'27'0,"0"0"4"15,0 0-7-15,22-10-6 16,-22 10-4-16,0 0-4 16,6-21-2-16,-6 21-1 15,0 0-1-15,19-14 0 16,-19 14-1-16,0 0 0 15,4-18 0-15,-4 18-1 16,0 0-1-16,0 0 1 16,0 0-2-16,0 0 1 15,0 0 0-15,0 0-1 16,0 0 0-16,-20-7 0 16,20 7-1-16,-23 15 0 15,23-15 0-15,-28 28-1 0,10-11 1 16,3 5-1-16,-3-2 2 15,-2 5-3-15,0 5 3 16,1 3-1-16,1 2 0 16,2 6 0-16,4-1-1 15,6 3 1-15,4-4-2 16,8 2 2-16,2-9-2 16,12-5 2-16,0-1-2 15,5-13 2-15,3 1-2 16,0-10 2-16,1-4-1 15,5-8 0-15,-3 2-1 16,-3-5 1-16,4-1 0 16,-1-4 1-16,-3-2-1 0,3 1 0 15,-3-3 0-15,0-1 1 16,-3-3 0-16,1-3-1 16,-2-3 0-16,-5-1 0 15,-5-1 1-15,-4-3-1 16,-6 6 1-16,-10-3 0 15,-6 5-1-15,-7 7 1 16,-3 0-1-16,-8 5 1 16,7 1-1-16,-7 4 2 15,8-2-2-15,2 5 1 16,20 7-2-16,-31-12 1 16,31 12-3-16,-26-4-1 15,26 4-12-15,-25 20-27 0,25-20 0 16,-32 17-1-16,32-17 1 15</inkml:trace>
  <inkml:trace contextRef="#ctx0" brushRef="#br0" timeOffset="244590.3317">22605 16666 12 0,'0'0'33'0,"0"0"1"0,0 0 1 16,0 0-17-16,-23 20-1 15,17 27-4 1,-22-4-3-16,14 28-2 0,-5-5-2 16,7 11-2-16,4-5-1 15,16-1-1-15,9-12 0 16,11-8-1-16,16-20-1 15,9-15 1-15,6-20-1 16,6-8 1-16,-4-15-1 16,-1-8 0-16,-9-16 0 15,-13-2 0-15,-13-8 1 16,-11-4-1-16,-16 4 0 0,-16-2 0 16,-7 8 0-1,-9 12 0-15,2 10-2 16,-9-3-3-16,11 27-4 15,-11 1-26-15,17 18-3 0,8 5-1 16,5 11 0-16</inkml:trace>
  <inkml:trace contextRef="#ctx0" brushRef="#br0" timeOffset="244914.4521">22746 17019 76 0,'-2'-17'39'0,"2"17"-1"16,7 17-11-16,-7-17-18 15,30 4-2-15,-10 4-1 16,9 14-2-16,1-1-1 15,4 13-1-15,-3 1 0 16,-3 4-1-16,-2 0-1 16,-11-5-1-16,1-3-1 15,-16-31-2-15,16 32-4 16,-18-52-9-16,2 20-22 16,8-22-2-16,-8 22 1 15,0-29 0-15</inkml:trace>
  <inkml:trace contextRef="#ctx0" brushRef="#br0" timeOffset="245649.7297">23150 17180 45 0,'-2'18'33'16,"2"-18"2"-16,0 0-12 15,0 0-10-15,0 0-2 16,34-8-3-16,-34 8-2 0,43-18-2 15,-15 5 0-15,8 3-1 16,-1 6 0-16,1 2-1 16,-5 2 0-1,-5 14-1-15,-26-14 0 0,20 43 1 16,-26-10-1-16,-14 6 1 16,-8-1-1-16,-5-1-1 15,-3-6 1-15,7-9-1 16,-1-4 1-16,10-9-1 15,20-9 1-15,0 0-1 16,0 0 0-16,20-31 0 16,10 15 0-16,3-1 0 15,7 3-1-15,-1 8 2 0,-5 4-2 16,-1 8 2 0,-7 2 0-16,-8 8 0 15,-6 7 1-15,-16 8-1 16,-10-3 2-16,-6-3-2 0,-8-1 1 15,-7-2-1-15,-1-5 1 16,-3-5-1-16,-5-4-1 16,3-4 0-16,7 0-3 15,-3-10-5-15,37 6-32 16,-40-10 0-16,40 10-1 16,-19-16-1-16</inkml:trace>
  <inkml:trace contextRef="#ctx0" brushRef="#br0" timeOffset="246926.2037">23942 16958 25 0,'0'0'35'16,"0"0"0"-16,0 0 0 15,12 28-16-15,-12-28-8 16,0 0-4-16,20-14-1 16,5 10-2-16,-1-10-1 15,4 5-1-15,-1-1-1 16,1 4-1-16,2-2-3 16,-30 8-3-16,41 0-20 15,-41 0-10-15,0 0-1 0,-8 20 0 16</inkml:trace>
  <inkml:trace contextRef="#ctx0" brushRef="#br0" timeOffset="247092.266">23861 17184 71 0,'-4'26'37'0,"22"-22"1"16,10-22-11-16,15 10-20 0,-9-10-2 15,5 3-5 1,1 9-5-16,-21-10-31 15,7 0 0-15,-26 16-2 16,20-17 0-16</inkml:trace>
  <inkml:trace contextRef="#ctx0" brushRef="#br0" timeOffset="248142.6571">24752 17031 42 0,'6'20'36'16,"-6"-20"1"-16,0 0-6 0,6 19-16 15,-6-19-4-15,0 0-2 16,0 0-2-16,0 0-1 15,0 0-1 1,0 0-1-16,0 0-1 0,0 0-1 16,33-8-1-16,-7 3 0 15,1-3 0-15,11-4 0 16,1 4-1-16,3 4 0 16,1-4 1-16,-5 2-1 15,-5 0 0-15,-7 5 0 16,-6-1 0-16,-20 2 0 15,0 0 1-15,0 0-1 16,-24 9 0-16,-7 1 1 0,-11-4-1 16,-9 0 1-1,-3-2-1-15,3-2 0 16,-2 4 1-16,9-6-1 16,9-2 0-16,9-2 1 0,26 4-1 15,0 0 1-15,0 0-1 16,26-12 0-16,15 0-1 15,15 2 1-15,3-7 0 16,6 5 0-16,-2 0 0 16,-2 4 0-16,-11 3 1 15,-13-1-1-15,-15 10 0 16,-22-4 0-16,-4 19 0 0,-20-7 1 16,-15 0-1-1,-15 1 0-15,-3 5 1 16,-2 6-1-16,-2-9 1 15,3-1-1-15,5-6 0 16,16-2 0-16,11-2-1 0,26-4-2 16,0 0-2-16,-14-37-7 15,32 31-28-15,-18 6-2 16,20-14 1-16,-20 14-1 16</inkml:trace>
  <inkml:trace contextRef="#ctx0" brushRef="#br0" timeOffset="248901.9411">25484 16752 21 0,'0'0'35'16,"20"-8"3"-16,-20 8-1 15,6-17-17-15,12 31-3 16,-18-14-4-16,0 0-3 0,0 0-2 16,10 33-2-16,-12-13-2 15,2 15 0-15,0-6-2 16,-4 11 0-1,2-5-1-15,-4 2 0 0,4 0 0 16,2-11 0-16,0-4-1 16,0-22 1-16,8 21-1 15,-8-21 1-15,17-4-1 16,-17 4 1-16,28-10-1 16,-8 6 0-16,1-1 1 15,5-3-1-15,4 0 0 16,-3 0-1-16,5 2 1 31,2 0 0-31,-7-2-1 0,-1 1-1 0,0 3-1 16,-26 4-1-16,31-4-2 15,-31 4-3-15,0 0-12 16,0 0-20-16,0 0 0 0,-12-32 1 16,12 32 1-16</inkml:trace>
  <inkml:trace contextRef="#ctx0" brushRef="#br0" timeOffset="249150.033">25778 16780 70 0,'18'-2'40'0,"-10"19"1"0,-8-17-1 16,18 48-31 0,-24-7-2-16,14 14-1 15,-8 6-2-15,6 7 0 16,-6 1-3-16,2 0 0 15,2-3 0-15,-4-9-2 0,0-12 1 16,-6-11-1-16,6-1-2 16,-8-15-2-16,10 5-4 15,-2-23-18-15,0 0-15 16,0 0 1-16,0-33 0 16,6 8 0-16</inkml:trace>
  <inkml:trace contextRef="#ctx0" brushRef="#br0" timeOffset="249487.162">26116 16925 73 0,'0'0'40'16,"20"12"0"-16,-10 7-11 15,-10-19-18-15,10 57-3 16,-14-15-3-16,10 14 0 16,-6 7-2-16,0 8-1 15,-2-6 1-15,4-1-2 16,1-5 0-16,-1-10-1 16,-2-9 1-16,2-9-1 15,2-13 0-15,-4-18-1 16,0 0-1-16,20 0-2 0,-20 0-2 15,0-40-2-15,12 23-6 16,-24-15-26-16,8-1-1 16,-4-6 1-16,0-2 0 15</inkml:trace>
  <inkml:trace contextRef="#ctx0" brushRef="#br0" timeOffset="249922.3219">26152 17023 44 0,'0'0'37'16,"0"0"3"-16,-2-18-1 16,2 42-21-16,-20-28-7 15,20 4-2-15,0 28-3 0,8-7-2 16,4 3 0-16,1 3-2 16,7-1 0-16,0 3-1 15,2-1 0-15,1-3 0 16,-3-3-1-16,0-10 0 15,0-11-1-15,-20-1 0 16,31-25 0-16,-17-3-1 16,4-3 0-16,-10-8 0 15,4-8 1-15,-9 0-1 16,1 7 1-16,-4 1 0 16,-4 14 1-16,2 5 0 15,2 20 1-15,0 0 1 16,0 0-1-16,-11 43 2 0,17-9-2 15,-1 17 1-15,3-2 0 16,6 4 0-16,4-10-1 16,2-6-1-16,3-7-1 15,-1-13 0-15,0-9-2 16,-22-8-2-16,41-16-6 16,-37-5-30-16,8-1 0 15,-6-17-1-15,2-2 2 16</inkml:trace>
  <inkml:trace contextRef="#ctx0" brushRef="#br0" timeOffset="250210.4295">26791 16678 80 0,'0'0'41'16,"-12"37"0"-16,-3-17-11 0,3 17-20 15,-12 2-4-15,10 14-1 16,1 4-3-16,13 0 0 16,5-4-1-16,15 0 0 15,12-6 0-15,7-6 0 16,7-13-1-16,13-7 1 16,-4-11-1-16,6-8 0 15,-5-6 0-15,-7-11-4 0,-2 7-6 16,-15-18-31-16,-4-3 0 15,-16-1-2 1,-11 1 1-16</inkml:trace>
  <inkml:trace contextRef="#ctx0" brushRef="#br0" timeOffset="266734.6041">21697 16054 1 0,'0'0'0'0,"0"0"5"15,0 0-4-15,0 0-4 16,0 0 1-16,0 0 3 16,0 0 1-16,0 23 0 15,0-23 3-15,-2 24 0 16,2-24-1-16,-4 19 0 16,4-19 1-16,0 0 0 15,0 0 0-15,0 0 2 16,0 0-1-16,0 0 3 15,0 0 1-15,0 0 2 16,0 0-3-16,0 0 0 16,0 0-2-16,0 0 2 0,0 0-2 15,0 0-1-15,0 0 0 16,0 0-1-16,0 0 0 16,0 0 0-1,0 0-1-15,0 0 1 0,0 0-1 16,0 0 1-16,-12-17-2 15,12 17 1-15,0 0-2 16,-21-20 1-16,21 20-1 16,0 0 0-16,0 0 0 15,-20-20 0-15,20 20-1 16,0 0 1-16,0 0-1 16,-20-15 0-16,20 15 0 15,0 0 0-15,-20-22 1 0,20 22-1 16,-17-19 1-1,17 19-2-15,-16-20 3 16,16 20-2-16,-20-32 2 16,20 32-3-16,-24-33 1 0,11 12-1 47,5 1 1-47,-4 2-1 0,-2 1 1 0,14 17-2 0,-26-24 2 0,26 24 0 15,-25-10 0-15,25 10 0 16,-26-2-1-16,26 2 0 15,-28-13 1-15,28 13-1 16,-29-18 0-16,29 18 0 0,-30-24 1 16,12 7-1-1,-1-1 1-15,-1 2-1 16,2 3 0-16,2-7 0 16,16 20 0-16,-31-35 1 15,17 17-1-15,14 18 0 0,-28-33 0 16,28 33 0-16,-31-28 1 15,31 28-1-15,-32-23 0 16,32 23 0-16,-28-28 0 16,28 28-1-16,-29-22 1 15,29 22 1-15,-22-21-1 16,22 21 0-16,-20-22 0 16,20 22 0-16,-25-10 1 15,25 10-1-15,-22-15 0 16,22 15 0-16,-26-14 0 15,26 14 0-15,-25-10 0 16,25 10 1-16,-24-10-1 0,24 10-1 16,-22-15 1-16,22 15 0 15,-26-26 1-15,13 9-1 16,-1-5-1-16,14 22 1 16,-32-33 0-16,32 33 1 15,-27-30-1-15,27 30 1 16,-32-19-2-16,32 19 1 15,-26-14 0-15,26 14 0 16,-23-22 0-16,23 22 0 16,-24-27 0-16,24 27 0 15,-26-30 0-15,26 30 1 16,-25-25-1-16,25 25 0 16,-24-30 0-16,24 30 0 0,-20-19 0 15,20 19 0-15,-16-30 0 16,16 30 1-16,-17-21-1 15,17 21 1-15,-20-22-1 16,20 22 1-16,-20-16-1 16,20 16 0-16,-28-7 0 15,28 7 0-15,-25-24 0 16,25 24 1-16,-28-22-1 16,28 22 0-16,-31-25 0 15,31 25 0-15,-26-20 1 16,26 20-1-16,-26-13 0 15,26 13 0-15,-25-10 1 16,25 10-1-16,-26-10 0 0,26 10-1 16,-28-18 2-16,28 18-1 15,-31-19 1-15,31 19-1 16,-28-18 1 0,28 18 0-16,-20-14 0 0,20 14 0 15,0 0-1-15,0 0 0 16,0 0 0-16,0 0 0 15,0 0-2-15,0 0 1 16,0 0 2-16,0 0-2 16,0 0 0-16,0 0 1 15,0 0 1-15,0 0-1 16,0 0 2-16,0 0-2 16,0 0 0-16,0 0-1 0,0 0 3 15,0 0-2 1,0 0 0-16,0 0 0 0,0 0-1 15,0 0 2-15,0 0-2 16,0 0 2-16,0 0-1 16,0 0-1-16,0 0 1 15,0 0 0-15,0 0 0 16,0 0 0-16,0 0 0 16,0 0 0-16,0 0 0 15,0 0 0-15,0 0-1 16,-4 18 2-16,4-18-2 15,10 29 2-15,-6-9-2 32,2 3 1-32,4 11 0 0,-2 1 0 0,-2-1 0 0,0-5-1 15,0 0 1 1,-2-5-1-16,-1-6 1 16,-3-18-1-16,6 21 1 0,-6-21 0 15,0 0 0-15,0 0 0 16,-9-21 0-16,5 3 0 15,-2 0 0-15,-4-3 1 16,2-5-1-16,-6 3 0 16,2-3 0-16,4 1 1 15,0 1-1-15,-1 6 1 16,9 18-2-16,-10-31 1 0,10 31 1 16,4-29-1-16,-4 29 0 31,17-30-1-31,-17 30 3 0,26-21-3 15,-26 21 1-15,34-8 0 0,-17 14-1 16,3 3 1-16,0 5 0 16,2 2 0-16,1 1-1 15,-1 1 1-15,-4-2 1 16,2-2 0-16,-20-14-1 16,25 15 1-16,-25-15-1 15,0 0 1-15,22 10-2 16,-22-10 1-16,0 0-2 15,0 0-2-15,0-21-4 16,0 21-34-16,0 0 1 16,0 0-3-16,-26-14 3 15</inkml:trace>
  <inkml:trace contextRef="#ctx0" brushRef="#br0" timeOffset="269350.5761">20074 14725 4 0,'0'0'28'0,"6"-18"2"16,-6 18-1-16,0 0-9 15,0 0-4-15,0 0-3 16,0 0-3-16,0 0-1 16,0 0-2-16,0 0 1 15,0 0-1-15,0 0-2 0,0 0 1 16,0 0-1-16,20-6-1 15,-20 6-1-15,27 4 0 16,-5-4-2 0,8-4 1-16,3-3-1 0,13-1 0 15,5-2 0-15,-4 0-1 16,7-2 1-16,-9 4 0 16,1 1-1-16,-15 7 1 15,-3 2-1-15,-9 3 0 16,-19-5-1-16,12 20-1 15,-12-20-5-15,0 0-31 16,0 18-1-16,0-18 0 0,0 0-2 16</inkml:trace>
  <inkml:trace contextRef="#ctx0" brushRef="#br0" timeOffset="270137.8705">18674 14580 43 0,'2'-34'37'16,"-4"17"1"-16,2 17 1 15,-24-43-20-15,24 43-3 16,0 0-6-16,0 0-2 0,0 0-2 16,4 29-2-16,-4-4-1 15,4 17 0-15,0 3-1 16,4 6 0-16,-2 0 0 16,0 2-1-16,2 0 0 15,-2-8-1-15,0-6 1 16,0 1-2-16,2-13 1 15,-3-3-2-15,-5-24 1 16,0 0-1-16,22 11-2 16,-22-11-1-16,12-21-6 15,-32-11-28-15,18 9-1 16,-10-13-1-16,-5 7 1 16</inkml:trace>
  <inkml:trace contextRef="#ctx0" brushRef="#br0" timeOffset="270373.9609">18433 14654 77 0,'0'0'40'16,"-6"-17"-1"-16,26 23-1 16,6-24-28-16,29 12-3 15,2-8-2-15,14 4-2 16,2-3-1-16,4 1-2 15,-4 0 0-15,-9 2-2 16,-5 10-2-16,-24-11-6 0,11 16-29 16,-46-5-1-1,25 14 0-15,-25-14-1 16</inkml:trace>
  <inkml:trace contextRef="#ctx0" brushRef="#br0" timeOffset="270574.0331">18583 14866 78 0,'26'-6'38'16,"-4"-3"1"-16,9-3-3 0,28 2-31 16,-25-6-2-1,11 4-6-15,3 12-6 16,-5-5-28-16,-9 1-1 15,-3 6 0-15,-11 2 0 0</inkml:trace>
  <inkml:trace contextRef="#ctx0" brushRef="#br0" timeOffset="271298.3046">18996 14945 55 0,'-24'0'36'0,"24"0"2"16,0 0-2-16,0 0-23 15,18-14-4-15,-18 14-2 0,51-18-1 16,-15 7-4-16,7 7 2 16,-1 0-3-16,-5 6 1 15,-3 4-1-15,-8 5-1 16,-26-11 0-16,19 36 0 16,-25-7 2-16,-7 3-2 15,-19-5-1-15,2 0 2 16,-7-5-1-16,3 0 1 15,5-9-2-15,5-1 1 16,0-10 0-16,24-2 0 16,-18 0 0-16,18 0 0 15,0 0 0-15,36-6 0 16,-10 8-1-16,1 0 1 0,5 2 0 16,-2 2 1-16,-1 2 0 15,-1 4 0-15,-8 5 0 16,-13 3 1-1,-9-2-1-15,-3 5 2 0,-15-3-2 16,-8 3 1-16,-9 1 0 16,-1-3-1-16,-3-5 0 15,-5-2 0-15,7-2-1 16,-1-5-2-16,13 7-5 16,-11-12-34-16,18 0 0 15,20-2-1-15,-21-2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7T16:52:36.66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64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4-27T16:56:14.475"/>
    </inkml:context>
  </inkml:definitions>
  <inkml:trace contextRef="#ctx0" brushRef="#br0">6252 2157 8 0,'14'27'26'0,"-14"-27"0"0,0 0 1 15,-22 6-22-15,22-6 1 16,-25 2 2-16,5-6-1 16,20 4 1-16,-39 4 0 15,39-4-2-15,-44 14-1 16,22-5-1-16,-3-11-1 16,3 6-1-16,-10-8 1 15,7 6-1-15,-9-4 0 16,-3 4-1-16,-11-2 1 15,-1 6-1-15,-6 2 0 16,-3 4-1-16,-3 2 0 16,-4-1 0-16,0 1 0 15,0-4 0-15,-4 2 1 0,1-4-1 16,-5-3 1-16,-4 3 0 16,-4-4 0-16,-7 2-1 15,-3-2 0 1,0 0 1-16,4 2-2 0,-6-2 1 15,4-2 0-15,5-2 0 16,-3-6 1-16,4-2 0 16,-4-2-1-16,2 0 1 15,-2-1-1-15,-4-1 1 16,-6 2-1-16,-5 2 1 16,-5 6-1-16,-3 0-1 15,-1 6 0-15,-2 4 1 0,3-2-1 16,-11 2 2-16,5-2-1 15,5 2 2 1,5-5-2-16,-3 3 1 16,-1 0-1-16,-3 0 2 0,0-2-2 15,5 2 0-15,7 2-1 16,-1-4 0-16,5 0 1 16,10-2 1-16,2-2 0 15,14-6-1-15,0 0 2 16,6-2-1-16,3-2-1 15,3 0 1-15,-6 1 0 16,2-3-2-16,-4 2 0 16,-4 0 1-16,4 6-1 0,1 0 1 15,1 4 0 1,12 6 1-16,2 4-1 16,5 8 1-16,13 5 0 15,1 5-1-15,6 5 1 0,1 4-2 16,-3-1 2-16,2 1-1 15,-1-4 1-15,3 1-1 16,-4-5 1-16,3 6 0 16,1-1 1-16,2 5 0 15,8 2-1-15,1 12 1 16,-1 0-1-16,-8 6 1 16,8 4-1-16,0 4 0 15,1-7-1-15,1 3 1 16,2-2-1-16,-2 0 2 15,12 2-2-15,8 7 2 16,-4 1-1-16,0 4-1 16,8 3 1-16,-6 9 0 0,0 1 0 15,-1 2-1-15,3 2 1 16,-2-3-2-16,0 3 1 16,4-2 1-16,0 2-1 15,10-1 1-15,-5-3-2 16,15-2 2-16,-14 7 0 15,8-1-1-15,3 2 2 16,-3 4-2-16,-2 2 1 16,-9 4-1-16,-1 4 1 15,-4 4 0-15,4-2-1 16,-4 0 1-16,4 0-2 16,2-4 1-16,3-2 0 15,-1 0 0-15,8-4 0 0,4 2 1 16,-3-2-1-16,3 0 0 15,-4 4 1-15,3 4 0 16,-1 0-1-16,-4 2 1 16,1 0-1-16,-9-2-1 15,6-2 1-15,-12-2-1 16,4-4 1-16,-5 4 0 16,-3 2-1-16,2-4 1 15,-6-4 0-15,0-2 0 16,-6 0 0-16,1-5 1 15,-3-7-2-15,-2-9 1 16,2-11 0-16,-6-3 0 16,0-2 0-16,0-10-1 0,3-6 1 15,11-5 0-15,1-7-1 16,3-5 1-16,10-5 0 16,6-7 0-1,8-6 0-15,5-2 0 0,-1 2 1 16,5-3-2-16,-3 1 2 15,11 4-2-15,-5 2 2 16,11 0-1-16,0 1 0 16,5 3 0-16,9-6-1 15,8 0 0-15,4-4 1 16,14-4-1-16,11 0 1 16,11-2 0-16,6-2-1 0,7-2 1 15,8 0 1-15,6 0-1 16,8 0-1-1,-3 2 0-15,-1-2 1 16,0-2-1-16,6-4 1 16,0 0 0-16,0 3-1 0,-4-5 2 15,2 0-2-15,2 4 2 16,-4-2-2-16,-1 3 0 16,-3 1 0-16,0-2 1 15,-4 0-1-15,-6 0 1 16,5-2-1-16,-7-1 1 15,-6 1 0-15,-5-8 1 16,-3-2-1-16,-1 5-1 0,-5 1 1 16,-1-4 0-1,-4 5 0-15,-5-3 0 16,-1 4 0-16,-4 2 0 16,-4 2 1-16,-10-3-1 0,4-1 0 15,-3 2-1-15,-8-2 1 16,-1 4 0-16,-2-1-1 15,2 3 1-15,4 2 0 16,0 2-1-16,2 2 2 16,8 0-1-16,3 0 0 15,9 0 0-15,-6-2 0 16,2-2 0-16,-6 2 0 16,-6-2 0-16,-6 4 0 15,-16-2 0-15,-4 2 0 16,-10 4 0-16,-1-2 0 15,-9-2 0-15,3 0 0 16,-1 0-1-16,-5-2 1 0,3-4 0 16,-3 2 0-16,0-4 0 15,-1 2 0-15,1 1 0 16,-5 1 0-16,-1 2 0 16,-2 0 0-16,-7 0 0 15,1 2 0-15,-20 0 0 16,32 0 0-16,-32 0 0 15,27 0 0-15,-27 0 0 16,28-12 0-16,-28 12 1 16,24-22-1-16,-24 22 0 15,25-35 0-15,-17 14 0 16,0-3 0-16,2-5 0 16,-4-1 0-16,2-1 0 0,0-5 0 15,4-3 0-15,1-4 0 16,-1-6 0-16,2 0 0 15,0-4 0-15,4-6 0 16,-5 2 0-16,1-4 1 16,-2 0-1-16,2-1 1 15,-8-7 0-15,0-2-1 16,-4 1 1-16,-2-3 0 16,-2-4 0-16,-4-1 0 15,-6-1-1-15,-2-1 0 16,0 1 0-16,-3-3 0 15,-9 0 0-15,-2-3 0 16,-5 3-1-16,-1-3 1 0,3 3-1 16,-3-4 1-16,-4 3 0 15,5-1 0-15,-1-1 0 16,3 1 0 0,5-4-1-16,0 3 2 0,1-5-1 15,3-2 0-15,4 1 0 16,4 1 0-16,1 2 0 15,1 1 0-15,-2 3-1 16,6-4 0-16,-4-1 0 16,6 3 0-16,-6-2 0 15,5-2 0-15,-1-1 0 16,2-7 1-16,-4-4 0 16,8-6 0-16,-4 2 0 0,0-4 0 15,4-2 0 1,-4 0 0-16,-2 3 0 15,-2 1-1-15,0 6 1 16,-1 3 0-16,-3 1 0 0,0 2 0 16,-2 0 0-16,6-4-1 15,-2-4 0-15,-1-4 2 16,-1 0-1-16,-4 2-1 16,6 6 1-16,4 0-1 15,-6 6 1-15,3 3-1 16,-1 9 1-16,2 9-1 15,-2 3 0-15,6 7 1 0,-2 2-1 16,0 8 1 0,-2 8-1-16,5 10 1 15,1 3-1-15,4 7 0 0,0 25 1 16,2-26-1-16,-2 26 1 16,0 0-1-16,0 0 1 15,0 0 0-15,0 0-1 16,-12 24 1-16,12-24 0 15,-8 21 0-15,8-21 0 16,-6 30 0-16,6-30-1 16,-14 27 1-16,14-27 0 15,-33 30 0-15,1-13 1 16,-13 1-1-16,-19 0 0 0,-17-3 1 16,-17 5 0-16,-21 4-1 15,-17 1 1 1,-16 6 0-16,-18 3-2 15,-12 5-3-15,-11-15-10 0,3 7-22 16,5-7-2-16,1-13 1 16,8-1-2-16</inkml:trace>
  <inkml:trace contextRef="#ctx0" brushRef="#br0" timeOffset="18916.0654">5701 5359 23 0,'0'0'29'0,"0"0"-6"16,0 0-2-16,0 0-3 15,0 0-4-15,-31-3-3 16,31 3-2-16,-20 19-2 15,12 1-1-15,-10-6-1 16,11 13 0-16,-7-9-2 16,8 5 0-1,6-23-1-15,-8 34-1 0,8-34 0 16,16 19 0-16,3-23-1 16,5-7 1-16,4-5 0 15,3-4 0-15,-5-1 0 16,2-3 1-16,-14 1 0 0,3 5 0 15,-15 0 1-15,-2 18 0 16,-21-16 0-16,-5 20-1 16,-6 6 0-1,5 6 0-15,-5 4-1 0,6 1 0 16,5 5-1-16,9-1 1 16,8-1-1-16,4-24-1 15,31 21 1-15,-3-23 0 16,10-6 0-16,-5-7 0 15,5-7 0-15,-13-3 0 16,-5 1 0-16,-12 3 0 16,-8 21-1-16,-26-26-3 15,5 40-8-15,-13-12-26 0,-3 6-2 16,5-1 1 0,0 1-2-16</inkml:trace>
  <inkml:trace contextRef="#ctx0" brushRef="#br0" timeOffset="25464.5091">5670 5454 24 0,'0'0'27'0,"0"0"-8"16,0 0-1-16,0 0-3 15,0 0-3 1,0 0-1-16,0 0-1 16,0 0-1-16,-28-4-1 0,28 4-1 15,0 0 0-15,-18 0-2 16,18 0-1-16,-25-2 0 15,25 2 0-15,-20 2-2 16,20-2 0-16,-16 4 0 16,16-4-1-16,-19-2 0 15,19 2 1-15,0 0-1 16,-26 2 0-16,26-2 0 0,-24 8 0 16,24-8 0-16,-27 5 0 15,27-5 0 1,-32 10-1-16,32-10 0 15,-28 8 1-15,28-8-1 0,-27-2 1 16,27 2 0-16,-24 0 0 16,24 0-1-16,-26-8 2 15,10 4-2-15,-3 2 1 16,-1 4 0-16,-4 0 0 16,-1 2 0-16,-1-4-1 15,4 4 1-15,-3 2-1 16,5-2 1-16,-6-2-1 15,6-4 0-15,-3 6 0 16,3-2 0-16,-2 0 1 16,1 0-1-16,-3 4 0 15,-4 0 1-15,-3 1-1 16,3 1 1-16,-10 0-1 0,5-4 1 16,-11 4-1-16,9-2 0 15,1-2 0-15,3 0 1 16,-3-4-1-16,3 0 0 15,-1-2 1-15,-2 2-1 16,1 0 1-16,-5 6-1 16,-1-1 1-16,-1 1-1 15,1 0 1-15,1 4-1 16,5 0 0-16,5-2 1 16,2-8-1-16,1 0 0 15,5-6 1-15,0 2-1 16,1-2 0-16,-5 2 2 15,2-4-1-15,0 2-1 0,-3 4 1 16,-1-4 0-16,2 8 0 16,3-2 0-16,-5-2 0 15,6 4-1-15,-5-2 0 16,5 2 0-16,-6-4 0 16,6 4 0-16,-5-4 0 15,5 0 0-15,-2 2 1 16,3-1-1-16,-1 1 1 15,0 0-1-15,0 0 0 16,3 1 1-16,17-1-1 16,-34 2 0-16,34-2 0 15,-30 2 0-15,30-2 0 16,-29-2 1-16,11 2-1 0,-2-2 0 16,1 1 1-16,-1-1-1 15,-6 2 0-15,4-2 0 16,-3 0 1-16,1 2-1 15,2 0 0-15,3 2 0 16,-1 0 0-16,-6 0 0 16,6 1 0-16,1 1 1 15,-1 0-2-15,20-4 1 16,-32 6 0-16,32-6 0 16,-25 2 0-16,25-2 1 15,-16 2-1-15,16-2 0 16,0 0 0-16,-24-6 0 15,24 6 0-15,0 0 0 0,-20-8 0 16,20 8 0-16,0 0 0 16,-21-6 0-1,21 6 1-15,-20 2-1 16,20-2 0-16,-20 4 0 0,20-4 0 16,-18 0 0-16,18 0 0 15,0 0 0-15,0 0 0 16,-21 2 0-16,21-2 0 15,0 0 0-15,0 0 0 16,0 0 0-16,0 0-1 16,0 0 1-16,0 0 0 15,0 0 0-15,0 0 0 0,0 0 0 16,0 0 0-16,0 0 0 16,0 0 0-1,0 0 0-15,15-2-1 16,-15 2 1-16,26-4 0 15,-6 1 0-15,2-1 0 0,7 0 0 16,3-6 1-16,7 4-1 16,-3-4 0-16,13 0 0 15,-7 2 0-15,3 1 0 16,-7 1 0-16,-5 2 1 16,-7 0-1-16,-4-2 0 15,-22 6 0-15,25 0 1 16,-25 0-1-16,0 0 0 15,0 0 1-15,0 0-1 16,0 0 0-16,0 0 0 16,0 0 0-16,0 0 0 15,0 0 1-15,0 0-1 0,-27 6 0 16,27-6 0-16,-32 4 0 16,12 0 0-16,1-2 0 15,-7 2 0-15,-2 0 0 16,-1-1 0-16,5 3 0 15,-6-2 1-15,9-2-2 16,-5-2 1-16,8 4 1 16,18-4-2-16,-28-6 1 15,28 6 0-15,-19-4 0 0,19 4-1 16,0 0 2 0,-20-6-1-16,20 6 0 15,0 0 0-15,-20-7 0 16,20 7 0-16,0 0 0 0,0 0 0 15,-20-4 0-15,20 4 0 16,0 0 0-16,0 0 0 16,0 0 0-16,0 0 1 15,0 0-1-15,0 0 0 16,0 0 0-16,-19 6 1 16,19-6-2-16,0 0 1 15,0 0 0-15,-24 5 0 16,24-5-1-16,0 0 1 15,-22 8 0-15,22-8 0 16,0 0 0-16,0 0 0 16,0 0 0-16,-17 6 0 15,17-6-1-15,0 0 1 0,0 0 0 16,25-10 0-16,-25 10 0 16,38-23 0-16,-13 9-1 15,5-4 1-15,6 1 0 16,-3 1 0-16,1-2 0 15,-3 7 0-15,-3 1 1 16,-2 4-1-16,-9 2 0 16,-17 4 0-16,22 0 0 15,-22 0 0-15,0 0 1 16,0 0-1-16,0 0 0 16,0 0 1-16,0 0-1 15,-26 14 0-15,7-4 0 16,-3 5 0-16,-10-1 0 0,1 6 0 15,-3-5 0-15,1 1-1 16,1 0 1-16,-2-3 0 16,9 3 0-16,1-6 0 15,4 2 0-15,20-12 0 16,-19 12-1-16,19-12 1 16,0 0 0-16,0 0 0 15,0 0 0-15,0 0 0 16,0 0 0-16,0 0 0 15,0 0 0-15,0 0 0 16,0 0-1-16,0 0 1 16,0 0 0-16,0 0 0 15,0 0 0-15,0 0 0 0,0-20 1 16,0 20-1-16,17-10 0 16,-17 10 0-16,34-27-1 15,-6 7 1-15,7 0 0 16,5-3 1-16,1 1-2 15,5 3 1-15,-3-3 1 16,-2 0-2-16,-9 7 2 16,-4 5-1-16,-9 6 0 15,-19 4-1-15,0 0 2 16,0 0-1-16,0 0 0 16,0 0 0-16,-25 20 0 15,-3-7 1-15,0 3-1 0,-5 6 0 16,-5 1-1-16,-1-1 1 15,7 3 0-15,-1-1 0 16,1-5 0 0,4 1 0-16,5-6 0 0,23-14 0 15,-30 18 0-15,30-18 0 16,-18 9 0-16,18-9 0 16,0 0 0-16,0 0 0 15,0 0-1-15,0 0 1 16,0 0 0-16,0 0 1 15,0 0-1-15,0 0 0 16,0 0 0-16,0 0-1 16,0 0 1-16,0 0 0 0,0 0 0 15,0 0 0-15,14 20 0 16,-14-20 1 0,24 16-1-16,-24-16 0 15,28 25 1-15,-9-9-1 0,1 0 0 16,0 5 0-16,0-1 1 15,-1-3-2-15,-1-3 2 16,-18-14-1-16,28 24 0 16,-28-24 0-16,0 0 0 15,17 0 0-15,-17 0 0 16,0 0 0-16,-5-18-1 16,5 18-1-16,-12-23 0 15,0 1-5-15,12 22-29 16,0 0-7-16,6-20-1 15,-6 20 0-15</inkml:trace>
  <inkml:trace contextRef="#ctx0" brushRef="#br0" timeOffset="30360.3367">5630 5458 42 0,'0'0'25'0,"0"-18"-3"16,0 18-3-16,0 0-4 15,12-26-4-15,-12 26-1 0,14-19-1 16,-14 19 0-16,0 0 0 15,20-2-2-15,-20 2 0 16,-20 27-1-16,2-3-1 16,4 15-1-16,-5 0 0 15,5 10-2-15,0-1-1 16,8-7 0-16,8-10 0 16,10-9-1-16,12-14 0 15,9-16 0-15,7-12 0 16,-1-13 0-16,3-8 1 15,-3-1-1-15,-1-3 1 16,-13 2-1-16,-7 10 1 16,-16 7 0-16,-10 7 0 0,8 19 1 15,-43-2-1-15,15 13 0 16,-5 7 0 0,1 6 1-16,6 3-1 15,9 0-1-15,1 1-1 0,6-8-2 16,16 3-5-16,-6-23-32 15,0 0 0-15,31-2-1 16,-13-15-1-16</inkml:trace>
  <inkml:trace contextRef="#ctx0" brushRef="#br0" timeOffset="31559.7863">3026 5495 28 0,'0'0'22'0,"26"-14"-1"16,-26 14-1-16,0 0-1 15,8-31 0-15,-8 31-2 16,0 0-3-16,0 0-3 0,0 0-2 16,-12 35-1-16,-8-19-2 15,12 13-2 1,-10-3-1-16,6 7 0 16,-1-5-1-16,5-5-1 0,6-5-1 15,2-18 1-15,0 0-1 16,22 10 1-16,-3-26-1 15,1-4 1-15,6-5 0 16,-5-1-1-16,-1-1 2 16,-2 3-2-16,-6 1 1 15,-12 23 0-15,0 0 0 16,-20-6 0-16,-10 21 0 16,3 9 1-16,-1 0-2 0,2 5 1 15,3 0 0 1,7-9-1-16,4-2 0 15,12-18 0-15,12 23-1 16,-12-23 1-16,34-4-1 0,-15-3 1 16,1-7-1-16,-20 14-2 15,34-32-1-15,-25 3-3 16,11 23-8-16,-26-17-24 16,8 5-1-16,-4-2 0 15,2 20 0-15</inkml:trace>
  <inkml:trace contextRef="#ctx0" brushRef="#br0" timeOffset="42316.8008">13975 592 20 0,'8'-21'31'0,"-8"21"1"0,6-20-7 15,-14-13-9-15,8 33-1 16,0-24-4-16,0 24-2 16,0 0-1-16,0 0-3 15,0 0 0-15,12 24-1 16,-11-3-1-16,5 23 0 15,0-3 0-15,8 12 0 16,-6-2 0-16,6 4-1 16,4-6 0-16,1-6 0 15,7-10 0-15,0-7-1 16,5-7 1-16,-3-5 0 16,-2-4-1-16,-1-4 1 15,-5-2-1-15,-20-4-1 0,28 4 1 16,-28-4 0-16,0 0-1 15,0 0 0-15,0 0 0 16,0 0 0-16,0 0-1 16,0 0 0-16,0 0-2 15,0 0-1-15,0 0-3 16,-26-22-3-16,26 22-9 16,0 0-20-16,18-12 1 15,-10-5 0 1,-8 17 1-16</inkml:trace>
  <inkml:trace contextRef="#ctx0" brushRef="#br0" timeOffset="42707.9503">14399 789 24 0,'0'0'32'0,"22"-10"2"15,-22 10 1 1,0 0-17-16,0 0-3 0,10 17-3 16,-10-17-2-16,0 0-2 15,-20 28-2-15,16-6-2 16,-4-3-1-16,2 9 0 15,-2-7-2-15,3 1 0 16,-1 1 0-16,6-1 0 16,-2-4 0-16,4-1 0 15,-2-17-1-15,6 22 0 16,-6-22 1-16,5 18-1 16,-5-18 1-16,0 0-1 0,-4 23 1 15,4-23-1-15,-19 28 1 16,9-9 0-16,-8 1 0 15,18-20-1-15,-28 31 1 16,28-31-1-16,-25 24 0 16,25-24 1-16,0 0-1 15,-20 10 1-15,20-10-1 16,0 0-1-16,0 0-1 16,-18-6-3-16,18 6-7 15,0 0-28-15,20 2 1 16,-20-2-3-16,0 0 1 15</inkml:trace>
  <inkml:trace contextRef="#ctx0" brushRef="#br0" timeOffset="44475.6093">14275 1197 12 0,'0'0'28'0,"0"0"3"15,-14-18-6-15,14 18-7 16,-10-17-4-16,10 17-1 0,0 0-4 15,16-20-1-15,-16 20-2 16,0 0 0-16,16-28 0 16,-16 28-2-16,25-2 0 15,-5 8-2-15,-2-2 1 16,10 8-1-16,-3-4-1 16,13 0 0-16,-3 2 0 15,3 1 0-15,1-1 0 16,-7-2 0-16,-4 0 0 15,-7-2 0-15,-3-4 0 16,-18-2 1-16,0 0-1 16,20-10 0-16,-20-10 0 0,0-5 0 15,-8-9 0-15,-2-1-1 16,-6-8 1-16,-4-2-1 16,1-2 1-16,-7 7-1 15,0 7-3-15,-5-8-4 16,31 41-30-16,-20-32-3 15,20 32 1-15,0 0-2 16</inkml:trace>
  <inkml:trace contextRef="#ctx0" brushRef="#br0" timeOffset="44983.7968">14974 2343 62 0,'0'-20'40'15,"-6"-1"-2"-15,6 21 2 16,-18-32-28-16,18 32-2 16,0 0-2-16,14 44-1 15,-10-5-1-15,2 14-2 16,-6 10-1-16,8 11-1 16,-6-1 1-16,2 3-2 15,2-9-1-15,1-10-2 16,5-6-2-16,-12-51-15 15,28 29-23-15,-28-29-1 16,37-21 0-16,-17-14-1 16</inkml:trace>
  <inkml:trace contextRef="#ctx0" brushRef="#br0" timeOffset="47520.7441">25739 4070 42 0,'0'0'38'0,"12"-31"0"16,-6 11 3-16,15 16-25 0,-32-19-2 16,11 23 0-16,0 0-3 15,-4 45-2-15,-8-20-2 16,6 20-2-16,0 4-1 16,4 12-1-16,-2-4 0 15,8 4-1-15,-2-8-1 16,10-6 0-16,-4 0-1 15,0-11 0-15,3-3-2 16,-5-15-1-16,14 7-5 16,-20-25-36-16,44-2 0 15,-23-8-1-15,5-7 0 16</inkml:trace>
  <inkml:trace contextRef="#ctx0" brushRef="#br0" timeOffset="52768.704">3014 3623 1 0,'0'0'12'16,"8"-20"3"-16,-8 20-6 0,0 0-2 15,0 0 0-15,0 0 1 16,0 0 1-16,0 0 0 15,0 0 1-15,0 0 0 16,4 27 0-16,-2 7 0 16,-10-5-1-16,10 24-2 15,-10-6 0-15,10 22-2 16,-8-2 1-16,10 13-3 16,-8-5 1-16,8 7-2 15,-4-5 0-15,6-3 0 16,-6-5-1-16,8-8 0 15,-2-8-1 1,0-14-2-16,8-4-3 0,-14-35-5 0,17 10-22 16,-17-10-2-16,2-41-1 15,-4 8 0-15</inkml:trace>
  <inkml:trace contextRef="#ctx0" brushRef="#br0" timeOffset="53436.9554">3105 3689 5 0,'0'0'30'0,"28"-6"-1"16,-20 24-8-16,-8-18-2 15,51 22-2-15,-23-20-2 16,17 21-5-16,-8-15-2 0,15 14-3 16,-13-13-2-16,3 1-1 15,-5 0-3-15,-11-6-2 16,0 8-4-16,-26-12-15 16,0 0-10-16,0 0-2 15,0-20 1-15</inkml:trace>
  <inkml:trace contextRef="#ctx0" brushRef="#br0" timeOffset="54001.1695">3135 3458 12 0,'35'-18'25'16,"-21"-17"-5"-16,20-3-4 15,5-3-2 1,6-6-3-16,7 10-3 15,-1-6-3-15,2 3-8 0,-5-7-20 16,9 28-4-16,-29-15 0 16,9 25-2-16</inkml:trace>
  <inkml:trace contextRef="#ctx0" brushRef="#br0" timeOffset="54472.3403">3034 3444 17 0,'-20'-18'25'0,"20"18"-5"16,-8-17-2-16,-4-5-4 16,12 22-3-16,-25-45-3 15,13 21-2-15,-10-9 0 16,-3 4 0-16,-1-5-3 16,-2 5 0-16,5 5-3 15,-5 3-3-15,28 21-11 16,-26-16-15-16,4 0 0 15,22 16-1-15,-19-6 0 16</inkml:trace>
  <inkml:trace contextRef="#ctx0" brushRef="#br0" timeOffset="55240.628">3316 3071 26 0,'0'0'26'15,"0"0"-5"-15,0 0-5 16,0 0-4-16,0 0-4 0,0 0-2 15,0 0-3-15,0 0 0 16,38 12-1-16,-16-20 0 16,11 8 0-1,-3-12 0-15,9 10 0 0,-13-9 0 16,7 9 1-16,-33 2 1 16,26 13-1-16,-32 11 0 15,-6 13 0-15,-13 0-1 16,-1 5-2-16,10 11-8 15,-4-12-23-15,3-18-1 16,23-3-1-16,-6-20-1 16</inkml:trace>
  <inkml:trace contextRef="#ctx0" brushRef="#br0" timeOffset="55886.1928">3300 3954 13 0,'-17'2'26'0,"17"-2"3"15,0 0-11-15,0 0-3 16,17 6-2-16,-17-6-3 0,0 0-1 15,22-2-1-15,2 14-1 16,-8-10-1-16,21 12-1 16,-9-8-1-16,11 5-1 15,-7-7-1-15,2 0 0 16,-9-8-1-16,1-6 0 16,-26 10 0-16,27-33 0 15,-21 9-1-15,-6-3 1 16,-7 0-1-16,1-3 0 15,-2 5 0-15,-8-1-2 16,16 26-2-16,-20-45-7 16,24 19-23-16,-4 26-1 0,-6-23-1 15,6 23 0-15</inkml:trace>
  <inkml:trace contextRef="#ctx0" brushRef="#br0" timeOffset="56417.472">2896 4349 1 0,'0'0'29'0,"0"25"0"15,0-25-5-15,-4 18-6 16,22 7-4-16,-18-25-1 16,13 34-4-16,-13-34 0 15,8 35-3-15,-8-35-2 16,12 26 0-16,-12-26 0 15,0 0-2-15,26-2 0 16,-26 2 0-16,20-30-2 16,-9-1 0-16,-3-3-1 15,0-13-3-15,10 12-5 16,-16-12-24-16,4-6-2 16,0 6 0-16,-6-6 0 15</inkml:trace>
  <inkml:trace contextRef="#ctx0" brushRef="#br0" timeOffset="56980.9646">2740 3246 22 0,'0'0'28'0,"0"0"2"15,0 0-7 1,0 0-9-16,-14 21 0 0,16 9-2 16,-24-14-3-16,22 15-3 93,-14-10-1-93,16 7-1 0,-2-28-2 0,8 29 1 0,-8-29-3 0,26-9 0 0,-2-11-2 0,-17-9 1 0,19-1-5 0,-20-19-2 0,28 16-15 0,-9-11-12 16,-17 5 1-16,18 12-1 0</inkml:trace>
  <inkml:trace contextRef="#ctx0" brushRef="#br0" timeOffset="58995.5409">3121 5579 37 0,'0'0'27'0,"0"0"-3"16,4-27-2 62,-4 27-5-78,0 0-3 0,0 0-4 0,-20-28-1 0,20 28-2 0,0 0-2 0,-6-19 0 0,6 19-2 0,0 0 0 0,0 0-1 0,0 0 0 15,-20-16-1-15,20 16 0 16,0 0 0-16,0 0 0 0,0 0-1 16,0 0 1-16,0 0-1 15,0 0 1-15,0 0 0 16,-6 18 0-16,6-18 0 15,0 0 0-15,0 0 0 16,0 0 0-16,0 0 0 16,-19 2 0-16,19-2 0 15,0 0 0-15,0 0-1 16,0 0 1-16,0 0 0 16,0 0 0-16,0 0 0 15,-18 7 0-15,18-7 0 16,0 0-1-16,0 0 2 15,0 0-1-15,0 0-1 0,-14 22 1 16,14-22 0-16,-2 24 0 16,2-24-1-16,-4 33 1 15,2-7-1 1,2-1 0-16,0 4 0 0,0 5 1 16,0 1-1-16,2 0 1 15,-2 3 0-15,6 5 0 16,-2-4 0-16,-2 6-1 15,4-1 1-15,0 3-1 16,2 4 0-16,-2 6 1 16,2-1-1-16,3 3 0 15,1 4 0-15,-4-2 1 16,4-2-1-16,2 0 1 0,-6 0-1 16,4-4 1-16,-1-4 0 15,-1 6-1 1,0-3 1-16,-2-1-2 15,0 8 2-15,2-6 0 0,-6 0-1 16,2 0 0-16,-2-4 0 16,2-6 1-16,-4-1-2 15,-2 3 2-15,2-8-2 16,1-2 1-16,-1-2 0 16,-2-1 0-16,-2-1 0 15,2-1-1-15,-5-7 1 16,5-5 0-16,0-20 0 15,-14 21 0-15,14-21 0 0,0 0 0 16,-20-4 0 0,20 4 0-16,-6-37 0 15,4 6 0-15,-2-10 0 16,-4-7 1-16,4-12-2 0,2-9 2 16,-4-12-1-16,4-7 0 15,-7-4 1-15,7-2-1 16,-4 3 0-16,6-1 0 15,0 4 0-15,0 7 0 16,2-3-1-16,2 3 1 16,-4 13-1-16,0 1 1 15,0 8 0-15,0 10 1 16,-4 6-2-16,2 8 2 16,2 15-1-16,0 20 0 15,0 0 0-15,0 0 0 16,-18 24 0-16,14 1 0 15,-2 16 0-15,0 10 1 16,-2 8 0-16,4 14-1 16,-2 5 1-16,6 13-1 15,4 5 1-15,-2 8-1 16,2-8 1-16,-2-2-1 0,4-6 0 16,0-5 1-16,-6-20 0 15,6-8-1-15,-10-16 0 16,4-14 0-16,0-5 0 15,0-20 0-15,0 0 0 16,-2-33-1-16,-2-5 1 16,-2-19-1-16,2-11 0 15,-2-11 1-15,0-9-1 0,0-4 0 16,4-6 1 0,-2-6-1-16,4 9 1 15,0 13-1-15,0 5 1 16,4 13 0-16,-4 5 1 15,2 12-1-15,-2 11 0 0,0 36 0 16,0 0 1-16,0 0-1 16,6 47 1-16,-6 10-1 15,0 20 1-15,0 23-1 16,0 14 1-16,2 9-1 16,-2 1 0-16,6-10 0 15,0-2-1-15,0-20 0 16,2-12-2-16,-2-23-1 0,6-10-3 15,-12-29-5 1,27 0-28-16,-27-18-2 16,0 0 1-16,0 0 0 15</inkml:trace>
  <inkml:trace contextRef="#ctx0" brushRef="#br0" timeOffset="60089.3532">2955 7479 15 0,'0'0'34'0,"0"0"1"16,-12-18 0-16,12 18-11 16,0 0-8-16,0 0-2 15,-2-31-4-15,2 31-2 16,2-27-1-16,-2 27-1 16,6-18-1-16,-6 18-2 15,0 0 1-15,0 0-1 16,14-18-1-16,-14 18 1 15,14 18-2-15,-14-18 0 16,23 25 1-16,-3-3 0 16,0 7 0-16,6 5-1 15,-5 3 1-15,11 4-2 0,-5 1 2 16,7-1-1-16,-4-2 0 16,-1-6-1-16,-5-5 0 15,-2-5 1-15,-5-5-1 16,-17-18 1-16,20 10-1 15,-20-10 1-15,0 0-2 16,-20-28 1-16,1 11 1 16,-3-15-2-16,-10-1 1 15,1-6 0-15,-7-3-1 16,3-1 1-16,1-6-1 16,-3 2 1-16,-9 0 0 15,13 6 0-15,1 4 1 16,6 3-1-16,-1 5 1 0,15 3-1 15,-10 9 2-15,22 17-2 16,-12-22 0-16,12 22 1 16,0 0-1-16,0 0 0 15,0 0 0-15,0 0 1 16,20 8-2-16,-20-8 1 16,34 33 0-16,-22-3 0 15,15 7-1-15,-1 6 1 16,5 2-1-16,-5 4 1 15,0-2 0-15,1 4 0 16,-1-3 0-16,2-3 1 16,-3-4-1-16,-1-4 0 15,-4-2 1-15,-4-1-1 0,1-5 0 16,-3-7 0-16,-8-4 0 16,-6-18 0-16,16 17 0 15,-16-17 0 1,0 0 0-16,0 0 0 0,0 0 0 15,18-21 0-15,-18 21 0 16,8-28 0-16,-4 10 0 16,3-1 0-16,-1-5 0 15,2-5-1-15,4-5 1 16,2-9 0-16,-2-4 0 16,4-10-1-16,-5 2 1 15,7-4-1-15,-2 3 1 0,2 1 0 16,-4 6 1-16,3 5-1 15,-7 11 1 1,0 15 0-16,-10 18-1 16,0 0 1-16,0 30 0 0,-12 9-1 15,-7 6 0-15,-1 12 1 16,0 2-2-16,-4 0 1 16,9-6-3-16,-9-16-2 15,30 6-13-15,-6-43-25 16,0 0-1-16,0 0-1 15,29-43 1-15</inkml:trace>
  <inkml:trace contextRef="#ctx0" brushRef="#br0" timeOffset="62230.3739">15728 5026 48 0,'0'0'37'0,"4"-30"2"16,-10 3-7-16,6 27-13 15,0 0-3-15,8 20-4 16,-16 3-1-16,14 26-4 16,-10 2-1-16,8 18-2 15,-4 4-1-15,2 1-2 16,4 1-2-16,-6-14-4 15,26 5-36-15,-18-21 0 0,3-7-3 16,-5-7 1-16</inkml:trace>
  <inkml:trace contextRef="#ctx0" brushRef="#br0" timeOffset="65902.0126">25459 9200 44 0,'5'-17'36'15,"-5"17"2"-15,6 25-10 16,-6-25-13-16,6 67-2 16,-10-24-3-16,20 28-3 15,-14-3-3-15,4 11 0 16,0-5-3-16,2-9 0 16,-2-4-3-16,-12-28-9 15,12-1-28-15,-4-15-1 16,-2-17 1-16,0 0-2 15</inkml:trace>
  <inkml:trace contextRef="#ctx0" brushRef="#br0" timeOffset="79385.6216">281 8027 58 0,'0'0'37'0,"0"0"1"0,0 0-5 15,0 0-19-15,0 0-3 16,20 6-2-16,-20-6-3 15,0 0-1-15,4 27-1 16,-8-3-1-16,10 1-1 16,-4 6 0-16,-4 5 0 15,0 7-1-15,6 2 0 16,-4-4 0-16,0 4 0 16,4-3 0-16,-4-5-1 15,0-6 0-15,8-3 0 16,0-5 0-16,-10-3 0 15,10-2 1-15,-8-18-1 0,18 23 0 16,-18-23 0-16,0 0 0 16,19 16 0-16,-19-16 0 15,16 0 0-15,8 0 0 16,-6-4 1-16,3-2-1 16,-3-2 1-16,4 2-1 15,-3-1 0-15,7 1 0 16,0-2-1-16,-26 8 0 15,27-20-1-15,-27 20 0 16,26-17-3-16,-18-5-4 16,-8 22-12-16,12-18-19 15,-14-1-1-15,-4-1 0 16,0-2 1-16</inkml:trace>
  <inkml:trace contextRef="#ctx0" brushRef="#br0" timeOffset="79666.8838">214 8156 40 0,'0'0'37'15,"0"0"0"-15,0-17 1 16,0 17-21-16,42-10-5 15,-5 10-4-15,-3-20-1 0,11 12-3 16,-5-6-2 0,-1 1-2-16,1 3-4 15,-9-16-4-15,3 28-13 16,-8-11-16-16,-26 9-1 0,19-4 0 16,-19 4 0-16</inkml:trace>
  <inkml:trace contextRef="#ctx0" brushRef="#br0" timeOffset="79838.7707">234 8354 50 0,'0'0'36'0,"0"0"0"16,30 6-2-16,7-8-25 15,7-11-3-15,3-5-7 16,-2 8-12-16,1-2-21 15,-5-11 0-15,-3 11-2 0,-3-4 1 16</inkml:trace>
  <inkml:trace contextRef="#ctx0" brushRef="#br0" timeOffset="80088.782">732 8250 66 0,'0'0'39'15,"6"24"1"-15,-6-24 1 16,21 31-26-16,-21-31-4 16,24 36-3-16,-20-17-3 15,14 7 0-15,-6-3-2 16,3 5-2-16,-3-1 0 0,-4-1 0 16,2-5-1-16,-10-21-1 15,14 28-2-15,-14-28-5 16,0 0-22-16,-28 0-12 15,28 0 1-15,-29-30-2 16</inkml:trace>
  <inkml:trace contextRef="#ctx0" brushRef="#br0" timeOffset="80307.602">528 8319 80 0,'0'0'41'0,"0"0"1"0,28 2 1 15,19-4-33-15,-9-20-3 16,13 9-1-16,0-7-3 16,3-1-3-16,-1-1-3 15,-11-17-17-15,9 21-21 16,-8 2-1-16,-3 3 0 16,-14 3 0-16</inkml:trace>
  <inkml:trace contextRef="#ctx0" brushRef="#br0" timeOffset="93418.6124">17401 10843 67 0,'-4'-22'38'0,"4"22"-1"16,0 0-8-16,-28 16-16 15,34 27-1-15,-20 6-3 16,22 30-2-16,-10 7-4 16,10 14 0-16,-2 2-2 15,8 0-1-15,11-4-6 16,-7-19-33-16,18-22-1 16,3-24-1-16,6-25 0 0</inkml:trace>
  <inkml:trace contextRef="#ctx0" brushRef="#br0" timeOffset="94590.5507">26914 10762 14 0,'0'0'36'15,"14"-37"2"-15,-14 37 0 16,13 18-17-16,-30-6-3 16,21 52-4-16,-18-15-4 15,10 32-4-15,-8-5-1 16,10 13-2-16,2-7-2 15,0-11-1-15,6-10-3 16,-6-26-4-16,22 6-25 0,-11-23-7 16,-11-18-3-16,26-14 2 15</inkml:trace>
  <inkml:trace contextRef="#ctx0" brushRef="#br0" timeOffset="97529.873">29615 8629 10 0,'0'0'33'16,"0"0"0"-16,0 0-2 16,-24-14-11-16,24 14-3 15,0 0-3-15,0 0-3 16,0 0-3-16,0 0-1 15,0 0-1-15,14 18-1 16,-14-18-1-16,36-10-1 16,-13 0 0-16,21-1 0 15,3-9 0-15,8 0-1 0,-1-1-1 16,5 1 0-16,-12 1 0 16,-1 3 0-1,-9 2 0-15,-11 6-1 16,-26 8 0-16,28-15-1 0,-28 15 0 15,0 0-1-15,0 0-2 16,7-18-3-16,-7 18-4 16,0 0-13-16,-25-14-16 15,9 14 0-15,-4-6 0 16,0 0 1-16</inkml:trace>
  <inkml:trace contextRef="#ctx0" brushRef="#br0" timeOffset="97858.0173">29917 8146 55 0,'0'0'39'0,"-24"-27"1"0,24 27 1 15,-19-24-29-15,19 24-1 16,-8 22-2-16,14 7-3 16,-12 5-1-16,14 11-1 15,-4 2-2-15,1 6 1 16,3 2-2-16,0-2 1 15,-2-6-1-15,4-6 0 16,-8-5 0-16,4-9 0 16,-6-5-1-16,0-22 1 0,2 27-1 15,-2-27 0 1,0 0-1-16,0 0 1 16,0 0-1-16,0 0 0 15,-6-18 0-15,6 18-2 0,-2-31-2 16,-10 6-4-16,12 25-8 15,6-36-26-15,-12 17 2 16,4-3-2-16,2 0 2 16</inkml:trace>
  <inkml:trace contextRef="#ctx0" brushRef="#br0" timeOffset="98800.8659">30249 7915 16 0,'0'0'36'0,"2"-18"2"16,-2 18 1-16,0 0-14 0,-14-27-8 15,14 27-3-15,0 0-3 16,0 0-2-16,0 0-2 15,22 37-2 1,-16-8-1-16,5 18 0 16,1 6-1-16,2 10 0 0,-6 8 0 15,-2 5-1-15,0 1-1 16,-4-4 1-16,2-7 0 16,-4-9-1-1,2-8 0-15,-2-6-1 0,0-13 1 16,6-10-2-16,-6-20 2 15,0 0-2-15,0 0 0 16,0 0 1-16,0 0-1 16,0-28-1-16,0 10-1 15,-6-7-1-15,10 3-4 16,-22-9-27-16,18 7-8 16,-12 3-1-16,4 1 1 0</inkml:trace>
  <inkml:trace contextRef="#ctx0" brushRef="#br0" timeOffset="100388.0091">29481 9404 33 0,'9'-27'35'16,"-9"27"-4"-16,0 0-3 15,-5-37-6-15,5 37-6 16,0 0-4-16,0 0-4 0,0 0-1 16,7 19-2-16,-7-19-2 15,4 43 1-15,-4-9-1 16,4 7 0-1,0 8-1-15,8 2 0 0,-4 0-1 16,6-2 0-16,6-4 0 16,-1-9 0-16,7-9-1 15,2-7 0-15,3-12 0 16,1-8 1-16,1-10-1 16,-1-2 0-16,2-8 0 15,-7-5-1-15,-1-3 1 16,-2-3-1-16,-11 2 0 15,-5-5-2-15,4 7-1 0,-24-15-5 16,24 25-8-16,-26-11-24 16,3 1 1-1,-9 3-1-15,8 7 1 16</inkml:trace>
  <inkml:trace contextRef="#ctx0" brushRef="#br0" timeOffset="100921.1532">29775 9275 19 0,'0'0'34'0,"0"0"2"16,0 0-5-16,-6-24-9 15,6 24-4-15,0 0-4 16,0 0-4-16,0 0-2 15,0 0-1-15,0 0-2 16,10 28 0-16,-10-28-2 16,6 37 0-16,-10-7-1 15,12 5 0-15,-4 6-1 16,9 4 1-16,-1-2-1 0,8 6 0 16,-8-7 0-16,8-5 0 15,-1-2 0 1,1-9-1-16,2-7 1 15,-22-19-1-15,27 22-1 0,-27-22 0 16,24 2-1-16,-24-2 0 16,14-18-3-16,-16-3-2 15,2 21-9-15,2-30-26 16,-10 5 0-16,-4-3 0 16,-8-3 1-16</inkml:trace>
  <inkml:trace contextRef="#ctx0" brushRef="#br0" timeOffset="101232.2354">29911 9238 47 0,'0'0'40'16,"0"0"1"-16,0 0 0 16,20 19-24-16,-20-19-4 15,6 28-4-15,-4-11-2 16,14 15-3-16,-7-1-1 15,5 6-1-15,4 5 0 16,2-1 0-16,-3-2-1 16,-3-4-1-16,0-3 1 15,-2-7-1-15,-2-5 0 0,-10-20 0 16,18 24-2-16,-18-24 0 16,0 0-1-16,0 0-1 15,17-26-3-15,-26-1-4 16,9 27-6-16,-2-34-24 15,0 7 0-15,-10-1 0 16,-2 1 1-16</inkml:trace>
  <inkml:trace contextRef="#ctx0" brushRef="#br0" timeOffset="101810.3947">29998 9281 28 0,'0'0'37'0,"0"0"2"0,0-20-1 0,-10 0-16 0,30 32-6 0,-20-12-5 16,0 0-3 93,0 0-2-109,20-15-2 0,-20 15-1 0,0 0 1 0,0 0-2 0,15 3-1 0,-15-3 1 0,0 0 0 0,16 20-2 0,-16-20 1 0,0 0 0 0,14 22-1 0,-14-22 0 0,0 0 0 0,0 0 0 16,0 0 0-16,0 0 1 15,0 0-1-15,20 6 0 0,-20-6 0 16,0 0 0-16,12-22 0 16,-12 22 0-16,15-20 0 15,-15 20 0 1,14-17 1-16,-14 17-1 0,18-14 0 15,-18 14 1-15,20 0-1 16,-20 0 1-16,19 4 0 16,-19-4 0-16,26 16 0 15,-12 1 0-15,4 9 1 16,-4 1-2-16,1 11 1 16,3 1 0-16,-4-2-1 15,0 0 1-15,-2 3 0 0,-1-5-1 16,-3-6 0-16,-2-5 1 15,-6-24 0 1,8 29-2-16,-8-29 1 16,-2 18-1-16,2-18 0 15,0 0-1-15,0 0-2 0,-18-14-1 16,5-5-4-16,13 19-11 16,0 0-23-16,-14-34 0 15,2 9 1-15,4 3-1 16</inkml:trace>
  <inkml:trace contextRef="#ctx0" brushRef="#br0" timeOffset="102107.2861">30373 9200 31 0,'16'-27'38'0,"-16"27"1"0,0 0-1 16,0-34-16-16,0 34-6 15,0 0-4-15,26 20-2 16,-26-20-3-16,11 39-2 16,-9-13-1-16,8 13 0 15,-6 0-2-15,8 5 0 16,-6 1-1-16,6-8 0 16,-2 0-1-16,0-11 0 15,-1-5-1-15,-9-21-1 16,24 8-1-16,-24-8-3 15,14-23-7-15,-22-5-29 16,8-9 0-16,-12-10-1 16,4-2 0-16</inkml:trace>
  <inkml:trace contextRef="#ctx0" brushRef="#br0" timeOffset="102263.5422">30393 8973 61 0,'-10'-18'37'0,"10"18"0"15,0 0-2-15,0 0-30 16,0 0-7-16,24 2-22 16,-24-2-12-16,0 0-1 15,21 25 0-15</inkml:trace>
  <inkml:trace contextRef="#ctx0" brushRef="#br0" timeOffset="102544.993">30604 8831 63 0,'0'0'41'0,"0"0"0"16,12-19 2-16,16 34-29 16,-28-15-3-16,6 34-4 15,-1-5-3-15,7 12-1 16,-2 3 0-16,2 9-1 15,0 3-2-15,2-3 1 16,-2-2-1-16,1-7 0 16,-5-7-2-16,4-13 0 0,-4-3-2 15,-8-21-4-15,0 0-9 16,0 0-25-16,0 0-1 16,-16-35 1-16,-4 7 0 15</inkml:trace>
  <inkml:trace contextRef="#ctx0" brushRef="#br0" timeOffset="102709.1359">30571 9102 64 0,'0'0'40'16,"25"-10"0"-16,7-1-2 15,21 9-28-15,-2-16-3 16,17 10-4-16,-1-4-3 16,4-3-3-16,6 15-8 15,-24-10-27-15,6 4-1 16,-7-4-1-16,-13 0 0 15</inkml:trace>
  <inkml:trace contextRef="#ctx0" brushRef="#br0" timeOffset="102925.2161">31402 8845 76 0,'12'26'43'0,"0"-7"-1"15,-10 5 2-15,23 9-34 16,-23-5-2-16,10 9-2 15,-4-2-4-15,4-1 0 16,2-3-3-16,-3-9-1 16,9-5-5-1,-20-17-12-15,14-17-24 0,-8-3 0 16,-8-6-1-16,-8-15 2 31</inkml:trace>
  <inkml:trace contextRef="#ctx0" brushRef="#br0" timeOffset="103027.1966">31414 8631 67 0,'0'0'36'0,"0"0"0"0,19 10-10 15,9 2-58-15,-28-12-2 16,32 8-3-16,-32-8 1 16</inkml:trace>
  <inkml:trace contextRef="#ctx0" brushRef="#br0" timeOffset="103417.8468">31708 8790 84 0,'10'35'40'0,"0"-7"0"0,3 15-13 15,-13-21-16-15,20 9-4 16,-14-9-3-16,0-3-2 15,-6-19 0-15,0 0-1 16,0 0 0-16,0 0-1 16,0 0-1-16,0-47 1 15,2 6-1-15,4-10 2 16,2-2-2-16,6-2 2 16,5 2-2-16,3 2 3 0,2 8-2 15,5 11 2 1,-1 15 0-16,4 13-1 15,-7 12 1-15,-3 19-1 16,-4 6 1-16,-2 13-2 0,-5 3 0 16,-5 0-2-16,2 0-1 15,-14-14-6-15,24-1-33 16,-24-13 1-16,6-21-2 16,-14 22 1-16</inkml:trace>
  <inkml:trace contextRef="#ctx0" brushRef="#br0" timeOffset="104121.0114">29962 10193 31 0,'0'0'35'15,"0"0"1"-15,-4-37-6 16,28 35-14-16,-24-23-3 16,38 15-1-16,-23-18-2 15,23 26-2-15,-10-9-1 16,19 16-2-16,-11 3 0 15,5 12-2-15,-7 0 0 16,-1 17-1-16,-9 2-1 16,2-4 0-16,-13-1 0 15,-1-7-1-15,-4-3 1 16,-8-24-1-16,12 23 0 16,-12-23-1-16,0 0 1 0,0 0-1 15,-32-25 0-15,13 11 0 16,-9 0 0-16,-8 1 0 15,-3 5 1-15,-1 6-1 16,-1 8 2-16,1 4-1 16,3 7 1-16,9 9-1 15,11 1 1-15,15 1-1 16,9-5 1-16,19-3 0 16,6-6-1-16,9-5 0 15,13-11 0-15,-3-9 0 16,0-5-1-16,-3-10-2 15,1 5-4-15,-27-24-11 0,3 5-23 16,-13-13-1-16,-4 0 0 16,-2-3 1-16</inkml:trace>
  <inkml:trace contextRef="#ctx0" brushRef="#br0" timeOffset="104339.7689">30401 9791 70 0,'0'0'41'15,"0"0"1"-15,6 31 0 16,13 7-31-16,-7-3-3 16,10 18-2-16,-2 0-1 15,1 6-2-15,3-2 0 16,2 2-1-16,-6-8-2 0,-5-4 0 16,1-12-1-16,-8-13-1 15,6-3-3 1,-14-19-5-16,24-9-33 15,-24 9-1-15,2-36 1 0,-2 5 0 16</inkml:trace>
  <inkml:trace contextRef="#ctx0" brushRef="#br0" timeOffset="105012.9018">30290 10023 34 0,'18'4'38'16,"-18"-4"-1"-16,35-12 0 15,-11 12-19-15,-2-24-12 16,15 10-3-16,3-1-7 16,-14-1-25-16,9-4-6 15,3 9-1-15,-7-3-1 16</inkml:trace>
  <inkml:trace contextRef="#ctx0" brushRef="#br0" timeOffset="105548.3245">30977 9718 77 0,'0'0'40'0,"0"0"1"16,0 0-15-16,8 20-16 16,-10-2-1-16,14 17-4 15,-6 2 0-15,2 16-2 0,4 2-1 16,4 2 0-16,3-6 0 16,11-4-1-16,-2-9-1 15,5-13 1-15,13-9-1 16,5-20 0-16,2-16 0 15,-5-9 0-15,3-8-1 16,-8-11 1-16,-3-5 0 16,-13-5 0-16,-1 1-1 15,-12 2 0-15,-6 8 1 16,-4 9 1-16,-10 7-1 16,-2 11 0-16,8 20 1 15,-30 0-1-15,9 18 1 0,1 7-1 16,0 9 1-16,6 3-1 15,1 4 0-15,9 1 0 16,4-3 0-16,6-2-1 16,5-13 0-16,5-11-3 15,8-3 0-15,-4-22-5 0,25 12-21 16,-19-21-12 0,-3-5 0-16,3-13 1 15</inkml:trace>
  <inkml:trace contextRef="#ctx0" brushRef="#br0" timeOffset="105954.5952">31753 9616 66 0,'-17'4'40'15,"-3"14"1"-15,0 5-1 16,8 19-26-16,-21-9-5 16,13 12-3-16,-2-2-2 15,10-3-1-15,6-5-2 0,12-4-1 16,2-13 0-1,10-8-1 64,14-16-1-79,-5-10 0 0,7-7 0 0,-7-13 1 0,3-3-1 0,-10-8 0 0,5 0 1 0,-11 6 1 0,-6 1 0 0,-2 7 1 0,-4 10 1 0,-2 23 0 15,0 0 0-15,0 0 0 16,-8 21 1-16,8 9-1 15,-8 5 0-15,8 6-1 16,0 0 1-16,2-1-2 16,4-5-1-16,6-10 0 15,8-9-1 63,-4-16-4-78,15 2-6 0,-31-2-29 0,38-41-1 0,-13 7 0 0,1-9 0 0</inkml:trace>
  <inkml:trace contextRef="#ctx0" brushRef="#br0" timeOffset="106267.1108">32093 9446 56 0,'0'0'39'0,"-18"-10"1"15,18 10 1-15,-33 4-26 16,29 19-5-16,4-23-3 16,-16 32-4-16,10-15 0 15,8 3-2-15,-2-20-1 16,29 31 1-16,-7-17 0 15,4 0 0-15,0-2 0 16,1 5 0-16,5 1 1 16,-7 2 0-16,-3-1 0 0,-2 5 0 15,-2-3-1-15,-12 3 0 16,-4 1 0-16,-10 1 1 16,-12-3-2-16,0-1 0 15,-11-4 1-15,3-7-2 16,-6-3 0-16,3-8 0 15,3-6-3-15,-1-19-4 16,29 25-14-16,-20-53-20 16,12 8-1-16,0-14 0 15,10-4 1-15</inkml:trace>
  <inkml:trace contextRef="#ctx0" brushRef="#br0" timeOffset="106485.8728">32245 9167 74 0,'22'4'43'0,"-5"6"0"16,1 17 0-16,-30-3-28 16,34 27-6-16,-16 0-2 15,12 13-2-15,-4 7-3 16,3 4 0-16,-3-7-1 16,6-5 1-16,0-10-3 15,-6-14-1-15,-1-5-2 16,-13-34-2-16,24 31-8 15,-24-31-31-15,-6-25 2 16,-12-3-3-16,-1-7 3 16</inkml:trace>
  <inkml:trace contextRef="#ctx0" brushRef="#br0" timeOffset="106642.1314">32265 9485 86 0,'39'-10'40'0,"14"-6"0"15,13-25-7-15,7 25-28 16,-10-3-4-16,-4-5-7 16,8 9-32-16,-27 5-2 15,-11 6 0-15,-29 4 0 16</inkml:trace>
  <inkml:trace contextRef="#ctx0" brushRef="#br0" timeOffset="107168.313">30841 10615 78 0,'6'-21'42'16,"-6"21"0"-16,14-32-11 16,-14 32-18-16,16 18-3 15,-3 15-3-15,-13 7-2 0,14 11-2 16,-2 7 0-16,-2 5-1 15,-4 4-1-15,6 0-1 16,-6-12 0-16,-6-14-1 16,8-10-2-16,-8-11-1 15,0-20-7-15,5 18-32 16,-5-18-1-16,20-44 0 16,-8 15 0-16</inkml:trace>
  <inkml:trace contextRef="#ctx0" brushRef="#br0" timeOffset="107590.215">31631 10562 65 0,'0'0'40'15,"0"0"1"-15,0 0-1 16,-20 28-31-16,-17-18-2 16,9 13-3-16,-6-3-1 15,9 3-1-15,5-1-1 16,12 0-1-16,8-22 1 16,22 19-1-16,5-15 0 0,17 2 0 15,9-6 0-15,1 2 0 16,1 0 0-16,-6 2 1 15,-5 6 0-15,-11 7 0 16,-7 3 1-16,-14 5 0 16,-12 3 0-16,-6 5 0 15,-18-1-1-15,-4-1 0 16,1-5 0-16,-7-1-1 16,-1-9-1-16,-1-10-1 15,10-4-4-15,-13-28-9 16,25 6-27-16,-2-13-1 15,6-12 1-15,7-16-1 16</inkml:trace>
  <inkml:trace contextRef="#ctx0" brushRef="#br0" timeOffset="107824.5992">31878 10290 83 0,'0'0'43'16,"21"49"1"-16,-17-16 0 15,10 22-34-15,-12-6-4 16,10 12-2-16,-4 0-1 16,4-1-1-16,0-5-2 15,1-13-1-15,1-5-1 16,-6-15-2-16,-8-22-2 16,0 0-6-16,24-4-31 0,-28-20-1 15,-4-1 1-15,-6-11-1 16</inkml:trace>
  <inkml:trace contextRef="#ctx0" brushRef="#br0" timeOffset="108246.4995">31795 10570 60 0,'0'0'39'0,"0"0"2"16,31 4-1-16,15 2-26 15,-25-30-6-15,23 15-3 16,-5-9-1-16,9 0-2 15,-3 1 0-15,7-3-1 16,-7 0-1-16,0 1 1 0,-5-1-1 16,-1 0 1-1,-5 1-1-15,-2 1 0 16,-7 4 0-16,-9 1 0 16,-16 13 1-16,18-20-1 0,-18 20 1 15,-20-8 0-15,0 10 0 16,-5 6 0-16,-7 4 0 15,-2 7 1-15,-5 3 0 16,1 9 0-16,5 5 0 16,7 7 0-16,6 0-1 15,7 6 0-15,13-6 0 16,8-1-1-16,11-5 0 16,11-10 0-16,0-9 0 15,11-12-1-15,0-14 0 16,-1-12-2-16,3-7-1 15,-13-20-6-15,19 17-17 0,-23-28-16 16,-2 7 0-16,-7-8 0 16,-3 8 1-16</inkml:trace>
  <inkml:trace contextRef="#ctx0" brushRef="#br0" timeOffset="108652.7747">32571 10217 63 0,'0'0'41'15,"0"0"1"-15,10 35 0 16,-10-35-25-16,6 61-5 15,-6-24-5-15,11 22-1 16,-5-4-2-16,10 6-1 16,0 2-2-16,0 0 1 15,-2-8-1-15,3-16-1 16,-3-10 0-16,-2-11-1 0,-12-18 0 16,0 0-1-16,16-24 1 15,-24-17-2-15,-4-8 1 16,-4-10-2-16,2 2 2 15,-3-2 0-15,3 1 0 16,6-1 1-16,8 2 0 16,8 10 0-16,6 7 1 15,11 11 1-15,1 5 0 16,8 11 0-16,-7 9 0 16,3 14 1-16,-8 9 0 15,-3 13 1-15,-9 7-1 16,-8 10 0-16,-2 2 0 15,-12 0-1-15,-2-10 0 0,-3-2-1 16,1-9-2-16,-4-20-4 16,12 9-19-16,-12-30-18 15,-3-7-1-15,1-8 1 16,-2-1-1-16</inkml:trace>
  <inkml:trace contextRef="#ctx0" brushRef="#br0" timeOffset="115028.4911">23559 5144 71 0,'-32'2'38'16,"1"3"2"-16,3 13-12 15,-17-28-12-15,45 10-3 16,-50 12-3-16,50-12-2 15,-23 14-2-15,23-14-1 16,21 12-1-16,11-7 0 16,15 1 0-16,19 0-1 15,11-4 1-15,21 4-3 0,15-8-1 16,9 0 0-16,3-2 0 16,1-2 0-16,-7-1 0 15,-11 1 0-15,-17-2 0 16,-16-2 0-16,-24 2 0 15,-13 6 0-15,-16 0 0 16,-22 2 0-16,0 0 0 16,-16 6-3-16,16-6-41 15,-26 18-2-15,6-10 0 16,-5-6-1-16</inkml:trace>
  <inkml:trace contextRef="#ctx0" brushRef="#br0" timeOffset="115968.4286">23539 10382 58 0,'-43'13'41'0,"3"3"0"16,7-8 1-16,21 12-27 16,-20-22-2-1,36 19-3-15,-4-17-2 0,26 20-2 16,10-4-1-16,23 5-2 15,18 1 1-15,20-3-1 16,17-5-1-16,16 0 0 16,7-6-1-16,-5 0 0 15,-8-6-1-15,-13 0 0 16,-22-4 0-16,-24 2 0 16,-26 6 0-16,-19-6-1 15,-20 0-1-15,0 0-5 0,0 0-29 16,-30 1-10-16,30-1 0 15,-29-9 0 1</inkml:trace>
  <inkml:trace contextRef="#ctx0" brushRef="#br0" timeOffset="116816.9294">28002 12864 29 0,'-34'4'37'16,"7"4"2"-16,3-2 1 15,-4-18-19-15,30 30-4 16,-22-26-4-16,20 8-3 16,0 0-2-16,38 28-2 15,-10-23-1-15,23 5-1 16,14-2 0-16,20 4-1 16,20-6-1-16,27 2 0 15,6-6 0-15,4 0 0 16,-5-4-1-16,-11 4 0 15,-16 0-1-15,-19-2 0 16,-30 0 1-16,-17 2-1 0,-24-1 0 16,-20-1-1-1,0 0-1-15,-26 0 0 16,26 0-4-16,-53-11-21 16,25 15-18-16,-17-2 0 0,-1 2 0 15,1 5-1-15</inkml:trace>
  <inkml:trace contextRef="#ctx0" brushRef="#br0" timeOffset="163040.6794">1119 13373 43 0,'-52'-30'36'0,"-1"40"0"15,-6 37 1-15,-20 34-21 16,10 85-4-16,-12 35-1 15,2 73-2-15,0 23-1 16,39 25-4-16,17-8 0 16,54-16-1-16,48-37-1 15,46-57-1-15,38-76 0 16,57-85 0-16,30-78 0 16,19-64-1-16,-7-54 1 15,-15-45-1-15,-37-45 0 0,-48-36 1 16,-56-17 1-16,-55 3 0 15,-70 13-1-15,-74 28 0 16,-49 33 0-16,-46 50 0 16,-29 49-1-16,-20 46-10 15,2 64-31 1,-4 41-2-16,30 34-1 0,29 29 0 16</inkml:trace>
  <inkml:trace contextRef="#ctx0" brushRef="#br0" timeOffset="187310.1995">5141 13467 39 0,'0'0'23'0,"0"0"-1"15,-6-22-5-15,6 22-5 0,0 0-3 16,0 0-1-16,0 0-1 15,0 0 1-15,0 0-2 16,0 0 1-16,-20-6-1 16,20 6 0-16,0 0-1 15,-22 34 0-15,22-34-2 16,-23 29 0-16,9-11-1 16,6 7 0-16,-4-1-1 15,6 5 0-15,0-3 0 16,4-4 0-16,4-3 0 15,-2-19 1-15,18 24-2 16,2-24 1-16,0-6 0 16,5-6 1-16,1-6 0 0,0 1-1 15,-1-3 1 1,-3-5-1-16,-4 3 1 16,1 0-1-16,-11 1 1 15,6 1-2-15,-8-1 2 0,-6 1-1 16,-2 0-1-16,2 20 1 15,-10-27 0-15,10 27 0 16,-22-20 0-16,3 16-1 16,19 4 0-16,-28 16 0 15,8-4 1-15,3 3-1 16,-3 5 1-16,0 8-1 16,2-5 0-16,5 5 1 15,1-5-1-15,6 1 0 16,4-5 0-16,2-19 0 15,6 26 0-15,-6-26 0 16,25 2 0-16,-25-2 0 16,34-28 1-16,-16 5-1 0,-3-3 0 15,-3 3-1-15,-6-3 0 16,-4 5-1-16,-2 21-5 16,-27-14-33-16,7 14-2 15,-6 8 0-15,-1 2-1 16</inkml:trace>
  <inkml:trace contextRef="#ctx0" brushRef="#br0" timeOffset="189967.6392">5153 13536 1 0,'0'0'24'0,"0"0"7"16,7-18 1-16,-7 18-12 15,-5-18-2-15,5 18-2 16,0 0-3-16,0 0-2 16,0 0-1-16,0 0-2 15,0 0-2-15,0 0 0 16,9 34-2-16,-3-5-1 0,-2 3 0 15,6 11-1-15,-4 0 0 16,2 6-2-16,-2 0 2 16,2-6-2-16,-2-2 0 15,0-1 0-15,-4-7-1 16,2-11 0-16,-2-3-1 16,-2-19-2-16,13 18-5 15,-13-18-6-15,12-20-24 16,-12 20-1-16,2-19 0 15,-2 19 2-15</inkml:trace>
  <inkml:trace contextRef="#ctx0" brushRef="#br0" timeOffset="212109.6777">7348 13263 59 0,'4'-22'39'0,"-4"22"-1"16,0 0 1-16,0 24-31 16,10 31-1-16,-10 2 0 15,8 27-2-15,-6 0-1 16,8 7-2-16,-2-3 0 16,-2-9-2-16,-4-17 0 0,2-17-1 15,3-11-1-15,-7-34-1 16,0 0-3-16,0 0-6 15,6-47-27-15,-12 6-1 16,-1-9 0-16,-5-6 0 16</inkml:trace>
  <inkml:trace contextRef="#ctx0" brushRef="#br0" timeOffset="212437.8175">6801 13620 73 0,'-8'128'40'0,"8"1"0"15,26-5 0-15,14-24-34 16,44-16-3-16,15-43 0 16,26-33-1-16,11-37 1 15,8-42-2-15,0-25 2 16,-6-18 0-16,-25-15-1 15,-24-1 2-15,-36 1-2 16,-27 11 1-16,-46 8-1 16,-25 28 0-16,-38 17-1 15,-28 22-1-15,-17 19-2 16,-32 4-6-16,10 20-34 0,-8 8-1 16,20 6-1-16,13 8-1 15</inkml:trace>
  <inkml:trace contextRef="#ctx1" brushRef="#br0">18036 15213 0,'0'0'0,"0"0"15,0 0 1,0 0-16</inkml:trace>
  <inkml:trace contextRef="#ctx0" brushRef="#br0" timeOffset="218969.3474">3407 5595 12 0,'0'0'31'0,"0"0"1"16,-26-12-7-16,26 12-6 16,-21-21-1-16,21 21-1 15,-26-20-2-15,26 20-3 0,-32-12-3 16,32 12-1-16,-25-2-2 16,25 2-1-1,-20 0-1-15,20 0-1 16,0 0 0-16,0 0-1 0,32-2-1 15,3 2 1-15,9 2-1 16,9 6 1-16,10-2 0 16,4 8-1-16,10-2 0 15,-4-1 1-15,0-3-1 16,-2 2-1-16,1-4 1 16,-7 0-1-16,-4-2 1 15,-4 2-1-15,-5-3 0 0,-7 1 0 16,-6-2 0-16,-7 0 1 15,-8 0 0 1,-7 0-1-16,-17-2 1 16,26-4 0-16,-26 4-1 15,0 0 1-15,-14-17-1 0,-3 9 0 16,-11-2 0-16,-12-2 1 16,-11 2-1-16,-14 1 0 15,-14 3 0-15,-14 0 1 16,-15 8 0-16,-5 0-1 15,2 2 1-15,5 0-2 16,9 1 1-16,18-1 0 16,14-2-1 62,25 6 1-78,40-8 0 0,0 0 0 0,0 0 0 0,60 0 0 0,-1 0 0 0,8 0 0 0,16 2 1 0,10-8 0 0,9 8-1 0,5-2 0 0,4-2 0 15,-1 0 0-15,3 2 1 16,-1-2-1-16,-3 2-1 94,-4 2 1-94,-13 0 0 0,-9 4 1 0,-10 0-1 0,-13 2 1 0,-15-4-1 0,-8 2 1 0,-11-2-1 0,-26-4 1 0,28 6-1 0,-28-6-1 0,0 0 2 15,0 0-1-15,0 0 0 16,0 0 0-16,14-20 0 16,-14 20 0 62,0 0 1-78,0 0-2 0,-26-18 1 0,26 18-2 0,-20-12 0 0,20 12-2 0,-33-5-2 0,1-7-3 0,32 12-5 0,-53-2-28 0,27-2-1 0,-13-2 0 15,13-2 0-15</inkml:trace>
  <inkml:trace contextRef="#ctx0" brushRef="#br0" timeOffset="219624.2623">4462 5464 63 0,'-22'-8'39'0,"2"4"2"16,20 4 0-16,0 0-28 15,-20-20-5-15,20 20-1 0,0 0-1 16,28 2-1-16,-2-4-1 15,7 10-2-15,11-2 0 16,9 2 1-16,4 2-2 16,4-1 0-16,-1 3 1 15,-3-2-2-15,-12 6 1 16,-3-7 0-16,-11 1 0 16,-5 4 0-16,-26-14 0 15,18 20 0-15,-18-20 0 16,-16 27 1-16,0-11-1 15,-13 9-1-15,-5-3 1 16,-7 5 0-16,-11 1-1 16,-1-1 0-16,-4 3 1 15,3-3-2-15,3-7 1 16,10-6 1-16,3-3-2 16,12-1 1-16,7-2-1 15,19-8 1-15,0 0 0 0,0 0 0 16,0 0-1-16,31 18 1 15,-9-16 0-15,-2-2 0 16,9-2 0 0,-7-4 0-16,-2-2-1 0,-2-2 1 15,-18 10 0-15,27-33-1 16,-19 15 1-16,8 0-1 16,-8-3 1-16,6 3-1 15,-7-1 1-15,3-1-1 16,-10 20 0-16,14-26 0 15,-14 26 0-15,8-19 1 16,-8 19-1-16,0 0 1 16,6-20 0-16,-6 20-1 0,0 0 1 15,0 0-1-15,0 0 1 16,0 0-1 62,0 0 1-78,20 2-1 0,-20-2 0 0,0 0 1 0,0 0-1 0,0 0-2 0,0 0 0 0,-20 10-3 0,20-10-4 0,-24 18-31 0,24-18-1 16,-29 2 0-16,9-2-1 15</inkml:trace>
  <inkml:trace contextRef="#ctx1" brushRef="#br0" timeOffset="3920.1711">19517 15017 0</inkml:trace>
  <inkml:trace contextRef="#ctx0" brushRef="#br0" timeOffset="222733.1851">6402 6388 9 0,'0'0'33'16,"0"0"1"-16,0 0 1 15,-5 18-11-15,5-18-5 16,0 0-2-16,0 0-4 16,0 0-2-16,0 0-2 15,0 0-2-15,0 0-1 16,0 0-1-16,0 0-1 15,31 0-1-15,-31 0 0 0,38 0-1 16,-11 0-1-16,1 3 0 16,4-3 0-16,-1 4 0 15,3-2-1-15,-7-2 0 16,3-2 1 62,-8-2-1-78,-3-1 1 0,-19 5-1 0,28-8 0 0,-28 8 1 0,20-14-1 0,-20 14 0 0,0 0 0 0,0 0 0 0,0 0 1 0,-24-6-1 16,0 6 0-16,3 0 1 15,-11-4-1-15,-1 2 1 16,-5 2-1-16,-1 2 0 0,5-4 0 16,-4 2 0-16,11 2 0 15,-5 0-2-15,12 4-2 16,-1-12-4-16,21 6-27 15,-20-8-8-15,20 8-2 16,-30-25 1-16</inkml:trace>
  <inkml:trace contextRef="#ctx0" brushRef="#br0" timeOffset="223765.082">3216 5807 1 0,'0'0'19'0,"-24"-29"9"16,24 29-9-16,0 0 0 16,-28-26 0-16,28 26 2 15,-25-4-3-15,25 4-4 16,0 0-4-16,0 0-2 0,-20 6-1 15,20-6-2-15,0 0 0 16,14 22 0-16,-14-22-1 16,27 31 1 62,-3-4-1-78,15 13 0 0,15 5-1 0,15 14 1 0,10 5-1 0,10 13 0 0,13 3-1 0,3 11-1 0,0 3 0 0,-1 0 0 0,-7 2-1 15,-10-1 0-15,-8-3 1 16,-8-14-1-16,-12-5 0 16,-5-12 1-16,-11-18-1 15,-7-8 1-15,-7-13-1 0,-7-14 0 16,-22-8 0-16,24-4 0 16,-24 4 1-16,0-28-1 15,-10 9 0-15,0-3-1 16,-2 4-1-16,-8-7-1 15,6 7-1-15,-9-7-3 16,23 25-3-16,-42-28-15 16,42 28-17-16,-37 6 0 15,37-6 1-15,-32 32 1 16</inkml:trace>
  <inkml:trace contextRef="#ctx0" brushRef="#br0" timeOffset="224155.7318">4270 7041 40 0,'0'0'38'0,"0"0"1"16,0 0 1-16,-20-7-22 15,20 7-4-15,0 0-3 16,14 27-3-16,-14-27-2 16,26 31-1-16,-12-11-1 15,13 11 0-15,-1 1-1 16,11 5-1-16,-3-5-1 15,3 1 0-15,-1-8 0 16,0-7 0-16,-9-10 0 16,-1-14-1-16,-4-8 0 15,-5-11 1-15,-3-5 0 0,0-3-1 16,-8-6 1-16,0 0-1 16,-4-3 0-16,-4 7 1 15,0 4-1-15,-8-1 0 16,2 3 0-16,-4 1 0 15,4 7-1-15,-5 3 0 16,13 18 0-16,-14-27-2 16,14 27-3-16,0 0-7 15,0 0-31-15,0 0 1 16,0 0-1-16,0 0 1 16</inkml:trace>
  <inkml:trace contextRef="#ctx0" brushRef="#br0" timeOffset="228296.5614">3447 16503 19 0,'-26'-22'34'0,"26"22"3"0,-22-21 0 16,-3 3-17-16,25 18-4 16,0 0-4-16,-6 32-2 15,0-13-3-15,18 20 0 16,-16 9-2-16,19 12-1 15,-13-1-1-15,10 10-1 16,-4 0-1-16,4-8-1 16,-4-5-2-16,-2-18-1 15,8-11-3-15,-14-27-8 16,0 0-26-16,17-41-1 16,-21 0 0-16,-3-12 0 15</inkml:trace>
  <inkml:trace contextRef="#ctx0" brushRef="#br0" timeOffset="228593.4494">3067 16485 62 0,'-41'100'40'16,"2"22"-1"-16,1 10 0 16,24 7-30-16,8-21-3 15,34-2-2-15,17-28 0 16,32-31-2-16,16-38-1 15,18-40-1-15,1-34 1 16,-3-26-1-16,-8-11 0 16,-19-12 1-16,-22-8-1 0,-29 6 1 15,-29 10 1-15,-21 12 0 16,-29 15 0-16,-17 14-1 16,-6 8-1-16,-16 14-3 15,10 21-7-15,6-6-30 16,10 10-3-16,11 4 1 15,23 6-1-15</inkml:trace>
  <inkml:trace contextRef="#ctx0" brushRef="#br0" timeOffset="230029.2628">9281 16024 36 0,'0'0'39'16,"0"0"-2"-16,0 0 2 16,4 18-21-16,12 19-7 0,-18-9-2 15,16 19-4-15,-6-4-1 16,10 12-2-16,-7-4 0 15,5 2-1-15,-4-6-1 16,0-10 0-16,0-3-3 16,-10-17 0-16,10 1-6 15,-12-18-20-15,-10-20-12 16,8-5 2-16,0-5-1 16</inkml:trace>
  <inkml:trace contextRef="#ctx0" brushRef="#br0" timeOffset="230357.4055">9013 15967 68 0,'-50'89'40'16,"7"17"0"-16,15 15 1 15,9-5-33-15,38-2-3 16,23-10-1-16,35-20-1 15,22-25-2-15,29-33-1 16,12-34 0-16,10-33-2 16,0-24 2-16,-14-18-1 15,-17-13 2-15,-32-4 0 16,-30-6 0-16,-35 2 1 16,-32 10 0-16,-34 8 0 0,-29 17 0 15,-17 14 0-15,-23 14-2 16,-9 9-3-16,7 28-8 15,-5-1-30-15,9 5-1 16,16 7-1-16,10-3 0 16</inkml:trace>
  <inkml:trace contextRef="#ctx0" brushRef="#br0" timeOffset="244060.953">19697 13991 28 0,'0'0'32'15,"-26"-4"1"-15,26 4-9 0,0 0-6 16,0 0-3-1,0 0-3-15,0 0-4 16,0 0 0-16,0 0-3 16,0 0 0-16,0 0-1 0,0 0-1 15,14-18-1-15,6 12 0 16,3 1-1-16,11-1 1 16,0-2-1-16,5 0 0 15,-1 0-1-15,3 2 1 16,-3 2 1-16,-5 2-1 15,-7-2 0-15,-8 4 1 16,-18 0 0-16,0 0 0 16,0 0 0-16,0 0-1 15,-30 6 1-15,-6 0 0 16,-9 0-1-16,0 2 1 16,-9-2-1-16,9 2 0 15,-1-2 1-15,9-1-2 0,11-5 1 16,26 0-1-16,-16-3 0 15,16 3-1-15,0 0 1 16,34-18-1-16,-8 12 0 16,1-4 0-16,7 2-1 15,-8 2-1-15,3 4-1 16,-29 2-2-16,30-3-3 16,-30 3-30-16,-28 0-2 15,10 5 2-15,-9-5-1 16</inkml:trace>
  <inkml:trace contextRef="#ctx0" brushRef="#br0" timeOffset="248736.1406">22161 16570 37 0,'-14'-18'26'0,"14"18"-3"16,0 0-1-16,-12-31-2 16,12 31-3-16,0 0-6 15,0 0-2-15,18 23-2 16,-2 7-2-16,4-1-1 15,23 24 0-15,-1 6 0 16,23 18-1-16,6 9 0 16,10 14 0-16,2 6 0 15,8 2-1-15,-7-4 1 16,-5-12-1-16,-7-9 0 16,-7-21-1-16,-12-14 1 0,-6-15-1 15,-3-15 0-15,-11-9 0 16,-7-7-1-16,-6 0 1 15,-20-2 0-15,20-2 0 16,-20 2-1-16,0 0 0 16,0 0 1-16,0 0 0 15,0 0 0-15,0 0-1 16,0 0 0-16,0 0 0 16,0 0 0-16,0 0 0 15,-6-17-1-15,6 17-1 16,0-22-2-16,-2 2-2 15,2 20-5-15,-6-17-28 16,6 17-3-16,0 0 1 0,0 0 0 16</inkml:trace>
  <inkml:trace contextRef="#ctx0" brushRef="#br0" timeOffset="249797.5185">22986 17710 57 0,'-7'-18'37'16,"7"18"0"-16,-6-25-10 0,6 25-14 15,8-18-3-15,-8 18-1 16,0 0-2-16,25-15-2 15,-25 15 0-15,0 0-1 16,18-2-1-16,-18 2 1 16,26 21-2-16,-11-5 0 15,5 1-1-15,10-1 0 16,-3 2 1-16,11 0-2 16,-4-1 1-16,5 1-1 15,-5-2 1-15,-3-3-1 16,1-1 0-16,-9-2 1 15,-5-4-1-15,-18-6 0 16,26 10 0-16,-26-10 1 0,0 0-1 16,0 0 1-16,0 0-1 15,0 0 0-15,0 0 1 16,6-22-1-16,-6 22 0 16,-6-35 0-16,0 9 0 15,-2-5 0 1,2-3 0-16,0-3 0 15,-2 0 0-15,-4 5-1 0,5 1 1 16,1 5 0-16,0 7-1 16,6 19 1-16,-12-28-1 15,12 28 1-15,0 0-1 16,0 0 1-16,0 0 0 16,0 0 0-16,-8-17 0 15,8 17 0-15,0 0 0 16,0 0 1-16,0 0-1 15,0 17 0-15,0-17 0 0,0 0 1 16,0 0-1 0,6 22 0-16,-6-22 0 0,0 0-1 15,0 0 2 1,0 0-1-16,0 0 0 16,0 0 0-16,0 0 0 0,0 0 1 15,0 0-1-15,0 0 0 16,0 0-1-16,-24 6 2 15,24-6-1-15,-8 21 0 16,6-3 1-16,2 10-1 16,-6 1 0-16,8 8 1 15,-2 1-1-15,6-1 0 16,0-4 0-16,0 1 1 0,0-3-1 16,0-7 0-16,-2-3 1 15,6-3-1-15,-10-18 0 16,8 25 0-16,-8-25 0 15,0 0 0-15,0 0 0 16,0 0 1-16,0 0-1 16,-22-6 0-16,22 6 0 15,-32-23 1-15,13 13-1 16,-7 0 0-16,0 0 0 16,-1 1-1-16,-5 1 1 15,0 2 0-15,1-2 0 16,3 2 0-16,1 4 0 15,1-2 0-15,2 2 0 0,24 2 0 16,-29-2-1-16,29 2 1 16,0 0-2-16,-18 4 0 15,18-4-3-15,0 0-4 16,18 2-32-16,-18-2-1 16,0 0-1-16,0 0 0 15</inkml:trace>
  <inkml:trace contextRef="#ctx0" brushRef="#br0" timeOffset="264001.2875">24783 17475 4 0,'0'0'16'0,"6"-22"0"15,-6 22 0-15,0 0 0 16,-4-26-1-16,4 26 1 15,0 0-1-15,0 0-1 16,-6-17-2-16,6 17-2 16,0 0-1-16,0 0-3 0,0 0 0 15,-4 33-2-15,-2-15 0 16,2 11-1-16,-3-1 0 16,5 7-1-16,-8-2 0 15,4 1 0-15,2-9-1 16,0-5 0-16,4-20 0 15,-6 20 0-15,6-20 0 16,0 0-1-16,0 0 0 16,14-22 0-16,-14 22 0 15,24-24 1-15,-24 24-1 94,39-25 0-94,-19 17 0 0,7 2 0 0,3 2-1 0,-2 0 1 0,-3 2-1 0,1-2-1 0,0 8-2 0,-26-4-2 0,35-4-6 0,-37-15-14 0,2 19-12 16,10-26 0-16,-10 26 0 0</inkml:trace>
  <inkml:trace contextRef="#ctx0" brushRef="#br0" timeOffset="264188.8003">25006 17420 39 0,'0'0'38'15,"0"0"2"-15,20 33 0 16,-28-11-19-16,22 36-8 16,-20-7-4-16,12 16-4 0,-10-2-1 15,4 0-3-15,0-2-3 16,-2-18-4 0,16-10-33-16,-14-8-1 15,6-9-1-15,-6-18-1 0</inkml:trace>
  <inkml:trace contextRef="#ctx0" brushRef="#br0" timeOffset="273141.2861">24685 17372 18 0,'1'-17'22'15,"-1"17"-4"-15,0 0 3 16,0 0-8-16,0 0-3 16,0 0-2-16,0 0 0 15,0 0 0-15,0 0 0 16,0 0-1-16,18 25-1 0,-18-25 0 16,-4 30-1-16,-2-13 0 15,6 9-1-15,-4-1-1 16,-1 3-1-1,-1-5 1-15,0 3-2 0,-6-4 1 16,4 1-1-16,-4-3 0 16,4-1 0-16,8-19 0 15,-14 28-1-15,14-28 1 16,0 0 0-16,0 0-1 16,0 0 0-16,28-22 0 15,-10-1 0-15,-2-7-1 16,3-5 2-16,-1-2-2 15,-4-1 1-15,0 5-1 0,-2 0 1 16,1 1 0-16,1 3 0 16,0-1 1-1,-2 11-1-15,2-1 1 16,-14 20-1-16,25-29 0 0,-25 29 1 16,24-18 0-16,-24 18-1 15,0 0 2-15,22 14-1 16,-22-14 0-16,20 33 0 15,-9-11 0-15,7 1 0 16,-2 3 0-16,2 1 0 16,-2-1-1-16,3-3 1 15,1-5 0-15,-2 2 0 0,2-7 0 16,-20-13 0 0,27 30 0-16,-27-30-1 15,24 21 1-15,-24-21 0 16,14 18 0-16,-14-18 0 0,0 0-1 15,0 0 1-15,0 0 0 16,0 0-1-16,0 0 1 16,-20 2-1-16,0-8 0 15,-3 4 0-15,-7-2 1 16,-8 2-1-16,1 2 0 16,-3 2 0-16,5 4 0 15,3-2 1-15,1 0-1 16,9 0 0-16,22-4 0 15,-26 4 0-15,26-4 0 16,0 0-1-16,0 0 2 16,0 0-2-16,20 8 0 15,-4-8 1-15,13-2 0 0,3 0-1 16,4-2 1-16,3 0 0 16,1-2 0-16,-1 0 0 15,-3 4 0-15,-9 0 0 16,-7 0 1-16,-20 2-1 15,0 0 0-15,6 18 1 16,-6-18-1-16,-32 25 1 16,7-13 0-16,-1-2-1 15,-2 0 0-15,-3-4 1 16,3-8-1-16,2-4 0 16,3-4-1-16,23 10 1 15,-28-31-2-15,16 13 0 16,12 18-2-16,-8-39 1 0,8 39-3 15,6-34 1 1,-6 34-2-16,18-35 1 16,-18 35 0-16,14-39 2 15,-6 21 0-15,-8-5 1 0,2 3 1 16,-4 0 2-16,2 20 1 16,-12-31 1-16,12 31 1 31,-14-26 0-31,14 26 0 0,0 0 1 0,-20-21 0 15,20 21 0-15,0 0 0 16,-8 21 0-16,4-1-1 16,4 13 0-16,-3 3 1 15,4 9-2-15,-1 2 2 16,6 8-2-16,2-4 0 16,4 0-1-16,4-6 0 15,2-6 0-15,1-7-1 16,-1-7 1-16,-4-7-1 0,-14-18 0 15,26 10 0-15,-26-10 0 16,14-34 0-16,-12 5 0 16,-4-10-2-16,-4-8 2 15,-8-4-2-15,0-2 2 16,-4 5-1-16,-2 9 1 16,1 12-2-16,19 27 2 15,-26-2 1-15,20 27-1 16,10 20 1-16,2 18-1 0,4 12 1 15,2 9-3-15,2 6-1 16,-7-13-12 0,11 7-23-16,-6-5-1 15,0-10-1-15,-8-12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7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0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3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4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8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BE45-6B63-4827-B8CA-89C12F613D2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2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 Physics 1/2 </a:t>
            </a:r>
            <a:b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 Review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I-9/II-1: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Electrostatics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7760" y="145440"/>
              <a:ext cx="10958400" cy="6293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00" y="135360"/>
                <a:ext cx="10987560" cy="63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50280" y="204120"/>
              <a:ext cx="11333520" cy="6285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840" y="199080"/>
                <a:ext cx="11359440" cy="63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57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1360" y="197640"/>
              <a:ext cx="10770840" cy="4275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520" y="185400"/>
                <a:ext cx="10803240" cy="43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764000" y="281160"/>
              <a:ext cx="9774000" cy="3194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9600" y="266040"/>
                <a:ext cx="9792000" cy="32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2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7400" y="144720"/>
              <a:ext cx="11813040" cy="6404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20" y="129960"/>
                <a:ext cx="11838600" cy="64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588320" y="160200"/>
              <a:ext cx="10380600" cy="6307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8600" y="150120"/>
                <a:ext cx="10404720" cy="63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01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9280" y="137520"/>
              <a:ext cx="10925640" cy="6468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40" y="129960"/>
                <a:ext cx="10950480" cy="64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7040" y="177840"/>
              <a:ext cx="11750400" cy="6359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60" y="165600"/>
                <a:ext cx="11777760" cy="63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2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AP Physics 1/2  Exam Review</vt:lpstr>
      <vt:lpstr>PowerPoint Presentation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Physics 1/2  Exam Review</dc:title>
  <dc:creator>BETSY HONDORF</dc:creator>
  <cp:lastModifiedBy>BETSY HONDORF</cp:lastModifiedBy>
  <cp:revision>19</cp:revision>
  <dcterms:created xsi:type="dcterms:W3CDTF">2015-03-25T15:32:22Z</dcterms:created>
  <dcterms:modified xsi:type="dcterms:W3CDTF">2016-04-27T17:07:34Z</dcterms:modified>
</cp:coreProperties>
</file>