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663" r:id="rId2"/>
  </p:sldMasterIdLst>
  <p:notesMasterIdLst>
    <p:notesMasterId r:id="rId10"/>
  </p:notesMasterIdLst>
  <p:handoutMasterIdLst>
    <p:handoutMasterId r:id="rId11"/>
  </p:handoutMasterIdLst>
  <p:sldIdLst>
    <p:sldId id="562" r:id="rId3"/>
    <p:sldId id="561" r:id="rId4"/>
    <p:sldId id="406" r:id="rId5"/>
    <p:sldId id="319" r:id="rId6"/>
    <p:sldId id="321" r:id="rId7"/>
    <p:sldId id="376" r:id="rId8"/>
    <p:sldId id="462" r:id="rId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E6E6B2"/>
    <a:srgbClr val="F01276"/>
    <a:srgbClr val="C63C98"/>
    <a:srgbClr val="0B4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3" autoAdjust="0"/>
    <p:restoredTop sz="94595" autoAdjust="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68"/>
    </p:cViewPr>
  </p:sorterViewPr>
  <p:notesViewPr>
    <p:cSldViewPr>
      <p:cViewPr varScale="1">
        <p:scale>
          <a:sx n="57" d="100"/>
          <a:sy n="57" d="100"/>
        </p:scale>
        <p:origin x="-1472" y="-10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914090" eaLnBrk="0" hangingPunct="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/>
              <a:t>Physics C Energy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0"/>
            <a:ext cx="2972097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defTabSz="914090" eaLnBrk="0" hangingPunct="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E7E07A87-D964-4CFA-8815-80BD5766A69D}" type="datetime1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8"/>
            <a:ext cx="2972098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defTabSz="914090" eaLnBrk="0" hangingPunct="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/>
              <a:t>Bertrand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830658"/>
            <a:ext cx="2972097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defTabSz="914090" eaLnBrk="0" hangingPunct="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DC807E62-6608-4D4B-90CD-C7A1B1507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22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1T13:22:14.8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8078 9410 12 0,'0'0'26'16,"-14"-50"1"-16,6 31-1 16,-24-19-14-16,-5-1-7 15,-5-3-1-15,-20-6-1 16,-11 0 0-16,-22-11 2 0,-5 7-1 16,-24-11 2-1,-9 17-2-15,-29-10 2 16,-8 16-2-16,-28 1 0 15,-22 15-2-15,-29 4-1 0,-27 15 0 16,-25 3 0-16,-17 13 0 16,-14 5 1-16,-3 10-1 15,-5 7 1-15,22 13-1 16,11 12 1-16,28 13-1 16,24 9 0-16,29 10 0 15,28 10-1-15,32 7 1 16,29 10-1-16,39 4 1 15,34-2 0-15,41 0 0 16,40-4 1-16,51 2-1 16,44-2 0-16,53-2 0 15,46-15 0-15,47-13 0 16,47-16 0-16,40-21-1 0,35-21 1 16,35-35-1-16,13-30 1 15,16-30 0-15,-3-24 1 16,-7-25 0-16,-31-19 0 15,-28-10 0-15,-53-13 0 16,-56-2 0-16,-69 0 0 16,-78 6 0-16,-78 9-1 15,-78 21-1-15,-77 16 2 16,-77 22-2-16,-65 22 0 16,-62 27-2-16,-39 28-3 15,-48 16-8-15,-12 30-25 16,-21 24 0-16,-5 19-1 15,10 15-1-15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1T13:22:46.0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11835 4968 49 0,'-13'-21'36'16,"13"21"0"-16,-8-20 2 15,8 20-22-15,0 0-4 16,21 18-1-16,-23-1-1 15,16 25-2-15,-11 6-3 16,9 15-1-16,0 6 0 16,-1 12-2-16,1 2-1 15,-1-3-1-15,3-9 0 16,-5-10-2-16,3-9 0 0,-4-13-2 16,3-9-3-1,-11-30-6-15,14-19-26 16,-12-14-2-16,0-13 1 15,-8-15 0-15</inkml:trace>
  <inkml:trace contextRef="#ctx0" brushRef="#br0" timeOffset="279.9638">11524 4830 53 0,'-19'-29'33'0,"15"-4"2"16,22 4-1-16,36 16-24 15,4-8-2-15,28 27-2 0,1 3 0 16,15 22-1-16,-7 3 0 16,-3 16-1-1,-18 2 1-15,-16 8-2 16,-28-7 1-16,-16 1-1 0,-22-16 1 16,-15-5-2-16,-19-10 0 15,-7-10-1-15,-6-5-2 16,-7-14-2-16,10 6-5 15,-14-23-22-15,26 8-10 16,7-8 1-16,17 4-1 16</inkml:trace>
  <inkml:trace contextRef="#ctx0" brushRef="#br0" timeOffset="803.889">12319 4964 51 0,'16'-17'34'0,"5"-14"1"15,8 0 2-15,23 10-28 16,-10-17 0-16,22 22 0 15,-14-7 0-15,19 25-2 16,-15 0-2-16,6 21-2 16,-10 8 1-16,-3 7-2 15,-11 3 0-15,-5 3-1 0,-8-2 0 16,-5-6 0-16,-7-7 0 16,-3-4 0-16,-8-25-1 15,0 0 0-15,0 0 0 16,0 0 0-16,-31-19 0 15,8-4-1-15,-6 0 0 16,-6 4 1-16,-5-1-1 16,-5 9 2-16,1 5-1 15,0 10 1-15,1 8 1 16,7 11-1-16,5 5 1 16,12 5 0-16,9 3 0 15,16 3-1-15,11-3-1 16,12-5 1-16,13-6-2 0,9-12-1 15,8-7-1-15,-3-19-4 16,16 7-8-16,-24-25-24 16,6-1-2-1,-16-16-1-15,-3-6 2 0</inkml:trace>
  <inkml:trace contextRef="#ctx0" brushRef="#br0" timeOffset="1039.5356">13185 4507 76 0,'0'0'40'16,"18"-3"0"-16,-9 27 0 15,-20-1-28-15,26 29-3 0,-9 0-2 16,7 17-1-16,1 0-2 16,1 6-2-1,3-2 0-15,-1 0-1 16,0-8-1-16,-3-13-2 0,1 0-1 15,-7-28-6-15,11 11-26 16,-19-35-6-16,0 0 0 16,0 0-1-16</inkml:trace>
  <inkml:trace contextRef="#ctx0" brushRef="#br0" timeOffset="1528.3879">12948 4918 67 0,'0'0'36'16,"2"-19"1"-16,21 9-2 0,14 8-29 16,7-17-1-1,20 0-2-15,-3-4-1 0,5 2-2 16,-2 1 0-16,-8 3 0 16,-8 4 1-16,-8 11 1 15,-13 2 1-15,-4 19 1 16,-11 2 0-16,3 16 1 15,-9-1 1-15,6 14 0 16,-8-4-1-16,3 10-1 16,-3-10-1-16,2 0 0 15,-4-6-1-15,0-7-1 0,2-7 0 16,-4-26-2-16,4 22 0 16,-4-22 0-1,25-22 0-15,-4-6-1 16,8-5 1-16,6-9-1 0,3 0 0 15,8-1 1-15,3 5 0 16,-5 7 1-16,-2 14 1 16,-1 11 0-16,-8 14 1 15,-2 15 1-15,-8 6-1 16,-4 9 0-16,-4 6 0 16,-3-1 0-16,-2-1-2 15,-5-4-1-15,3-5-1 0,-4-14-4 16,8 8-7-1,-12-27-29-15,0 0 0 16,17-14 1-16,-4-9-1 16</inkml:trace>
  <inkml:trace contextRef="#ctx0" brushRef="#br0" timeOffset="1675.9763">14323 5014 91 0,'21'4'41'0,"12"-1"-2"15,4-3 1-15,7 2-37 16,12 6-14-16,0-14-25 16,-2 1-4-16,-8-5 1 15,-1-4-1-15</inkml:trace>
  <inkml:trace contextRef="#ctx0" brushRef="#br0" timeOffset="2223.6713">15299 4795 85 0,'-13'29'42'0,"13"-29"-1"16,0 46-1-16,-4-27-28 15,21 19-4-15,-13-3-1 16,10 9-3 0,-5 0-2-16,5-2 0 0,-5 1-2 15,-5-9-1-15,4 1-4 16,-8-35-7-16,4 25-29 16,-4-25 0-16,0 0-2 15,-23-41 2-15</inkml:trace>
  <inkml:trace contextRef="#ctx0" brushRef="#br0" timeOffset="2376.4925">15199 4670 85 0,'-6'-23'37'16,"6"23"0"-16,0 0-2 15,0 0-38-15,41-2-31 0,-20 14-3 16,2 1 1-16,0 5-2 15</inkml:trace>
  <inkml:trace contextRef="#ctx0" brushRef="#br0" timeOffset="2771.5841">15598 4845 90 0,'12'27'40'0,"-5"-2"2"16,-9-2-1-16,6 6-34 16,-8-3-1-16,8 13-2 0,-6-3 0 15,0-1-3-15,1-3 0 16,-1-7-1-16,4-6-1 16,-2-19 0-16,0 0 0 15,0 0-1-15,28-38 0 16,-10 5 1-16,5-5-1 15,2-6 1-15,8 2 0 16,-2 3 1-16,2 9-1 16,1 11 2-16,-3 7 0 15,-2 16 0-15,-2 7 2 16,-6 12-2-16,-5 12 1 16,-3 1-1-16,-3 9 1 0,-6-1-2 15,0 0-1-15,-4-10-4 16,9 10-5-16,-17-17-30 15,20-9-1-15,-12-18 1 16,29 3-2-16</inkml:trace>
  <inkml:trace contextRef="#ctx0" brushRef="#br0" timeOffset="3412.2562">16377 4935 95 0,'-40'29'41'0,"13"-2"1"0,-12-4-2 16,10 19-31-16,-9-8-3 15,13 11-1-15,5-5-2 16,13-4-3-16,14-11 0 16,15-11-2-16,14-10 0 15,9-18-1-15,7-5 0 16,-2-21 0-16,2-8-1 15,-10-19 1-15,-1-4 0 16,-14-10 1-16,-8-1 1 16,-9 7 2-16,-8-2-1 15,-2 14 2-15,-8 5 1 16,6 22 0-16,-9 15 0 16,11 21 1-16,0 0-1 0,-22 44 0 15,17 6-1-15,1 13 1 16,2 6-1-1,4 12 0-15,3-1 0 16,7 1-1-16,9-8 0 0,8-6-1 16,10-16 1-16,7-12-2 15,8-16 0-15,0-15 1 16,8-16-1-16,-4-17 0 16,0-10-1-16,-10-13 0 15,-6-9 1-15,-11-6-1 16,-6 3 1-16,-11 4 0 15,-11 9 0-15,-6 8 1 16,-9 14 1-16,-5 21 0 0,-6 18 0 16,-1 17 1-16,-1 7 0 15,6 10-1 1,4 6 1-16,11 1-1 16,8 3 0-16,7-10-1 0,14-6 1 15,6-11-3-15,10-8 0 16,1-14-3-16,12 3-3 15,-17-33-22-15,15 7-13 16,-8-17 2-16,0 1-1 16,-9-11 0-16</inkml:trace>
  <inkml:trace contextRef="#ctx0" brushRef="#br0" timeOffset="3816.3956">17483 4914 67 0,'-2'-27'40'0,"2"27"2"15,0 0-1 1,-4 52-16-16,-8-23-14 15,18 23-3-15,-6-3-1 16,6 17-3-16,0-1 0 0,3 6-2 16,1-6-1-16,1-9 0 15,1-6-1-15,2-18 0 16,-1-9-1-16,-13-23 1 16,17-4-1-16,-13-21 0 15,-2-15-1-15,-8-16 0 16,1-7-1-16,-1-15 1 15,-2-3-1-15,2-2 0 0,4 3 1 16,6 5 0 0,6 10 0-16,9 13 2 15,6 12-1-15,6 17 1 16,6 13 1-16,1 14 0 0,1 15 1 16,-1 12 0-16,-9 7 2 15,-7 8-2-15,-17 4 1 16,-8 6-1-16,-19-4 1 15,-5-3-2-15,-13-8 0 16,-6-9-1-16,-1-5-4 16,-7-27-15-16,14 10-23 15,-3-18-1-15,12-1 0 16,3-9 1-16</inkml:trace>
  <inkml:trace contextRef="#ctx0" brushRef="#br0" timeOffset="5284.1035">18054 5167 39 0,'0'0'34'0,"-20"19"3"16,20-19 0-16,0 0-19 0,0 0-2 16,0 0-3-16,33-11-3 15,-33 11-4-15,48-23-1 16,-17 0 0-16,12 2-3 15,-3-12 0-15,4 1-1 16,-5-11 0-16,-2 1-1 16,-8 0 0-16,-8 0 0 15,-12 3-1-15,-9 11 2 16,-15 6-1-16,-10 21 1 16,-14 12 0-16,-3 16 0 15,-4 9 1-15,3 12 0 16,3 2 0-16,13 8 0 0,9-3-1 15,18-5 0-15,16-8-1 16,13-9-1-16,11-14-2 16,6-17-1-16,8-6-1 15,-3-21-1-15,6-1 0 16,-8-22 1-16,1 2-1 16,-14-12 2-16,-1 6 2 15,-8 8 4-15,-9 4 0 16,1 17 3-16,-19 23-1 15,17-2 2-15,-15 19 1 16,10 23-1-16,-10 5 0 16,7 12-2-16,-3 1 0 15,4 5-2-15,-4-13 1 0,1-8-2 16,-1-6 0-16,0-11-1 16,-6-25 0-16,0 0-1 15,27-7 1-15,-16-22-1 16,3-4 0-16,3-9 0 15,3-2-1-15,5-4 1 16,2 4-1-16,2 7 2 16,3 5-1-16,1 11 0 15,0 9 1-15,5 12 0 16,-1 14 2-16,2 11-1 16,-5 7 0-16,-3 9 0 15,-6 5 0-15,-1 3-3 16,-3 3 0-16,-10-13-4 0,11 12-12 15,-11-24-23-15,5-4-1 16,-16-23 0-16,30 6-1 16</inkml:trace>
  <inkml:trace contextRef="#ctx0" brushRef="#br0" timeOffset="6438.7382">19622 5044 91 0,'0'0'41'0,"-45"23"1"16,16 6-1-16,-11-11-31 16,9 28-3-16,-4-4-3 15,12 4-1-15,6-6-2 0,15-5-1 16,15-9-1-16,14-14-1 16,14-10-1-16,5-21-1 15,10-8 1 1,-4-21-2-16,2-10 0 0,-10-20 1 15,-3-7 1-15,-12-5 2 16,-10-2 0-16,-7 6 2 16,-12 1 1-16,0 20 1 15,-14 8 2-15,9 28-1 16,-15 19 1-16,20 10 0 16,-36 46-2-16,20 10 1 15,-1 9-1-15,5 14-1 16,8 1 0-16,6 7 0 0,12-7-1 15,9-7-1-15,10-13 1 16,9-13 0 0,10-16-2-16,12-14 1 15,5-17 0-15,1-11 0 0,-3-16-1 16,1-11 0-16,-7-4 0 16,-8-8 0-16,-11 0 0 15,-13 6 0-15,-14 1 0 16,-11 15 1-16,-11 10 0 15,-13 13 1-15,-7 12-1 16,-6 13 1-16,1 10 1 16,-1 7-2-16,8 7 2 0,7 0-2 15,13-2 1 1,12 0-1-16,13-7-1 0,9-10-1 16,13-4-2-1,0-23-2-15,14 6-3 0,-15-33-4 16,23 12-3-16,-30-35 0 15,22 16 4-15,-23-26 3 16,6 10 4-16,-9 4 6 16,-10-1 4-16,7 20 5 15,-23-8 4-15,19 43 1 16,-23-6-2-16,5 25-3 16,-8 6-1-16,5 17-4 15,-6 3-1-15,6 9-1 16,0-3 0-16,-1-5-2 15,5-4 0-15,4-11 0 16,1-11-2-16,-11-26 0 16,35 14 0-16,-16-29 0 0,5-8 0 15,3-12 0-15,-4-3 0 16,2-5 0-16,-2-1 0 16,-2 8 1-16,-5 3 0 15,-3 12 0-15,-13 21 1 16,0 0-1-16,16 4 1 15,-16 21 0-15,3 8 0 16,5 5 0-16,4 0 0 16,3 3-1-16,8-7 0 15,6-5 0-15,8-16 0 16,5-11 1-16,7-11-1 16,5-18-1-16,-2-14 0 15,0-18 1-15,2-14-2 0,-2-11 1 16,-4-1 0-16,-6 1 1 15,-9 7-1-15,-8 10 1 16,-5 11 1-16,-5 30 0 16,-15 26 1-16,0 0 0 15,-4 48-1-15,-2 7 0 16,-3 10 1-16,5 6-1 16,2 8-1-16,6-4 0 15,9-4 0-15,10-4 0 16,10-15 0-16,4-14 0 15,9-9 0-15,0-14-1 16,3-9-3-16,-11-19-3 16,10 3-9-16,-22-32-27 0,-7 0 0 15,-19-18-1-15,-10 1 2 16</inkml:trace>
  <inkml:trace contextRef="#ctx0" brushRef="#br0" timeOffset="6647.0768">21350 4791 95 0,'-19'18'44'0,"19"-18"-1"16,25 26 2-16,11-24-34 15,41 12-3-15,1-12-2 16,22 3-3-16,6-10-3 16,6-7 0-16,7-1 0 15,-12-8 0-15,-5 5 0 0,-25-7 0 16,-6 10-4-16,-40-16-29 15,0 23-11-15,-31 6-1 16,-17-11 0 0</inkml:trace>
  <inkml:trace contextRef="#ctx0" brushRef="#br0" timeOffset="25747.4116">4070 6592 32 0,'0'0'35'15,"-12"-34"1"-15,2 17-6 16,10 17-9-16,-9-29-3 16,9 29-4-16,0 0-3 15,0 0-3-15,0 0-1 16,19 61-1-16,-15 6-2 15,9 29 0-15,-11 17-2 16,6 20 0-16,0 11-1 16,3 0 0-16,3-4-1 0,5-25-1 15,6-25 0-15,6-35 1 16,11-26-1-16,7-33 1 16,1-28 0-1,2-24 1-15,-10-23 0 0,-1-9 0 16,-6-10 0-16,-6 1 0 15,-12 6 0-15,-6 15 0 16,-7 12 0-16,-4 24 0 16,0 40 0-16,0 0 0 15,-5 40-1-15,5 24 1 16,5 7-1-16,7 15-1 16,7-2 1-16,8-1-1 0,10-14 0 15,3-23 0-15,9-21 1 16,-3-27 0-16,4-23 0 15,-8-21 1-15,-9-21-1 16,-6-18 1-16,-9-9 0 16,-13-9 0-16,-7 1-1 15,-5 2 0-15,-9 10 0 16,-5 8-3-16,4 19 0 16,-10 9-4-16,17 31-7 15,-9 0-27-15,19 23-1 16,-20-2 0-16,19 19-1 15</inkml:trace>
  <inkml:trace contextRef="#ctx0" brushRef="#br0" timeOffset="25964.6058">5119 7128 92 0,'0'0'40'0,"29"-12"-1"16,-6-9-1-16,14 6-36 15,1-5-3-15,3-6-6 16,15 3-30-16,-16 3-2 16,-5 3-1-16,-12 8 1 0</inkml:trace>
  <inkml:trace contextRef="#ctx0" brushRef="#br0" timeOffset="26131.6738">5246 7199 82 0,'0'0'38'16,"21"28"1"-16,-1-33-1 16,11 5-33-16,-1-14-4 15,7-7-6-15,17 4-30 16,-15-4-3-16,-1-4 0 15,-3-2-1-15</inkml:trace>
  <inkml:trace contextRef="#ctx0" brushRef="#br0" timeOffset="26407.7968">5977 6679 87 0,'0'0'41'16,"18"17"0"-16,-9 12 1 16,-11-2-33-16,10 24-3 15,-10 5-1-15,6 13 0 16,-2 4-3-16,-2 2-1 16,4-2 0-16,0-6-1 15,1-8-2-15,1-13 0 16,2-7-1-16,-4-20-2 15,11 2-8-15,-15-21-29 16,10-25 0-16,-10-11 0 0,2-12 1 16</inkml:trace>
  <inkml:trace contextRef="#ctx0" brushRef="#br0" timeOffset="26619.5942">5883 6638 91 0,'-4'-19'41'16,"29"14"0"-16,8-7 1 16,21 0-35-16,4-9-1 15,13 6-2-15,0-8-2 16,1 6-2-16,-3-1-2 0,-11-3-3 16,0 19-6-16,-33-3-30 15,2 5 0-15,-27 0 0 16,0 0-1-16</inkml:trace>
  <inkml:trace contextRef="#ctx0" brushRef="#br0" timeOffset="26791.7674">6008 6842 93 0,'14'19'41'15,"7"-13"-1"-15,19-2 0 16,3-18-35-16,15 5-3 15,1-3-3-15,-3-17-7 0,16 14-32 16,-18-4 0-16,-8 5-1 16,-11 1 0-16</inkml:trace>
  <inkml:trace contextRef="#ctx0" brushRef="#br0" timeOffset="27056.1091">6733 7080 100 0,'0'0'43'15,"0"0"0"1,0 21-1-16,0-21-36 15,0 0-3-15,0 0-1 0,0 0-5 16,20-4-4-16,-20 4-28 16,0 0-6-16,0 0-2 15,0-17 0-15</inkml:trace>
  <inkml:trace contextRef="#ctx0" brushRef="#br0" timeOffset="27675.7511">7214 7051 84 0,'23'-14'41'0,"-23"14"1"16,31-25 0-16,-31 25-31 15,0 0-2-15,0 0-3 16,-29 16-1-16,-10 9-1 15,1 15-2-15,-11 4-1 16,3 6 0-16,2-2-1 16,7 0 0-16,10-4-1 15,17-7 1-15,20-13 0 16,11-12-2-16,20-14 2 16,5-11 0-16,8-18-1 15,-2-17 0-15,4-10 2 16,-8-18-2-16,-5-11 1 15,-12-9 0-15,-10-1 0 0,-12 1 0 16,-7 7 1-16,-4 19 0 16,-3 6 0-16,-3 22 0 15,-4 21 1-15,12 21-1 16,-17 23 1-16,15 23-1 16,2 13 0-16,4 14 0 15,2 8-1-15,3 7 0 16,3-3 0-16,9-3 0 15,0-7 0-15,4-12 0 16,0-9 0-16,1-10 0 16,-1-11 0-16,0-10 0 15,-4-4 0-15,-21-19 0 0,29 27 0 16,-29-27 0-16,0 0 0 16,17 5 0-16,-17-5 0 15,0 0 0-15,0 0 0 16,0 0 0-16,0 0 0 15,0 0 0-15,0 0 0 16,8-28-23-16,-8 28-22 16,0 0 0-16,0 0 1 15,-29-20-2-15</inkml:trace>
  <inkml:trace contextRef="#ctx0" brushRef="#br0" timeOffset="30876.2349">10086 6694 29 0,'-2'-25'33'0,"11"4"0"16,-9 21-6-16,4-46-9 15,14 38-1-15,-20-17-4 16,2 25-3-16,0 0-2 15,25 31-2-15,-27 6-1 16,6 16-1-16,-6 9-2 16,7 9 1-16,1 1-2 15,8-1 0-15,5-3 0 16,10-17 0-16,11-20-1 16,11-16 1-16,6-20-1 0,7-20 0 15,-2-16 1-15,-2-14-1 16,-8-8 1-16,-10-10-1 15,-11 4 2 1,-10 5-1-16,-13 9 0 16,-8 12 1-16,-8 17 0 0,8 26 0 15,-31-2-1-15,14 34 1 16,0 10-2-16,9 10 1 16,8 10-1-16,13 1 1 15,13-6-1-15,10-5 0 16,12-17 0-16,6-18 0 15,6-21 0-15,-2-19 1 16,-6-17-1-16,-11-18 0 0,-9-9 1 16,-12-11-1-16,-11-3 1 15,-9-1-2-15,-11 9 1 16,-9 6-2-16,-3 17-1 16,-4 6-3-16,8 26-4 15,-16 1-29-15,16 17-2 16,2 6 1-16,7 13-1 15</inkml:trace>
  <inkml:trace contextRef="#ctx0" brushRef="#br0" timeOffset="32075.8479">11251 6652 73 0,'0'0'39'16,"7"-19"0"-16,-7 19 0 16,-19-8-28-16,13 35-1 15,-21 4-3-15,6 17-2 16,-8 5-2-16,4 11-2 15,0 6 0-15,6 5 0 16,7-8-1-16,14-9-1 0,10-18 0 16,9-15 1-1,10-13-1-15,5-16 0 16,3-15 0-16,-2-14 0 16,-1-13 2-16,-7-11-2 0,-6-7 1 15,-3-5 0-15,-9 2 0 16,-5 8 0-16,-2 5 0 15,0 12 0-15,-2 11 1 16,1 6 0-16,-3 25 0 16,22 2 0-16,-9 21 0 15,6 8 0-15,1 11 0 16,3 8 1-16,-2 7-2 16,0 8 1-16,-3-1-1 15,-1 1 1-15,-5-15 0 16,-1-2-1-16,-3-17 1 15,-2-10-1-15,-6-21 0 16,0 0 0-16,11-20 0 0,-11-18-1 16,2-8 1-16,-2-12 0 15,2-5 0-15,0-6-1 16,0 0 1-16,0-2-2 16,4 6 1-16,-1 2-2 15,9 11 1-15,-3 2-1 16,9 13 0-16,-1 5 0 15,8 5 0-15,0 2 0 16,4 6 1-16,-4 2 1 16,0 1 1-16,0 1 0 15,-8 0 2-15,2 3 1 16,-21 12 0-16,20-11 0 16,-20 11 1-16,6 21 0 0,-12 2 0 15,4 19-1-15,-4 2 0 16,0 15-1-16,0 9 0 15,5 5 0-15,-3-1-1 16,2 3 0-16,2-6-1 16,2-11 1-16,2-10-1 15,1-12 0-15,3-15-1 16,-8-21 1-16,27-13-1 16,-8-22 0-16,6-13 1 15,0-9-1-15,6-8 1 16,2-6-1-16,0 5 1 15,0 11 0-15,-4 5 0 0,-2 17 1 16,-6 14-1-16,-21 19 1 16,25 12 0-16,-23 15 0 15,-10 11-1-15,-5 16 2 16,-11 1-2-16,-1 5 1 16,-5 5-1-16,1-9 0 15,-2-1 0-15,8-7 1 16,3-4-2-16,7-11 1 15,5-4 0-15,8-6 1 16,0-23-2-16,17 26 2 16,-17-26-1-16,33 10 1 15,-12-10 0-15,1-2 0 16,3 0-1-16,-2 0 1 0,2 2 0 16,-4 4-1-16,0-2 0 15,-21-2 1-15,29 10-2 16,-29-10 1-1,20 9 0-15,-20-9-1 0,0 0-1 16,0 0 0-16,0 0-2 16,0 0-3-16,17 21-11 15,-17-21-24-15,0 0-1 16,0 0 0-16,-4-23 1 16</inkml:trace>
  <inkml:trace contextRef="#ctx0" brushRef="#br0" timeOffset="33844.1605">15538 6069 30 0,'12'-21'35'16,"-12"21"4"-16,4-18-2 16,-4 18-12-16,0 0-7 15,0 0-6-15,-18 6-3 16,16 15-2-16,-15 2-1 15,4 14-3-15,-5 3 1 16,-1 10-1-16,0-2 0 16,-3 4-2-16,3-4 0 0,2-10-4 15,13-2-3-15,4-36-9 16,-6 18-25 0,6-18 0-16,27-21 0 0,-2-10 0 15</inkml:trace>
  <inkml:trace contextRef="#ctx0" brushRef="#br0" timeOffset="34083.6789">15955 5910 65 0,'17'30'39'0,"-15"-3"1"15,-8 0 1-15,-3 21-22 16,-20-17-6-16,13 17-5 16,-12-6-1-16,-1 4-6 0,4 2-2 15,-12-23-20-15,14 7-19 16,3-11-2-16,3-9 1 16,17-12-1-16</inkml:trace>
  <inkml:trace contextRef="#ctx0" brushRef="#br0" timeOffset="54630.0278">13490 8261 6 0,'21'-6'29'0,"-21"6"3"16,0 0-1-16,0 0-11 16,0 0-2-16,0 0-3 15,0 0-3-15,0 0-3 16,0 0-2-16,8 25-2 16,-8-25 0-16,-4 25-1 15,4-25-1-15,-2 27 0 16,2-27-1-16,0 23 1 0,0-23 0 15,0 0-1-15,0 0 1 16,0 0-1 0,10-27 0-16,-10 27 0 15,0-36 0-15,-2 17-1 0,-6 0 0 16,8 19 0-16,-38-20 0 16,-1 24-1-16,-11 12 1 15,-12 12-1-15,-9 16 1 16,-1 10-1-16,3 6 1 15,9 1-1-15,12 0 1 16,17-3-1-16,19-12 0 16,22-10 0-16,21-15 1 0,9-17-2 15,9-8 0-15,3-15 1 16,0-17-1-16,0-12 1 16,-6-6-1-1,-11-1 1-15,-8-3-1 0,-10 4 1 16,-7 6 0-16,-6 12 1 15,-4 17-1-15,0 19 1 16,0 0 0-16,0 50-1 16,7 3 2-16,11 20-2 15,5 19 2-15,10 16-2 16,5 13 2-16,7 7-1 16,-5 2 0-16,-3-5 0 15,-8-6 0-15,-8-10 0 0,-15-15 0 16,-10-3 0-16,-17-24 1 15,-10-10-1-15,-13-16 1 16,-7-7-1 0,-12-15 0-16,-7-1 1 0,-5-17-1 15,-6-10-1-15,2-3-1 16,0-13-1-16,11 4 0 16,3-13-2-16,20 7-3 15,3-25-6-15,34 20-29 16,6-9 0-16,12 7 1 15,11-1-1-15</inkml:trace>
  <inkml:trace contextRef="#ctx0" brushRef="#br0" timeOffset="55958.5684">13804 8583 71 0,'0'0'37'0,"22"-13"1"15,-22 13 2-15,19 12-29 16,-19-12 0-16,17 26-4 16,-9-5-2-16,7 14-1 0,-1 0 0 15,-1 7-2-15,1-2 0 16,-3 2-1-16,-3-5 0 16,0-5-1-16,-2-7 1 15,-4-8-1-15,-2-17 1 16,0 0-1-16,0 0 0 15,-14-23 1-15,8-1-1 16,0-9 0-16,1-5-1 16,-1-3 1-16,4 1-2 15,6 0 2-15,4-2-3 16,7 1 3-16,6 5-2 16,8 1 1-16,6 5-1 15,5-1 1-15,7 4 0 0,3 0 0 16,2 10 1-16,-6 0 0 15,-3 3 0-15,-9 3 0 16,-5 1 1-16,-8 4 0 16,-21 6 0-16,22 2 1 15,-22-2 0-15,-6 23 0 16,-8-2 0-16,-1 14 0 16,-8 7 0-16,-2 6-1 15,-4 2 0-15,6 4 0 16,0-3 1-16,7 1-2 15,6-8 1-15,7-11-1 16,12-8 0-16,-9-25-1 0,39 21 1 16,-16-31-1-16,4-5 0 15,0-12 1-15,0-7-2 16,-2-10 3 0,-4-12-3-16,-3 0 3 15,-3 1-2-15,-3 3 2 0,-5 4-2 16,-3 10 2-16,0 9 0 15,0 10-1-15,-4 19 2 16,0 0-2-16,4 42 0 16,-2-2 1-16,3 4 0 15,3 8-1-15,0 2 1 16,3-1-2-16,5-3 1 16,-1-9-1-16,5-11 0 0,-1-11-2 15,4-5-1-15,-6-20-3 16,10 2-1-16,-13-24-3 15,15 6 0 1,-16-27 0-16,14 12 1 0,-13-19 2 16,5 7 4-16,-5 4 5 15,-7-1 2-15,7 20 6 16,-16-5 0-16,2 31 2 16,0 0-1-16,0 0 0 15,12 29-1-15,-7 5-4 16,-3 5 1-16,10 7-2 15,-6 0 0-15,7 4-2 16,3-4 1-16,3-6-2 16,0-4 1-16,4-9-2 0,-2-8 1 15,3-9-1-15,-1-10-1 16,-4-10 1 0,-2-7 0-16,-1-12-1 0,-3-13-1 15,-3-6 2-15,0-4-1 16,-3-5 1-16,1 5-1 15,-2 0 1-15,2 4-2 16,-1 8 2-16,1 11 1 16,2 10-2-16,-10 19 2 15,21-15-1-15,-21 15 0 16,27 13 0-16,-12 6 1 16,1 12-1-16,-1 5 1 15,-1 9 0-15,-1 2 0 16,3 1 0-16,-5 4 0 15,3-2-1-15,-5-8 1 16,3-7-1-16,-2-6-1 0,-1-10 0 16,-9-19-2-16,0 0-2 15,27 13-4-15,-38-38-25 16,18 2-9-16,-12-19 1 16,6-4 0-16</inkml:trace>
  <inkml:trace contextRef="#ctx0" brushRef="#br0" timeOffset="56111.747">15340 8131 48 0,'0'0'29'16,"19"-12"0"-16,-19 12-1 16,0 0-30-16,0 0-19 0,0 0-6 15,29 10-1-15,-29-10 1 16</inkml:trace>
  <inkml:trace contextRef="#ctx0" brushRef="#br0" timeOffset="56814.9804">15612 8031 80 0,'0'0'40'0,"23"-19"0"16,-23 19 1-16,0 0-25 15,27 9-5-15,-27-9-3 16,4 43-2-16,-6-9-2 0,4 10-1 16,-6 8-1-16,6 4-1 15,-2 3 0-15,4 3-1 16,5-1 1-16,3-5-1 16,7-3 0-16,0-9 0 15,6-11 0-15,1-8 0 16,1-10 0-16,0-15-1 15,0-15-1-15,-2-10 2 16,0-8-1-16,-6-3 1 16,2-6-1-16,-5-2 0 15,-3 5 1-15,-5 5 1 16,-2 13 0-16,-6 21-1 0,0 0 0 16,0 0 1-16,7 30-1 15,1 9 1-15,0 1 0 16,7 6-1-1,6-6 0-15,10-3 0 0,2-10 1 16,8-16-1-16,3-5 0 16,-2-18-1-16,1-11 0 15,-3-11 1-15,-5-8 0 16,-6-8 0-16,-6 2 0 16,-6 0 0-16,-5 8 1 15,-4 3 0-15,-6 18 0 16,-2 19-1-16,0 0 0 15,-12 46 0-15,6 4 0 0,2 15 0 16,3 12 0-16,2 13 0 16,3-2 0-16,10 6 0 15,3-4 0 1,6-3 0-16,0-13 0 0,3-1 0 16,-3-15 0-16,-2-6 0 15,-4-10 0-15,-5-15 0 16,-4-4 0-16,-8-23 0 15,5 17 0-15,-5-17 0 16,0 0 0-16,-25-19-8 16,25 19-19-16,-27-6-17 15,6-7 0-15,-10-12 1 16,2 0-1-16</inkml:trace>
  <inkml:trace contextRef="#ctx0" brushRef="#br0" timeOffset="57171.823">15137 8328 76 0,'25'-5'37'0,"12"-5"2"15,7 0-2-15,22 5-27 16,-16-11-2-16,12 7-4 15,-6-3-5-15,-14-11-14 16,-3 16-22-16,-5-1-1 16,-9 4 0-16,-25 4-1 15</inkml:trace>
  <inkml:trace contextRef="#ctx0" brushRef="#br0" timeOffset="58535.1493">11256 8766 26 0,'0'0'33'16,"-38"9"0"-16,19-14-6 16,19 5-6-16,-43 9-4 15,43-9-4-15,-31 8-3 0,31-8-3 16,0 0-3 0,0 0-1-16,0 0-1 0,0 0 0 15,23-29-2-15,1 8 1 16,3-6-3-16,1-13 3 15,3-8-2-15,-2-2 2 16,-6-2-2-16,-1-5 1 16,-7 1-1-16,-5 2 2 15,-5 8 0-15,-3 12-1 16,-5 5 2-16,-3 10-2 16,6 19 1-16,-25 0 0 15,5 19 0-15,1 14 1 16,-2 15-1-16,2 9 0 15,-1 4 2-15,9 5-2 0,1-5 1 16,8 0-2 0,4-11 2-16,8-9-2 15,-1-15 0-15,-9-26 0 0,29 18 0 16,-29-18 0-16,29-23-2 16,-15-4 2-16,-1-12-1 15,-1-5 2-15,1-7-2 16,3 1 1-16,-3 2 0 15,3 4 0-15,-3 7 1 16,3 6 0-16,1 20 0 16,2 15 1-16,1 9 1 15,5 20-1-15,0 5 1 0,7 8 0 16,-1 4 0 0,4 4-1-16,0-4 0 15,3-6-1-15,-3-6 1 16,0-11-2-16,-4-8 0 0,-4-7 0 15,-4-5 0-15,-2-9-1 16,-2-5 0-16,-5-10-2 16,1-3 0-16,-11-12-3 15,10 3-2-15,-16-21-2 16,17 12-2-16,-19-22 0 16,20 20 1-16,-16-16 3 15,15 12 1-15,-7 0 4 16,1 4 6-16,7 17 3 15,-16-6 3-15,0 29 2 16,0 0-1-16,0 0 1 16,0 0-1-16,-21 61-2 0,-16-15-2 15,0 22-2-15,-15 3 1 16,-2 7-3-16,-5 1 1 16,3 1-2-16,2-7 0 15,5-11 0-15,15-11-2 16,5-14-2-16,13-3-2 15,16-34-6-15,0 18-30 16,0-18 0-16,12-19-2 16,-3-4 1-16</inkml:trace>
  <inkml:trace contextRef="#ctx0" brushRef="#br0" timeOffset="58885.0736">12304 8394 70 0,'0'0'39'0,"0"0"0"15,0 0 0-15,0 0-28 16,0 0-3 0,0 0-4-16,0 0-3 0,0 0-4 15,0 0-6-15,0 0-28 16,-14 21-2-16,8-2 1 15,1 4-1-15</inkml:trace>
  <inkml:trace contextRef="#ctx0" brushRef="#br0" timeOffset="59039.4094">12286 8689 84 0,'8'19'40'0,"-8"-19"3"15,8 27-2-15,-8-27-28 0,0 0-3 16,0 0-5-16,0 0-3 15,0 0-5 1,0 0-34-16,0 0-4 16,0 0-1-16,-18 2-1 0</inkml:trace>
  <inkml:trace contextRef="#ctx0" brushRef="#br0" timeOffset="73988.3395">13390 10885 32 0,'-2'-19'33'0,"2"19"-1"16,0 0-4-16,-12-23-9 16,12 23-2-16,0 0-3 15,23 44-4-15,-21-11 0 16,17 30-3-16,-9 0-2 15,13 26-1-15,-5 1-1 16,5 13-1-16,-2-1-2 16,0-4 0-16,-3-10-1 15,-5-13 0-15,-3-8-2 16,-6-23-1-16,-1-4-3 16,-3-40-9-16,-17-21-21 15,0-11-2-15,-8-24 2 16,-10-19-1-16</inkml:trace>
  <inkml:trace contextRef="#ctx0" brushRef="#br0" timeOffset="74243.322">12942 10903 33 0,'-31'-56'31'16,"39"18"-1"-16,15-8 1 16,31 5-23-16,33 18 1 15,11-2 0-15,30 27-2 16,-9 8-1-16,7 30-1 15,-24 8 1-15,-13 33-1 16,-37-3 2-16,-23 18-2 16,-49-6 0-16,-18 4-1 15,-32-15 1-15,-11-8-2 16,-13-19-1-16,3-16-3 16,12-11-4-16,0-33-21 15,35-5-12-15,20-18 0 0,22-5-1 16,22-4 0-16</inkml:trace>
  <inkml:trace contextRef="#ctx0" brushRef="#br0" timeOffset="74747.2138">13914 10860 73 0,'21'-28'37'0,"12"-3"0"0,14 2 1 15,3-4-30-15,29 26-1 16,-8-1 0-16,12 22-2 16,-12 7-1-16,-1 19-1 15,-14 12 0-15,-12 13-2 16,-17 2 1-16,-9 0-1 15,-13-9 1-15,-5-6-2 16,-4-12 1-16,-1-11-1 16,5-29 0-16,-22 7 0 15,7-26-1-15,-8-10 1 16,-6-9-1-16,-12-4 1 16,-5 0-1-16,-6-1 2 15,-6 7-2-15,-2 7 2 0,1 16-1 16,5 13 1-16,9 13 0 15,13 22-1-15,10 7 2 16,20 12-2-16,16 3 0 16,15 3 0-16,13-1 0 15,14-9-1-15,8-8-1 16,5-23-1-16,5-7-2 16,-15-29-4-16,13 3-11 15,-20-34-18-15,-4-19-1 16,-17-17 0-16,-4-20 0 15</inkml:trace>
  <inkml:trace contextRef="#ctx0" brushRef="#br0" timeOffset="74950.9341">14709 10270 81 0,'0'0'40'16,"0"0"-1"-16,6 23 1 16,-4 17-29-1,13 38-3-15,-5 9-2 0,9 18-1 16,-5 10-1-16,9 4-3 15,2-2-1-15,0-13 0 16,0-8-3-16,-4-23-1 16,2-10-3-16,-17-36-11 15,9-10-23-15,-15-17 1 16,-11-19-1-16,-14-16 1 16</inkml:trace>
  <inkml:trace contextRef="#ctx0" brushRef="#br0" timeOffset="75131.3793">14539 10895 71 0,'0'0'35'16,"23"-12"2"-16,18 16-2 15,19 8-27-15,-1-10-2 16,22 9-1-16,-5-5-2 16,3 2-4-16,0 1-3 15,-14-13-7-15,15 16-14 16,-21-8-12-16,-7-8 2 15,-3 4-2-15</inkml:trace>
  <inkml:trace contextRef="#ctx0" brushRef="#br0" timeOffset="75655.1701">15367 10342 72 0,'-18'-3'39'15,"18"3"0"-15,6 51 0 16,-6-14-29-16,21 36 0 0,-15-4-1 16,15 25-3-16,-3 4-1 15,3 7-3-15,-6-5 0 16,1-12-1-16,-7-9 0 16,5-18-1-16,-3-13 0 15,-5-19 0-15,-6-29-2 16,0 0 1-16,10-42 0 15,-4-12 1-15,3-11-1 16,5-14 0-16,3-5 1 16,6 3 0-16,4 6 1 15,0 16 0-15,6 15 0 16,0 28 1-16,0 22-1 16,3 23 1-16,-3 15 1 0,2 12-3 15,-4 17 2-15,-2-1-4 16,2 9-2-16,-10-20-6 15,15 5-30-15,-14-15-2 16,3-8-1-16,-2-15 2 16</inkml:trace>
  <inkml:trace contextRef="#ctx0" brushRef="#br0" timeOffset="76631.5893">17737 10703 35 0,'0'0'35'15,"18"-27"1"-15,-13 10 0 16,-16-14-16-16,11 31-5 16,-2-36-1-16,2 36-4 15,-25-12-2-15,2 31-2 16,-18 3-1-16,-1 20-1 15,-10 8 0-15,3 15-2 0,-1 6 0 16,10 4-1 0,11-6 0-16,15-12-1 15,18-5 0-15,15-16-1 16,16-11 0-16,11-25-1 0,12-17 1 16,4-19 0-16,0-14 0 15,-2-23 0-15,-6-13 0 16,-6-18 0-16,-12-9 1 15,-9 2-1-15,-15-1 1 16,-12 11 0-16,-8 7 2 16,-5 19-1-16,-8 19 1 15,-1 24-1-15,-5 14 2 16,6 28-1-16,2 17 0 16,7 25-1-16,8 15 1 15,10 15-1-15,6 6-1 16,11 10 1-16,6 0-1 15,9-8 0-15,7-7 0 0,7-14 0 16,2-17-1-16,2-18 1 16,2-17-1-16,-4-17 1 15,2-17-1-15,-10-17 1 16,-4-16 0-16,-9-19-1 16,-8-4 0-16,-7-6 1 15,-13 8 0-15,-7 4 0 16,-9 13 0-16,-7 24 1 15,-7 18-1-15,2 33 1 16,-2 18 0-16,4 16 0 16,6 14-1-16,7 8 1 15,10 5 0-15,11-5-1 16,10-6 0-16,6-11-2 0,6-14 0 16,0-21-3-16,11-6-2 15,-15-31-6-15,23 1-27 16,-21-20-2-16,1-5-1 15,-7-20 2-15</inkml:trace>
  <inkml:trace contextRef="#ctx0" brushRef="#br0" timeOffset="77666.1814">18717 10601 82 0,'0'0'41'0,"0"18"-1"16,0 18 2-16,-8-1-31 15,18 24-3-15,-8-1-2 16,8 16-2-16,-1 1-1 15,5 0-1-15,1-2-1 0,1-10-1 16,-1-7 0-16,0-12 0 16,-1-11-1-16,-14-33 0 15,19 19-2-15,-19-19 0 16,4-44-1-16,-12-8-2 16,3 0 0-16,-13-25 0 15,9 4 1-15,-9-17-1 16,10 4 2-16,-1-2 1 15,15 9 2-15,3 12 1 16,11 6 1-16,12 16 1 16,7 15 0-16,9 26 2 15,0 4 0-15,12 27 0 0,-10 3 1 16,0 18-1-16,-17 4 0 16,-8 12 1-16,-21-7-2 15,-12 3 0-15,-17-9-1 16,-15-8 0-16,-8-9 0 15,-6-7-1-15,2-12 0 16,3-7-1-16,5-10 1 16,11-4-1-16,10-5 0 15,23 11 0-15,-15-23-1 16,15 23 1-16,25-16 0 16,2 13 0-16,7 3-1 15,11 1 1-15,7 3-1 16,10 0 1-16,7-2 0 0,2-6-1 15,5-5 0-15,-7-7 0 16,0-9 1-16,-11-9-1 16,-6-6 0-1,-15-1 1-15,-10-7-1 0,-15 4 1 16,-10 2 1-16,-10 13-1 16,-11 10 1-16,-7 13 0 15,-2 18-1-15,-3 13 1 16,2 11 0-16,6 8 1 15,5 6-2-15,12 2 0 16,10 0 1-16,12-4-1 16,11-12 1-16,9-13-2 15,7-8-1-15,3-15 1 0,2-5-1 16,2-16 0-16,-1-12-1 16,-5-13 1-1,-3-8 0-15,-7-1 1 16,-1-3 0-16,-6 4 1 0,-4 6 1 15,-5 12 0-15,-3 15 0 16,-15 21 1-16,23 10-1 16,-11 16 1-16,-5 13-1 15,1 9 1-15,0 3-2 16,2-1 1-16,-1-4-1 16,3-11 0-16,1-6-1 15,-13-29 0-15,33 17 0 16,-12-29 0-16,2-13-1 15,1-15 1-15,1-6-1 16,2-13 1-16,-2 1 1 16,-2-1 0-16,2 7 0 15,-6 12 1-15,-1 11 1 0,-1 27 0 16,-17 2-1-16,31 48 1 16,-20 0-1-16,7 13 1 15,-3 6-2-15,4 1 0 16,5 2-1-16,-5-12-1 15,10 1-3-15,-6-28-6 16,25 2-29-16,-17-22-2 16,8-7 0-16,-7-12 0 15</inkml:trace>
  <inkml:trace contextRef="#ctx0" brushRef="#br0" timeOffset="78256.4265">20877 10665 86 0,'-21'9'43'0,"-10"3"-2"16,4 15 1-16,-9-4-32 16,18 17-4-16,-3-6-2 15,13 5-2-15,8-7-1 16,14-5-1-16,11-4-1 16,6-15 0-16,5-4-1 15,5-20 0-15,1-8-1 16,-3-21 0-16,1-22-1 15,-7-19 1-15,-4-12 1 16,-10-7-1-16,-1-5 3 16,-9 7 0-16,-5 5 1 0,0 17 1 15,-10 22 2-15,4 26-1 16,2 33 1-16,-21 12 0 16,4 22-2-16,7 26 1 15,-5 15-1-15,5 19-1 16,0 11 0-16,10 4-1 15,8 1 0-15,8-11 1 16,7-8-1-16,8-17 0 16,7-16 0-16,8-24-1 15,7-18 0-15,1-22 1 16,0-19-1-16,-2-19 0 16,0-15 0-16,-8-12 1 15,-7-8-1-15,-12 4 1 0,-10 4 0 16,-9 10 0-16,-8 15 1 15,-6 19-1-15,8 27 1 16,-29 13 0-16,10 26 0 16,10 9 1-16,-1 11-2 15,4 8 1-15,6 2-1 16,6-2-1-16,7-5 0 16,1-12-2-16,11-10-2 15,-4-21-4-15,24 8-23 16,-17-27-11-16,11-10 1 15,-10-16-1-15</inkml:trace>
  <inkml:trace contextRef="#ctx0" brushRef="#br0" timeOffset="78818.4417">21869 10599 86 0,'0'0'42'16,"-8"20"0"-16,6 16 0 15,-6 1-34-15,12 14-3 16,-6 3 0-16,6 2-2 15,4-3-1-15,3-5-2 16,5-11 0-16,5-10-1 16,2-16 1-16,6-11-1 15,2-15 0-15,0-16 0 16,0-9-1-16,0-12 2 16,-1-4-1-16,-4-1 1 15,-3 3 0-15,-6 8 1 0,-5 8 0 16,-12 38 0-1,15-18 1-15,-11 38 0 0,-4 16-1 16,4 14 0 0,-4 8 0-16,9 7-1 0,3 6 0 15,7-6 0-15,8-6-1 16,10-13 0-16,3-15 1 16,5-12-1-16,7-23 0 15,0-20 0-15,2-19 1 16,-4-20 0-16,-4-23 0 15,1-18 0-15,-3-5 0 16,-5 3 1-16,-7 7 0 16,-5 14 0-16,-5 18 0 15,-7 21 0-15,-15 46 1 16,0 0-1-16,12 50 1 16,-18 13-1-16,-4 12 0 15,2 11 0-15,1 4 0 0,3 1-1 16,4-7-1-16,2-9 0 15,11-12-1-15,1-17-1 16,7-9-2-16,-21-37-2 16,39 25-8-16,-36-45-28 15,3-1 1-15,-19-21-1 16,-12-4 1-16</inkml:trace>
  <inkml:trace contextRef="#ctx0" brushRef="#br0" timeOffset="78999.5254">22490 10693 93 0,'0'0'43'0,"0"0"0"16,23-17-2-16,25 27-32 0,2-14-3 15,18 4-1-15,-1-8-3 16,7 4-2-16,-1-3-1 16,-11-5-3-16,-1 18-11 15,-16-19-28-15,-14 11-1 16,-31 2 0-16,0 0 0 15</inkml:trace>
  <inkml:trace contextRef="#ctx0" brushRef="#br0" timeOffset="84342.6956">10452 12477 27 0,'2'-19'33'16,"-2"19"1"-16,0 0 0 15,0 0-17-15,0 0-3 16,0 0-2-16,0 31-2 16,6 17-1-16,-14 2-3 15,10 24-1-15,-8 3-1 16,10 15 0-16,-4-2-2 15,10 1 1-15,1-9-2 16,12-13 0-16,8-13 0 0,12-24 0 16,5-12 0-1,4-24-1-15,6-14 1 16,-2-16 0-16,0-16-1 16,-10-9 0-16,-5-5 1 0,-14-1-1 15,-10 4 2-15,-7 11-2 16,-10 13 1-16,0 37 0 15,-24-11 0-15,9 40 0 16,1 11 0-16,5 17 0 16,5 7-1-16,12 5 1 15,5-2-1-15,14-8 1 16,16-13 0-16,7-17-1 16,6-13 1-16,5-18 0 15,-1-12 0-15,-2-15-1 16,-8-13 1-16,-5-13-1 15,-16-7 1-15,-10 1-1 0,-11-4 0 16,-12-1-1-16,-10 3 0 16,-5 2-1-16,0 13-2 15,-6 4-3-15,25 44-16 16,-27-39-17-16,27 39-1 16,0 0 0-16,0 0 0 15</inkml:trace>
  <inkml:trace contextRef="#ctx0" brushRef="#br0" timeOffset="87219.5854">12273 12913 2 0,'0'0'25'0,"0"0"1"16,-25 13-1-16,25-13-12 15,0 0-2-15,0 0-1 16,0 25-1-16,0-25-2 15,0 0-1-15,0 0 1 16,-2 19 0-16,2-19-2 0,0 0 0 16,0 0-2-1,0 0-1-15,0 0-4 16,-18-9-7-16,18 9-21 16,0 0-2-16,2-25-1 15,-2 25 0-15</inkml:trace>
  <inkml:trace contextRef="#ctx0" brushRef="#br0" timeOffset="87430.1386">12217 13151 69 0,'17'19'32'0,"-17"-19"1"16,0 0-4-16,0 0-39 0,8-21-20 16,-8 21-3-16,0 0 0 15,19-19-1-15</inkml:trace>
  <inkml:trace contextRef="#ctx0" brushRef="#br0" timeOffset="88323.2301">16699 12439 55 0,'0'0'35'0,"0"0"0"0,0 0 1 15,0 0-26-15,-19 13 0 16,13 14-3-16,-15-2-1 15,10 12-2-15,-11-1-2 16,5 4-1-16,0 1-2 16,-1-11-1-16,9 5-6 15,-14-14-27-15,23-21-2 16,0 0 0-16,0 0 0 16</inkml:trace>
  <inkml:trace contextRef="#ctx0" brushRef="#br0" timeOffset="88542.454">17093 12441 79 0,'-23'36'37'0,"-10"3"-1"16,-6-1 0-16,-1 4-32 15,3-1-5-15,1-17-13 16,14 7-21-16,15-6-1 16,7-25-1-16,9 29 0 15</inkml:trace>
  <inkml:trace contextRef="#ctx0" brushRef="#br0" timeOffset="92958.0961">10716 15161 24 0,'-17'6'30'16,"17"-6"1"-1,-10 25-10-15,10-25-5 0,10 17-2 16,-10-17-3-16,33 7-2 16,-14-14-3-16,20 3-1 15,-5-13-1-15,15-6-2 16,-5-10-1-16,6-7 1 16,2-12-1-16,0-7 0 15,-4-11 0-15,-3 0 1 16,-7-1 0-16,-7 3 0 15,-8 5 0-15,-5 9 2 0,-16 6-2 16,-6 18 2-16,-8 11-2 16,-5 17 0-16,-8 11 0 15,2 16 0-15,0 8 1 16,11 15-3-16,6 7 2 16,10 3-1-16,8 1 0 15,15-1-1-15,9-8 1 16,9-10 0-16,5-11-2 15,2-18 2-15,2-9-1 16,0-9 0-16,-6-13 0 16,-2-6 0-16,-5-15 0 15,-3-1-1-15,-1 0 2 16,-4 2-1-16,-4 5 0 0,0 8 0 16,2 8 2-16,-1 19-2 15,3 15 0 1,-2 12 1-16,0 6-1 15,-2 9 1-15,0 6-1 0,0-2 0 16,0 2-1-16,-4-12-1 16,0-1-1-16,-4-14-3 15,8 8-7-15,-29-29-24 16,33 13-2-16,-33-13 1 16,31-21-1-16</inkml:trace>
  <inkml:trace contextRef="#ctx0" brushRef="#br0" timeOffset="93206.1443">12186 14620 65 0,'-35'42'36'0,"-5"6"0"16,-6 8 0-16,-7-6-29 15,9 17-1-15,-8-10-2 16,10 3 0-16,-1-16-4 16,10-6-1-16,14 2-5 15,-4-24-9-15,21 7-20 16,2-23-1-16,8 19-1 16,-8-19 0-16</inkml:trace>
  <inkml:trace contextRef="#ctx0" brushRef="#br0" timeOffset="93470.7668">12610 14641 59 0,'0'0'33'0,"0"0"-2"15,0 0-1-15,0 0-31 16,-15 19-17-16,15-19-13 0,0 0-1 16,-8 17 1-16,8-17-1 15</inkml:trace>
  <inkml:trace contextRef="#ctx0" brushRef="#br0" timeOffset="93637.8215">12630 15027 65 0,'0'0'33'15,"0"0"-3"-15,0 0-2 16,0 0-52-16,0 0-8 0,21-8-1 15,-21 8 1-15</inkml:trace>
  <inkml:trace contextRef="#ctx0" brushRef="#br0" timeOffset="94147.0924">14086 14181 73 0,'-12'-33'35'16,"-9"4"1"-16,-12-9-6 16,4 28-21-16,-17-5-2 15,6 25-1-15,-11 1-1 16,7 18 0-16,-8 9-1 16,10 16-1-16,3 7-1 15,10 18 0-15,8 2 0 16,13 9-2-16,10 4 1 15,8 3-1-15,11 3 0 16,4 0 0-16,2 4 0 16,0 3 1-16,-6-2-1 15,-5-9 0-15,-7-5 1 0,-7-9 0 16,-6-11-1-16,-3-10 0 16,-7-15 0-16,-5-21-2 15,3-5-1-15,-9-22-4 16,25 2-7-16,-32-33-26 15,16-7 1-15,-1-18-1 16,1-5 1-16</inkml:trace>
  <inkml:trace contextRef="#ctx0" brushRef="#br0" timeOffset="94722.3235">13719 14879 44 0,'22'-15'33'0,"7"3"1"16,0-3 0-16,-8-8-23 15,25 9-2-15,-15-11-1 16,15 12-3-16,-13-6 0 16,6 11-1-16,-12-3 0 15,0 12 0-15,-10-1 0 16,-2 18 0-16,-5-1-1 15,0 10 1-15,-5-2-2 16,3 4 1-16,0 3-2 16,0-1 0-16,-3-4 1 15,3-2-1-15,-2-6 0 0,0 0 0 16,-6-19-1-16,7 17 0 16,-7-17 0-16,0 0 0 15,12-17-1-15,-4-4 0 16,3-2-1-16,1-6 0 15,5-9 0-15,2-4 0 16,5 3 2-16,-1-3-2 16,0 6 2-16,0 3-1 15,0 4 2-15,0 4 0 16,0 12 1-16,1 7-1 16,-1 8 1-16,-2 17 0 15,0 6 0-15,0 11 0 0,-1 7-1 16,-3 7 1-16,-2 3-2 15,1 1 2-15,-4-2-2 16,-3-14 1-16,1-5-2 16,-2-10 0-16,-1-4-1 15,-7-19-2-15,0 0-4 16,8-21-19-16,0-2-13 16,-8-14-1-16,5-1 1 15,-5-16 1-15</inkml:trace>
  <inkml:trace contextRef="#ctx0" brushRef="#br0" timeOffset="94882.6996">14647 14520 43 0,'0'0'27'0,"0"0"2"16,25-9-1-1,-25 9-23-15,18 11-7 0,-18-11-19 16,23 15-6-16,2 3-2 15,-6-13 1-15</inkml:trace>
  <inkml:trace contextRef="#ctx0" brushRef="#br0" timeOffset="95338.7271">15050 14583 58 0,'0'0'35'15,"20"-3"2"-15,-20 3-1 0,-20 5-21 16,15 24-4-16,-22-4-2 15,5 19-2 1,-12-2-2-16,5 12-1 16,-4 2-2-16,10 5 1 0,7-3-2 15,14-1-1-15,12-11 0 16,11-9-1-16,18-7 0 16,7-16-1-16,12-10 0 15,2-18-2-15,5-9 1 16,-7-19-2-16,-2-8 1 15,-10-21-1-15,1-6 0 16,-14-13 2-16,-5 2 1 16,-8-4 1-16,-7 6 0 15,-3 11 3-15,-4 8 0 16,-1 25 2-16,-8 13 1 16,3 29-1-16,0 0 1 15,-8 55-2-15,2-7 1 0,8 21-1 16,-2 4-1-16,6 8-1 15,2 1 0-15,5-3-2 16,2-10 1-16,1-8 0 16,1-9-4-16,-7-19 0 15,5-1-3-15,-15-32-11 16,0 0-21-16,0 0 0 16,0 0 0-16,-32-42 1 15</inkml:trace>
  <inkml:trace contextRef="#ctx0" brushRef="#br0" timeOffset="95611.6711">15336 14787 60 0,'0'0'36'0,"-2"-31"-2"0,2 31 1 15,44-23-27-15,-17 2-2 16,20 8-2-16,-7-9 2 16,16 19 0-16,-8-5-1 15,6 10-1-15,-8-2 0 16,1 15 0-16,-11 1-1 15,-1 12 1-15,-10 3-1 16,-4 9-1-16,-5-1-1 16,-5 5 1-16,-5-2-2 15,-2-7 1-15,-4-1-1 16,0-9-1-16,0-4-2 16,0-21-5-16,0 0-30 0,0 0-3 15,0 0 0-15,12-31 1 16</inkml:trace>
  <inkml:trace contextRef="#ctx0" brushRef="#br0" timeOffset="95766.8831">16042 14514 43 0,'0'0'27'0,"0"0"0"16,31 6-5-16,-31-6-43 15,15 21-5-15,6 4-1 16,-21-25 1-16</inkml:trace>
  <inkml:trace contextRef="#ctx0" brushRef="#br0" timeOffset="96400.317">16318 14672 73 0,'0'0'39'16,"0"0"-1"-16,-2 25 1 16,4 5-26-16,-20-7-5 15,10 14-1-15,-7-1-3 16,5 8-1-16,-3 0-2 16,3-7 1-16,4-3-2 0,5-5 1 15,6-8-2-15,-5-21 1 16,27 14-1-16,-7-24 1 15,3-7-1 1,2-12 0-16,2-5 1 0,0-14-1 16,0 0 1-16,2-2 0 15,-2 2 1-15,0 6-1 16,-4 5 0-16,0 14 1 16,0 8 1-16,-3 23 0 15,-1 9-2-15,-4 8 2 16,-1 7-1-16,-1 9 1 15,1-3-1-15,1 2 0 16,1-7-2-16,5-12 2 0,0-10-1 16,6-7 0-1,2-11 0-15,-2-13 0 16,2-10 0-16,-2-7 0 16,0-3 1-16,-6-2 0 0,-2 5 0 15,-1 7 0-15,-5 9 1 16,5 13 0-16,3 23 0 15,4 14 0-15,8 6-2 16,13 13 1-16,8 0-1 16,15 9 0-16,5-7 0 15,5-4 0-15,-2-19-1 16,2-10 1-16,-4-9 0 16,-13-16 0-16,-6-3-1 0,-16-11 0 15,-3-6-1 1,-12-5-2-16,-4 8-4 15,-23-6-34-15,12 10-1 16,-8-7 1-16,-2 28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1T13:24:56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7819 3786 27 0,'0'0'32'0,"18"-13"1"16,-18 13-8-1,0 0-4-15,17-8-4 0,-17 8-5 16,0 0-3-16,0 0-3 16,-21-11-1-16,0 11-1 15,-3 9-1-15,-10 1 0 16,-7 3-1-16,-1 1 0 16,-1 3-2-16,1-2 1 15,9 1-1-15,8-1 1 16,25-15-1-16,-8 17 0 15,29-9-1-15,14-1 1 0,11 3 0 16,10 5 1 0,6 5-1-16,2 3 0 15,-6 5 0-15,-8 7 0 16,-10 3 1-16,-7-1 0 0,-16 5 1 16,-13-2-1-16,-13 2 2 15,-16-5-1-15,-6 1 0 16,-12-7 1-16,-1-2-1 15,-8-4-1-15,2-4 0 16,3-12 0-16,7-3-2 16,9-6-1-16,8-13-1 15,23 13-4-15,-17-48-5 16,42 27-21-16,-12-22-7 16,14 5 0-16,4-14 1 15</inkml:trace>
  <inkml:trace contextRef="#ctx0" brushRef="#br0" timeOffset="241.7764">8109 3775 51 0,'17'-4'37'0,"-17"4"1"16,33 9 1-16,-33-9-18 16,34 29-13-16,-20-2-1 15,11 15-2-15,-8 4-1 16,8 10-2-16,-5-2 0 15,-1 3-1-15,-5-1-1 16,-3-4-1-16,-1-8 0 16,-8-16-2-16,3 3-3 15,-5-31-6-15,-1 19-17 16,1-19-9-16,-26-23-1 0,5-2 0 16</inkml:trace>
  <inkml:trace contextRef="#ctx0" brushRef="#br0" timeOffset="1068.7429">8095 4068 42 0,'0'0'34'0,"-6"-21"0"16,6 21 0-16,43-10-23 15,-22-7-3-15,23 15-2 16,-3-13-1-16,17 9-1 16,-4-7-1-16,5 7-1 15,-8-6 1-15,1 11 0 16,-14-7 1-16,-1 8-1 0,-16 0 1 15,-4 13 0-15,-17-13 0 16,-1 44-1-16,-13-13-1 16,-3 7 1-1,-6 3-2-15,3 5 1 0,-1-4-1 16,6 0-1-16,5-5 0 16,8-7 0-16,8-5-1 15,-6-25 1-15,35 19-1 16,-12-22-1-16,8-7 0 15,-4-11 1-15,3-4-1 16,-3-10 1-16,0-7 0 16,-7 0 0-16,-1 2 1 15,-7-1-1-15,-5 5 2 0,1 3-1 16,-4 8 1-16,2 8-1 16,-6 17 2-16,0 0-1 15,23 4-1 1,-12 21 1-16,3 4 0 0,-1 5 0 15,3 5-1-15,1 5 0 16,-1-2 0-16,1-2 1 16,-4-7-1-16,1-2 0 15,-4-12 0-15,-10-19 1 16,0 0-1-16,0 0 0 16,0 0 1-16,0-33-2 15,-8 8 2-15,2-4-1 16,0-5 0-16,4 1 0 15,2 3 0-15,8 3-1 0,4 4 1 16,5 2 0 0,6 3-1-16,8 1 1 15,4 4 0-15,5 3 0 0,7 2 0 16,1 5-1-16,4-5 2 16,-2 4-1-16,-2-4 0 15,-5 1 0-15,-7 3 0 16,-5-4 0-16,-8 1 0 15,-23 7 1-15,0 0-1 16,0 0 1-16,0 0 0 16,-40 34 0-16,9-5-1 15,0 2 1-15,0 7 0 0,6 2 0 16,6 2-1-16,11-1 0 16,12-3-1-1,11-5 1-15,10-1-2 16,4-11-2-16,14 2-2 0,-10-30-12 15,19 5-22-15,-8-14 0 16,6-1 0-16,-3-15 1 16</inkml:trace>
  <inkml:trace contextRef="#ctx0" brushRef="#br0" timeOffset="1444.6198">9922 4064 66 0,'0'0'39'16,"0"0"1"-16,-20 14-1 0,-12-1-24 15,5 27-6 1,-16-3-3-16,12 11-1 16,-2-4-3-16,14 0 0 15,10 0-2-15,14-11 0 0,13-14 0 16,13-15-1-16,7-20 0 16,3-16 0-16,3-16 1 15,-4-17-1-15,-5-14 0 16,-8-11 1-16,-8-6 0 15,-11 2 1-15,-6 11-1 16,-6 14 2-16,-3 10 0 16,-3 30 0-16,10 29 1 15,-17 4 0-15,11 34 0 16,10 20-1-16,3 11 0 16,11 12-1-16,9 5 0 15,11 0 0-15,11-7-2 0,8-16-1 16,13-3-1-16,-3-34-6 15,24-3-32-15,-25-19-2 16,-3-8 1-16,-13-17-1 16</inkml:trace>
  <inkml:trace contextRef="#ctx0" brushRef="#br0" timeOffset="15412.6486">12246 6017 60 0,'19'-19'36'0,"-19"19"2"16,0 0-10-16,0 0-17 16,2-17-1-16,-2 17-1 0,0 0-2 15,8 21-1 1,-8-21-2-16,0 0-1 15,6 19 0-15,-6-19 0 16,0 0-2-16,23 11 1 0,-23-11-1 16,23-21 0-16,-12 2 0 15,1-6-1-15,-4 0 1 16,-4-4-1-16,-4 3 1 16,-8 4-1-16,8 22 1 15,-44-17-1-15,9 29 1 16,-12 13-1-16,-3 15 1 15,-6 16 0-15,-3 9 2 16,5 15-1-16,5 5 0 16,15 7 0-16,14-2-1 15,18-4-1-15,18-5 0 16,17-14-2-16,15-8-3 16,4-24-1-16,14-4-4 0,-14-45-11 15,15 3-19-15,-9-24-1 16,0-13 1-16,-10-17 2 15</inkml:trace>
  <inkml:trace contextRef="#ctx0" brushRef="#br0" timeOffset="15989.045">12653 6073 37 0,'9'-33'37'0,"-5"10"1"16,-4 23 1-16,0 0-13 15,-38-6-9-15,32 37-5 16,-23-4-1-16,10 21-5 15,-8 0-1-15,6 7-1 16,1 1-1-16,9 0-1 0,5-9-1 16,6-6-1-16,10-12-1 15,-10-29 1-15,32 17-1 16,-9-29 0-16,3-11 0 16,-1-13 0-16,0-10-1 15,2-8 0-15,-2 2 1 16,0 2 0-16,-2 4-1 15,2 12 2-15,0 5-1 16,2 14 1-16,0 13 2 16,-2 15 0-16,-2 10 0 15,2 14 0-15,-5 5 1 16,-3 14-1-16,-5-1 0 16,-3 5-1-16,-3-3 1 0,-2-7-2 15,-2-14 0-15,-2-5 0 16,0-31 0-16,0 0-1 15,0 0 1 1,27-44 0-16,-12 0 0 0,5-10-1 16,5-5-1-16,6-5 1 15,7 7 0-15,-1 7 0 16,-1 12 0-16,3 13 1 16,0 13-1-16,-5 20 3 15,-5 13 1-15,-4 15-2 16,-7 9 1-16,-7 10 0 15,-1 3 0-15,-6 3-1 16,-4-3 0-16,-4-12-2 0,2 2-2 16,-4-16-2-16,10 3-6 15,-4-35-29-15,0 17-3 16,0-17 1 0,17-25 0-16</inkml:trace>
  <inkml:trace contextRef="#ctx0" brushRef="#br0" timeOffset="16417.0916">14200 5725 61 0,'15'-32'41'0,"-7"3"0"15,-14 0 1-15,6 29-17 16,-44-25-15-16,13 33-3 16,-15 2-1-16,-3 18-2 15,1 9-2-15,6 11-1 16,3 11 0-16,14 8 1 16,13 12-1-16,16 5 0 15,12 10 0-15,9 6 0 16,4 6 1-16,4 5-1 15,-5 0 1-15,-4-2-2 0,-9-3 0 16,-7-6 1-16,-12-10-1 16,-10-6 1-1,-9-19-1-15,-10-11 0 16,-3-12 0-16,-5-13-1 0,-1-15-1 16,-6-18-1-16,1-6-4 15,-10-30-6-15,22 9-26 16,-15-24-4-16,7-3 1 15,1-9-1-15</inkml:trace>
  <inkml:trace contextRef="#ctx0" brushRef="#br0" timeOffset="16725.3195">13554 6577 59 0,'40'-27'38'16,"3"-2"-1"-16,1-1 3 15,10 14-24-15,-14-28-3 16,26 17-5-16,-14-11-1 15,12 11-2-15,-10-3-1 0,2 10-1 16,-6 1 0-16,0 6 0 16,-8 3-1-16,-1 10 1 15,-6 4 0-15,-5 11 0 16,-4 5 0-16,-3 10-1 16,-4 5 1-16,-2 11-3 15,-5 0 0-15,-2 6 0 16,-3-10 0-16,-3-4 0 15,0-5 0-15,-2-10 0 16,-2-23 0-16,4 19-2 16,-4-19-7-16,-4-23-32 15,12 2-3-15,-8-19 0 16,7-5 1-16</inkml:trace>
  <inkml:trace contextRef="#ctx0" brushRef="#br0" timeOffset="16884.7311">14514 6149 95 0,'6'-21'40'16,"-6"21"2"-16,0 0-2 16,19-4-34-16,-19 4-4 15,25 10-3-15,-2 7-3 16,-23-17-12-16,43 10-23 16,-16-3-1-16,8 3 0 15,1-8-1-15</inkml:trace>
  <inkml:trace contextRef="#ctx0" brushRef="#br0" timeOffset="17716.5351">14933 6184 98 0,'2'21'42'16,"-26"-6"1"-16,-4 20-1 15,-17-16-31-15,12 21-3 16,-5-3-3-16,7-1-1 16,4 1-3-16,13-3 0 15,11-7-2-15,12-8 0 16,9-7-1-16,9-14 0 15,3-8 0-15,3-11 0 16,2-8 0-16,0-11 0 16,-4-2 2-16,-4 0-1 15,-6 3 1-15,-6 10 0 0,1 8 1 16,-16 21 0-16,30 0 0 16,-8 23-1-16,1 14 1 15,8 13 0 1,3 11 0-16,5 12 0 15,0 13 0-15,-3 6 0 0,-7 0 0 16,-8 2 1-16,-13-3-2 16,-10-1 3-16,-13-15-3 15,-12-10 0-15,-8-19 0 16,-5-10 0-16,-5-22 0 16,-3-12 0-16,4-18 0 15,1-13 0-15,5-9 0 16,9-14 0-16,2-5 0 0,11-14 0 15,8 2 0-15,8-10 0 16,8-1 0 0,8-3-3-16,11 4 0 15,0 1-1-15,13 13 0 0,-3-1 0 16,9 15-1-16,-4 6 2 16,5 11 2-16,-1 1 0 15,-3 8 1-15,-7 8 1 16,-5 4 0-16,-4 15 3 15,-4 1 2-15,-7 19-2 16,-7 4 0-16,-5 15 0 16,-2 5 0-16,4 7-4 15,-4 1 0-15,5-2 0 16,1-4 0-16,8-12 0 16,3-7 0-16,12-15 0 15,0-20 0-15,3-13 0 16,5-16 0-16,-4-13 0 0,1-9-1 15,-5-3 0-15,-2 1-1 16,-8 5 2-16,-5 14-1 16,-5 11 2-16,-11 29 1 15,0 0-1-15,0 0 0 16,6 42-1-16,-4 0 0 16,4 8 0-16,5 4 0 15,7-2 0-15,7-3 0 16,6-10 0-16,0-7 0 15,3-16 0-15,3-10-2 16,-10-35-18-16,4 6-24 16,-8-16 1-16,4-3-1 15,-8-8 0-15</inkml:trace>
  <inkml:trace contextRef="#ctx0" brushRef="#br0" timeOffset="18673.1647">16119 6226 97 0,'2'-19'42'0,"-2"19"0"16,0 0-1-16,17 2-33 16,4 13-1-16,-21-15-1 15,35 37-1-15,-16-9 0 16,5 7-3-16,-5 1-2 16,0 3 0-16,-2-1 0 15,-3-3 0-15,-2-7 0 16,-5-5 0-16,-7-23 0 15,8 20 0-15,-8-20 0 16,0-27 0-16,2 0 0 16,-2-10 0-16,6-3-1 15,1-6 0-15,5 2-1 0,5 0 0 16,5 2 0-16,7 9 0 16,3 4 0-16,5 2 0 15,5 8 0-15,3 2 1 16,1 2 1-16,0 3 0 15,-3 6 0-15,-9 6 1 16,-7 6 0-16,-7 9 1 16,-16 5 1-16,-12 10-1 15,-13 9 2-15,-8 7-2 16,-2 2 0-16,0 9-2 16,4-5 0-16,2-2 0 15,13-2 0-15,10-12 0 0,8-3 0 16,15-18 0-16,6-7 0 15,4-23 0 1,4-10 0-16,0-14 0 0,-6-11 0 16,0-5-1-16,-8-9-1 15,-4 7 1-15,-7 3 0 16,-4 12 1-16,-4 11-1 16,-2 31 1-16,0 0 3 15,0 0-1-15,7 44-1 16,1-3-1-16,4 7 0 15,3 7 0-15,6-1 0 16,6-10 0-16,6-6 0 16,2-13 0-16,5-19 0 0,3-17 0 15,-3-18 0 1,-1-27 0-16,1-15-3 16,-3-19 1-16,-2-12 0 15,-3-9 0-15,-5 2 0 0,-5 5 2 16,-3 16 0-16,-6 21 1 15,-3 17 1-15,-10 50 0 16,0 0 1-16,2 27-1 16,-10 27-1-16,2 13-1 15,3 11 0-15,-1 7 0 16,2 1 0-16,4-5 0 16,2-8 0-16,1-14 0 15,9-5-3-15,-14-33-14 0,13 4-25 16,-13-25-2-1,0 0 0-15,-1-33-1 16</inkml:trace>
  <inkml:trace contextRef="#ctx0" brushRef="#br0" timeOffset="18932.4016">17321 6071 95 0,'-16'-20'42'16,"16"20"1"-16,19-3-1 15,12 14-32-15,2-20-3 16,11 1-2-16,1 0-2 15,3 2-1-15,0 3-1 16,2 1 0-16,-3 2 1 16,-3 7 0-16,-7 9-2 15,-8 11 0-15,-4 5 0 16,-8 12 0-16,-3 2 0 16,-11 4 0-16,3 0 0 15,-6 0 0-15,2-6 0 0,-4-17 0 16,6 7-1-16,-4-34-43 15,0 0-2-15,-13-21 2 16,5-7-1-16</inkml:trace>
  <inkml:trace contextRef="#ctx0" brushRef="#br0" timeOffset="19548.1091">17812 5934 101 0,'0'0'38'0,"0"0"3"15,25 0-4-15,-5 6-36 16,3 15-3-16,0-5-1 16,16 14-5-16,-16-16-3 0,25 15 0 15,-15-24-1-15,21 15 2 16,-14-13 7-16,5-3 4 16,-1 2 3-16,-19-14 6 15,14 25 4-15,-39-17 2 16,17 37 0-16,-40-18 0 15,9 27-7-15,-16-4 0 16,3 16-7-16,-2-3-2 16,5 3 0-16,9-6 0 15,9-12 0-15,12-7 0 16,11-18 0-16,7-11 0 16,4-21 0-16,9-10 0 0,-2-17 0 15,3-8 0-15,5-2 0 16,-7-2 0-16,-1 7 0 15,-8 8 0-15,0 18 0 16,-27 23 0 0,33-4 0-16,-27 24 0 0,-2 10 0 15,-2 9 0-15,1-1 0 16,5 2 0-16,-2-7 0 16,7-8 0-16,-13-25 0 15,41 9 0-15,-16-22 0 16,12-12 0-16,-1-9 0 15,5-12 0-15,5-1 0 16,0 1 0-16,3 4 0 0,-3 13 0 16,-2 12 0-16,-5 13 0 15,-1 22 0-15,-3 10 0 16,0 18 0 0,-4 4 0-16,-2 6 0 0,0 3 0 15,-6-7 0-15,4 4 0 16,-33-22-36-16,16-7-9 15,-10-27-2-15,-35 2 0 16</inkml:trace>
  <inkml:trace contextRef="#ctx0" brushRef="#br0" timeOffset="20725.0229">9480 6222 53 0,'-4'-23'36'0,"4"23"2"16,-2-25-6-16,2 25-12 16,0 0-6-16,0 0-2 15,-21-9-3-15,5 30-2 0,-12 4-1 16,-3 21-1-16,-8 9-1 15,1 7-1 1,1 9-1-16,8 4 0 16,10-3-2-16,15-4 1 0,17-15-1 15,18-18 0-15,17-16 0 16,6-13 0-16,6-16-1 16,0-11 1-16,-6-19 0 15,-10-12-1-15,-11-6 1 16,-17-3 0-16,-11 2 0 15,-8 1 0-15,-5 6 1 16,-6 6-1-16,3 10 0 16,1 7 0-16,2 12 0 0,8 17 0 15,0 0 1 1,24 0-1-16,-3 15 1 0,8 10-1 16,3 6 1-1,5 9 0-15,0 8 0 0,-1 2-1 16,-3-2 1-16,-2 2 0 15,-8-6-1-15,-4-8 1 16,-7-7 0-16,-4-8-1 16,-8-21 1-16,0 0-1 15,0 0 1-15,-12-42-1 16,4 5 1-16,1-9-1 16,3-5 0-16,10-9 0 15,5 3 0-15,9-1 0 16,7 0 0-16,13 11 0 15,1 2 0-15,9 11-1 16,0 9-1-16,0 6-2 16,6 19-8-16,-14-6-32 0,1 14 0 15,-12-3-1-15,0 5 1 16</inkml:trace>
  <inkml:trace contextRef="#ctx0" brushRef="#br0" timeOffset="29245.0676">1836 6401 54 0,'-6'-27'37'16,"0"2"1"-16,6 25 1 0,-25-21-26 16,39 55-2-16,-18 10-1 15,19 43-1-15,-9 10-4 16,10 24 0-1,-5 8-2-15,10 9-2 0,1-10-1 16,-1-18 0-16,2-20-3 16,-6-34-1-16,5-24-2 15,-13-49-7-15,18-20-26 16,-27-32-1-16,-4-21 0 16,-17-23 0-16</inkml:trace>
  <inkml:trace contextRef="#ctx0" brushRef="#br0" timeOffset="29493.052">1745 6067 41 0,'41'-21'31'0,"9"0"3"15,23 11-1 1,18 16-25-16,-4-2 1 0,13 24-1 16,-19-5 1-16,-2 27 0 15,-31-8 0-15,-7 18-1 16,-33-10-2-16,-16 7-1 15,-29-11 0-15,-13 2-1 16,-15-11-1-16,-9-8-3 16,1-3-2-16,2-26-5 15,26 20-18-15,3-30-15 16,22-3 0-16,22-14 0 16,23-2-1-16</inkml:trace>
  <inkml:trace contextRef="#ctx0" brushRef="#br0" timeOffset="29844.8756">2922 6130 81 0,'19'-4'40'16,"-19"4"2"-16,0 0-3 15,2 52-28-15,-31-21-3 16,0 19-1-16,-11-2-3 15,3 5-1-15,2-3-1 16,5 2-1-16,8-10 0 16,19-5-1-16,14-18 0 15,18-12 0-15,12-12-1 16,9-14 1-16,4-8-1 0,-4-12 1 16,-2-5 0-16,-11-8 0 15,-10 4-2-15,-16 1 1 16,-13 8-1-16,-17 3 1 15,-4 7-2-15,-8 4 0 16,4 15-6-16,-6-18-7 16,33 28-23-16,-21-25-3 15,21 25 2-15,37-33-2 16</inkml:trace>
  <inkml:trace contextRef="#ctx0" brushRef="#br0" timeOffset="30200.8158">3645 5933 80 0,'0'0'39'16,"4"24"2"-16,-23-8-2 15,1 9-29-15,-12-10-4 16,5 10-2-16,-1-4-3 16,7 2 0-16,11-4-2 15,12 1 0-15,16-5 0 16,12 2 1-16,9 0 0 15,7-1 0-15,4 5 1 16,2 0-1-16,-4-2 1 16,-5 0 0-16,-11 1 1 15,-8 1 0-15,-15 2-1 0,-9 2 2 16,-17-6-1-16,-7 2 1 16,-10-2-2-16,-3-4 1 15,-2-3-2-15,-1-8-2 16,9-2-2-16,-2-20-5 15,31 18-17-15,-6-36-16 16,18-1 0-16,9-9 0 16,12 0 2-16</inkml:trace>
  <inkml:trace contextRef="#ctx0" brushRef="#br0" timeOffset="30364.6483">4014 6098 83 0,'23'28'40'0,"0"22"2"16,-10 0-1-16,18 19-29 0,-23-11-3 15,9 7-4-15,1-13-2 16,-3-6-2 0,-1-16-2-16,-14-30-3 15,38 12-6-15,-36-43-31 0,17-15 0 16,-3-29-1-16,1-9 0 16</inkml:trace>
  <inkml:trace contextRef="#ctx0" brushRef="#br0" timeOffset="30500.7545">4340 5511 91 0,'0'0'38'0,"0"0"-1"15,0 0-13-15,13 30-29 0,-13-30-29 16,29 31-1-16,-6-14-2 16,8-1 0-1</inkml:trace>
  <inkml:trace contextRef="#ctx0" brushRef="#br0" timeOffset="30700.637">4752 5624 91 0,'14'30'42'0,"-1"20"0"15,-9 6-1-15,2 19-31 16,-4 0-4-16,8 13-1 16,-5-2-3-16,5-2 0 15,0-7-2-15,-1-13-2 16,5-11-1-16,-6-20-4 15,7 7-11-15,-15-40-24 16,0 0 0-16,-4-38-1 16,-2 1 1-16</inkml:trace>
  <inkml:trace contextRef="#ctx0" brushRef="#br0" timeOffset="30936.1661">4799 6051 79 0,'0'0'39'0,"9"-21"0"16,13 16 0-16,-5-7-32 15,23 8-2-15,-1 0 0 16,11 8-1-16,-2 0 0 16,3 13 0-16,-3 3-1 0,4 6 1 15,-12 1 1 1,1 12-1-16,-8-5-2 16,-4 5 0-16,-6-5-1 15,0-7-1-15,-8 0-1 16,-15-27-3-16,20 30-3 0,-20-30-31 15,0-19-5-15,-4-4 0 16,6-9 0-16</inkml:trace>
  <inkml:trace contextRef="#ctx0" brushRef="#br0" timeOffset="31560.9586">5418 5785 82 0,'0'0'37'0,"0"0"1"15,21 4-3-15,14 1-36 16,0 11-2-16,3-5-2 16,12 8 0-16,-5-3 1 0,9 5 0 15,-6-6 3-15,-6-3 3 16,-3 5 3-16,-20-9 3 16,4 13 1-16,-23-21 0 15,8 42 1-15,-20-19-2 16,7 19-1-16,-11-3-1 15,5 10-2-15,1-2-1 16,8 0-1-16,0 0 0 16,10-11-1-16,7-7 1 15,5-10-3-15,10-11 1 16,5-18-2-16,4-9 0 16,1-14 1-16,7-13-2 15,-1-8 2-15,-2-1-1 0,1 1 1 16,-9 4 0-16,-5 14 2 15,-8 9 1-15,-2 17-1 16,-21 10 2 0,20 31-1-16,-15 0-1 0,-1 7 1 15,2 4 0-15,4-1-2 16,-1-5 1-16,7-11 0 16,3-8-1-16,8-17-1 15,4-9 1-15,6-12 0 16,1-8-1-16,3-8 1 15,-1 5 0-15,-1 1 0 16,-3 8 1-16,-1 11 0 16,-6 12 0-16,4 18 1 0,2 7 0 15,5 13-1 1,6 4-1-16,8 6 0 16,10-4 0-16,4-7 0 15,7-8 0-15,0-12 0 0,0-10 0 16,-11-20-11-16,3 7-33 15,-24-13 0-15,-7 4-1 16,-10-2 1-16</inkml:trace>
  <inkml:trace contextRef="#ctx0" brushRef="#br0" timeOffset="41153.1426">3503 10387 35 0,'5'-20'24'0,"-5"20"-1"15,2-46-2-15,-2 46-2 0,10-50-3 16,7 35-4-16,-17-19-2 16,20 16-2-16,-17-10-1 15,15 12 0-15,-14-5-2 16,-4 21 0-16,0 0 0 15,21 21 0-15,-25 12-1 16,6 28 0-16,-6 12-2 16,4 21 1-16,0 12-1 15,4 11 0-15,6 0-2 16,5-4 0-16,6-8 2 16,12-18-3-16,4-15 1 15,5-20 0-15,2-19-1 0,5-24 1 16,-3-14-1-16,-2-22 0 15,-3-17 0-15,-8-18 1 16,-6-16-2-16,-6-14 2 16,-2-8-1-16,-7-4 1 15,-7-1 0-15,-3 3 0 16,-2 6 0-16,0 10-1 16,-3 15 1-16,3 13 1 15,-4 14-1-15,4 19 1 16,0 25 1-16,0 0-1 15,0 25 1-15,4 27-1 16,-3 17 0-16,5 17 0 16,0 10-1-16,6 8 1 0,1 0-1 15,4-5-1-15,9-9-1 16,-1-19-2-16,5-9-2 16,-6-35-6-16,26-6-28 15,-19-14 0-15,1-5-1 16,-10-11 1-16</inkml:trace>
  <inkml:trace contextRef="#ctx0" brushRef="#br0" timeOffset="41897.0078">4774 10895 39 0,'23'-17'35'0,"-23"17"2"15,17-16-1-15,0 18-22 16,-17-2-1-16,0 0-3 15,2-21-2-15,-2 21-1 16,0 0-3-16,0 0 0 16,0 0-1-16,0 0-1 0,12-19 0 15,-12 19-1-15,6-23 1 16,-6 23-1-16,6-29 0 16,-6 29-1-16,1-25 2 15,-1 25-1-15,0 0 1 16,0 0-1-16,-23 23-1 15,8 6 1-15,-4 4 1 16,1 13-2-16,1 5 0 16,3 1 1-16,5 2-1 15,7-2 0-15,8-2 1 16,7-8 0-16,4-6-1 16,7-7 0-16,3-10 0 15,0-7 0-15,0-10 0 0,0-12-1 16,0-7 1-1,-2-14-1-15,-2-4 1 16,-4-3 0-16,-1 0 0 16,-7-1 0-16,-5 9 0 0,0 3-1 15,-6 10 2-15,0 17-1 16,0 0 1-16,-10 25-1 16,4-1 1-16,8 9 0 15,-2 4-1-15,6 7 1 16,2-2-1-16,1 4 1 15,3-10-2-15,-1-1 1 16,3-4 0-16,-4-8 0 0,3-4-1 16,-13-19 0-1,14 19-2-15,-14-19-1 16,0 0-1-16,-2-33-4 16,2 33-7-16,-14-34-24 0,6 5-1 15,-9-7 0-15,-4 1 1 16</inkml:trace>
  <inkml:trace contextRef="#ctx0" brushRef="#br0" timeOffset="42101.3958">4826 11043 53 0,'0'0'38'16,"0"0"1"-16,0 0 1 16,27-6-24-16,-27 6-4 0,58-14-2 15,-26 5-3 1,19 1-3-16,-3-3-2 15,2 7-1-15,-6-2-1 16,-5 2 0-16,-3 2-5 0,-36 2-6 16,33-13-30-16,-33 13 1 15,0 0-1-15,0 0 0 16</inkml:trace>
  <inkml:trace contextRef="#ctx0" brushRef="#br0" timeOffset="42873.4159">5678 10855 40 0,'0'0'35'0,"0"0"-2"15,31 0-10-15,-31 0-6 0,23-8-5 16,-23 8-5-16,33-12-2 16,-12 5-3-16,4 1-5 15,10 10-11 1,4-6-21-16,-10-8 0 16,3 5 0-16,-9-3 0 0</inkml:trace>
  <inkml:trace contextRef="#ctx0" brushRef="#br0" timeOffset="44036.0603">6807 10711 47 0,'17'-25'35'0,"-2"4"1"15,-9 1 0-15,-19-8-23 16,13 28-2-16,-8-23-3 16,8 23-1-16,-39 0-2 15,9 15-1-15,-17 0-1 16,-3 18 0-16,-4 5-1 15,2 6 0-15,0 4-1 0,11 0 0 16,11-3-1 0,12-5-1-16,18-8 0 15,10-12-2-15,15-11 0 16,4-13-1-16,9-7 0 0,-5-22 0 16,8 1-1-16,-10-16 1 15,-2 4 1-15,-8-8 2 16,-6 4 0-16,-7 9 1 15,-4 5 2-15,-2 13 0 16,-2 21 0-16,0 0 1 16,0 0 0-16,19 32 0 15,-4 3 0-15,12 13-1 16,2 8 1-16,8 14-1 16,-2 1 0-16,3 8 0 15,-5-2 0-15,-2-2-1 16,-10-2 0-16,-9-10 0 15,-10-6 0-15,-8-14 0 0,-12-11-1 16,-3-7 0-16,-6-17 0 16,-4-12 0-16,-1-11-1 15,-3-12 0-15,4-6 0 16,-2-5-2-16,8-4 1 16,2-14-2-16,13 10 0 15,-1-10-3-15,22 12-2 16,-9-17-5-16,37 22-8 15,-20-20-6-15,24 11-3 16,-3-6 3-16,12 16 7 16,-11-14 8-16,11 16 10 15,-6 3 8-15,-11-5 10 16,11 19 10-16,-15-6 4 0,4 17 0 16,-18-13-5-16,16 29-6 15,-33-8-6-15,33-6-3 16,-33 6-2-1,23 7-2-15,-23-7-2 0,17 25 0 16,-17-25-2-16,17 31 0 16,-7-14 0-16,0 1-1 15,-10-18 0-15,17 25-1 16,-17-25 0-16,0 0 1 16,19 11 0-16,-19-11-1 15,0 0 1-15,0 0-1 16,20-25 0-16,-20 25 1 15,11-29 0-15,-3 10-1 0,-2-2 2 16,1-2-1-16,-1 0 0 16,0 6 1-1,-2-1-1-15,-4 18 2 16,2-26 0-16,-2 26 0 0,0 0-1 16,0 0 1-16,-31 9 0 15,17 12 0-15,-5 6 0 16,0 10-1-16,-2 5 0 15,3 4 0-15,3 0-1 16,3 2 1-16,5-4-1 16,5-8 0-16,4-7 0 15,1-12-1-15,-3-17-1 0,18 18 0 16,-18-18 0 0,15-18-3-16,-15 18-1 15,10-38-8-15,3 21-25 16,-9-4-1-16,0 3 1 0,-4 18-1 15</inkml:trace>
  <inkml:trace contextRef="#ctx0" brushRef="#br0" timeOffset="45309.4854">7360 10601 44 0,'-9'-17'36'0,"9"17"1"16,0 0 1-16,-18-23-20 0,18 23-5 15,0 0-3-15,19 38-2 16,-17-16-3-16,6 10-1 16,-4 1-1-16,2 7 0 15,-4-2-1-15,0-3-1 16,-4-4 0-16,2-8 0 16,-2-6 0-16,2-17-1 15,0 0 1-15,0 0-1 16,2-38 1-16,3 1-1 15,5-5 0-15,7-8 0 16,3-4 0-16,3 1 0 16,4 3-1-16,0 4 1 15,0 13-1-15,-2 2-1 0,0 18 0 16,-8 1-3-16,7 18-1 16,-24-6-2-16,32 27-4 15,-32-27-3-15,35 40-5 16,-35-40 0-16,37 37 1 15,-37-37 3-15,38 19 7 16,-20-19 6-16,3-12 7 16,4 11 6-16,-17-26 7 15,17 25 3-15,-27-25 0 16,21 27 0-16,-32-23-5 16,13 23-4-16,-18 15-3 15,3 12-1-15,-12-2-3 16,2 12-1-16,-4-1-1 0,2 6 0 15,4 2-2-15,9-2 1 16,6-5-1 0,8-6 0-16,10-10 0 15,9-10-1-15,3-7 1 0,7-14-1 16,1-5 0-16,1-10 0 16,-2-7 1-16,-2-7-1 15,-4-3 1-15,-7 6-1 16,-3-3 2-16,-7 14-1 15,-4-4 1-15,-2 29 0 16,-2-21 0-16,2 21 0 16,-4 18 0-16,2 3 0 0,2 8 0 15,4 5 0 1,-2 6-1-16,4-1 0 16,2-1 0-16,1-5-1 15,7-5-1-15,-1-10-1 16,10-7-2-16,-6-20-2 0,14 5-1 15,-10-25-1-15,12 4 1 16,-16-17 0-16,10 7 2 16,-11-3 4-16,-3 3 2 15,-3 9 3-15,-10-3 2 16,-2 29 1-16,0 0 2 16,0 0-1-16,11 29 0 15,-1 5-1-15,-6-1-2 0,7 9 0 16,-1 0-1-1,5-3-1-15,3-7 0 16,1-9 0-16,0-8-1 16,2-9 0-16,3-12-1 0,-1-9 0 15,-4-8 0-15,-2-9 0 16,-1-9 0-16,-7-3-1 16,-1 0-1-16,-8-4-2 15,6 8-2-15,-12-6-4 16,22 28-17-16,-16-8-15 15,0 26 1-15,15-23 0 16,-15 23 1-16</inkml:trace>
  <inkml:trace contextRef="#ctx0" brushRef="#br0" timeOffset="45624.7662">8820 10881 88 0,'12'23'42'0,"-12"-23"0"16,0 0-1-16,0 0-30 15,0 0-3-15,0 0-3 16,0 0-1-16,0 0-3 16,0 0-1-16,0 0-2 0,0 0-4 15,11 22-7-15,-11-22-29 16,0 0 1-16,0 0-2 16,0 0 1-16</inkml:trace>
  <inkml:trace contextRef="#ctx0" brushRef="#br0" timeOffset="49328.149">6018 11794 31 0,'23'-3'32'15,"-23"3"1"-15,0 0 2 16,0 0-22-16,0 0-2 16,0 0-2-16,0 0 0 15,13 17-1-15,-13-17-2 16,0 0-1-16,0 0 0 0,0 0-2 16,0 0-1-16,0 0-1 15,0 0 1 1,0 0-2-16,22-33 0 0,-17 5 0 15,-3 1 1-15,0-2 0 16,-8 8-1-16,6 21 0 16,-38-4 1-16,5 29-1 15,-6 17 1-15,1 18 0 16,-1 7 0-16,10 9 0 16,10 9 1-16,15-3-2 15,16-11 1-15,17-11-2 16,13-14 1-16,10-17-4 15,16-5-1-15,-8-37-9 0,15-4-25 16,-8-18-1 0,-1-7 1-16,-12-12 0 15</inkml:trace>
  <inkml:trace contextRef="#ctx0" brushRef="#br0" timeOffset="49877.256">6519 11758 70 0,'0'0'37'0,"0"0"2"15,23 27 0-15,-17 2-30 16,15 22-3-16,-7-3 0 16,9 14-1-16,-6-5 0 15,8 5-3-15,-5-12 0 16,5-4-2-16,-2-16 0 16,-2-11-1-16,2-9-1 15,0-18 1-15,3-9-3 16,-9-14 2-16,6 1 0 15,-9-12 0-15,1 1 1 0,-3 7 1 16,-3 1 1-16,-1 10 0 16,-8 23 0-16,0 0 1 15,0 0 0-15,4 21 1 16,-2 12-1-16,9 9-1 16,3 0 1-16,9 6-1 15,8-4 0-15,7-7-1 16,9-7 0-16,1-12 0 15,6-14 1-15,0-16-1 16,-2-7-1-16,-4-16 1 16,-5-9-1-16,-9-11 1 15,-9-5-1-15,-7 3 0 16,-9 5 1-16,-9 2-1 0,-3 12 1 16,-13 15 0-16,16 23 0 15,-37 1 0-15,20 24 0 16,0 14 1-16,3 7-1 15,8 9 0-15,5 3 2 16,6-1-2-16,11-1-1 16,3-12-1-16,10-2-1 15,-4-20-5-15,17 10-10 16,-7-28-21-16,-2-12-2 16,-4-13 1-16,0-9 1 15</inkml:trace>
  <inkml:trace contextRef="#ctx0" brushRef="#br0" timeOffset="50612.3913">7700 11982 68 0,'0'0'39'0,"21"25"1"16,-21-25-2-16,13 54-26 15,-15-25-4-15,10 17-2 16,-6-10-1-16,6 7-2 15,-4-9-2-15,0-7-1 16,1-6-1-16,-5-21 0 16,22 6-2-16,-11-23 1 15,6-10-1-15,-1-10 2 0,3-3-1 16,0-8 0-16,3 2 1 16,-1 2 1-16,-2 9 1 15,0 8 1-15,-5 10 0 16,-14 17 0-16,23 4 0 15,-13 19 1-15,-4 6-1 16,1 9 0-16,-3 1 1 16,6 5-2-16,-3 0 0 15,7-6-1-15,1-9 0 16,5-8 0-16,1-15-1 16,4-14-1-16,6-5-1 15,-2-18 1-15,2-4 0 16,-2-11 0-16,-1 0-1 0,-6-2 2 15,-1 8 1-15,-6 8 1 16,-3 5 0 0,-12 27 0-16,12-18 2 15,-12 18-1-15,0 31 0 0,0 2 0 16,-2 3 0-16,5 10-1 16,1 0 1-16,6 0-2 15,2-5 1-15,5-9-1 16,6-9-1-16,4-13-1 15,2-12-1-15,0-17 0 16,4-2-1-16,-6-16 0 16,2-1 0-16,-6-8 1 15,2 2 0-15,-8 5 2 0,-1 9 1 16,-3 8 1-16,-13 22 2 16,0 0 0-16,19-1 0 15,-7 27 1 1,-6 3-1-16,9 10 0 0,-1 1 1 15,5 2-4-15,8-6 1 16,-2-5-2-16,4-6-1 16,-2-23-3-16,10 11-9 15,-12-26-26-15,0-8-1 16,-10-16 1-16,-3-7 0 16</inkml:trace>
  <inkml:trace contextRef="#ctx0" brushRef="#br0" timeOffset="50756.2333">8863 11662 33 0,'0'0'26'0,"11"27"-3"0,-11-27-10 16,0 0-38-16,29 33 0 16,-29-33-1-16,45 42 8 15</inkml:trace>
  <inkml:trace contextRef="#ctx0" brushRef="#br0" timeOffset="50989.5943">9227 11793 72 0,'18'1'38'0,"-18"-1"3"16,-29 23-5-16,13 22-21 16,-26-15-6-16,13 16-2 15,-8 2-3-15,10 4-2 16,8-4 1-16,9 0-3 0,12-12-1 15,10-3 0-15,13-8-2 16,2-14-2-16,13-1-3 16,-13-29-11-16,18 5-21 15,-5-10 0-15,5-3 1 16,-5-10 0-16</inkml:trace>
  <inkml:trace contextRef="#ctx0" brushRef="#br0" timeOffset="51596.8821">9605 11864 42 0,'25'-23'38'0,"-25"23"0"0,0 0 2 15,10-27-13-15,-6 48-12 16,-25-15-5-16,5 24-2 16,-18-1-1-16,1 11-4 15,-8 2 0-15,7 4-2 16,3-1 1-16,11-5-2 15,9-4 2-15,15-9-2 16,15-6-1-16,10-13 0 16,11-6 0-16,3-14 1 15,1-9-2-15,-1-8 2 16,-3-9-2-16,-7-2 1 16,-8 0 1-16,-8 1 0 15,-5 5 1-15,-8 9-1 0,-4 7 1 16,0 18 0-16,0 0 0 15,-14 22 0-15,12 3 0 16,4 11 0-16,4 0-1 16,9 3 0-16,9-1 2 15,8-9-3-15,11-4 1 16,7-14 0-16,4-11-1 16,6-15 1-16,0-14 0 15,-3-13 0-15,-1-16-2 16,-9-18 1-16,-9-7 1 15,-11-9-1-15,-11 2 1 16,-16 4-1-16,-8 7 1 16,-9 16 0-16,-8 21 1 0,-6 28 0 15,-2 22 0-15,2 23-1 16,6 22 2-16,13 16-1 16,9 14-1-1,12-1 1-15,14 1 0 0,20-5 0 16,11-16-1-16,11-10 1 15,9-22-2-15,-3-14 0 16,4-14-3-16,-15-27-10 16,-4 5-26-16,-16-8-3 15,-5-1 1-15,-17-2-1 16</inkml:trace>
  <inkml:trace contextRef="#ctx0" brushRef="#br0" timeOffset="54376.8036">13829 10720 59 0,'0'0'34'16,"-19"16"1"-16,19-16-11 16,0 0-13-16,0 0 0 15,0 0 0-15,0 0-2 16,31-4-2-16,-31 4-2 16,48-31-1-16,-13 2 0 15,13-9-2-15,4-10 0 16,6-8-2-16,2-7 2 0,-2-4-2 15,-8 2 1 1,-10 3-1-16,-13 9 1 16,-19 10-1-16,-18 15 1 15,-18 10-1-15,-17 17 1 0,-9 16 1 16,-8 14-1-16,1 19 0 16,5 11 0-16,9 12 1 15,11 4-1-15,20 3 1 16,14-5-2-16,20-2 1 15,13-11-1-15,13-16 1 16,10-13-2-16,6-16 0 16,5-11-2-16,-5-20-2 15,4 11-4-15,-26-36-19 16,9 11-12-16,-14-9-1 16,-8 3 2-16,-12-2-1 15</inkml:trace>
  <inkml:trace contextRef="#ctx0" brushRef="#br0" timeOffset="54948.6494">14680 10022 67 0,'8'-17'39'0,"-8"17"-1"16,9-23 1-16,-9 23-26 16,0 0-1-16,14 27-3 15,-26-2-2 1,8 19-2-16,-5 9-2 0,3 16-1 15,0 6-1-15,8 8 0 16,4-5-1-16,11-1 0 16,8-8 0-16,10-11 0 15,8-14 0-15,5-19 0 16,8-19 0-16,0-20-1 16,3-15 1-16,-1-17 0 15,-6-13-1-15,-5-8 0 16,-7-6 1-16,-11-2-1 0,-10 10 1 15,-11 5 0-15,-12 16 0 16,-11 14 1 0,-10 18-1-16,-4 20 1 15,-4 15-1-15,0 17 1 0,4 14-1 16,10 9 1-16,5 4-1 16,16 4 0-16,8-11 1 15,13-5-1-15,6-7-2 16,8-15 0-16,7-10-3 15,-3-23-9-15,13-2-26 16,-6-10-1-16,4-7 1 16,-6-10-1-16</inkml:trace>
  <inkml:trace contextRef="#ctx0" brushRef="#br0" timeOffset="55421.1462">15860 10145 72 0,'0'0'39'0,"-9"-19"0"16,-10 23 2-16,-3 15-24 15,-14 0-9-15,11 19-3 16,-10 8 0-16,8 16-1 16,2 3-1-16,15 8-2 15,10-6-1-15,16-2 1 0,12-7-2 16,9-12 0-1,11-16-2-15,4-18 1 16,6-16-2-16,-4-25-1 16,4-9 0-16,-19-27-3 0,7-2-1 15,-21-29-1-15,8 7 1 16,-20-24 2-16,3 12 4 16,-10 3 2-16,-3 8 3 15,3 19 4-15,-10 2 2 16,14 32 2-16,-18 1 1 15,8 36-1-15,-2 21-3 16,4 17-2-16,-9 10 0 16,5 19-2-16,-4 10 0 15,4 15-2-15,0 2 1 16,6-2-2-16,2-2-1 16,1-5 0-16,3-12-2 15,-2-22-2-15,9 3-7 0,-17-27-29 16,0-27 0-16,0 0-1 15,6-25 2-15</inkml:trace>
  <inkml:trace contextRef="#ctx0" brushRef="#br0" timeOffset="55908.3552">16086 10202 76 0,'37'-23'38'16,"-10"8"0"-16,7 4-2 15,-5-7-29-15,18 14 0 16,-15-7-2-16,7 13 0 16,-8-4 0-16,6 13-1 0,-7 1-1 15,7 11 1-15,-6-2 0 16,0 12-1-16,-4 1-1 16,-4 10 0-16,-8 2 0 15,-5 4-1-15,-6-2-1 16,-6-6 1-16,-2-5 0 15,-2-6-1-15,1-8 0 16,5-23 0-16,0 0-1 16,0 0 1-16,5-37-1 15,3-1 0-15,6-6 0 16,5-8-1-16,4-8 2 16,2 5-1-16,2-1 2 15,2 10-2-15,-2 10 2 0,2 11-1 16,-2 13 1-16,-2 14 0 15,-2 10-1-15,2 13 1 16,-4 5 0-16,3 10 0 16,1 5 0-16,2 3 0 15,-2-4-1-15,0-2 0 16,0-4-1-16,-6-9-2 16,6-4-3-16,-25-25-15 15,23-8-20-15,-17-9-2 16,-2-8 1-16,-6-15 0 15</inkml:trace>
  <inkml:trace contextRef="#ctx0" brushRef="#br0" timeOffset="56056.4174">17031 9815 86 0,'-2'-23'35'0,"2"23"-1"16,0 0-6-16,18 6-59 15,5 7-4-15,-4 4-1 16,4 6 1-16</inkml:trace>
  <inkml:trace contextRef="#ctx0" brushRef="#br0" timeOffset="56319.7228">17440 10116 87 0,'-13'23'41'0,"-18"-6"0"16,2 16 0-16,-16-8-30 16,17 25-3-16,-5-4-3 0,8 13-1 15,7-3-2-15,13 5 0 16,12-3-2-16,13-6 1 16,10-4-1-16,9-16-1 15,5-3-2-15,3-18 0 16,3 1-3-16,-10-24-5 15,20 1-30-15,-29-10 0 16,-2-2 0-16,-14-8-1 0</inkml:trace>
  <inkml:trace contextRef="#ctx0" brushRef="#br0" timeOffset="56943.7568">17569 10298 77 0,'12'-19'38'16,"7"-2"1"-16,4-4 1 16,29 17-31-16,-21-11 0 15,16 23-2-15,-11-2-1 16,11 17-2-16,-5 2-1 16,0 14 0-16,-7 7-2 15,-2 10 1-15,-6 0-1 16,-4-1 0-16,-6-3 0 15,-5-7 0-15,-8-5-1 16,-2-13 0-16,-2-23 0 0,0 0 0 16,-31-8 0-16,6-13-1 15,-2-4 0-15,-10 0 1 16,-1 6-1-16,-7 10 1 16,-1 7 0-16,4 11 0 15,5 14 0-15,10 10 1 16,10 5-1-16,9 3 1 15,12-1 0-15,15-4-1 16,10-7 0-16,13-12-1 16,10-7 0-16,4-16-1 15,8-7-1-15,-4-20-1 16,2-9-1-16,-10-23-3 16,2-4 0-16,-20-20 1 0,1 5 1 15,-16-8 1-15,-3 8 4 16,-7 9 3-16,-9 10 2 15,2 22 3-15,-15 9 2 16,13 34 0-16,-27 6-1 16,13 34-1-16,-7 6-2 15,11 15-1-15,3 14-2 16,13 11 0-16,11 5-2 16,18-5 1-16,19-7-1 15,19-14-1-15,14-15 0 16,9-18 0-16,6-15-2 15,-9-26-5-15,17-5-35 16,-39-12 0-16,-15-7 0 0,-23-7-1 16</inkml:trace>
  <inkml:trace contextRef="#ctx0" brushRef="#br0" timeOffset="62212.6839">3506 11917 21 0,'-2'-30'33'16,"10"5"2"-16,-6-6 2 16,-4-7-18-16,20 28-3 15,-24-21-2-15,6 31-2 16,0 0-3-16,17 10-1 15,-25 21-3-15,5 24 0 0,-11 18-1 16,2 17-2-16,3 8 0 16,3 11-1-16,6-1 0 15,10-5-1-15,7-9 0 16,8-15 0-16,8-23-1 16,5-22 0-16,3-17 1 15,5-26-1-15,-1-18 0 16,-3-19 0-16,-3-23-1 15,-3-17 1-15,-3-10 0 16,-2-12 0-16,-6-1 1 16,-8 7 0-16,-3 6-1 15,-6 20 2-15,-3 18 1 16,-7 25-2-16,2 33 2 0,0 0-1 16,-21 62-1-16,17-1 1 15,1 22 1-15,6 7-1 16,5 8-1-16,8-2-1 15,7-2-1-15,0-14-3 16,13 6-7-16,-10-26-27 16,2-20-3-16,-2-15 0 15,-3-11 1-15</inkml:trace>
  <inkml:trace contextRef="#ctx0" brushRef="#br0" timeOffset="62595.5333">4612 12506 78 0,'0'0'39'0,"17"21"2"15,-17-21-2-15,23 8-33 16,-2-4-1-16,-3-12-1 15,3 0-1-15,-4-5 0 16,1-4-2-16,-9-2 0 16,-1-1-1-16,-10 3 1 15,2 17-1-15,-27-19 1 0,4 23 1 16,-8 11-2-16,0 12 2 16,0 7-1-16,8 16 1 15,4 2-1 1,11 8 0-16,10 1 0 0,12 2-1 15,13-3 1-15,5-8-2 16,11-3-2-16,-7-28-10 16,11 6-27-16,-3-15-3 15,8-10 1-15,-2-16-1 16</inkml:trace>
  <inkml:trace contextRef="#ctx0" brushRef="#br0" timeOffset="63229.9602">5198 12330 68 0,'17'2'38'15,"-17"-2"-1"-15,35-22 1 16,-6 9-33-16,-8 0-3 16,2-7-8-16,8 7-28 15,-4 3-3-15,-6-3 0 16,3 17 0-16</inkml:trace>
  <inkml:trace contextRef="#ctx0" brushRef="#br0" timeOffset="64972.5478">12111 10143 38 0,'0'0'33'0,"19"-37"1"15,-7 11-6-15,9 18-10 16,-23-21-3-16,19 25-2 16,-22-17-2-16,5 21-3 0,0 0-1 15,-10 19-1-15,-6 6-2 16,1 18-1-1,-6 12-1-15,3 14 0 16,-1 8-1-16,6 11 1 0,5-1-2 16,6-3 1-16,8-7-2 15,7-10 2-15,10-15-1 16,4-18 0-16,4-15-1 16,4-15 1-16,2-13 0 15,-3-16 0-15,-1-16 0 16,2-12 0-16,-4-15 0 15,-2-4 0-15,-4-5 0 16,-4-4 0-16,-6 5 0 0,1 5 0 16,-6 13 0-16,-5 10 0 15,-1 15 0 1,-4 33 1-16,0 0-1 16,0 0 0-16,-6 43 0 0,4 10 1 15,4 15-1-15,2 10 0 16,2 7 0-16,4 3 0 15,5-2-1-15,2-11-1 16,7-6-3-16,-7-33-9 16,10 3-25-16,-4-20-1 15,-2-11 0-15,-1-14-1 16</inkml:trace>
  <inkml:trace contextRef="#ctx0" brushRef="#br0" timeOffset="65504.7286">12865 10621 58 0,'12'-23'38'0,"-12"23"2"16,0 0-1-16,17 0-21 15,-17 0-5-15,0 0-4 16,0 0-3-16,-15 36-2 16,13-13-2-16,2 8 0 15,-2-1 0-15,2 3-1 16,0 0 0-16,2-3 0 16,0-1 0-16,-1-4-1 15,3-8 1-15,-4-17-1 16,14 25 0-16,-14-25 0 15,31 4 1-15,-6-6-1 16,6-4-1-16,3-3 1 0,5-5-1 16,-1 1 0-16,1 1-2 15,-8-5-2-15,7 13-6 16,-32-13-27-16,-6 17-2 16,18-27 0-16,-18 27-1 15</inkml:trace>
  <inkml:trace contextRef="#ctx0" brushRef="#br0" timeOffset="65724.6152">12904 10550 65 0,'0'0'37'0,"21"-23"-1"15,4 7 1-15,-14-9-28 0,34 16-3 16,-7-5-5-16,-1-7-11 16,0 8-24-16,-1 9-3 15,-11 0 1-15,-25 4-1 16</inkml:trace>
  <inkml:trace contextRef="#ctx0" brushRef="#br0" timeOffset="65899.7701">12933 10724 71 0,'0'0'37'15,"42"-2"-2"-15,-11-11 1 0,7-4-30 16,7-5-20-16,-1 7-18 16,4 4-4-16,-11-3 1 15,-4 8-3-15</inkml:trace>
  <inkml:trace contextRef="#ctx0" brushRef="#br0" timeOffset="67093.0054">13230 10387 34 0,'0'0'31'0,"23"5"0"0,-6-10 1 16,16-13-20-1,7 14-6-15,-7-11-2 16,10 9-2-16,-1 6-14 0,-3 4-19 16,-20-10 1-16,4 16-2 15,-23-10 0-15</inkml:trace>
  <inkml:trace contextRef="#ctx0" brushRef="#br0" timeOffset="68247.7965">12290 11865 51 0,'0'0'33'0,"14"-36"2"0,-7 9-8 16,-7 27-12-1,10-19-2-15,-10 19-3 0,0 0-2 16,21 33-2-1,-23-5 0-15,4 20-2 0,-9 8 1 16,5 17-3-16,-2 7 0 16,4 7 0-16,2-7-1 15,11-5 0-15,5-8 0 16,9-5-1-16,5-11-1 16,5-10 2-16,5-13-1 15,3-8 1-15,-1-11-1 16,1-11-1-16,-1-5 2 15,-2-13-2-15,1-3 1 0,-5-9-2 16,1-3 1 0,-6-9-3-16,3 4 0 15,-11-18-5-15,14 18-8 16,-18-14-21-16,-1 3-1 0,-9-1 1 16,-1 0 0-16</inkml:trace>
  <inkml:trace contextRef="#ctx0" brushRef="#br0" timeOffset="68592.1963">13056 11747 47 0,'12'-18'35'0,"-7"-1"1"0,-1-2 1 16,15 19-21 0,-32-19-2-16,13 21-4 15,0 0-1-15,4 31-2 16,-14-8-2-16,6 15-1 0,-7 8-1 15,3 15 0-15,-2 5-1 16,7 7-1-16,3-4 1 16,5 2-1-16,7-2 0 15,9-2-1-15,6-8 2 16,4-1-2-16,4-10 1 16,-1-6-1-16,1-6 0 15,-4-13 0-15,-2-3 1 16,-4-11-2-16,-2-5-1 15,-6-10 0-15,1-3-2 16,-9-14-3-16,13 19-11 16,-11-17-22-16,1 2-2 15,-6-3 2-15,-3 3-1 0</inkml:trace>
  <inkml:trace contextRef="#ctx0" brushRef="#br0" timeOffset="73285.1945">13638 12303 1 0,'-1'-25'0'16,"22"23"13"-16,-21 2-8 15,0 0-3-15,9-17-2 16,-9 17 0-16,0 0 0 16,0 0-1-16,0 0-1 15,0 0-2-15,20 7 0 16,-20-7-5-16,0 0 9 15</inkml:trace>
  <inkml:trace contextRef="#ctx0" brushRef="#br0" timeOffset="73788.5765">13704 12282 26 0,'0'0'21'16,"17"-18"1"-16,-17 18-2 0,14-19-2 15,5 21-1-15,-17-23-2 16,19 19 0-16,-21-17-3 15,18 19 0-15,-20-17-3 16,2 17-1-16,0 0-3 16,9-18 0-16,-9 18 0 15,-25-1-2-15,-4 4 0 16,0 7-1-16,-7 1 1 16,-1 5-2-16,1-5 0 0,3 8 0 15,6-3 0 1,9-1-1-16,18-15 1 15,6 29-1-15,15-18-1 16,14 3 1-16,4 3 0 0,9-2 0 16,2 7 0-16,8 3 0 15,-4-1 1-15,0 7-1 16,-8 0 1-16,-9 5 0 16,-8 1 0-16,-12-1 1 15,-11-7-1-15,-10 4 1 16,-9-7-1-16,-9-8 1 15,-5-3 0-15,-2-5-1 16,-1-12 1-16,1 0-1 16,0-8 0-16,4-3-1 15,0-4 1-15,3 3-1 16,1 1 0-16,4-7-1 16,-1 11-1-16,18 9-3 0,-17-14-4 15,17 14-32-15,0 0-1 16,0 0-1-16,0 0 0 15</inkml:trace>
  <inkml:trace contextRef="#ctx0" brushRef="#br0" timeOffset="76482.2487">14613 11990 40 0,'0'0'33'0,"0"0"2"15,0 0 0-15,34-8-22 16,-34 8-2-16,41-9-1 15,-24 1-3-15,14 12-3 16,-6-4-2-16,0 2-4 16,12 13-12-16,-4-11-21 15,-5-4-2-15,1-2 0 16,-5-5 1-16</inkml:trace>
  <inkml:trace contextRef="#ctx0" brushRef="#br0" timeOffset="77824.3425">16281 11628 23 0,'4'-22'31'0,"-4"22"2"16,0 0-7-16,-8-19-7 0,8 19-4 16,-46 8-1-16,17 15-3 15,-27-8-4 1,8 12-1-16,-14-2-2 15,8 2 0-15,-2-6-2 0,12 6 0 16,7-6-1-16,12 4 0 16,13-4 0-16,18 0-1 15,12-2 0-15,14 1 0 16,17-1 0-16,8-2 0 16,9 0-1-16,7 2 1 15,-1 1 0-15,-5 3 1 16,-9 2 0-16,-10 5 0 15,-21 5 2-15,-9 5-1 16,-20-2 1-16,-10-1 0 16,-13-6 0-16,-4 3 0 15,-10-13 0-15,1 2-1 16,-6-7-1-16,-1-7 1 0,5-5-1 16,5-4 0-16,4-2-1 15,4-6-1-15,8 3-2 16,1-11-1-16,18 16-3 15,-3-32-9-15,24 18-23 16,-21 14 0-16,38-30-1 16,-11 12 1-16</inkml:trace>
  <inkml:trace contextRef="#ctx0" brushRef="#br0" timeOffset="78380.4936">16599 11883 69 0,'0'0'38'0,"21"-18"1"16,-21 18 0-16,22 27-27 15,-24-4-4-15,19 23-2 16,-5 8-1-16,9 11-2 16,-2 6 0-16,4 4-2 15,0 0 0-15,1-4-1 16,-3-8 0-16,-6-7 0 15,-1-12-3-15,-9-15 1 16,3-8-3-16,-8-21-2 16,0 0-5-16,-31-33-7 15,26 8-10-15,-22-27-10 0,-6-9 3 16,-14-18 11-16,17 14 12 16,-22-13 9-16,1 1 7 15,11 12 8-15,-10-6 12 16,15 11 11-16,18 14-2 15,19 10-10-15,-2-8-10 16,36 17-5-16,5-2-2 16,22 17-2-16,7 7-1 15,11 14 0-15,-2 9 1 16,0 20 0-16,-13 4 0 16,-10 18 0-16,-18-3 1 15,-11 10 0-15,-23-9 1 16,-10-3-2-16,-17-9 0 0,-6-13-1 15,-8-12 1-15,1-11-3 16,1-16 0-16,4-13-2 16,12-6-3-16,2-17-1 15,22 5-6-15,-10-26-13 16,20 9-15-16,4-5 1 16,6 3 1-16,2 10 0 15</inkml:trace>
  <inkml:trace contextRef="#ctx0" brushRef="#br0" timeOffset="78816.5493">17120 11731 32 0,'19'10'34'16,"2"9"2"-16,-1 2 1 15,-20-21-17-15,38 58-5 0,-30-35-4 16,13 25-2-16,-13-14-3 16,9 14 0-1,-9-8-3-15,7 1 0 16,-5-9-2-16,2-3 0 0,-7-10 2 15,-5-19-3-15,10 21 1 16,-10-21-1-16,0 0 0 16,10-32-1-16,-10 9 1 15,2-4 0-15,3-4-2 16,1-5 1-16,4 1 0 16,1-1 1-16,3 1-1 15,5 6 1-15,4-1-1 16,3 5 1-16,2 6-1 15,1 5 1-15,2 6 1 16,-2 7 0-16,-4 8-1 16,0 9 1-16,-5 5 1 15,-5 9-1-15,-3 5 0 0,-3 5 1 16,-1-1-2-16,-4 1 1 16,2-4-1-16,-3-3 1 15,1-6-2-15,0-10-1 16,-4-17-2-16,0 0-9 15,23 2-26-15,-23-2-1 16,12-38 0-16,-10 5-1 16</inkml:trace>
  <inkml:trace contextRef="#ctx0" brushRef="#br0" timeOffset="78972.5088">17625 11570 55 0,'0'0'34'15,"4"-29"0"-15,-4 29-1 16,31-2-29-16,-31 2-9 16,27 20-26-16,-27-20-2 15,25 26 0-15,-25-26-1 16</inkml:trace>
  <inkml:trace contextRef="#ctx0" brushRef="#br0" timeOffset="79377.4178">17936 11733 72 0,'15'21'39'0,"1"10"1"15,-3-2-1-15,8 17-29 16,-17-10-2-16,14 12-3 16,-13-6-1-16,1 4-2 15,-4-5-1-15,-2-11 0 16,-2-5 0-16,-2-8-2 15,4-17 1-15,0 0 0 16,0 0-1-16,-4-38 0 16,12 2 0-16,2-10 0 15,3-4 1-15,5-6-1 16,3 2 1-16,4 5-1 16,4 1 2-16,0 11-1 15,0 8 0-15,0 16 0 0,-2 15 0 16,0 11 1-16,-2 14-1 15,-4 6 1-15,-2 11-1 16,-1 0 1-16,-5 6-2 16,-1-2 0-16,-1-2-2 15,-7-17-2-15,12 9-9 16,-18-19-26-16,2-19 1 16,23 0-2-16,-23 0 2 15</inkml:trace>
  <inkml:trace contextRef="#ctx0" brushRef="#br0" timeOffset="79800.3176">18663 11727 68 0,'-37'0'39'15,"5"14"0"-15,-1 13 0 16,-10-8-29 0,18 21-4-16,0-7-3 15,19-3-1-15,12-5-1 0,17-11-3 16,10-5 0-16,6-12-1 15,5-7-1-15,-3-13 1 16,3-6 0-16,-11-11 0 16,-4 7 1-16,-12-1 1 15,-3 5 1-15,-7 10 1 16,-7 19 0-16,0 0 2 16,23 29-1-16,-7 18 0 15,3 9 0-15,10 17-1 0,4 8 2 16,7 11-1-16,-3 0 1 15,0 4-1-15,-10-4 1 16,-4 2 0 0,-14-10 2-16,-5-1-1 0,-19-11-2 15,-8-4 2-15,-12-15-1 16,-2-11-1-16,-7-9 0 16,0-12-1-16,-5-7-1 15,1-16-4-15,12 7-8 16,-3-20-29-16,2 2 0 15,-1-1-1-15,5-3 0 16</inkml:trace>
  <inkml:trace contextRef="#ctx0" brushRef="#br0" timeOffset="108548.3924">19924 14796 47 0,'12'-23'34'16,"-12"23"-8"-16,8-40-2 16,-8 40-4-16,0 0-5 15,0 0-3-15,-14 19-4 16,8 16-2-16,-17-1-1 15,0 24-1-15,-12 5-1 0,-1 22 1 16,-10-5-1-16,-1 16-1 16,-3 0 0-16,4 0-1 15,1-12 0-15,11-13-1 16,5-13-2-16,9-26 0 16,15-7-3-16,5-25-2 15,19-21-4-15,-9-38-9 16,26 3-17-16,-5-17-2 15,6-7 1-15,1-10 1 16</inkml:trace>
  <inkml:trace contextRef="#ctx0" brushRef="#br0" timeOffset="108915.7183">19880 14597 50 0,'4'-40'37'0,"-2"15"0"15,-2 7 1-15,-8 1-25 16,8 17-3-16,0 0-1 15,10 39-4-15,-4-11-1 16,13 20-2-16,4 10-1 16,10 13 0-16,7 6 0 15,7 9-2-15,5-2 1 16,-2 1 0-16,2-5-1 16,-6-7 1-16,-3-12 0 15,-7-1 0-15,-13-12 1 16,-9-4 0-16,-12-9 0 15,-12-5 2-15,-15-1-1 0,-13-4 1 16,-15-4-1-16,-8-6 1 16,-11-3-1-16,-5-4 1 15,-4-7-2-15,4-1 0 16,8-3-1-16,9-5-2 16,14 2-3-16,3-9-3 15,43 15-18-15,-21-10-16 16,21 10 1-16,19-17-1 15,2 9 2-15</inkml:trace>
  <inkml:trace contextRef="#ctx0" brushRef="#br0" timeOffset="109751.8636">20578 14831 10 0,'0'0'35'0,"20"-38"-1"15,-11 15 2-15,9 15-13 16,-24-27-2-16,29 28-6 0,-29-24-2 15,24 25-4-15,-20-13-2 16,2 19 0-16,3 38-2 16,-10 8 0-16,-9 12-2 15,1 23 1-15,-6 9-3 16,7 15 1-16,3 10-2 16,9-9 1-16,11-6-1 15,13-14 1-15,8-13-1 16,11-23 0-16,7-22 0 15,0-28-1-15,2-26 1 16,-5-22 0-16,-5-20 0 16,-1-20-1-16,-10-12 1 15,0-9 0-15,-6-8 0 0,-4 4 0 16,-5 17 0-16,-3 12 0 16,1 17 1-16,-6 26 0 15,-6 41 1-15,0 0-1 16,2 48-1-16,0 15 1 15,5 12-1-15,9 17 1 16,5 2-3-16,14 4 2 16,9-15-3-16,8-9 1 15,14-8-3-15,-12-36-5 16,9 1-30-16,-18-31-2 16,-9-8 1-16,-13-20-1 15</inkml:trace>
  <inkml:trace contextRef="#ctx0" brushRef="#br0" timeOffset="110932.1267">15633 14645 51 0,'17'-15'33'0,"-17"15"-1"16,18-43-8-16,9 34-4 16,-24-18-5-16,24 19-4 15,-19-11-2-15,15 21-2 0,-23-2 0 16,27 36-3-1,-23 9 1-15,0 16-2 16,-8 16-1-16,2 11 0 16,0 8-1-16,4 5 0 0,2-10-2 15,10-9 3-15,7-19-2 16,10-13 0-16,5-23 0 16,11-23 1-16,1-18-1 15,2-24-1-15,-4-14 2 16,-1-17-2-16,-9-2 1 15,-3-3 0-15,-10 1 1 16,-9 7-1-16,-7 15 2 16,-7 24-2-16,0 27 0 15,0 0 1-15,-25 52 0 16,18 7 0-16,5 16-2 16,9 15 2-16,9 0-1 15,15-5 0-15,11-18 0 0,12-14 1 16,6-28-1-16,4-27 0 15,1-21 1-15,-5-27-1 16,-8-17 1-16,-11-17-1 16,-16-14 1-16,-12-7-1 15,-11 1 1-15,-10 6-1 16,-13 10 1-16,-6 7-1 16,-4 16-1-16,-3 11 0 15,7 24-3-15,-4 7-1 16,31 23-10-16,-33 13-25 15,35 6-2-15,4 10 0 16,11 8 1-16</inkml:trace>
  <inkml:trace contextRef="#ctx0" brushRef="#br0" timeOffset="111465.4001">17062 14862 78 0,'0'0'38'0,"0"0"2"15,-10 17-9-15,10-17-21 16,33-14-2 0,-8 5-3-16,14 1 0 15,-1-1-3-15,11 1-1 0,-3-7 0 16,-4 3-3-16,-1 6 0 15,-10-3-3-15,0 14-4 16,-31-5-14-16,0 0-15 16,0 0-2-16,-6 20 1 15,-19-3 1-15</inkml:trace>
  <inkml:trace contextRef="#ctx0" brushRef="#br0" timeOffset="111621.0222">17058 15078 69 0,'0'0'38'16,"6"20"0"-16,-6-20 1 0,50 3-28 16,-27-14-4-16,14 5-4 15,2-2-5-15,-14-5-33 16,11 5-3-16,-9-1-2 16,-6 3 1-16</inkml:trace>
  <inkml:trace contextRef="#ctx0" brushRef="#br0" timeOffset="124852.0833">18187 14894 25 0,'0'0'32'16,"-22"8"1"-16,22-8-5 16,-17 8-9-16,-6-14-4 15,23 6-2-15,-21 4-3 16,21-4-1-16,0 0-3 16,0 0 0-16,0 0-2 15,0 0 0-15,0 0 0 16,25 9-1-16,-4-11-1 15,16 2 0-15,9-2 0 16,12-3-1-16,9-1 0 16,5 2-1-16,-1-2 0 15,-2 2 0-15,-7 1 0 16,-10 3 1-16,-11 0-1 0,-10 2 0 16,-31-2 1-16,19 0 1 15,-19 0-1-15,-27 0 0 16,-6-2 1-16,-9 2-1 15,-8 0 0-15,-6 0 0 16,-2-2-1-16,0-4-2 16,8 6-4-16,-10-15-33 15,29 5-3-15,0-3 1 16,8-1-2-16</inkml:trace>
  <inkml:trace contextRef="#ctx0" brushRef="#br0" timeOffset="139187.1006">12124 16197 44 0,'0'0'34'16,"0"0"0"-16,0 0 0 0,0 0-16 15,4 17-11-15,-6 10 0 16,12 17-1 0,-6 0-2-16,9 15 1 15,-7-5-2-15,9 9 1 0,-5-9-2 16,6 4 1-16,-1-18-2 15,4-13-1-15,6-10 1 16,10-21-1-16,4-13 0 16,3-19 0-16,1-10 1 15,-3-8-1-15,-3 0 0 16,-8 4 0-16,-10 8 1 16,-13 17 0-16,-6 25 0 15,0 0 0-15,-27 25 0 0,13 25 0 16,3 6 0-1,7 11 0-15,6-4 0 16,13-2-1-16,8-13 0 16,14-15 1-16,5-20-1 0,8-18 0 15,-1-16 1-15,-5-24-2 16,-5-3 2-16,-10-9-2 16,-10-4 0-16,-13-3-2 15,-8 7 1-15,-14-7-4 16,9 22-3-16,-24-10-14 15,11 22-15-15,1 3-1 16,19 27 1-16,-27-21 0 16</inkml:trace>
  <inkml:trace contextRef="#ctx0" brushRef="#br0" timeOffset="140143.415">13077 16385 53 0,'0'0'35'15,"0"0"1"-15,0 0 0 16,-9 21-26-16,-22-2-1 16,11 27-2-16,-10 2-2 15,8 13-1-15,3 3-2 16,9 1 0-16,8-8-2 15,12-5 0-15,11-17 0 16,8-16 0-16,2-15-1 16,0-14 1-16,-4-13-1 0,-4-10 0 15,-7-7 1-15,-9-6 0 16,-5 2 0-16,-2-4 0 16,-2 0 0-16,2 4 0 15,2 0 0-15,4 6-1 16,4 1 1-16,3 12 0 15,4 0 0-15,1 10 0 16,3 11 1-16,-2 6-1 16,1 11 1-16,-1 12 0 15,-2 2-1-15,3 10 1 16,-5 3 0-16,2 8-1 16,-3-4 1-16,-3-2 0 15,-1-3-1-15,-2-9 1 0,-1-5-1 16,-7-25 1-16,0 0-1 15,24 0 0-15,-15-25-1 16,3-19 0 0,3-6 1-16,-1-19-2 0,3 0 1 15,-3-8-1-15,3-1 1 16,-3 3 0-16,1 2 1 16,-2 14-1-16,5 5 1 15,1 16 0-15,-2 7 1 16,3 12 0-16,-3 15 2 15,-17 4-2-15,27 40 1 16,-15 4 1-16,-12 8 0 0,2 11-1 16,-6 4 0-16,2 10-1 15,-2-6 0-15,4-2 0 16,0-11-1 0,4-12 0-16,2-17 0 15,-6-29-1-15,23 15 1 0,-8-34-1 16,6-8 0-16,3-19 0 15,3-4 0-15,1-8 0 16,1 3 1-16,0 5-1 16,-2 8 1-16,-4 7 0 15,-3 12 2-15,-20 23-1 16,17-2 0-16,-17 21-1 16,-8 10 1-16,-1 11 1 0,-7 8-2 15,-1 8 2-15,-2 4-2 16,1 3 1-1,1-4-1-15,5 3 2 16,3-7-2-16,5-3 1 0,6-10-1 16,6-5 1-16,7-9-1 15,6-10 0-15,8-7-2 16,2-9-2-16,13 8-9 16,-7-20-27-16,4 4 1 15,-7-7-2-15,7 3 1 16</inkml:trace>
  <inkml:trace contextRef="#ctx0" brushRef="#br0" timeOffset="141420.2278">14508 16895 22 0,'0'0'29'16,"0"0"3"-16,25 15-1 16,-25-15-13-16,27-11-5 15,8 3-4-15,-10-19-2 16,16 2-2-16,-1-19 0 15,8-2-3-15,-1-6 1 16,-1-3-3-16,-5-5 1 16,-3 3 0-16,-9-3 0 15,-4 14 1-15,-17 4 1 16,-4 17 0-16,-4 25 0 16,-27-8 0-16,0 26 1 0,0 24-1 15,-4 8-1-15,4 17 0 16,2 2 0-16,7 6-1 15,9-6 0-15,16-6 1 16,7-9-2-16,7-18 0 16,6-19-1-16,2-17 0 15,4-17 1-15,0-17-1 16,-1-14 0-16,-3-10 0 16,-2-7 1-16,-2 0-1 15,-3 5 1-15,-3 10 0 16,-6 14 1-16,-1 19 0 15,-12 17 0-15,15 21 0 16,-11 17 0-16,2 16 0 0,-2 5 0 16,6 7 0-16,-1-3 0 15,5-8-1-15,-3-8 1 16,7-15-1 0,1-15 0-16,2-15 0 0,2-17 0 15,1-18-1-15,-1-11 1 16,4-11 0-16,-2 3-1 15,-2-2 1-15,-2 4 0 16,-5 10 0-16,-5 7 1 16,-11 33-1-16,0 0 0 15,14 29 1-15,-14 6 0 16,5 11 0-16,3 4-1 0,4 5 1 16,7 1-1-16,8-10 0 15,8-12 0-15,3-9 0 16,5-13 0-1,-1-12 0-15,3-14-1 0,-5-11 1 16,-1-9 0-16,-7-18-1 16,-5 0 1-16,-7 1 0 15,-9-3-1-15,-5 4 1 16,-8 8 0-16,-4 13 0 16,6 29 1-16,-38-13-1 15,13 26 0-15,2 16 0 16,-1 13 0-16,7 8 1 15,7 5-1-15,8 3 0 0,10-2-1 16,11-6 1-16,10-8 0 16,2-15-1-1,6-12 1-15,1-15 0 16,-1-8-1-16,6-13 0 0,-5-11 1 16,-1-9-1-16,-3-7 1 15,-5-5-2-15,0 7 2 16,-4-2-1-16,-3 13 0 15,-11 2 1-15,-3 12 0 16,-8 21 1-16,0 0-1 16,11 27 1-16,-11 2-1 15,4 13 1-15,2-2 0 16,4 8-1-16,1-2 0 16,7-7-2-16,3-1-1 15,-2-21-2-15,12 12-6 16,-12-23-28-16,6-2 0 15,-7-12 0-15,3 0 0 0</inkml:trace>
  <inkml:trace contextRef="#ctx0" brushRef="#br0" timeOffset="141941.2062">16761 16555 70 0,'0'0'39'15,"-31"14"-1"-15,2 20 0 16,-17 1-29-16,11 15-2 0,-5 3-4 16,9 5-1-16,8-4-1 15,11-4-1-15,12-12-2 16,12-15 1-16,11-10-1 15,8-16-1-15,9-13 1 16,1-15-1-16,-1-7 2 16,-5-8-1-16,-2-8 2 15,-8 3 0-15,-2 3 1 16,-7 9 0-16,-7 16 0 16,-9 23 1-16,21 10-2 15,-7 22 2-15,3 16-1 16,3 16 0-16,1 11 0 15,0 11 0-15,-2 2 1 0,-1 4-1 16,-11-4 1-16,-5 1-1 16,-13-7 2-1,-7-3-1-15,-12-12 0 16,-7-4 0-16,-9-15-1 0,-3-10 1 16,-3-13-2-16,2-15 1 15,4-8-3-15,0-15 0 16,11-3-3-16,2-26-4 15,27 13-22-15,-7-23-9 16,13 3 0-16,6-15 1 16</inkml:trace>
  <inkml:trace contextRef="#ctx0" brushRef="#br0" timeOffset="142300.1524">17037 16699 72 0,'23'6'38'16,"-15"17"0"-16,-4 2 0 16,11 11-30-16,-3-7-4 15,11 6-1-15,4-7-2 16,8-8 0-16,3-13-2 16,5-12 1-16,1-11-1 15,-4-11 0-15,-1-3 2 16,-8-1 0-16,-8 0 1 0,-4 16 1 15,-19 15 0 1,22 4 1-16,-22 25 0 16,2 22 0-16,-6 13 0 15,2 14-2-15,2 5 1 0,0 7-1 16,2 0 0-16,2-2-2 16,-1-5 1-16,-1-10-2 15,2-4-2-15,-2-19-4 16,15 9-33-16,-13-28-1 15,10-6-1-15,-14-25-1 16</inkml:trace>
  <inkml:trace contextRef="#ctx0" brushRef="#br0" timeOffset="142833.4273">18532 16227 50 0,'0'0'36'0,"0"0"1"16,0 0 0-16,9 25-24 15,-9 6-3-15,18 28-3 16,-7 7-1-16,9 16-1 16,-5 3-2-16,4 7-1 15,-3-2-1-15,-3-8-1 16,-1-7 0-16,-6-14-2 0,0-13 0 15,-8-21-4-15,7 0-4 16,-5-27-27-16,-17-15-1 16,9-16-1-16,-3-13 2 15</inkml:trace>
  <inkml:trace contextRef="#ctx0" brushRef="#br0" timeOffset="143487.1691">18059 16458 33 0,'-27'3'30'16,"27"-3"2"-16,0 0 1 16,31 14-19-16,14-20-9 15,30 6 0-15,-2-13 1 0,23 7 1 16,-9-11-1-16,10 13 0 16,-18-10 0-16,0 20 0 15,-17 0-1-15,-5 23-1 16,-18 11 1-16,-6 17-1 15,-16 11-1-15,-3 6-1 16,-9 3 1-16,1 0-2 16,-4-4 1-16,0-12-1 15,-2-13 0-15,2-15-1 16,2-14 0-16,-4-19 0 16,0 0-1-16,27-31 1 15,-12-5-1-15,7-6 1 0,1-10-1 16,0 0 0-16,2 0 1 15,-4 10 0 1,-4 7 0-16,-1 18 1 16,-16 17 0-16,25 17-1 0,-15 12 1 15,3 13 0-15,6 8-1 16,5 2 1-16,6 2-1 16,7-12 0-16,6-8 1 15,5-10-1-15,8-15-1 16,-4-13 1-16,2-15 0 15,-2-14 0-15,-2-13 0 16,-4-13-1-16,-9-8 0 16,-6-6 1-16,-12 8 0 0,-11 1 0 15,-10 15 0 1,-10 10 0-16,-9 14 1 16,-10 27 0-16,-4 19 0 15,-1 20-1-15,3 8 1 0,6 15-1 16,8 1 0-16,9 6 0 15,10 0 0-15,12-10-1 16,9-5-1-16,6-18-1 16,10-5-3-16,-5-27-5 15,24 1-27-15,-15-20-2 16,5-6 0-16,-5-16 0 16</inkml:trace>
  <inkml:trace contextRef="#ctx0" brushRef="#br0" timeOffset="144224.4993">20096 16592 61 0,'-25'2'39'0,"10"19"-1"16,1 13 1-16,-11-3-26 15,17 27-4-15,-11-7-3 16,9 11-1-16,1-5-2 15,9-1-1-15,2-10-1 16,9-6-1-16,3-9 0 16,7-12-1-16,2-7 0 15,0-16-1-15,4-8-1 16,-4-11 1-16,-1-7-1 16,-3-13 1-16,-2-5-1 15,-3-3 1-15,-1-3 1 0,-1 0-1 16,1 6 2-16,-1 2-1 15,1 12 0-15,1 1 1 16,-1 10 0-16,3 6 0 16,-3 0 1-16,-13 17-1 15,29-18 1-15,-11 14 0 16,-1-5 0-16,4 9 1 16,-1-4 0-16,3 8 0 15,-2 2 0-15,0 9 0 16,-7 2 1-16,-3 16-1 15,-5 5 0-15,-2 6 0 16,-2 6-1-16,2 2 0 16,1 2-1-16,5-6 1 0,7-6-1 15,8-8 0-15,8-13 0 16,8-5 0-16,5-14 0 16,2-14 0-16,4-9 0 15,-2-11 0-15,-3-16 0 16,-3-12-1-16,-7-1 2 15,-8-1-2-15,-12 3 2 16,-11 9-1-16,-10 8 1 16,-9 11-1-16,-9 23 0 15,-7 20 1-15,0 17-1 16,1 13 0-16,4 12 0 16,9 5 1-16,9 6-1 0,10 1-1 15,11-3 1-15,12-9 0 16,2-10 0-16,10-16-1 15,3-8-1 1,-1-18-1-16,7-2-3 0,-11-31-8 16,13 6-25-16,-19-17-1 15,7-2 0-15,-15-8 0 16</inkml:trace>
  <inkml:trace contextRef="#ctx0" brushRef="#br0" timeOffset="144855.9964">21392 16552 86 0,'-13'21'39'15,"13"9"2"-15,0-30-11 16,4 56-19 0,-8-12-4-16,11 10-1 0,-5 3-2 15,2-3-1-15,0-2-1 16,0-4-1-16,-2-8 0 15,-2-11-2-15,4-10 1 16,-4-19-1-16,0 0 1 16,27-12-1-16,-8-16 0 15,0-16 1-15,6-2-1 16,2-8 1-16,-3-2 0 16,-3 6 0-16,-4 4 0 0,-3 16 0 15,-9 10 1-15,-5 20-1 16,0 0 1-1,8 31 0-15,-4 0-1 16,2 3 1-16,3 3-1 0,7-5 1 16,5-7-1-16,2-11 0 15,8-10 0-15,0-14 0 16,2-11 0-16,0-10 0 16,-1-7 0-16,-3-4-1 15,-6-6 2-15,-1 7-1 16,-7 7 1-16,-3 15 0 15,-12 19 0-15,17 9 0 16,-7 20 0-16,5 13 0 16,10 12 0-16,12 7 0 15,9 3 0-15,16-9 0 16,9-11 0-16,18-13 0 16,7-16 0-16,8-13 0 0,-1-9 0 15,-5-11-1-15,-9-3 0 16,-12 0 1-16,-13 0-2 15,-18 8 0-15,-13 5-1 16,-14 8-1-16,-19 0-3 16,0 0-17-16,15 29-19 15,-22-12-2-15,5 12 0 16,-10-4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1T13:27:47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2471 6034 3 0,'0'0'20'0,"15"-17"-5"15,-15 17 0-15,10-19-2 16,-10 19 0-16,7-25 1 16,-7 25 2-16,8-23-1 15,-8 23-1-15,0 0-1 16,0 0-3-16,-2-23 0 15,2 23-3-15,0 0-2 16,4 34 0-16,-10 3-2 16,8 20 0-16,-6 16 0 15,6 25 1-15,-4 13-1 0,6 18 0 16,-2 5-1-16,10 0-1 16,5-13 0-16,4-11 0 15,2-22 0-15,8-19-1 16,0-25 1-16,4-23 0 15,2-23 0-15,-1-21 1 16,-1-21 0-16,2-17-1 16,-7-14 1-16,-1-10-1 15,-4-5 1-15,-3 2-1 16,-9 6 0-16,-5 12 1 16,-4 11-1-16,-2 13 0 15,-4 19 0-15,2 27 0 16,0 0-1-16,-6 48 1 0,10 6 0 15,5 15-1 1,9 6 0-16,9 9 0 16,9 0 0-16,13-11 0 15,1-15 0-15,8-20 1 0,0-22 0 16,-3-24-1-16,-1-25 1 16,-7-18-1-16,-9-19 1 15,-9-8-1-15,-8-16 1 16,-7-8-2-16,-8-3 0 15,-10-1 1-15,-6 16-1 16,-11 8-1-16,-2 12-1 16,-8 5-3-16,10 29-6 15,-18 1-29-15,26 14 1 0,1 4-3 16,12 17 1 0</inkml:trace>
  <inkml:trace contextRef="#ctx0" brushRef="#br0" timeOffset="1027.0515">3888 6825 4 0,'0'0'32'0,"-2"-22"2"16,2 22 0-16,0 0-12 15,0 0-3-15,0 0-1 16,0 0-4-16,0 0-5 16,0 0-4-16,0 0-1 15,0 0-1-15,0 0-1 16,0 0 0-16,0 0-1 15,0 0 0-15,0 0-1 16,12-17 2-16,-12 17-1 16,2-23 0-16,-2 23 0 0,-2-29 0 15,2 29-1-15,-2-25 2 16,2 25-1-16,0 0 0 16,-21 2 1-16,3 19-1 15,1 12 1-15,-4 7 0 16,2 10-1-16,-3 10 0 15,7 3 0-15,7 0-1 16,10 1 0-16,8-9 0 16,7-5 0-16,4-10 0 15,6-11 0-15,2-14-1 16,2-9 1-16,-6-17 0 16,-2-14 0-16,-3-6 1 15,-3-11-1-15,-3-4 1 0,-7 0-1 16,-1 0 1-16,-6 5 0 15,0 13 0-15,-4 5 0 16,0 4 0-16,4 19 0 16,0 0 0-16,0 0 0 15,-9 38 0-15,16 0 1 16,-3-3-2-16,10 9 1 16,-3 4-1-16,3 2 0 15,-1-6 0-15,3-10 0 16,-5-1 0-16,-3-14-2 15,2 0 2-15,-10-19 0 16,7 18-1-16,-7-18 1 16,0 0-2-16,0 0 0 0,0 0-2 15,0 0-1-15,0 0-6 16,-30-35-15-16,30 35-14 16,-16-25-2-16,16 25 2 15,-29-34-1-15</inkml:trace>
  <inkml:trace contextRef="#ctx0" brushRef="#br0" timeOffset="1276.0307">3757 7176 79 0,'0'0'39'0,"0"0"1"15,-8-27-8-15,34 34-20 16,-9-18-4-1,18 9-1-15,-5-10-2 16,11 9-1-16,-6-5-2 0,1 2-1 16,-3 4-1-16,-8 0-1 15,-4 6-2-15,-21-4-3 16,29 14-5-16,-29-14-29 16,0 0-1-16,8-18 0 15,-8 18 0-15</inkml:trace>
  <inkml:trace contextRef="#ctx0" brushRef="#br0" timeOffset="4615.6045">4565 6506 17 0,'0'0'34'15,"0"0"2"-15,-17 2 0 16,17-2-13-16,0 0-6 16,0 0-4-16,0 0-3 0,0 0-4 15,17-4-2 1,5-4-1-16,10 1-1 15,5-3-1-15,9-5-2 16,4 1-1-16,-1-12-4 0,10 20-7 16,-26-9-23-16,4-1-2 15,-16 8 1-15,-21 8-1 16</inkml:trace>
  <inkml:trace contextRef="#ctx0" brushRef="#br0" timeOffset="4771.8138">4623 6642 70 0,'6'25'38'16,"15"-27"-1"-16,10 0 0 15,15-3-31-15,1-3-5 16,1-15-12-16,2 8-25 16,4 1 0-16,-8-3-1 0,1 5-1 15</inkml:trace>
  <inkml:trace contextRef="#ctx0" brushRef="#br0" timeOffset="5240.3792">5534 6159 19 0,'0'0'33'0,"-2"-27"-3"15,2 27-5-15,-6-21-2 16,6 21 0-16,0 0-5 16,0 0-5-16,0 0-2 15,2 44-3-15,-2-13-2 16,11 21-1-16,-3 1-2 16,11 12 0-16,-1 3 0 0,5 1-2 15,-2-4-1 1,0-9 1-16,1-3-2 15,-1-14 1-15,-4-5-2 16,-7-11-2-16,3 0-3 0,-13-23-13 16,0 0-20-16,-19-29 0 15,7 8-1-15,-7-13 1 16</inkml:trace>
  <inkml:trace contextRef="#ctx0" brushRef="#br0" timeOffset="5471.7226">5240 6157 70 0,'0'0'39'15,"0"-21"1"1,22 11-2-16,20 6-29 16,4-11-3-16,24 9-1 0,13-9-1 15,11 5-1-15,7-3-2 16,-1 1-1-16,0 3-3 15,-17-5-4-15,8 20-15 16,-26-12-18-16,-18 8 1 16,-26 2-2-16,-21-4 3 15</inkml:trace>
  <inkml:trace contextRef="#ctx0" brushRef="#br0" timeOffset="5659.8279">5601 6408 61 0,'0'18'37'0,"21"-22"-2"16,18 0 1-16,7 4-30 15,6-17-3-15,10 3-2 16,0 5-5-16,-16-13-17 16,-2 13-14-16,3 3 0 15,-15-5-1-15,1 11 0 16</inkml:trace>
  <inkml:trace contextRef="#ctx0" brushRef="#br0" timeOffset="6455.5517">6475 6447 59 0,'15'17'38'0,"-15"-17"1"16,0 0-1-1,0 0-24-15,20 8-6 0,-20-8-2 16,0 0-1-16,-24 15-2 16,24-15 0-16,-27 9-2 15,27-9-1-15,-27 2 0 16,27-2-1-16,-19-21 0 16,19 21 0-16,2-34 0 15,10 13 0-15,3 2 0 16,6-1 0-16,2 7 1 15,4 3 0-15,-2 6 1 0,1 4 0 16,-5 4 0-16,-21-4 1 16,23 27 0-16,-23-10 0 15,-8 1 0 1,-5 1 1-16,-9-8-2 0,1 1 1 16,-4-8-1-16,2-4-1 15,2-6-1-15,2-7-2 16,19 13-3-16,-29-35-8 15,29 35-26-15,-2-27 0 16,2 27-2-16,-4-17 2 16</inkml:trace>
  <inkml:trace contextRef="#ctx0" brushRef="#br0" timeOffset="7063.8712">7183 6449 55 0,'29'-25'40'15,"-29"25"0"-15,9-23 1 16,-9 23-21-16,0 0-8 16,-19-8-4-16,-4 4-2 15,-4 19-2-15,-12 3-2 0,-5 12 0 16,-4 5 0-16,-1 9-1 16,7 6-1-16,9 0 0 15,10 2 0-15,19-6 0 16,16-8-1-16,17-13 1 15,11-4-1-15,8-21 0 16,8-15-1-16,-2-16 1 16,-1-19 0-16,-9-19 0 15,-6-13 0-15,-7-14 0 16,-6-8 0-16,-7 8 1 16,-9 2 0-16,-1 10 1 15,-4 13 0-15,-2 15 0 16,-2 22 1-16,0 34-1 0,0 0 1 15,-6 32 1-15,2 16-1 16,2 17 0-16,2 12 0 16,6 17 0-16,2-4 0 15,11 4 0-15,2-11-1 16,4-10 0-16,2-8-1 16,2-15 0-16,-2-14 0 15,-4-13-2-15,3-6-3 16,-26-17-28-16,21-13-10 15,-15-8-1-15,-1-6 0 16</inkml:trace>
  <inkml:trace contextRef="#ctx0" brushRef="#br0" timeOffset="9514.3238">8402 6278 21 0,'-31'15'32'0,"31"-15"2"0,-25 10 0 16,25-10-16-16,0 0-3 15,-19-4-1-15,19 4-4 16,19 15-2-16,6-1-3 15,4-10-2-15,15 1 0 16,10-5-3-16,10-2 1 16,1-1-2-16,-3-9-2 15,2 12-4-15,-24-17-8 16,7 11-21-16,-28 14-1 0,-19-8 0 16,-21 34 1-16</inkml:trace>
  <inkml:trace contextRef="#ctx0" brushRef="#br0" timeOffset="9670.3768">8514 6541 61 0,'-22'30'37'0,"22"-30"1"15,10 21 0-15,-10-21-27 16,39 4-4-16,-14-6-3 16,15-2-3-16,8 4-10 15,-7-11-26-15,1-6-3 16,-1-1 0-16,-8-6-1 15</inkml:trace>
  <inkml:trace contextRef="#ctx0" brushRef="#br0" timeOffset="10275.5688">9461 6023 35 0,'0'0'36'0,"-4"-19"-1"16,4 19 2-16,0 0-17 15,0 0-7-15,0 0-4 0,33 30-1 16,-28-11-2-16,15 22-1 16,-9 1 1-16,9 15-2 15,-5 3 0-15,2 11 0 16,-1-4-1-16,-3 2-1 15,5-4 0-15,-1-7-2 16,0-6 0-16,-1-14-1 16,-1-4 0-16,-1-16-2 15,-14-18 0-15,23 2-3 16,-6 0-7-16,-25-25-26 16,12-12-2-16,-6-11 1 15,-1-8 0-15</inkml:trace>
  <inkml:trace contextRef="#ctx0" brushRef="#br0" timeOffset="10550.5652">9291 5959 59 0,'0'0'38'16,"0"0"1"-16,0 0 0 15,27 29-25-15,-2-35-5 16,27 14-2-16,2-10-1 16,21 6-2-16,4-6-2 15,12 0-1-15,4-2 1 0,-7 1-3 16,1 3-1-16,-14-6-3 16,0 12-3-1,-32-20-13-15,-5 18-18 16,-18-2-1-16,-20-2 0 0,0 0 0 15</inkml:trace>
  <inkml:trace contextRef="#ctx0" brushRef="#br0" timeOffset="10730.8334">9663 6287 71 0,'0'0'38'16,"46"0"0"-16,-5-9-2 0,3-8-28 15,22 1-5 1,-1 5-6-16,-9-12-19 16,12 9-15-16,-8 7 1 15,-6 3-2-15,-6 10 1 0</inkml:trace>
  <inkml:trace contextRef="#ctx0" brushRef="#br0" timeOffset="11459.1901">10554 6454 57 0,'18'-9'39'0,"-18"9"1"15,0 0 0-15,0 0-13 16,0 0-19-16,0 0-2 16,0 0-1-16,0 0-2 15,0 0 0-15,19 7 0 16,-19-7-2-16,0 0 1 16,0 0-1-16,19 18 0 15,-19-18-1-15,0 0 1 16,0 0-1-16,0 0 0 15,0 0 0-15,0 0 0 16,0 0 0-16,-33-8 0 16,10 25 0-16,-4 2 1 0,-2 12-2 15,-2 6 1-15,4 9 1 16,8 3-1-16,8 1 0 16,11 0 0-16,9-8 0 15,9-3 1-15,9-10-1 16,7-6 0-16,5-12 0 15,1-13-1-15,3-6 2 16,-3-11-1-16,-3-6 0 16,-2-1 0-16,-4-7 1 15,-8 4 0-15,-6 0 0 16,-3 8 0-16,-7 2 1 16,-7 19-1-16,6-23 1 15,-6 23 0-15,0 0-1 0,-8 33 0 16,6-10 0-16,2 7 0 15,2 7-1-15,2 5 0 16,4 2 0-16,4-6 0 16,-1-1 1-16,5-6-1 15,-1-5 0-15,-2-8 0 16,-13-18 0-16,27 23 0 16,-27-23-1-16,20-2 0 15,-20 2-2-15,9-17 0 16,-9 17-3-16,-3-37-3 15,3 37-6-15,-16-34-28 16,5 9 1-16,-11-2-1 16,5 2 1-16</inkml:trace>
  <inkml:trace contextRef="#ctx0" brushRef="#br0" timeOffset="11688.0395">10678 6683 96 0,'0'0'41'0,"-18"-10"0"16,18 10-10-16,0 0-20 16,35 2-4-16,-14-6-2 15,14 4-2-15,2-4-1 16,5 0 0-16,2 2-1 16,-1 1-1-16,-6-1-2 15,-9-8-2-15,1 14-3 0,-29-4-33 16,0 0-2-1,0 0 0-15,6-21-1 16</inkml:trace>
  <inkml:trace contextRef="#ctx0" brushRef="#br0" timeOffset="13090.1334">11430 6218 7 0,'0'0'30'0,"0"0"3"16,21-9 0-16,-21 9-10 16,19-8-3-16,-19 8-4 15,0 0-1-15,0 0-4 16,0 0-1-16,0 0-5 15,0 0 1-15,0 0-1 16,-11 17-2-16,11-17 2 0,-12 29-3 16,7-10-1-16,5 1 0 15,1-1 1-15,5-2-2 16,-6-17 0 0,23 21 1-16,-5-17-1 0,5-6 0 15,-2-4 0-15,0-7 0 16,-1-3 1-16,-5-1-1 15,-5-6-1-15,-3 2 1 16,-7 4 0-16,0 17 1 16,-19-27-2-16,2 25 3 15,-4 2 0-15,3 6-1 16,-3 3 2-16,21-9-1 0,-29 29 0 16,29-29 0-16,-13 27 0 15,13-27-2 1,3 17-1-16,-3-17-1 15,0 0-3-15,0 0-19 0,0 0-19 16,2-17 1-16,-2 17-2 16,-11-19 2-16</inkml:trace>
  <inkml:trace contextRef="#ctx0" brushRef="#br0" timeOffset="15334.908">23425 8037 28 0,'-69'-8'35'0,"-4"23"0"0,-10 26 2 16,-25 7-19-16,32 61-4 15,-14 2-3-15,34 43-2 16,2 3-2-16,44 21-3 15,27-5 0-15,49-6-3 32,34-19 0-32,33-28 0 0,22-29-1 0,14-32 0 15,9-40 0-15,-10-36 1 16,-14-35 0-16,-23-32-1 16,-31-27 1-16,-30-22-1 15,-30-16 2-15,-38-9-2 16,-31 3 0-16,-32 5-3 15,-15 33-9-15,-22 8-27 0,-12 17 0 16,-2 23-1-16,-5 25-1 16</inkml:trace>
  <inkml:trace contextRef="#ctx0" brushRef="#br0" timeOffset="16494.7914">12109 5952 29 0,'0'0'33'16,"0"0"3"-1,0 0 0-15,0 0-18 16,0 0-2-16,6 42-2 16,-6-19-2-16,17 29-2 0,-9 0-1 15,11 24-3-15,-7 5 0 16,3 7-3-16,-1-5 1 16,-1-5-1-16,-1-11-3 15,-1-13 1-15,-3-14 0 16,3-19-1-16,-11-21 1 15,26-9-1-15,-11-22 0 16,6-17 1-16,0-7-1 16,5-5 1-16,-1-1 0 0,2 1-1 15,0 10 1 1,0 8 0-16,-2 17 0 0,0 19 0 16,0 14 0-1,4 19 0-15,-2 11 0 0,2 18 1 16,-4 5-1-16,2 12-1 15,-2 0 1-15,-2-2-1 16,-2-9-2-16,-3-20-3 16,14 8-17-16,-10-39-21 15,3-11-1-15,-10-21 0 16,-7-4 0-16</inkml:trace>
  <inkml:trace contextRef="#ctx0" brushRef="#br0" timeOffset="19930.1709">13565 6243 30 0,'0'0'33'0,"0"0"2"16,-19-7 0-16,2-7-13 0,17 14-5 15,0 0-5-15,0 0-1 16,0 0-4-16,0 0-2 16,25 2 0-1,4-6-2-15,3-3-2 0,13-1 0 16,5-4-2-16,0-3 1 16,4 2-3-16,-8-7 0 15,2 15-7-15,-26-9-23 16,5 9-5-16,-27 5-1 15,0 0 1-15</inkml:trace>
  <inkml:trace contextRef="#ctx0" brushRef="#br0" timeOffset="20119.235">13727 6339 84 0,'21'16'40'0,"1"-16"-2"0,3-6 1 15,13 8-32-15,-7-12-1 16,10 4-6-16,-1 4-3 16,-11-15-14-16,-2 13-21 15,-2 1-1-15,-6-3 0 16,-19 6 0-16</inkml:trace>
  <inkml:trace contextRef="#ctx0" brushRef="#br0" timeOffset="21146.8261">14310 6147 58 0,'0'0'37'15,"0"0"2"-15,7-17 0 16,-7 17-26-16,0 0-2 16,16 44-2-16,-16-19-1 0,8 19-3 15,-5 6 1-15,7 13-2 16,-6-1-1-16,4 1-1 16,-5-1-1-16,3-7 0 15,0-11-1-15,0-9 1 16,-2-14-1-16,-4-21 0 15,0 0 1-15,0 0-2 16,9-19 1-16,-11-14 0 16,0-7 0-16,-1-10 0 15,1-4 0-15,-2-5-1 16,4 1-1-16,2 3 1 16,4-5-1-16,9 12 1 15,6 4 0-15,4 8 0 0,8 11 0 16,2 9 1-16,1 11 1 15,3 12 1-15,-4 14 1 16,-2 12-1-16,-6 7 0 16,-2 14 0-16,-6-2 1 15,-6 7-2-15,-1-3 2 16,-8-6-3-16,-2-4 0 16,-4-6 0-16,-4-9 1 15,0-10-1-15,6-21 0 16,-19 13-1-16,19-13 1 15,-15-27 0-15,9-3-1 16,6-9 1-16,4-7 0 16,5-2 0-16,7-3-2 0,7-5 1 15,4 4 0-15,9 6 0 16,3 10 0-16,2 9 1 16,-1 4-2-16,1 15 3 15,-3 12 1-15,-5 11-1 16,-4 14 2-16,-10 11-2 15,-3 4 1-15,-7 8-1 16,-3 2 1-16,-4-4-2 16,0 0-2-16,-6-12 0 15,4-3-1-15,0-35-4 16,10 44-11-16,-10-44-23 16,17-8-2-16,-7-11 2 0,5-6-1 15</inkml:trace>
  <inkml:trace contextRef="#ctx0" brushRef="#br0" timeOffset="21642.748">15569 6138 68 0,'0'0'41'16,"0"0"1"-16,-17 27 2 15,-8 23-15-15,-20-16-20 16,9 20-3-16,-9 1 0 15,7 7-3-15,7-1-1 16,10-3-1-16,17-10-2 0,12-16 0 16,17-9-1-1,11-17 0-15,9-12 1 16,-3-15-1-16,2-13 1 16,-5-14-1-16,-6-4 1 0,-8-4 0 15,-10 3 1-15,-9 5 0 16,-4 4-1-16,-6 13 3 15,0 12-1-15,4 19 0 16,-4 21 1-16,10 17-1 16,6 16 0-16,5 13 0 15,6 15 1-15,4 14-1 16,2 8-1-16,2 1 1 16,-2-1 0-16,-4-2 0 0,-7-10 0 15,-9-6 1-15,-9-15-1 16,-11-13-1-1,-13-10 0-15,-10-10 0 16,-13-11 0-16,-5-14 0 0,-4-3 0 16,-3-12 0-16,3 0 0 15,0-13-7-15,25 11-25 16,-6-21-12-16,22-4 0 16,7-13 0-16,16-2 1 15</inkml:trace>
  <inkml:trace contextRef="#ctx0" brushRef="#br0" timeOffset="22171.5078">16254 6326 79 0,'0'0'40'15,"0"0"0"-15,0 0 1 16,-12-23-27-16,12 23-3 15,-11 23-5-15,7-4-2 16,-6-2-1-16,4 6-2 0,3-2 0 16,5 2-1-16,-2-23 0 15,17 27 0-15,-17-27 0 16,35-4 1 0,-14-5-1-16,0-8 0 0,-2-1 0 15,-3-1 1-15,-7 2 0 16,-9 17 0-16,0-23 1 15,0 23-1-15,-30 6 1 16,8 7-1-16,-3 2 0 16,2 5 1-16,2-3-2 15,5 2 0-15,9 0-1 16,7-19-1-16,7 25-2 0,-7-25-2 16,41-2-6-16,-33-21-29 15,19 4-1-15,-6-12 1 16,4-1-1-1</inkml:trace>
  <inkml:trace contextRef="#ctx0" brushRef="#br0" timeOffset="22702.5959">16647 5875 51 0,'0'0'41'0,"14"-17"-1"16,-14 17 1-16,0 0-13 15,31 0-14-15,-31 0-3 16,7 25-4-16,-1-2-2 15,6 13-1-15,-3 6-2 16,1 10 0-16,-2 2 2 16,0 7-3-16,-3-1 2 15,1-3-2-15,-4-3-1 16,0-8 0-16,0-11 0 0,2-12 0 16,-4-23 0-16,0 0 0 15,25-4 0 1,-12-23 0-16,5-6 0 15,3-9 0-15,8-4 0 0,-2 4 0 16,6 2 0-16,1 11 0 16,1 6 0-16,2 13 0 15,-3 12 0-15,-1 11 0 16,-4 14 0-16,-4 8 0 16,-4 7 0-16,-7 4 0 15,-4 6 0-15,-3 2 0 16,-1-3 0-16,-8-8 0 15,21-11-41-15,-22-3-4 16,5-6-1-16,-2-23 1 16</inkml:trace>
  <inkml:trace contextRef="#ctx0" brushRef="#br0" timeOffset="25226.4311">4830 8348 30 0,'-12'19'34'16,"12"-19"3"-16,0 0-1 0,23 13-23 16,-23-13-1-16,31-2-2 15,-12-5-1-15,22 8-2 16,-3-6-4-16,13-1-2 15,4-2-4-15,-2-13-8 16,20 2-24-16,-19 2-4 16,-10-6 2-16,-9 5-2 15</inkml:trace>
  <inkml:trace contextRef="#ctx0" brushRef="#br0" timeOffset="25412.0737">4853 8512 50 0,'17'0'35'0,"18"12"0"15,-2-14 0 1,7-4-29-16,6 8-4 0,6 6-14 16,1-4-21-16,-15-12 0 15,5 12-3-15,-18-16 1 16</inkml:trace>
  <inkml:trace contextRef="#ctx0" brushRef="#br0" timeOffset="26595.3444">5761 8413 19 0,'4'-23'35'0,"-4"23"1"16,0 0-1-16,0 0-13 15,-4-19-5-15,4 19-6 16,14 23-2-16,5 7-4 16,-9-1 1-16,9 19-2 15,-6 0 1-15,9 13-2 0,-9-1 0 16,3 5-1-16,-9-7 1 16,1-7-2-16,-4-8 0 15,0-9-1-15,-2-9 1 16,-2-25-2-16,0 0 1 15,0 0-1-15,-10-23 0 16,4-15-1-16,4-5 1 16,-2-16 1-16,4-4-2 15,4-3 2-15,6 5-1 16,3 2 2-16,7 5-2 16,7 14 3-16,2 7-3 15,5 18 3-15,1 11-1 16,6 15 0-16,-3 16 1 0,1 17-1 15,-10 10 2-15,-4 11-2 16,-10 2 1 0,-3 6-2-16,-12-6 2 15,-6-5-2-15,-6-14 0 0,1-16 0 16,-3-9 0-16,14-23 0 16,-23-2 0-16,14-19-1 15,9-15 1-15,3-10 0 16,7-16-1-16,4-5 2 15,7-2-2-15,4 0 1 16,6 6-1-16,1 7 1 16,3 12 0-16,4 15 0 15,-3 20 0-15,3 22 1 0,-2 12 1 16,-5 17-2-16,-7 12 1 16,-3 11-1-1,-9 6 1-15,-3 2-1 16,-6-6 1-16,-8-11-2 0,2-8-1 15,-6-16-3-15,14 3-6 16,-6-35-30-16,0 0-1 16,0 0 1-16,6-27-1 15</inkml:trace>
  <inkml:trace contextRef="#ctx0" brushRef="#br0" timeOffset="27378.3848">7214 8572 45 0,'11'-19'38'0,"-11"19"1"15,16-29 1-15,-16 29-19 16,0 0-7-16,0 0-4 16,0 0-3-16,2 17-1 15,-2-17-2-15,-8 18-2 16,8-18-1-16,0 0-1 0,-6 17 2 15,6-17-2-15,0 0 1 16,-2-19 0-16,2 19-2 16,-8-23 1-16,-3 5 0 15,-7 3 1-15,-12 7-2 16,-11 10 1-16,-15 12 1 16,-8 9-1-16,-3 7 1 15,-2 14-1-15,3 6 1 16,12 6-1-16,17 2 1 15,20-9-1-15,23-4 0 16,23-9 0-16,19-11-1 16,10-10 1-16,9-13 0 0,1-11 0 15,-1-14 1-15,-9-10-2 16,-8-4 1-16,-15-7 0 16,-10 2-1-16,-13 2 2 15,-10-4-2-15,-6 15 2 16,-4 8-2-16,8 21 2 15,0 0-1-15,0 0 0 16,2 25 1-16,19 9-1 16,8 20 0-16,10 7 1 15,5 10 0-15,4 12-1 16,0 7 1-16,-3 6 0 16,-10 2-1-16,-10-6 2 15,-12-6-2-15,-15-11 1 0,-17-10 0 16,-14-15-1-16,-11-13 0 15,-12-16 1-15,-8-18-1 16,-7-10-2-16,-1-5-1 16,-3-18-3-16,25 14-14 15,-8-22-23-15,16 5 1 16,7 1-2-16,18 1 1 16</inkml:trace>
  <inkml:trace contextRef="#ctx0" brushRef="#br0" timeOffset="28731.5024">7688 8202 42 0,'-8'-18'39'15,"3"1"0"-15,5 17 0 16,-6-40-21-16,6 40-5 15,0 0-2-15,17 34-2 16,-17-1-3-16,12 25-1 0,-5 7-1 16,9 15-1-16,-5 3 0 15,5 3-1-15,-1-5 0 16,1-10-2 0,-1-10 1-16,-1-17 0 0,-3-11-1 15,-3-16 0-15,-8-17 0 16,0 0-1-16,21-29 1 15,-13-7-1-15,0-16 0 16,5-9 1-16,4-3-1 16,5 1 1-16,7 4-1 15,3 7 1-15,3 10-1 16,8 17 2-16,-3 19-1 16,8 21 1-16,-3 14 0 0,-3 13 0 15,-1 10 1-15,-9 6-1 16,-1 1 0-1,-8 2-1-15,-1-7 1 16,-13-12-3-16,5 1-4 0,-18-24-30 16,4-19-7-16,0 0 1 15,19 7-1-15</inkml:trace>
  <inkml:trace contextRef="#ctx0" brushRef="#br0" timeOffset="29423.3627">9200 8411 52 0,'0'0'39'0,"-4"-23"-1"0,4 23 3 16,-3-21-25-16,3 21-3 15,5 21-4-15,3-2-2 16,-10-2-2-16,8 12-1 16,-4 0-2-16,0 1 0 15,5-5-1-15,-3-2-1 16,-4-23 1-16,0 0-1 15,23 2 0-15,-17-19 1 16,-2-6-1-16,2-4 0 16,-6-5 0-16,-4-1 0 15,-8 2 0-15,-5 4 0 16,-10 1 0-16,-8 5 0 0,1 7 0 16,-9 6 0-16,1 8 0 15,-1 12 1-15,5 11-1 16,5 17 0-16,8 10 2 15,8 10-1-15,7-1 0 16,10 6 0-16,6-1 0 16,9-3 0-16,6-7 0 15,10-12-2-15,4-11 0 16,4-8-1-16,7-6-1 16,-8-13-2-16,14 7-7 15,-13-20-29-15,2-3-1 16,-9-7 0-16,3 0-1 15</inkml:trace>
  <inkml:trace contextRef="#ctx0" brushRef="#br0" timeOffset="29784.4359">9746 8495 87 0,'0'0'41'15,"-35"39"1"-15,8-5 0 16,-11-1-34-16,11 15-3 16,0-2-1-16,9 4-2 15,15-4 0-15,18-10-1 16,18-11-1-16,17-10 0 0,12-9 0 16,3-12 1-16,1-9-1 15,-4-10 0-15,-12-9 2 16,-14-7-1-16,-16-11-1 15,-24 3 2-15,-19-3-2 16,-14 0 0-16,-13 8-1 16,-8 4 1-16,-2 9-2 15,2 6-1-15,10 19-2 16,8 0-2-16,26 30-8 16,14-24-27-16,-2 30 1 15,21-13-1-15,16 3 1 16</inkml:trace>
  <inkml:trace contextRef="#ctx0" brushRef="#br0" timeOffset="30110.4567">10167 8451 57 0,'0'0'41'16,"-25"-17"-2"-16,-1 19 2 15,-4-8-15-15,8 14-18 16,-5-4-4-16,27-4 0 15,-11 17-2-15,30 0-2 16,16 4 1-16,17 6-2 16,12 4 2-16,9 3-2 15,8 5 2-15,-2 3-1 16,-6 2 1-16,-11-6-1 16,-16 1 2-16,-19-3-1 15,-23-1 0-15,-15-3 1 16,-28-5 0-16,-13-6 0 15,-14-5 0-15,-3-7-1 0,3-5-4 16,-1-16-3-16,24 11-20 16,-5-24-15-16,21-2 0 15,10-10-1-15,17 1-2 16</inkml:trace>
  <inkml:trace contextRef="#ctx0" brushRef="#br0" timeOffset="30779.8055">11133 8025 59 0,'10'-34'40'0,"-12"5"0"16,2 29 0-16,-43-25-23 16,24 56-5-16,-29 3-3 15,1 31-3-15,-12 10-2 16,3 23-1-16,9 6 0 15,15 7-1-15,14-6-1 16,26-3 0-16,19-14 1 16,27-9-2-16,21-18 1 15,14-20 0-15,9-20-1 0,5-21 1 16,-5-21 0-16,-7-23 0 16,-16-20-2-16,-14-20 2 15,-16-14-1-15,-20-11 1 16,-14-6-1-16,-16-2 0 15,-11 3 0-15,-11 7 0 16,-4 17 0-16,-5 11 0 16,1 20-1-16,2 11-1 15,4 23 0-15,-2 11-3 16,14 32-3-16,-16-9-19 16,18 30-14-16,-6 9-2 15,1 11 1-15,-3 2 0 16</inkml:trace>
  <inkml:trace contextRef="#ctx0" brushRef="#br0" timeOffset="31127.7306">10913 8466 83 0,'-8'33'42'0,"8"-33"0"16,14 23 1-16,-14-23-33 15,52-13-2-15,-8 5-2 0,18 2-1 16,7-5-2-16,14-8 0 16,0 3-1-1,4-3 0-15,-12 8 0 16,-9 1-1-16,-14 2 1 0,-12 4-1 15,-14 1-1-15,-26 3 0 16,19 0 0-16,-19 0-1 16,0 0-1-16,-19-4-5 15,19 4-30-15,0 0-7 16,-29 17 0-16,4-13 0 16</inkml:trace>
  <inkml:trace contextRef="#ctx0" brushRef="#br0" timeOffset="34442.3633">19788 11484 14 0,'21'0'30'16,"-21"0"3"-16,13-21 1 16,-13 21-17-16,-7-21-2 15,7 21-2-15,-22-20-1 16,22 20-1-16,-48-3-3 0,17 14-1 15,-25-1-2-15,-7 18-1 16,-20 9-1 0,-10 22 1-16,-13 16-1 15,-8 21 1-15,-7 21 1 0,-1 21-2 16,5 19 1-16,16 20-1 16,22 5-1-16,25 0 0 15,25 1 1-15,31-7-2 16,23-13-2-16,33-8 2 15,17-16 0-15,22-13 0 16,13-17 0-16,15-1 1 16,4-12-2-16,6-8 1 15,0-15 0-15,-7-14 0 16,-15-13 0-16,-14-11 0 16,-20-14-1-16,-21-13 0 15,-22-10-1-15,-22-17-2 16,-14 19-4-16,-33-46-35 0,14 17-2 15,-20-10 0-15,-9 7-1 16</inkml:trace>
  <inkml:trace contextRef="#ctx0" brushRef="#br0" timeOffset="38011.2926">12321 8255 54 0,'0'0'36'16,"0"0"2"-16,0 0 0 0,33 20-23 15,-33-20-5-15,54-16-3 16,-16 3-2-16,11 3-3 16,5 1-3-16,-2-9-5 15,9 20-9-15,-20-11-23 16,-12 7 1-16,-29 2-2 16,0 0 2-16</inkml:trace>
  <inkml:trace contextRef="#ctx0" brushRef="#br0" timeOffset="38167.5029">12396 8438 78 0,'12'25'37'0,"13"-25"1"0,6-6-2 16,9-2-31-16,3-1-3 16,-1-12-11-16,1 7-25 15,-7 3-4-15,-7-1 1 16,-6 8-1-16</inkml:trace>
  <inkml:trace contextRef="#ctx0" brushRef="#br0" timeOffset="39383.1893">13108 8211 61 0,'0'0'36'0,"0"0"1"0,2-21-7 15,-2 21-16 1,0 0-4-16,12 21-1 16,-12-21-3-16,19 46-2 15,-10-11 0-15,9 17-1 0,-7 3 0 16,3 11 0-16,-6-5-1 15,-5 2 0-15,-3-7 0 16,-1-8-2-16,-5-10 2 16,0-15-2-16,6-23 1 15,0 0-1-15,-21 8 0 16,13-29 0-16,2-6-2 16,0-13 2-16,5-8-1 15,2-8 1-15,3-2-1 16,8-1 1-16,5 0-1 15,6 5 2-15,8 2-1 16,4 21 0-16,2 6 1 16,1 16 0-16,1 13 0 0,-3 15 0 15,-3 15 0-15,-6 14 1 16,-7 12 0-16,-7 5-1 16,-5-2 1-16,-4 1-1 15,-6-9 0-15,-2-7-1 16,-2-9 1-16,-2-16-1 15,8-23 0-15,0 0 0 16,-21 2 0-16,17-26-1 16,4-10 0-16,4-12 1 15,4-4-1-15,5-4 1 16,5-1-1-16,5 1 1 16,2 6 0-16,6 10 0 15,0 13 1-15,-1 13-1 0,1 12 0 16,0 10 1-16,-6 11-1 15,-2 15-1-15,-5 7 1 16,-7 3-1 0,-1 2 0-16,-6-4-3 0,2 4 0 15,-12-18-9-15,27 5-27 16,-21-35-1-16,17 21 0 16,-17-21 0-16</inkml:trace>
  <inkml:trace contextRef="#ctx0" brushRef="#br0" timeOffset="39835.1599">14123 8409 88 0,'-20'4'40'0,"-3"17"1"15,-13 4-1-15,8 15-31 16,-8-5-2-16,13 5-3 16,1-4 0-16,13 1-3 15,13-8 0-15,11-12-2 16,14-6-1-16,6-13 0 15,1-7 0-15,1-14 0 16,0-6-1-16,-8-9 2 16,-6-1-1-16,-8 3 2 15,-3-1-1-15,-8 7 2 16,1 5-1-16,-5 25 0 16,0 0 1-16,27 15 0 0,-9 12 1 15,7 9-1-15,0 12 1 16,8 16 0-1,-2 3 1-15,3 13-2 16,-7-5 1-16,0 10 0 0,-9-5-1 16,-9-1 1-16,-7-8 0 15,-11-4-1-15,-13-13 1 16,-10-14-1-16,-11-11 0 16,-5-12 1-16,-10-11-2 15,-4-14 0-15,3-5-2 16,-3-16-2-16,14 2-2 15,-4-29-8-15,25 8-28 16,-4-13-1-16,17 2 0 0,6-9 2 16</inkml:trace>
  <inkml:trace contextRef="#ctx0" brushRef="#br0" timeOffset="40246.5653">14497 8050 91 0,'0'0'41'0,"17"-9"2"15,-17 9-2-15,33 48-32 16,-25-6-3-16,9 19 0 16,-7 10-1-16,3 12-2 0,-1 3-1 15,-3-6-2-15,-3-3 2 16,2-10-2-1,-4-13 1-15,2-10-1 16,-3-23-1-16,-3-21 1 0,0 0-1 16,24-30 1-16,-13-13-2 15,3-12 2-15,5-5-1 16,6-5 1-16,6 6-1 16,2 3 1-16,3 14 1 15,3 13-1-15,-1 19 1 16,3 16 0-16,-8 13-1 15,-6 16 1-15,-6 9-1 16,-4 2-1-16,-3 4 0 16,-7-6-3-16,7 2-4 15,-22-13-34-15,22-8 0 16,-14-25 0-16,29 11-2 16</inkml:trace>
  <inkml:trace contextRef="#ctx0" brushRef="#br0" timeOffset="40535.1706">15710 8244 95 0,'21'-17'42'16,"-21"17"1"-16,0 0-1 15,-46 11-31-15,13 20-3 16,-17 7-3-16,2 12-3 15,-4 6 1-15,9 5-2 16,7 2 0-16,14 1-1 0,20-11 1 16,22-7-3-16,13-9 2 15,13-18-3-15,4-4 0 16,-2-20-5-16,14 9-9 16,-12-29-25-16,0-2-1 15,-15-17 1-15,5-1 0 16</inkml:trace>
  <inkml:trace contextRef="#ctx0" brushRef="#br0" timeOffset="40826.6683">15984 8361 87 0,'0'0'42'0,"-41"13"0"16,9 16 1-16,-13-6-29 0,14 25-6 16,-7-4-1-16,15 12-4 15,9-2 0-15,20-3-2 16,19-7 0-16,17-15-2 15,12-11 1-15,6-13-1 16,2-9 1-16,-6-15 0 16,-10-10-1-16,-11-15 0 15,-12-4 0-15,-17-3 1 16,-16-1 0-16,-13 4 1 16,-6 6-2-16,-6 5 2 15,-1 7-2-15,-1 10-2 16,10 13-2-16,-2-9-6 15,29 16-30-15,0 0-2 0,0 0 2 16,33-5-1-16</inkml:trace>
  <inkml:trace contextRef="#ctx0" brushRef="#br0" timeOffset="41127.5075">16256 8250 91 0,'17'-10'40'0,"-17"10"1"16,-17 8 0-16,-8-6-30 15,17 15-4-15,8-17-3 16,-13 31-1-16,20-14-2 16,13 4-1-16,12 2 1 15,9 10-1-15,7-1 1 16,4 7-1-16,-2-1 3 0,-3 6-2 16,-9 0 2-1,-7-2-2-15,-14-1 1 16,-13-11-1-16,-13-9 1 15,-15-1-1-15,-10-11-1 0,-9-9 0 16,-3-5-1-16,-4-11-1 16,2 1-3-16,-4-22-7 15,28 12-30-15,-8-13-1 16,12 2 0-16,5-7-1 16</inkml:trace>
  <inkml:trace contextRef="#ctx0" brushRef="#br0" timeOffset="41434.6789">16767 7878 95 0,'21'-18'43'0,"-9"1"0"16,7 17 0-16,-19 0-29 15,29 36-6-15,-21 3-3 16,-1 16-2-16,-7 15-2 16,4 4-1-16,-2 11 0 15,-2 7 0-15,0-4 0 16,0-5 0-16,4-7 0 16,0-11 0-16,6-7-3 15,-1-22-5-15,18 9-11 16,-6-38-24-16,8-5-1 15,-4-21 1-15,12-17 0 0</inkml:trace>
  <inkml:trace contextRef="#ctx0" brushRef="#br0" timeOffset="41759.5385">17438 8023 107 0,'-33'18'42'0,"-3"16"1"15,-9 5-1-15,7 16-35 16,-3 5-2-16,10 11-3 16,6-2 1-16,14-2-3 15,19-10 2-15,17-9-3 0,11-13 1 16,11-14-1-16,3-19 0 16,6-19 1-16,-2-16 0 15,-6-15 0-15,-8-11-1 16,-15-11 2-16,-13-4-1 15,-14-1 0-15,-11 6 0 16,-9 2 0-16,-5 5-1 16,-5 10-1-16,3 12-2 15,-6 0-5-15,35 40-32 16,-37-29-1-16,18 31-1 16,0 6 0-16</inkml:trace>
  <inkml:trace contextRef="#ctx0" brushRef="#br0" timeOffset="42126.3384">17309 8472 77 0,'-27'8'43'15,"2"-2"-1"-15,2 15 0 16,-8-21-14-16,10 34-21 16,-2 7-2-16,7 8-3 15,5 1 0-15,14 4-3 0,13-4 2 16,15-14-1-16,11-9-1 16,10-17 2-1,6-12-2-15,2-15 1 16,-4-12 0-16,-6-11 1 0,-10-10-2 15,-14-6 2-15,-13 4-2 16,-11 0 0-16,-10 8-1 16,-11 0-2-16,2 17-7 15,-20-3-31-15,12 12 1 16,-4 5-2-16,6 3 1 16</inkml:trace>
  <inkml:trace contextRef="#ctx0" brushRef="#br0" timeOffset="42591.8967">18013 7851 93 0,'0'0'43'0,"-15"25"-1"16,-16 7 1-16,0 26-32 15,-17 3-3-15,5 20-3 16,-1 5-1-16,11 8-3 0,14 0 1 15,15-6-2-15,15-11 0 16,24-16 0-16,13-15 0 16,16-23-1-16,4-17 1 15,-5-31 1-15,1-17-1 16,-8-21 0-16,-8-12 0 16,-19-11 1-16,-16-8-1 15,-14 0 0-15,-13 4 0 16,-11 11-2-16,-6 12 0 15,-11 9-3-15,7 29-6 16,-25 6-31-16,22 18-1 16,-5 7 0-16,10 13 0 15</inkml:trace>
  <inkml:trace contextRef="#ctx0" brushRef="#br0" timeOffset="42959.2196">18408 7764 96 0,'0'0'42'16,"0"0"1"-16,-30-5-1 15,30 5-32-15,-26 21-3 16,17 2-2-16,1 2-3 16,10 5 0-16,12-1-2 15,11-4 1-15,11-8-1 16,7-11 0-16,1-8 0 16,0-11 0-16,-3-12 1 15,-12-12-1-15,-10-1 0 16,-13-6-1-16,-18 7-3 15,-19-12-21-15,-3 22-18 16,-18 2-1-16,-10 8 0 16,-13 11 0-16</inkml:trace>
  <inkml:trace contextRef="#ctx0" brushRef="#br0" timeOffset="46255.3519">2770 10774 27 0,'0'-35'32'0,"5"1"-1"0,3 3-3 15,-16-15-7-15,20 25-5 16,-22-15-4-16,10 36-2 16,-2-31-1-16,2 31-2 15,0 44-1 1,0 14-1-16,-5 16-1 0,5 22-1 16,2 12 0-16,9 11-2 15,5 0 1-15,12-8-2 16,11-15 1-16,13-18-1 15,8-28 1-15,9-25-1 16,3-25 1-16,-1-25-1 16,-5-17 1-16,-10-21-2 15,-10-20 1-15,-11-14 1 0,-14-5-1 16,-13 6 1-16,-12 0-1 16,-8 19 1-16,-7 10 0 15,-4 29 1 1,-4 26-1-16,2 33 0 0,3 29 0 15,15 21-1-15,11 17 1 16,13 10-1-16,12 8 0 16,13-5 0-16,14-12 0 15,8-24 0-15,3-19-1 16,3-27 2-16,-7-17-1 16,-5-25 0-16,-11-17 0 15,-9-18 1-15,-11-11-2 16,-9-9 2-16,-17-3-1 0,-14 0 1 15,-6 7-2-15,-8 5 1 16,-4 9-2 0,0 8-1-16,8 22-3 15,-8-3-17-15,31 33-18 0,-17 8-1 16,18 15 0-16,5 11 0 16</inkml:trace>
  <inkml:trace contextRef="#ctx0" brushRef="#br0" timeOffset="47035.1903">4253 11290 50 0,'15'-23'38'16,"-15"23"-1"-16,2-27-2 15,-2 27-22-15,0 0-2 0,0 0-1 16,2 19-3-16,2-1-2 16,-4-18-1-16,-4 28-1 15,4-28-1-15,6 20-1 16,-6-20 0-16,0 0-1 15,21-22 2-15,-21 22-2 16,10-36 1-16,-12 17 0 16,-8 2 0-16,-7 3-1 15,-8 8 1-15,-8 14 0 16,-8 13-2-16,-3 14 2 16,2 15-1-16,1 11 1 15,8 4-1-15,14 6 1 16,11 2-1-16,16-8 0 0,9-9 0 15,16-16 1-15,6-19-1 16,5-17-1-16,2-12 2 16,-3-13-2-1,-5-13 2-15,-3-5-2 0,-6-7 2 16,-8 6-1-16,-7 4 1 16,-6 3-1-16,-8 33 0 15,-4-21 1-15,4 21-1 16,-14 42 1-16,7-4-1 15,1 9 1-15,2 6-1 16,12 7 0-16,3-5 0 16,10-7 0-16,3-7 0 0,1-18-1 15,0-6 0-15,-2-13-2 16,0-8-1-16,-17-23-6 16,15 8-25-1,-27-20-7-15,-3-3 1 0,-15-4-1 16</inkml:trace>
  <inkml:trace contextRef="#ctx0" brushRef="#br0" timeOffset="47189.0422">4156 11537 69 0,'0'0'36'0,"-17"-3"2"16,38-1-1-16,12-2-33 16,9-4-1-16,18 1-3 15,14 5-4-15,-13-19-15 0,5 6-17 16,-1 1-1-16,-9-5-1 15,-4 0 1 1</inkml:trace>
  <inkml:trace contextRef="#ctx0" brushRef="#br0" timeOffset="47471.3199">5084 10878 53 0,'0'0'35'16,"0"0"2"-16,0 21-1 15,19-12-28-15,-1-11-2 0,20 8 0 16,-5-6-2-16,12-2-3 15,-3 2-4-15,-9-15-10 16,0 13-22-16,-6 4-3 16,-27-2 2-16,0 0-1 15</inkml:trace>
  <inkml:trace contextRef="#ctx0" brushRef="#br0" timeOffset="47645.5896">4994 11179 70 0,'-22'13'38'15,"22"-13"2"-15,18 12-2 16,11-22-31-16,13 10-1 16,0-8-3-16,11-1-3 0,2 5-5 15,-14-9-24-15,3 5-10 16,-9 0 1-16,-6 1-2 16</inkml:trace>
  <inkml:trace contextRef="#ctx0" brushRef="#br0" timeOffset="47943.5735">6025 11041 70 0,'-15'25'38'16,"15"-25"1"-16,0 0-1 16,29-8-29-16,15 4-4 15,1-6-2-15,9-3-3 16,7 5-6-16,-14-9-29 15,11 4-2-15,-14 1-2 16,-13 3 1-16</inkml:trace>
  <inkml:trace contextRef="#ctx0" brushRef="#br0" timeOffset="48966.7971">6618 10893 34 0,'-25'-15'35'0,"25"15"1"16,0 0 2-16,0 0-22 15,0 0-3-15,17 25-2 16,14 15-2-16,-14 0-2 16,14 20-2-16,-8-1-1 0,4 8-1 15,-8 0-1 1,-3-3-1-16,-5-11 0 15,-9-11 1-15,-2-17-1 16,0-25 0-16,0 0 0 0,-25-15-1 16,14-18 0-16,5-11 0 15,-2-9 0-15,8-9 0 16,4-1 0-16,6 2-1 16,5 7 1-16,10 6 0 15,6 13 0-15,6 12 0 16,5 20 0-16,2 10 1 15,3 14-1-15,-1 16 1 16,-2 5 0-16,-5 6-1 16,-6 4 1-16,-8-1-1 15,-12-4 1-15,-9-5-1 16,-10-8 1-16,-7-9 0 16,-8-13-1-16,-1-7 0 0,-1-16 1 15,4-10-1-15,6-16 0 16,11-7 0-16,9-8 0 15,15-3-1-15,8-1 1 16,7 4 0-16,11 8-1 16,4 12 2-16,2 14-2 15,0 17 2-15,-5 12-1 16,-9 16 1-16,-5 7-1 16,-8 9 0-16,-8 7 1 15,-5-1-1-15,-11-1-1 16,-1-5-1-16,2-3-2 15,-8-19-4-15,18 8-3 16,-14-29-28-16,0 0-2 0,23-2 0 16,0-15 0-16</inkml:trace>
  <inkml:trace contextRef="#ctx0" brushRef="#br0" timeOffset="49746.7092">8203 10941 5 0,'12'-19'25'0,"20"19"0"15,-24-19 3-15,-8 19-18 16,21-16-1-1,-21 16 1-15,0 0 1 0,6-32 1 16,-6 32-2-16,0 0 0 16,0 0-1-16,-17-20-1 15,17 20-2-15,0 0 0 16,0 0-3-16,-18-7 0 16,18 7-1-16,0 0-1 15,0 0 1-15,0 0 0 16,0 0 0-16,8-18 0 15,-8 18 1-15,0 0 0 0,0 0 0 16,0 0 0-16,0 0 0 16,-35-15 0-16,10 21 0 15,-13 5 0 1,-7 10-1-16,-7 4-1 0,-2 12 0 16,-2 7 1-16,8 4-2 15,8 2 1-15,13 0-2 16,11-4 2-16,16-8-2 15,12-5 2-15,11-12-1 16,8-17-1-16,2-10 1 16,-1-13-1-16,-1-12 1 15,-6-5-1-15,-2-10 1 16,-7-2 0-16,-6 0 0 0,-7 9 0 16,-3 9 0-1,-2 10 0-15,2 20-1 0,0 0 2 16,14 41-2-1,3 7 1-15,3 11-1 0,7 12 2 16,5 10-2-16,3 3 2 16,2 8-1-16,-6-6 0 15,-4-1 2-15,-12-8-2 16,-7-7 1-16,-18-2 0 16,-13-9 1-16,-12-7-2 15,-13-12 2-15,-10-9 0 16,-4-8-2-16,-3-10 1 15,-1-5 0-15,8-10-2 16,6-8-1-16,12-5 0 16,7-10-4-16,18 8-3 15,-5-23-33-15,28 1 0 16,6-13-1-16,13-3 1 0</inkml:trace>
  <inkml:trace contextRef="#ctx0" brushRef="#br0" timeOffset="50175.2818">8489 10463 82 0,'0'0'41'15,"11"41"0"-15,-3 10 0 16,-6 11-34-16,17 22-2 15,-9 4 0-15,7 10-1 0,-5-4-2 16,1-6 0-16,-3-11-2 16,-4-12 1-16,-3-13 0 15,-1-13-1-15,0-20 1 16,-2-19-1-16,0 0 0 16,18-37-1-16,1-5 2 15,6-14-1-15,6 1 1 16,9-5-1-16,7 1 0 15,7 9 1-15,0 12 0 16,0 18 0-16,-6 19 0 16,2 24 0-16,-4 15 0 15,-5 14-1-15,-10 9 1 0,-6 8 0 16,-8 4-1-16,-5-6 0 16,-1-2-3-16,-11-21-4 15,20-7-35-15,-24-10-1 16,2-8 0-16,2-19-1 15</inkml:trace>
  <inkml:trace contextRef="#ctx0" brushRef="#br0" timeOffset="57803.5857">2295 13475 20 0,'-2'-23'33'16,"2"23"1"-16,0 0 2 16,0 0-21-16,2 23-1 15,-21 6-1-15,13 42-1 16,-27 1-3-16,10 30-2 15,-14 6-2-15,3 7-3 0,-5-12 0 16,10-11-2-16,2-17 0 16,10-23-2-16,11-21-1 15,6-31-2-15,17-27-1 16,-1-29-3-16,22-7 0 16,-11-35 0-16,20 2 0 15,-13-31 3-15,11 12 2 16,-10 6 6-16,-8 5 1 15,-2 28 5-15,-20-1 0 16,11 41 2-16,-22 9-1 16,6 27-1-16,6 44 0 15,3 11-4-15,3 11-1 0,13 22-1 16,14 8 0-16,9 13-2 16,6 0 1-16,6 5-1 15,0-13 0-15,-6-11 0 16,-10-3 0-16,-13-16 1 15,-24-10-1-15,-16-9 1 16,-24-18 1-16,-17-7 0 16,-18-11 0-16,-9-5-1 15,-8-7 0-15,2-8 0 16,2-2-1-16,10-5-2 16,21 5-2-16,9-3-4 15,41 9-5-15,0 0-27 16,0 0 0-16,33 21-1 0,6-8 1 15</inkml:trace>
  <inkml:trace contextRef="#ctx0" brushRef="#br0" timeOffset="58367.2945">2982 13801 51 0,'-2'-25'38'16,"-4"2"0"-16,2 6 1 15,-13-6-27-15,17 23-1 16,0 0-2-16,8 28-1 15,-8 5-3-15,7 25 0 16,-1 11-2-16,6 13-2 16,-3 10 1-16,9 0-1 15,-1-4 0-15,4-13-1 16,4-11 0-16,6-26 0 16,4-13 1-16,3-25-2 15,1-19 1-15,-2-18 0 16,-3-18 0-16,-3-14 0 0,-6-20 0 15,-5-8-1-15,-7-3 1 16,-9 6 1 0,-2 7-1-16,-6 15 0 15,-4 18 2-15,-1 21-2 0,9 33 1 16,-14 27-1-16,12 19 0 16,2 25 2-16,6 15-2 15,4 12 1-15,7 4-2 16,6 2 2-16,4-7-2 15,2-10 1-15,2-13-2 16,-2-24-2-16,4-6-4 16,-14-36-13-16,10 2-20 15,-8-24 0-15,-2-5-1 0,-3-19 1 16</inkml:trace>
  <inkml:trace contextRef="#ctx0" brushRef="#br0" timeOffset="58647.3451">4073 13843 64 0,'18'10'40'15,"-18"-10"-1"-15,33 4 1 16,-10-6-30-16,10 7-5 16,-5-7-1-16,7 6-2 0,-4-2-1 15,0-2-5-15,4 10-3 16,-35-10-23-16,25 0-8 16,-25 0-1-16,0 0-1 15</inkml:trace>
  <inkml:trace contextRef="#ctx0" brushRef="#br0" timeOffset="58819.4513">4014 14087 61 0,'0'0'38'0,"-2"17"-1"16,19-15 1-16,10-19-30 16,12 13-2-16,-3-4-2 15,7 0-5-15,5 10-10 0,-13-9-25 16,-2 3-1-16,-8 0-1 15,-8 4 0-15</inkml:trace>
  <inkml:trace contextRef="#ctx0" brushRef="#br0" timeOffset="59515.6827">4943 14006 49 0,'-25'12'37'0,"25"-12"0"16,0 0 1-16,-21-6-26 15,52 2-2-15,-2-19-3 16,25 10-2-16,0-12-1 16,11 5-2-16,3 1-3 15,-4 2-2-15,7 23-10 16,-19-2-25-16,-15 5 0 16,-14 8-1-16,-12 5 0 0</inkml:trace>
  <inkml:trace contextRef="#ctx0" brushRef="#br0" timeOffset="60299.7443">6087 13603 31 0,'6'-36'35'0,"0"7"3"16,-6 29-6-16,-8-46-10 15,8 46-5-15,0 0-3 16,-10 48-2-16,-9-8-5 15,9 27-1-15,-5 6-3 16,7 16 0-16,4 8-2 0,10-5 2 16,8-1-2-16,11-15-1 15,11-9 0-15,13-19 1 16,7-19-1-16,5-19 0 16,1-26 0-16,0-14 0 15,-6-18 1-15,-8-12-2 16,-11-7 2-16,-14-4-1 15,-12 4 0-15,-9 10 0 16,-10 7 1-16,-5 17-1 16,-6 20 1-16,-1 24-1 15,3 22 1-15,4 19-1 16,11 11 0-16,11 8 1 16,14 4-2-16,16-4 1 0,15-12 0 15,15-15 1-15,7-21-1 16,3-19 0-16,-2-21 0 15,-8-18 0-15,-11-13 1 16,-13-13-1-16,-20-6 1 16,-20-6-1-16,-10 0 0 15,-15 6 0-15,-7 4 0 16,-4 7-2-16,4 16-1 16,-3 1-6-16,30 39-17 15,-10-17-16-15,10 17 0 16,33 10-1-16,0 9 0 15</inkml:trace>
  <inkml:trace contextRef="#ctx0" brushRef="#br0" timeOffset="60524.1958">7455 13868 78 0,'0'0'39'0,"0"0"-2"16,32-15 2-16,17 3-36 15,-1-1-1-15,12-1-3 16,5 9-5-16,-15-9-29 0,3 5-2 16,-11 5 0-1,-19 4-3-15</inkml:trace>
  <inkml:trace contextRef="#ctx0" brushRef="#br0" timeOffset="60678.9197">7522 14037 74 0,'0'21'38'0,"0"-21"-1"16,37 4 0-16,-14-8-34 15,10-8-8-15,7 10-29 16,1 1-3-16,-6-3 0 15,1 2-1-15</inkml:trace>
  <inkml:trace contextRef="#ctx0" brushRef="#br0" timeOffset="61663.2977">8508 13697 53 0,'9'-23'37'16,"-9"23"1"-16,0 0 0 15,6 25-25-15,10 17-2 16,-16-1-3-1,11 16-2-15,-7 3-1 0,4 13-1 16,-6-4-2-16,0-4 0 16,-4-8-1-16,2-11 0 15,-4-9-1-15,2-12 1 16,2-25-1-16,0 0 0 16,-10-31 0-16,8-9-1 15,2-8 2-15,2-13-2 16,6-5 1-16,2-1 0 15,5 0 0-15,6 8 0 0,6 9 0 16,4 7 0-16,4 13 0 16,5 14 0-16,3 13 1 15,3 14-1 1,2 12 1-16,-5 17 0 0,-5 12 0 16,-3 12 0-16,-10 5-1 15,-7 2 1-15,-11-4 0 16,-9-6-1-16,-7-9 1 15,-3-18-1-15,-5-11 1 16,17-23-1-16,-29-2 1 16,19-26-2-16,6-16 2 15,6-12-1-15,8-7 0 16,11-10 0-16,4 0 0 0,10 2 0 16,3 6 0-16,7 11 0 15,5 16 0 1,2 15 1-16,0 15-1 15,-2 18 1-15,-2 14 0 0,-5 17-1 16,-4 11 1-16,-9 9-1 16,-6 6 0-16,-11 4 0 15,-3-2-1-15,-8-8 0 16,1-7-3-16,-6-19-2 16,12 7-5-16,-9-42-29 15,4 21-1-15,8-38 0 16,7-2 1-16</inkml:trace>
  <inkml:trace contextRef="#ctx0" brushRef="#br0" timeOffset="62311.7631">10076 13807 21 0,'29'-20'34'16,"-29"20"0"-16,31-26 2 15,-31 26-14-15,15-33-2 16,4 29-6-16,-26-17-2 16,7 21-3-16,-21-10-1 15,-5 22-1-15,-20 1-2 16,-4 18-1-16,-12 2-2 0,2 7 0 15,-1 2-1-15,11 2 0 16,9 0-1-16,20-3 0 16,17-9 0-16,18-9 0 15,20-11 0-15,11-10 0 16,7-10-1-16,2-11 1 16,-2-10 0-16,-4-9-1 15,-9-1 1-15,-10-3 0 16,-16 6 0-16,-9 3 0 15,-8 10 1-15,4 23-1 16,0 0 0-16,-21 2 1 16,21 23-1-16,9 11 0 15,9 16-1-15,13 13 2 0,5 6-1 16,13 16 0-16,-1-1 0 16,0 6-1-16,-2 0 2 15,-13 6 0-15,-10-6 0 16,-13-9-1-16,-20-9 3 15,-15-8-3-15,-17-13 2 16,-10-5 0-16,-18-9-1 16,-5-16 0-16,-4-8 0 15,0-7 0-15,2-8-2 16,9-10 1-16,8-1-1 16,12-5-2-16,15 1-1 15,8-14-5-15,25 29-22 16,4-38-10-16,12 17-3 0,1-12 2 15,14 0-1-15</inkml:trace>
  <inkml:trace contextRef="#ctx0" brushRef="#br0" timeOffset="62815.1587">10533 13475 60 0,'21'-19'40'16,"4"7"0"-16,-5 8 3 15,1 27-20-15,-21-23-12 16,27 54-3-16,-19-6-1 15,1 15-3-15,-1 10-1 16,0 6 0-16,1-1-3 16,3-1 1-16,1-12-1 15,1-11 1-15,1-14-1 16,3-13 1-16,-18-27 0 16,34 2-1-16,-14-31 1 15,-1-13-1-15,2-6 0 0,2-6 0 16,2 3 0-16,2 3 0 15,0 6 1-15,-3 13-1 16,3 15 0 0,3 14 1-16,3 14 0 15,4 15 0-15,-2 9 0 0,1 12 0 16,-1 5-1-16,0 9 1 16,-6 3-1-16,-8-2-1 15,-4 2-2-15,-9-17-5 16,13 10-33-16,-19-20-3 15,-2 2 1-15,-10-11-3 16</inkml:trace>
  <inkml:trace contextRef="#ctx0" brushRef="#br0" timeOffset="64206.7355">4450 15815 27 0,'7'-17'35'0,"-7"17"0"15,22-29 2-15,-28 6-20 16,25 34-2-16,-19-11-2 16,-6 46-3-16,-17 6-2 15,4 31-2-15,-20 13-2 16,3 19-1-16,-3 2-2 16,6-4 0-16,2-11-3 15,10-22 2-15,15-26-4 16,6-54 0-16,33 6-1 15,-2-56 0-15,15-12-1 16,-5-28 0-16,9-4 2 16,-10-13-1-16,-1 9 4 0,-14 12 2 15,-15 11 2-15,-12 21 0 16,-14 12 2-16,16 42-1 16,-27-14 1-1,31 37-1-15,8 6-1 0,26 17-2 16,18 8 1-16,23 9-2 15,14 12 0-15,11 2 1 16,0 9-2-16,-9 8 2 16,-18-6-1-16,-23 6 2 15,-27-11 0-15,-29-4 0 16,-31-16 0-16,-27-9 1 16,-26-20-1-16,-20-15-1 15,-14-11 0-15,-3-12-2 0,3-2 0 16,8-9-4-1,27 11-5-15,8-13-31 16,35 9 1-16,22-1-1 16,20 9 0-16</inkml:trace>
  <inkml:trace contextRef="#ctx0" brushRef="#br0" timeOffset="64840.0861">5472 16101 63 0,'0'0'37'16,"8"-19"2"-16,-8 19-11 15,-22 25-13-15,17 24-4 16,-17 3-4-16,13 29 0 0,-5 7-3 16,12 12-1-16,2-2-1 15,16-3-1-15,5-10-1 16,16-20 0-16,11-17 0 16,14-29 0-16,7-23-1 15,2-26 1-15,-1-18-1 16,-7-27 1-16,-3-11-1 15,-12-14 0-15,-13-2 1 16,-12 2 0-16,-13 10 1 16,-6 14 0-16,-4 16 2 15,-6 33-2-15,6 27 0 16,0 0 1-16,-19 52-1 16,15 17 1-16,6 14-2 0,2 20 0 15,3 3-1-15,7-3 0 16,5-1-2-16,2-18-3 15,14 1-4-15,-12-35-31 16,18-14 1-16,-7-28-2 16,9-12 1-16</inkml:trace>
  <inkml:trace contextRef="#ctx0" brushRef="#br0" timeOffset="65043.81">6708 16375 71 0,'35'-6'37'15,"7"1"-1"-15,5 1 0 16,3 9-32-16,0 1-6 16,-6-12-12-16,-1 12-22 15,-9 2-1-15,-8 0 0 16,-26-8 0-16</inkml:trace>
  <inkml:trace contextRef="#ctx0" brushRef="#br0" timeOffset="65191.4067">6803 16596 52 0,'0'0'32'0,"23"13"2"15,15-15-3-15,1-9-37 16,13-9-25-16,12 15 0 15,-4-13-1-15,5 18-1 16</inkml:trace>
  <inkml:trace contextRef="#ctx0" brushRef="#br0" timeOffset="66072.2789">7551 16319 56 0,'0'0'37'0,"27"14"0"16,-15 3 1-16,5 20-28 15,-13 3-2-15,11 23-3 16,-5-3 0-16,2 11-1 16,-5-6-2-16,5 0 0 15,-4-6-1-15,-3-11-1 16,1-13 0-16,-6-35 0 15,14 17 0-15,-7-34-1 16,3-16 0-16,-2-17 0 16,3-9 1-16,5-12-1 15,3-6 1-15,6-3-1 16,4 3 1-16,2 8 0 0,7 13 1 16,5 20 0-16,3 9 0 15,6 23 0-15,-4 18 0 16,-1 16 0-16,-9 16 0 15,-3 18 0-15,-10 7 0 16,-9 7 0-16,-11 1 0 16,-9-6 0-16,-7-10-1 15,-3-13 1-15,-3-14-1 16,17-36 1-16,-21 12-1 16,19-35-1-16,8-19 1 15,11-14 0-15,8-9 0 16,8-10 0-16,7 0 0 15,7 4 0-15,-1 6 0 0,2 15 0 16,0 16 0-16,1 14 1 16,-7 24-1-16,-1 16 0 15,-5 16 1-15,-5 20-1 16,-4 9 0-16,-4 6 1 16,-3 4-2-16,-7-4-2 15,2 0-2-15,-11-22-4 16,19 9-17-16,-11-35-14 15,7-4 1-15,1-19-1 16,9-9 2-16</inkml:trace>
  <inkml:trace contextRef="#ctx0" brushRef="#br0" timeOffset="66558.7099">9229 16421 61 0,'-19'-9'39'16,"-8"10"0"-16,-17 5 0 15,-7 25-25-15,-14 1-6 16,9 20-2-16,-2 0-2 16,16 8-1-16,13-5-1 15,19-5-1-15,20-8-1 16,21-17-1-16,15-15 0 16,12-20-1-16,1-11 0 15,1-17 1-15,-4-6-1 16,-10-10 2-16,-11 0-1 0,-16 4 2 15,-7 4-1-15,-12 17 2 16,0 29-1-16,0 0 0 16,-25 6-1-1,19 33 1-15,6 14-1 0,14 13 1 16,7 14 0-16,10 10-1 16,5 2 1-16,9 8 0 15,-1 2 0-15,2-1 0 16,-9-5 1-16,-8-6 0 15,-17-5 0-15,-12-8 1 16,-18-16-2-16,-15-5 2 16,-15-18-2-16,-12-9 1 15,-11-12-1-15,-6-9-1 0,2-8 0 16,-2-12-1-16,9-3-1 16,6-12-3-16,20 6-3 15,1-27-13 1,28 11-19-16,9-12-1 0,16-3 0 15,9-12 0-15</inkml:trace>
  <inkml:trace contextRef="#ctx0" brushRef="#br0" timeOffset="66966.9776">9648 16162 72 0,'17'6'40'16,"-9"30"0"-16,-6 10 0 15,5 20-30-15,-5 6-3 0,12 22-2 16,-6-1-1-16,3 1-1 16,1-8-1-16,-1-9-1 15,1-14 0-15,-4-11 0 16,1-22-1-16,-9-30 0 15,25 0 0-15,-2-30 0 16,4-20 0-16,6-12 0 16,8-3 1-16,7-6-1 15,2 2 1-15,10 10 1 16,-2 15-1-16,2 15 1 16,-4 23-1-16,-2 31 0 15,-10 10 0-15,-7 22 0 16,-12 14 0-16,-8 8-1 0,-7 1-1 15,-12-3-5-15,13 5-34 16,-17-30-1-16,5-8-2 16,1-24-1-16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1T13:29:44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2393 5154 27 0,'2'-39'32'16,"-2"39"3"-1,6-26-3-15,-8 3-16 16,2 23-4-16,10-18-1 0,-10 18-1 15,0 0-1-15,27 6-2 16,-27-6-1-16,17 38 0 16,-11-5-2-16,6 19 1 15,-3 5-2-15,3 18 1 16,-3 0-2-16,9 9-1 16,-9-1 0-16,9-3 1 15,-1-7-3-15,-1-9 1 16,-1-9 0-16,1-14-2 15,-5-9 0-15,-3-13 1 16,-8-19-3-16,17 12-3 16,-17-12-6-16,0 0-26 15,21-33-1-15,-17-3 0 0,2-5 0 16</inkml:trace>
  <inkml:trace contextRef="#ctx0" brushRef="#br0" timeOffset="280.7882">2370 5125 62 0,'0'0'36'0,"4"-19"2"0,15 7-2 15,12-11-28-15,29 12-4 16,8-10-2-16,13 3 0 16,5-1-2-16,5 4-2 15,-4 7-1-15,-14-5-6 16,12 13-21-16,-27 2-6 16,-14 2 0-16,-15 1 0 15</inkml:trace>
  <inkml:trace contextRef="#ctx0" brushRef="#br0" timeOffset="471.6728">2480 5342 62 0,'-19'17'36'15,"19"-17"-1"-15,0 0 0 16,37 19-31-16,3-21-3 15,12-7-5-15,18 5-22 16,-5-4-8-16,-1-5-2 16,0 3 0-16</inkml:trace>
  <inkml:trace contextRef="#ctx0" brushRef="#br0" timeOffset="991.5511">3485 5353 52 0,'0'0'35'0,"0"0"1"15,29 0-1-15,-6-17-26 0,12 11-4 16,-2-5-1-1,13 1-2-15,0 1-3 16,-3-7-6-16,11 16-7 16,-19-7-20-16,-3-3-1 0,-3 6-1 15,-29 4 1-15</inkml:trace>
  <inkml:trace contextRef="#ctx0" brushRef="#br0" timeOffset="1163.5981">3595 5472 55 0,'-15'21'35'0,"15"-21"2"0,0 0-1 15,36 8-27 1,-14-14-4-16,8-1-9 16,13-3-28-16,-1 10-3 15,-3-6-1-15,3 8 0 0</inkml:trace>
  <inkml:trace contextRef="#ctx0" brushRef="#br0" timeOffset="1699.6287">4668 5409 48 0,'-20'8'36'0,"20"-8"1"16,-21 9 0-16,21-26-22 15,23 25-3-15,-23-8-3 16,54-10-3-16,-19 0-2 16,11-1-2-16,-1 1-1 15,-1-3-3-15,4 17-5 16,-23-10-31-16,6 0-1 15,-8-1 0-15,-3 1 0 16</inkml:trace>
  <inkml:trace contextRef="#ctx0" brushRef="#br0" timeOffset="2523.3566">5462 5083 21 0,'-9'-19'32'15,"9"19"3"-15,0 0-1 16,-14-27-13-16,14 27-4 0,0 0-4 16,0 0-3-16,0 0-2 15,17 4-1-15,-17-4-2 16,10 38 0-16,-8-9-1 16,8 15-1-16,-5 0 0 15,7 10-1-15,-2-3-1 16,-1 3 1-16,1 0-2 15,3-8 0-15,-1-2 0 0,0-11-1 16,1-3-2 0,-5-9 0-16,5 1-2 15,-13-22-5-15,31 15-14 16,-31-15-16-16,19-19 1 0,-11 1-1 16,-2-6 2-16</inkml:trace>
  <inkml:trace contextRef="#ctx0" brushRef="#br0" timeOffset="3343.4223">6000 5096 25 0,'0'0'33'15,"0"0"3"-15,-17-15-2 16,17 15-13-16,0 0-7 16,-37-2-2-16,37 2-3 15,-48 27-3-15,19-4-1 16,-15-6-1-16,3 10 0 15,-11-4-2-15,8 4 1 0,-2-4-2 16,9-2 0 0,10-4 0-16,8-5 0 15,19-12 0-15,0 0-1 16,19 9 0-16,8-11 1 0,2 0 0 16,6 2 0-16,-3-1 1 15,1 2-1-15,-4-1 1 16,-4 6 0-16,-6 2 1 15,3 5-1-15,-1-1 0 16,2 5-1-16,2 0 1 16,4 1-1-16,2 5 0 15,2 2-1-15,1 0 1 16,-3-1-1-16,-2 1 0 0,-6-2-1 16,-3 0 1-1,-5-5-1-15,-15-18-1 16,23 19-2-16,-5-13-4 15,-20-27-14-15,2 21-20 0,25-25 1 16,-14 7-1-16,-3-5 0 16</inkml:trace>
  <inkml:trace contextRef="#ctx0" brushRef="#br0" timeOffset="3875.5687">6484 5275 46 0,'-19'-16'37'0,"19"16"0"15,0 0 1-15,0 0-21 16,0 0-4-16,25 8-4 16,-25-8-2-16,41 19-1 15,-10-4-2-15,13 10-1 16,2-2 0-16,12 8-1 16,0-4-1-16,2 6 0 15,-2-5 0-15,-6-1-1 16,-8 0 0-16,-5-4-1 15,-5-2 0-15,-12-9-2 16,-1-1-1-16,-21-11-5 16,33 8-18-16,-33-8-13 15,9-23 0-15,-11 0 0 0,-2 2 1 16</inkml:trace>
  <inkml:trace contextRef="#ctx0" brushRef="#br0" timeOffset="4259.0853">7053 5106 54 0,'0'0'39'15,"0"0"-1"-15,0 0 1 0,-13 31-23 16,-18-22-4-16,14 29-2 16,-24-7-3-16,8 13-2 15,-7-2-1-15,3 8-1 16,-1-2-1-16,7-5-1 15,0-3 0-15,6-6-2 16,4 1 0-16,0-4-1 16,1-3-1-16,-7-9-3 15,21 8-29-15,6-27-7 0,-25 29 1 16,25-29 0-16</inkml:trace>
  <inkml:trace contextRef="#ctx0" brushRef="#br0" timeOffset="18855.2136">2193 7348 35 0,'4'-29'35'0,"3"4"2"16,-3 2 0-16,-11-7-23 15,7 30-2-15,3-21-2 16,-3 21-1-16,0 27-2 15,0 13-2-15,-11 6-1 16,1 25 0-16,-7 13-1 16,3 20 0-16,-1 5-1 15,5 4-1-15,5-3 1 16,8-11-1-16,13-8 0 0,11-19-1 16,13-18 1-16,7-21-1 15,9-20 0-15,3-21 0 16,5-16 0-16,-4-19 0 15,-4-14 0-15,-10-16 0 16,-7-10 0-16,-7-1 1 16,-8 0 0-16,-13 15 0 15,-9 5 1-15,-6 22 0 16,-5 17-1-16,9 25 1 16,-29 25 0-16,17 17-1 15,4 16-1-15,8 7 0 16,10 8 0-16,11-2 1 15,12-6-1-15,11-11 0 0,14-14-1 16,-2-13 2-16,2-17-1 16,2-16 0-16,-8-15 1 15,-6-16-1-15,-9-15 1 16,-8-7-1-16,-14-12 1 16,-7-4-1-16,-8-3 1 15,-14-1-1-15,-5 2-1 16,-6 4-1-16,2 10-1 15,-4 2-3-15,13 20-3 16,-13-9-28-16,27 24-4 16,0 3-2-16,0 23 1 15</inkml:trace>
  <inkml:trace contextRef="#ctx0" brushRef="#br0" timeOffset="19303.8021">3686 7605 67 0,'0'0'37'16,"0"0"0"-16,33 0-12 15,-1 0-17-15,-7-11-3 0,14 5-3 16,2-4-2 0,-5-3-4-16,10 15-7 15,-20-12-22-15,-3 3-3 16,-23 7 0-16,17 0 0 0</inkml:trace>
  <inkml:trace contextRef="#ctx0" brushRef="#br0" timeOffset="19440.0527">3800 7722 50 0,'-18'10'36'16,"18"-10"-1"-16,0 0 0 16,20-8-26-16,16 0-6 15,9 3-13-15,5-9-22 16,-4-11-3-16,10 6 0 0,-8-10-1 15</inkml:trace>
  <inkml:trace contextRef="#ctx0" brushRef="#br0" timeOffset="19971.6921">5260 6798 63 0,'-8'-35'37'0,"-6"8"0"15,-7 14-8-15,-19-18-15 16,15 33-3-16,-27-12-2 0,9 26-2 15,-11 1-2-15,12 18-1 16,-3 5-1-16,11 10 0 16,5 7-1-16,15 10 0 15,12 10-1-15,12 6 0 16,7 1 0-16,8 8 0 16,2 2 0-16,8 4 0 15,-4 6 0-15,-4-5 0 16,-6 1 0-16,-5-6 0 15,-9-2 0-15,-5-8 0 16,-8-11 0-16,-7-5 1 16,-6-15-1-16,-4-7 1 0,-6-11-1 15,-6-8 0-15,-4-6 0 16,-5-8 0-16,1-3 0 16,1-4-1-16,-2-6 1 15,1 0-2-15,9-6 0 16,1-6-2-16,10 6-2 15,1-11-5-15,22 17-33 16,-5-36-2-16,5 17 0 16,2-8 0-16</inkml:trace>
  <inkml:trace contextRef="#ctx0" brushRef="#br0" timeOffset="21867.1635">6303 7530 41 0,'0'0'34'16,"0"0"2"-16,0 0-9 15,2-28-11-15,-2 28-2 16,0 0-4-16,0 0-2 0,-2-27-1 16,2 27-2-16,-23-8 0 15,4 12-1-15,-12 4 0 16,-2 7-1-16,-11 6-1 16,-1 8 0-16,-3 9-1 15,2 4 0-15,7 2-1 16,10 4 0-16,12-3 0 15,11-3 0-15,16-6-1 16,9-11 1-16,14-8-1 0,9-13 1 16,5-11 0-1,-1-15 0-15,-2-6 0 16,-1-14-1-16,-7-8 1 16,-9-10 0-16,-3-7 0 0,-13 0 1 15,-1-6-1-15,-8 2 1 16,-4 8-1-16,-2 9 1 15,-2 8 0-15,4 13 1 16,-4 16-1-16,6 17 1 16,0 0 0-16,-11 50-1 15,7-10 1-15,4 14-1 16,-2 5 0-16,0 11 0 0,2 0 0 16,2-2-1-16,4-5 0 15,0-7-1 1,3-7 0-16,3-8 0 15,3-9-2-15,-15-32-2 16,39 31-1-16,-39-31-6 0,52-8-19 16,-29-13-10-16,4-2-1 15,-4-9 2-15</inkml:trace>
  <inkml:trace contextRef="#ctx0" brushRef="#br0" timeOffset="22323.3084">6712 7475 68 0,'21'4'41'16,"-21"-4"0"-16,0 34 0 15,4 4-27-15,-19-11-5 16,17 16-2-16,-8-5-2 0,12 4-2 16,-1-5-1-16,7-5-1 15,7-1 0-15,8-14-1 16,4-7-1-16,6-12 2 15,3-12-2-15,-1-9 1 16,-1-9 0-16,-3-5 0 16,-6-5-1-16,-6 2 1 15,-7 1 1-15,-9 11-1 16,-3 3 0-16,-4 25 1 16,0 0-1-16,0 0 1 15,-19 21 0-15,21 13 0 16,6 1-1-16,7 3 1 15,10-3-1-15,10-3 1 0,5-9-1 16,5-13 1-16,1-14-1 16,-2-17 1-16,-7-8 0 15,-8-13 0-15,-12-4 0 16,-7-6 0-16,-12-3-1 16,-10-1 0-16,-5 8-2 15,-10-6-1-15,6 24-6 16,-20-5-34-16,12 8 1 15,-5 10-2-15,-3 9 1 16</inkml:trace>
  <inkml:trace contextRef="#ctx0" brushRef="#br0" timeOffset="23039.4319">5304 8545 20 0,'0'0'35'0,"21"-21"1"16,-21 21-1-16,10-31-13 15,15 31-3-15,-31-25-5 0,24 25-2 16,-24-19-2-16,6 19-3 16,0 0-2-16,-23 23-1 15,3-4 0-15,1 10-2 16,0-2 0-16,3 6-3 16,7-3 3-16,11 1-2 15,9-4 1-15,12-8-2 16,10-9 2-16,8-5-1 15,1-7 1-15,-1-3 0 16,-5-9-1-16,-9-7 1 16,-7-8-1-16,-13-3 1 15,-7-3-2-15,-9-1 0 0,-5 5-4 16,-9-13-4-16,23 10-33 16,-17-1 0-16,5 6-1 15,0 0 1-15</inkml:trace>
  <inkml:trace contextRef="#ctx0" brushRef="#br0" timeOffset="23759.1501">5439 6564 53 0,'-10'-18'37'0,"10"18"0"16,0 0-4-16,0 0-14 16,8-19-6-16,11 23-4 15,-19-4-3-15,27 4-1 16,-7 0-2-16,9 11 0 16,2-2-1-16,5 7 0 15,-1-5 0-15,-2 8-1 16,-1 0-1-16,1 0 0 15,-4 2 0-15,-8 0-1 16,-1-2-1-16,-9-6-2 16,7 10-3-16,-18-27-5 15,23 8-28-15,-23-8 1 0,0 0-1 16,15-23 1 0</inkml:trace>
  <inkml:trace contextRef="#ctx0" brushRef="#br0" timeOffset="23991.7209">5869 6473 59 0,'0'0'39'0,"-23"14"0"15,6 7 0-15,-8-15-22 0,11 24-6 16,-19-10-4-16,10 12-2 15,-4-3-3-15,6-2-4 16,7 9-6 0,1-17-30-16,3 3-2 15,-1-3 0-15,1 0 0 0</inkml:trace>
  <inkml:trace contextRef="#ctx0" brushRef="#br0" timeOffset="33751.1982">8517 7139 24 0,'0'0'34'16,"0"0"0"-16,8 19 0 15,-8-19-15-15,23-5-3 16,-23 5-3-16,50-10-5 15,-19 2-2-15,14 6-3 16,-1-2-2-16,0-3-3 0,5 9-5 16,-17-6-27-16,1 0-2 15,-8 4-1-15,-25 0 1 16</inkml:trace>
  <inkml:trace contextRef="#ctx0" brushRef="#br0" timeOffset="33931.7145">8593 7365 66 0,'9'20'38'15,"-9"-20"1"-15,41 5-1 16,-8-5-24-16,-3-9-10 16,15 5-2-16,5 4-8 0,-4-6-30 15,-3-1-1-15,-7 3-2 16,-11-2 0-1</inkml:trace>
  <inkml:trace contextRef="#ctx0" brushRef="#br0" timeOffset="35703.5005">10612 6966 1 0,'23'-7'17'0,"-21"-16"14"0,14 5 1 15,3 5-11-15,-25-20 1 16,6 33-1-16,0-47-3 16,10 29-4-16,-29-18-4 15,13 11-1-15,-21-6-2 16,4 6-2-16,-14-4-1 16,0 6 0-16,-11 4-1 15,0 10 0-15,-6 5-1 16,2 15 0-16,4 7-1 0,3 14 1 15,3 14-1 1,13 16 0-16,8 12 1 16,11 19-1-16,8 4 0 15,8 13 1-15,5 3-1 0,7 6 0 16,-1 5 0-16,-1-1-1 16,-7 2 1-16,-3-10-1 15,-6-8 0-15,-4-5 1 16,-6-10-1-16,-3-13 1 15,-4-16-1-15,-3-11 2 16,-1-14-2-16,-2-3 1 16,-2-18 0-16,-2-5 0 15,-4-11-1-15,-2-1-1 16,-2-7 1-16,1-5-2 16,1-1 0-16,-2-12-2 15,8 15-1-15,-2-11-4 16,29 21-8-16,-23-17-26 0,23 17 1 15,0 0-1-15,0 0 1 16</inkml:trace>
  <inkml:trace contextRef="#ctx0" brushRef="#br0" timeOffset="36166.5478">10612 8240 66 0,'18'-8'40'0,"-18"8"0"16,0 0 1-16,5 27-27 15,-30-19-3-15,18 19-4 16,-19-4-2-16,13 11-1 16,-1 7-3-16,11-1 1 15,8-4-1-15,15-7-1 16,9-15 0-16,9-11 0 0,8-6 1 15,1-13-1-15,-3-13 0 16,-5-5 0-16,-12-4 0 16,-10-7 1-1,-11 11-1-15,-10-4-1 0,-8 7-2 16,-9-6-4-16,21 37-15 16,-33-46-20-16,12 21 1 15,0-1-2-15,6 1 1 16</inkml:trace>
  <inkml:trace contextRef="#ctx0" brushRef="#br0" timeOffset="36711.6592">10919 6366 63 0,'0'0'40'15,"0"0"-1"-15,0 0 1 16,23 10-26-16,-23-10-3 16,35 25-3-16,-14-10-2 15,17 16-1-15,-1-5-2 16,6 7-1-16,-1 0 0 16,-1-3-2-16,-3-3 0 15,-7-4-1-15,0 0-2 0,-31-23-2 16,38 29-7-16,-38-29-28 15,0 0-1-15,12-23 1 16,-8 0-1-16</inkml:trace>
  <inkml:trace contextRef="#ctx0" brushRef="#br0" timeOffset="36891.5055">11320 6299 89 0,'-17'21'40'16,"-5"4"1"-16,1 17 0 15,-27-5-33-15,23 16-1 16,-8-3-3-16,6 4-3 16,0 0-2-16,0-14-5 0,19 16-20 15,-11-26-15-15,9-5-1 16,3-8 1-16,7-17-1 16</inkml:trace>
  <inkml:trace contextRef="#ctx0" brushRef="#br0" timeOffset="38639.4566">12047 7012 58 0,'0'0'38'0,"0"0"1"15,0 0 0-15,10 31-24 16,-37-6-3-16,11 27-3 0,-20 0-1 16,3 19-3-16,-11 3-1 15,5 15 0-15,0-5-1 16,11 4-1-16,4-7 0 15,21-2 0 1,8-12-1-16,17-6 0 0,10-5 1 16,9-14 0-16,1-8-1 15,6-9 1-15,-3-11 0 16,-7-5-1-16,-5-3 1 16,-8-6-1-16,-4-2-1 15,-21 2 0-15,22-2 0 16,-22 2 0-16,0 0 0 15,0 0 0-15,0 0 0 0,0 0 0 16,0 0-3-16,-2-19-2 16,2 19-4-1,-4-27-18-15,4 27-17 16,8-29 0-16,-3 12 0 0,-3-4 1 16</inkml:trace>
  <inkml:trace contextRef="#ctx0" brushRef="#br0" timeOffset="39534.6013">12261 7644 53 0,'0'0'38'0,"0"0"0"0,-17 13-4 16,17-13-16-16,0 0-5 15,0 0-3 1,17 4-3-16,-17-4-1 0,41 0-1 15,-14 0-2-15,6 0 0 16,-1-4-1-16,1 0-1 16,-4-2-1-16,-4 3-1 15,-4 3-2-15,-21 0-4 16,25 3-12-16,-25-3-21 16,0 0-1-16,0 0 0 15,-21-19-1-15</inkml:trace>
  <inkml:trace contextRef="#ctx0" brushRef="#br0" timeOffset="43687.4745">12861 7300 22 0,'0'0'21'0,"0"0"2"16,0 0-2-16,18-11 1 15,-18 11-2-15,0 0-1 16,-6-31-3-16,6 31-2 0,0 0-3 16,17-6-2-16,-17 6-2 15,0 0-1-15,0 0-1 16,0 21-1-16,-2 4 0 15,4 12-1-15,-4 5-1 16,4 10 0-16,-2 9 1 16,2 2-2-16,-2-3 0 15,2-1-1-15,2-5 0 16,0-6-1-16,0-8-1 16,-1-19-2-16,7 0-2 15,-10-21-8-15,29-17-26 16,-19-8-1-16,7-5 0 0,-2-16 0 15</inkml:trace>
  <inkml:trace contextRef="#ctx0" brushRef="#br0" timeOffset="43995.3992">13199 7314 52 0,'0'0'37'16,"0"0"-1"-16,0 0 2 15,-29 5-20-15,11 36-6 16,-24-16-2-16,13 21-4 15,-11-10 0-15,9 6-1 16,0-7-1-16,13 3-1 16,7-11 0-16,7 2 0 15,2-6-1-15,10-4 0 0,-2 0 0 16,11-5-1-16,-17-14 1 16,39 23-1-16,-16-14 0 15,8 1-1-15,1-1 0 16,-1 5 0-16,0 1-1 15,-2 1 0-15,0 3-2 16,-8-14-4-16,10 26-11 16,-14-27-24-16,1 2-1 15,-18-6 0-15,23-18 1 16</inkml:trace>
  <inkml:trace contextRef="#ctx0" brushRef="#br0" timeOffset="44395.1489">13513 7504 78 0,'0'0'40'16,"0"0"1"-16,0 0-1 0,0 0-30 15,17 34-4 1,3-17 0-16,11 12-2 0,-1 2-1 15,9-1-2-15,-2 3 0 16,-1-4 0-16,-1 0-2 16,-6-8-1-16,-2 2-2 15,-10-23-4-15,16 17-22 16,-33-17-10-16,25-17-1 16,-17-2 1-16</inkml:trace>
  <inkml:trace contextRef="#ctx0" brushRef="#br0" timeOffset="44567.3248">13787 7534 88 0,'-37'27'40'0,"-3"10"1"0,1 7-2 16,-7-8-31-16,17 16-3 16,-2-8-3-16,6-6-5 15,17 6-8-15,-1-21-29 16,9-23-1-16,0 0 0 15,33 6 0-15</inkml:trace>
  <inkml:trace contextRef="#ctx0" brushRef="#br0" timeOffset="44926.3148">13978 6899 90 0,'0'0'41'16,"0"0"-1"-16,13 19 1 16,18 8-35-16,6 4 0 15,17 17-1-15,-2 11 0 0,12 16-1 16,-6 8-2-1,1 7 0-15,-10 2 0 16,-5 4 0-16,-15-4-1 16,-12 4 0-16,-11-12 0 0,-12-9-1 15,-11-8 0-15,-4-11-1 16,-4-8-1-16,-6-19-3 16,11 11-8-16,-1-27-29 15,-4-5-1-15,0-8 0 16,6-4 1-16</inkml:trace>
  <inkml:trace contextRef="#ctx0" brushRef="#br0" timeOffset="45766.3781">15255 7517 68 0,'0'0'38'16,"0"0"1"-16,-27-19-1 16,-14 3-24-16,18 28-4 15,-25-6-3-15,7 19-2 0,-15 1-1 16,10 15-1-1,4 5-1-15,9 4-1 16,14 3 0-16,15-5 0 16,15-2-2-16,14-5 2 0,12-13-2 15,9-10 1-15,3-13-1 16,-1-12-1-16,-2-9 0 16,-9-16-2-16,-1-7 0 15,-16-22-2-15,3 0 0 16,-19-22 0-16,2 5 1 15,-12-11 1-15,-2 3 3 16,-2 9 2-16,-3 2 2 0,5 22 2 16,-7 5 1-16,13 29 0 15,2 19 2 1,-14 21-1-16,7 13-2 16,9 24-1-16,-2 5 0 15,5 16 0-15,-1 1-1 0,4 9-1 16,5-9 0-16,3-7-1 15,3-6-1-15,0-13-1 16,6-10 0-16,-5-15-2 16,5-6-3-16,-8-27-3 15,22 15-13-15,-22-34-21 16,6-7 1-16,-9-16 1 16,5-4 0-16</inkml:trace>
  <inkml:trace contextRef="#ctx0" brushRef="#br0" timeOffset="45979.5688">15552 7446 80 0,'23'-6'39'0,"-23"6"3"16,31 41-1-16,-18-24-28 15,24 31-4-15,-10-6-1 16,15 17-3-16,-3-7-1 16,5-2-2-16,1 0-1 15,-1-12-1-15,0-1-1 16,-5-18-2-16,0 0-2 15,-12-23-4-15,9 14-10 16,-15-29-23-16,-3-12 0 16,-10-11 1-16,-5-12 0 15</inkml:trace>
  <inkml:trace contextRef="#ctx0" brushRef="#br0" timeOffset="46167.6219">15992 7429 97 0,'-24'25'41'15,"-8"5"3"-15,5 18-2 16,-18-4-32-16,13 20-2 16,-13-5-4-16,3 6-1 15,-1-3-3-15,9-7-1 16,8-3-5-16,-2-25-24 16,22 4-13-16,6-31 0 15,-8 21-1-15,8-21 1 16</inkml:trace>
  <inkml:trace contextRef="#ctx0" brushRef="#br0" timeOffset="52783.2489">17087 7446 10 0,'0'0'29'0,"0"0"0"16,0 0 2-1,-13 17-14-15,13-17-1 0,0 0-2 16,0 0-2 0,0 0-2-16,0 0-1 0,0 0-2 15,0 0 0-15,0 0-3 16,19-11 1-16,6 9-2 15,2-4 0-15,12 0-1 16,1-1-2-16,4-3 1 16,1 0-2-16,-7-1 0 15,3 3-4-15,-16-7-3 16,12 21-10-16,-37-6-20 0,25-8 2 16,-25 8-2-1,0 0 1-15</inkml:trace>
  <inkml:trace contextRef="#ctx0" brushRef="#br0" timeOffset="53015.1937">17091 7680 49 0,'0'0'35'0,"37"15"1"15,-18-17-2-15,-19 2-18 16,52-5-5-16,-25-3-4 16,10 6-4-16,-5-2-5 15,-8-13-13-15,-1 4-20 16,0-1-1-16,-12-7-1 0,-11 21 1 16</inkml:trace>
  <inkml:trace contextRef="#ctx0" brushRef="#br0" timeOffset="69966.1827">17897 7463 17 0,'2'19'28'0,"-2"-19"-6"16,0 0 1-16,0 0-2 15,-19-3-2-15,19 3-3 16,0 0-3-16,0 0-3 15,0 0-3-15,0 0-2 16,0 0-1-16,0 0-1 16,0 0 0-16,33 0 0 15,-2-10 0-15,15 6 0 16,2-7 0-16,10 5 1 16,-2-8-2-16,2 7 1 0,-8-1-2 15,-6-1-1-15,-7 7-3 16,-14-12-4-16,8 26-14 15,-31-12-16-15,19-4-2 16,-19 4 1 0,0 0 0-16</inkml:trace>
  <inkml:trace contextRef="#ctx0" brushRef="#br0" timeOffset="71803.305">18615 7128 10 0,'0'0'30'15,"6"-23"3"-15,-6 23-1 16,0 0-11-16,2-31-4 16,-2 31-3-16,0 0-2 15,0 0-3-15,9-19-1 16,-9 19-1-16,0 0-2 0,8 19 0 16,-8-19-1-1,2 40 0-15,-4-9-1 16,6 9 0-16,-4 4-2 15,2 8 1-15,-2 0-1 0,0 0 0 16,0-4-1-16,-2-8 0 16,2-2 0-16,0-7-2 15,0-6 1-15,0-25-3 16,4 29-1-16,-4-29-6 16,0 0-8-16,0 0-18 15,15-31-3-15,-5-4 2 16,-1-5 0-16</inkml:trace>
  <inkml:trace contextRef="#ctx0" brushRef="#br0" timeOffset="72110.153">18810 7160 49 0,'23'-21'35'0,"-23"21"1"16,27-19-3-16,-12 46-15 0,-32-16-3 16,19 30-4-16,-29-11-2 15,9 16-2-15,-11-5-2 16,8 5-1-16,-6-6 0 15,8-8-2-15,4-5 0 16,7-2-1-16,6-7 0 16,8 1 1-16,-6-19-1 15,27 27 0-15,-6-16 0 16,6 1 1-16,0-3-1 16,4 1 0-16,-4-1 0 15,-2 3 0-15,-4-1-1 16,-4 7 0-16,-17-18 0 0,18 25-2 15,-9-8-3-15,-9-17-6 16,20 6-30-16,-20-6-1 16,0 0-1-16,0 0 0 15</inkml:trace>
  <inkml:trace contextRef="#ctx0" brushRef="#br0" timeOffset="74594.6941">19932 6746 4 0,'0'0'29'0,"10"-19"1"15,-10 19-6-15,27-12-5 16,-23-5 0-1,21 19-2-15,-25-2-2 0,34 2-4 16,-34-2-1-16,43 21-2 16,-24-6-2-16,14 18 0 15,-6-3-2-15,12 15 0 16,-9-9-2-16,7 6 1 16,-4-5-2-16,2-7 0 15,-1 1-2-15,-5-10 0 16,0-2-4-16,-29-19-4 15,52 20-11-15,-32-24-18 16,-20 4 0-16,25-23-2 0,-22 4 3 16</inkml:trace>
  <inkml:trace contextRef="#ctx0" brushRef="#br0" timeOffset="75047.7404">20420 6696 36 0,'-27'21'34'15,"6"16"0"-15,-12 9-3 16,-11-16-14-16,21 22-5 15,-22-16-2-15,16 12-3 16,-5-9-2-16,10-1-2 16,1-11-1-16,8-2-1 15,1-8-1-15,14-17-1 16,-9 29-3-16,9-29-5 16,0 0-12-16,0 0-16 0,0 0 1 15,21-2 0-15,-21 2 0 16</inkml:trace>
  <inkml:trace contextRef="#ctx0" brushRef="#br0" timeOffset="75639.2178">20601 6389 35 0,'-19'-15'33'16,"19"15"2"-16,0 0-1 15,-25-33-18-15,25 33-4 16,0 0-2-16,41-13-3 0,-41 13 0 16,48-14-3-16,-19 7 1 15,9 3-2-15,-5-2 0 16,4 6 1-16,-10 0-2 15,-2 6 1-15,-25-6-1 16,23 25 0-16,-23-25-1 16,-12 38 1-16,-3-19-1 15,-4 6 1-15,-3-4-1 16,1 0 0-16,2-5 0 16,7 3-1-16,12-19 1 15,-3 19 0-15,3-19 0 16,32 4-1-16,-3-4 0 15,12-8 0-15,3 1 0 0,4-3-1 16,1 0-1-16,-5-3-1 16,2 11-4-16,-15-17-8 15,12 17-25 1,-24 2 0-16,-19 0-2 0,0 0 2 16</inkml:trace>
  <inkml:trace contextRef="#ctx0" brushRef="#br0" timeOffset="76091.4522">19975 7513 67 0,'17'-2'38'15,"-17"2"1"-15,33-30-12 16,5 31-14-16,-13-22-2 0,26 16-4 16,-7-11-1-16,16 7-3 15,-1-3-3-15,-1 1-1 16,8 11-7-16,-27-18-12 15,3 16-18-15,-13 2-1 16,-12 6-2-16,-17-6 2 16</inkml:trace>
  <inkml:trace contextRef="#ctx0" brushRef="#br0" timeOffset="76974.9598">19892 7935 4 0,'0'0'30'15,"0"0"2"-15,0 0 1 16,0 0-14-16,34-6 1 15,-20-15-3-15,28 19-3 16,-13-21-3-16,31 16-2 16,-12-16-2-16,14 15-2 15,-10-4 0-15,2 11-1 16,-10-1 0-16,-7 9-2 16,-16 9 1-16,-13 5-2 15,-12 6 0-15,-11 5 1 16,-10 3-1-16,-8 3-1 0,-8 2 1 15,-1 1-1-15,-1-5 0 16,3-1 1-16,1-7-1 16,9-5 0-16,4-5 0 15,9-3 0-15,17-15 0 16,-17 17 0-16,17-17 0 16,0 0 1-16,0 0 0 15,0 0-1-15,23 4 1 16,-23-4-1-16,23-2 1 15,-23 2 0-15,33-6 0 16,-12 6-1-16,0 0 0 16,6-1 1-16,0-1-1 15,0 2 1-15,2-4-1 0,0 2 0 16,-2-2 1 0,-2 2-1-16,-4-2 0 0,-1 2 1 15,-20 2-1 1,29-3 1-16,-29 3 0 0,19-2-1 15,-19 2 1-15,17-2-1 16,-17 2 1-16,0 0 0 16,20-4-1-16,-20 4 0 15,0 0 1-15,0 0-1 16,17 2 0-16,-17-2 0 16,0 0 0-16,0 0 0 15,0 0 0-15,0 0 0 16,0 0-1-16,0 0-1 0,0 0-2 15,0 0-6-15,17-12-32 16,-17 12-1 0,0 0 0-16,-7-25-1 15</inkml:trace>
  <inkml:trace contextRef="#ctx0" brushRef="#br0" timeOffset="79783.2095">21838 6449 1 0,'21'-8'14'0,"-19"-21"15"15,21 8 4-15,-6 8-17 16,-9-22 1-16,17 29 2 0,-25-15 0 16,20 40 0-16,-20-19-5 15,3 58-4 1,-10-10-2-16,12 31-2 16,-8 11 0-16,8 23-2 15,-5 10-1-15,8 9 0 0,2-4 0 16,1-3-2-16,1-4 0 15,1-10-1-15,1-17 1 16,-3-11-1-16,1-18 0 16,-4-15 0-16,0-10-2 15,-5-11-2-15,7-4-3 16,-10-25-9-16,0 0-24 16,23-19-1-16,-23 19 0 0,19-23 0 15</inkml:trace>
  <inkml:trace contextRef="#ctx0" brushRef="#br0" timeOffset="80210.1416">22395 7755 65 0,'0'0'39'16,"0"0"-1"-16,0 0-8 16,0 0-17-16,-15 40-2 0,-8-17-3 15,11 17-2-15,-13-1-2 16,6 5-1-16,1-6-1 15,9-3-1-15,7-10-1 16,2-25 0-16,21 13 1 16,2-19-1-16,4-9 0 15,0-2 0-15,0-8 1 16,-8 2-1-16,-7-6 1 16,-8 2-1-16,-8 2 0 15,-9-4-1-15,-3 6-2 16,-9-9-3-16,25 32-13 15,-33-40-21-15,10 15-1 16,4-4 0-16,0-6-1 0</inkml:trace>
  <inkml:trace contextRef="#ctx0" brushRef="#br0" timeOffset="81450.9141">22272 6126 21 0,'-27'2'34'16,"27"-2"-1"-16,0 0 2 15,-23-11-16-15,23 11-4 16,0 0-4-16,0 0-2 16,2-25-4-16,15 19 0 15,2-11-1-15,6 7-1 16,0-1 1-16,10 3-1 0,-4 2 1 16,6 8-1-1,-8 4-1-15,-6 7 1 16,-6 7-2-16,-5 6 0 15,-10 1 1-15,-10 8-1 0,-6-1 1 16,-5 1-1-16,-4 1 0 16,0-1 0-16,-10-3 0 15,6-1 0-15,-2-6 0 16,6 2 0-16,4-6 0 16,7 0 0-16,12-21 0 15,-15 29 1-15,15-29-1 16,0 0 0-16,29 13 1 15,-8-15-1-15,2 0 0 16,2 0 1-16,4-1-1 16,2-5 0-16,0 2 0 15,3 0-1-15,-3 3 0 16,0-5 0-16,-4 6 1 0,0-4-1 16,-4 2-1-16,-23 4-2 15,33 0-3-15,-33 0-7 16,0 0-29-16,0 0-1 15,0 0-1-15,0 0 1 16</inkml:trace>
  <inkml:trace contextRef="#ctx0" brushRef="#br0" timeOffset="89583.9721">16551 10918 60 0,'0'0'37'16,"0"0"0"-16,0 0 1 15,0-17-21-15,23 17-11 0,2-8-3 16,18 6 0-16,1-8-2 16,8 7 0-16,0-3-2 15,-8-8-2-15,5 18-6 16,-28-17-16-16,0 15-11 15,-21-2-2-15,0 0 1 16,-13 23-1-16</inkml:trace>
  <inkml:trace contextRef="#ctx0" brushRef="#br0" timeOffset="89747.4147">16555 11020 71 0,'0'0'37'0,"-18"11"2"0,18-11-1 16,31-10-28-16,16 10-3 15,-3-9-4-15,14-1 0 16,0 1-4-16,-12-9-8 16,12 5-28-16,-18 5-1 15,-11-1-1-15,-9 3 0 16</inkml:trace>
  <inkml:trace contextRef="#ctx0" brushRef="#br0" timeOffset="90287.8527">17616 10670 60 0,'27'12'37'0,"-27"-12"1"16,38-13 0-16,7 13-27 16,-20-20-3-16,21 16-2 0,-6-13-2 15,5 6-3-15,-5 1-3 16,-13-11-9-16,10 11-25 16,-20 7-2-16,-17 3-1 15,0 0 1-15</inkml:trace>
  <inkml:trace contextRef="#ctx0" brushRef="#br0" timeOffset="90911.7344">18408 10001 80 0,'-2'-19'39'0,"2"19"1"16,0 0-11-16,-21 23-18 15,29 9-3-15,-8-1-3 0,12 17-1 16,-7 0-1-16,7 8-2 16,-1-3-1-16,3 1-2 15,-1-4-1-15,-3-17-3 16,15 15-12-16,-15-31-22 16,-10-17 0-16,31 6 0 15,-14-16 1-15</inkml:trace>
  <inkml:trace contextRef="#ctx0" brushRef="#br0" timeOffset="91123.3731">18819 10108 70 0,'4'43'39'0,"-14"-3"1"0,-9 14-1 15,11 18-29-15,-24 7-3 16,5 13-1-16,-10-2-3 15,6-1-1-15,4-7-3 16,2-11-3-16,15-2-5 16,-15-29-21-16,20-7-10 15,5-10 1-15,0-23 0 16</inkml:trace>
  <inkml:trace contextRef="#ctx0" brushRef="#br0" timeOffset="91535.4849">18842 10655 57 0,'41'-29'38'16,"7"4"0"-16,12 4 2 16,-16-6-26-16,28 31-2 15,-22-8-3-15,6 24-3 16,-22 1-2-16,-8 17-1 15,-21 6-2-15,-18 6 0 16,-16 2 0-16,-12 0-1 16,-5-1 1-16,-6-1-1 15,0-8 1-15,4-5-1 16,7-14 0-16,12-8 0 16,6-7 0-16,23-8 1 0,0 0-1 15,0 0 0-15,17-21 0 16,7 4 1-16,3 5 0 15,5 1-1 1,7-1 0-16,3 2 1 0,1 3-2 16,-1 5 1-16,1 4-1 15,-5-2-2-15,3 7 0 16,-14-7-9-16,11 12-29 16,-16-2 0-16,-1-1-1 15,-21-9 1-15</inkml:trace>
  <inkml:trace contextRef="#ctx0" brushRef="#br0" timeOffset="91918.8683">19780 10028 63 0,'0'0'41'0,"0"0"-1"0,0 0 1 16,-2 21-26-16,0-4-7 15,17 29-1 1,-9 2-1-16,8 25-2 0,-5 8-1 15,5 9-1-15,-1 4-1 16,-3 0 1-16,0-4-2 16,-1-13-1-16,1-6 1 15,-4-21-3-15,1-6-1 16,-7-27-5-16,16 8-15 16,-16-25-18-16,0 0 1 15,2-40 0-15,2 1-1 16</inkml:trace>
  <inkml:trace contextRef="#ctx0" brushRef="#br0" timeOffset="92307.2174">20139 10256 70 0,'9'17'39'0,"-17"8"1"15,8-25-5-15,-23 62-26 16,-8-28-1-16,6 14-3 15,-11-8-1-15,7 1-2 16,-2-7-1-16,8-7-1 16,2-6 1-16,21-21-1 15,-27 21 1-15,27-21 0 16,0 0 1-16,0 0-1 16,0 0 1-16,0 0 0 15,0 0 0-15,17 21 0 16,-17-21-1-16,35 22 1 15,-14-5-1-15,8 6 0 0,2 0 0 16,5 9 0-16,-1-1-1 16,2 2 2-16,-3-1-2 15,-3-5 0-15,-2 0 0 16,-4-10-1-16,-2 1-2 16,-23-18-2-16,37 15-3 15,-37-15-31-15,8-19-3 16,-4 1-1-16,3-3 1 15</inkml:trace>
  <inkml:trace contextRef="#ctx0" brushRef="#br0" timeOffset="92571.1756">20544 10446 57 0,'0'0'41'0,"27"13"1"15,-27-13 0-15,40 62-14 16,-19-33-20-16,16 15-2 16,-2 0-3-16,5 2 0 15,-3-2-2-15,-2-4 0 16,-3-1-1-16,-7-9-1 16,1-3-2-16,-26-27-1 15,36 35-4-15,-36-35-13 16,0 0-20-16,19-29-2 15,-13 8 1-15,0-10 0 0</inkml:trace>
  <inkml:trace contextRef="#ctx0" brushRef="#br0" timeOffset="92783.9023">20833 10415 78 0,'-29'37'42'0,"-10"9"-1"15,1 11 2-15,-16 1-34 16,13 13-1-16,-9-4-3 16,8-6-3-16,3-5-2 15,6-18-2-15,16-3-4 0,-6-29-12 16,23-6-23-16,0 0-2 16,17-8 1-16,1-17 0 15</inkml:trace>
  <inkml:trace contextRef="#ctx0" brushRef="#br0" timeOffset="93399.6164">21022 9867 33 0,'12'-18'38'15,"1"-1"0"-15,1 0 2 16,13 13-19-16,-16-22-5 16,32 22-5-16,-16-17-3 15,13 21-1-15,-9-8-3 0,4 10 0 16,-8 0-1 0,-4 8-1-16,-23-8 0 15,15 40 0-15,-24-13 0 16,-5 6-1-16,-7 3 0 0,-4 3 0 15,-6 1 0-15,2-2 0 16,-2-3 0-16,4-8-1 16,4-6 0-16,2-4 0 15,21-17 1-15,-27 27 0 16,27-27 0-16,0 0-1 16,0 0 1-16,25 9 0 15,-6-12 0-15,8 3-1 16,2-2 1-16,6 0-1 15,-1 0 0-15,3 0 1 16,0 2-1-16,-4 0 0 16,-1 2-1-16,-5-2-1 15,-4 4-4-15,-23-4-22 0,0 0-16 16,0 0 0-16,0 0-1 16,-9-20 0-16</inkml:trace>
  <inkml:trace contextRef="#ctx0" brushRef="#br0" timeOffset="100342.4647">3844 14021 19 0,'0'-28'33'16,"0"28"1"-16,0 0 1 15,-23-18-17-15,27 55-5 16,-24-5-2-16,17 32-2 16,-19 3-3-16,13 21-1 15,-16 8-1-15,9 8-1 16,-9-5-1-16,8-10-1 16,-1-18-1-16,5-18-2 15,5-10 0-15,8-43-4 16,0 0-2-16,-11-25-4 0,34-14-2 15,-18-41-2-15,26 5 0 16,-19-36 2-16,21 9 5 16,-18-11 5-16,4 3 6 15,-1 26 6-15,-28-4 4 16,18 40 3-16,-25-4 0 16,17 52-1-16,-18-11-4 15,30 37-2-15,-6 13-4 16,24 16-2-16,11 14-1 15,15 6-1-15,9 13 0 16,5 1 0-16,-1-7 1 16,-7 10 0-16,-22-13 2 0,-14 1 0 15,-32-10 0-15,-19-3 2 16,-27-12-1-16,-16 3 2 16,-19-14-3-16,-1-11 1 15,-3-14-2-15,10-10-1 16,13-9-3-16,9-15-6 15,32 5-31-15,3-11-1 16,15 4-1-16,9-2-1 16</inkml:trace>
  <inkml:trace contextRef="#ctx0" brushRef="#br0" timeOffset="101130.492">4376 14374 39 0,'8'-40'37'16,"2"6"-1"-16,7 13-10 16,-25-16-7-16,26 29-2 15,-18 8-4-15,0 0-4 0,2 39-2 16,5 22-3-1,-9 18 1-15,2 22-2 16,-3 13 0-16,4 14-2 16,3 3 1-16,6-7-2 0,9-13 1 15,8-17 0-15,10-32-2 16,11-31 1-16,8-26-1 16,0-30 1-16,0-21 0 15,-6-21 0-15,-6-21-1 16,-7-16 1-16,-6-5 0 15,-8-6-1-15,-4 4 1 16,-7 9 0-16,-6 10 1 16,-2 17-1-16,-2 20 0 15,-6 26 1-15,4 29 1 16,-23 27-1-16,7 24 1 16,6 24-1-16,1 13-1 15,5 12 1-15,8 6-1 0,13-3 0 16,8-7 0-16,14-11 0 15,5-14-1-15,4-20 0 16,6-16-1-16,-2-22-2 16,10 1-6-16,-16-32-30 15,5-5-2-15,-15-13 0 16,-1-4 1-16</inkml:trace>
  <inkml:trace contextRef="#ctx0" brushRef="#br0" timeOffset="102850.9459">5946 14580 42 0,'0'0'35'15,"0"0"-5"-15,0 0-5 16,0 0-6-16,0 0-4 0,6-25-5 16,19 23-4-16,-6-12-1 15,14 5-3 1,2-5-1-16,4-1-2 15,7 7-3-15,-13-11-8 0,15 13-22 16,-15 1-3-16,-12 5 0 16,-21 0-1-16</inkml:trace>
  <inkml:trace contextRef="#ctx0" brushRef="#br0" timeOffset="103023.5459">5900 14706 53 0,'0'0'36'0,"4"19"-1"16,15-17 1-16,16 2-28 16,-4-17-3-1,13 9-3-15,6 6-17 16,0-6-19-16,-5-9-1 0,-5 13-1 16,-7-6-1-16</inkml:trace>
  <inkml:trace contextRef="#ctx0" brushRef="#br0" timeOffset="103359.371">6915 14668 54 0,'0'0'37'0,"0"0"0"15,0 0 1-15,0 0-25 16,50 0-3-16,-16-10-4 15,20 6-3-15,-1-3-3 16,-3-7-6-16,11 9-30 16,-18-1-1-16,-10 4-2 15,-12 0 1-15</inkml:trace>
  <inkml:trace contextRef="#ctx0" brushRef="#br0" timeOffset="104323.1456">7819 14346 15 0,'6'-41'33'16,"-6"41"1"-16,6-25-1 16,-16 0-10-16,10 25-3 15,0 0-6-15,4 29-2 16,-19 2-4-16,13 30-1 0,-10 10-2 15,6 19-1-15,-1 8 0 16,10 10-3-16,5-3 2 16,13-5-2-1,10-14 0-15,10-13-1 0,13-21 1 16,7-21-2-16,9-20 2 16,1-19-1-16,-1-18 0 15,-5-17 0-15,-7-14 0 16,-8-16 1-16,-9-6-1 15,-12-1 1-15,-12 3-1 16,-7 8 2-16,-12 8-1 16,-4 15 0-16,-4 15 1 15,10 31-1-15,-27 9 1 0,18 32-2 16,5 9 1 0,8 13-1-16,9 6 0 15,10 0 0-15,10-6 0 16,12-9 0-16,5-14 0 0,8-17 1 15,-3-17-1-15,1-14 0 16,-7-17 1-16,-9-9 0 16,-7-18 0-16,-14-9-1 15,-7-6 1-15,-14-8-1 16,-8-2 1-16,-5-2-1 16,-4 5-2-16,-7 3-1 15,5 21-3-15,-14-12-18 16,20 30-17-16,2 9-2 15,13 23 1-15,0 0-1 16</inkml:trace>
  <inkml:trace contextRef="#ctx0" brushRef="#br0" timeOffset="105043.9225">9220 14649 35 0,'0'0'34'0,"0"0"0"15,0 0-9 1,21-8-8-16,-12-13-3 0,32 21-3 16,-6-15-3-16,21 7-1 15,-4-4-5-15,7 3 0 16,3 1-6-16,-10-11-6 16,8 9-25-16,-19 7-2 15,-18-1 2-15,-23 4-2 16</inkml:trace>
  <inkml:trace contextRef="#ctx0" brushRef="#br0" timeOffset="105223.3198">9235 14827 59 0,'0'0'36'0,"17"19"0"15,10-15 0-15,16-4-30 0,-1-6-1 16,16 3-2-16,0 1-4 15,-4-18-12-15,-2 11-22 16,0 1 0-16,-9 0-2 16,-5 3 0-16</inkml:trace>
  <inkml:trace contextRef="#ctx0" brushRef="#br0" timeOffset="105591.1831">10552 14643 51 0,'0'0'36'0,"0"0"0"16,43 10 1-16,3-3-26 0,0-20-3 15,24 7-1-15,-5-5-3 16,5 3-2-16,-1 10-10 15,-17-2-27-15,-11 2-2 16,-14 3 1-16,-27-5-2 16</inkml:trace>
  <inkml:trace contextRef="#ctx0" brushRef="#br0" timeOffset="106199.0904">12024 14138 60 0,'-23'6'37'16,"-12"15"2"-16,-9 6-1 15,7 31-23-15,-19-10-4 16,22 23-4-16,-7-2 0 16,20 17-3-16,11-9 0 15,24 3-1-15,13-9 0 16,17-4-2-16,8-5 1 15,8-5 0-15,2-7-1 16,-1-11 1-16,-3-9-1 0,-10-5 0 16,-5-6 0-16,-12-9-1 15,-8-4 1-15,-6-10-1 16,-17 4 0 0,16-17-2-16,-16 17 0 0,-4-29-3 15,4 29-3-15,-16-38-17 16,16 38-17-16,-7-37 0 15,7 37 0-15,-6-33 0 16</inkml:trace>
  <inkml:trace contextRef="#ctx0" brushRef="#br0" timeOffset="106395.4386">12375 14818 76 0,'29'-14'41'0,"-8"8"-1"15,0-9 0-15,10 3-29 0,-6-5-4 16,16 2-3-16,-1-2-2 16,-1-1-4-16,-2 7-2 15,-14-10-9-15,4 19-26 16,-27 2-1-16,23 0-1 16,-23 0 1-16</inkml:trace>
  <inkml:trace contextRef="#ctx0" brushRef="#br0" timeOffset="106667.9014">13233 14091 89 0,'14'-18'41'16,"-14"18"0"-16,0 0 0 15,0 0-33-15,8 29-2 16,-14 4-3-16,0 9 0 16,-2 6-2-16,1 6-1 15,-1 1-2-15,-2-7-1 16,10 0-4-16,-7-25-9 16,22 4-24-16,-15-27-2 15,39 17 2-15,-12-25-1 16</inkml:trace>
  <inkml:trace contextRef="#ctx0" brushRef="#br0" timeOffset="106867.3706">13679 14255 86 0,'-10'37'42'0,"-17"7"-1"16,-4 21 0-16,-15 6-32 15,4 21-3-15,-8-5-2 16,7 1-2-16,6-8-1 15,7-7-2-15,8-9-2 16,3-18-4-16,23-6-9 16,-4-40-25-16,15 21 0 15,-15-21 0-15,33-25-1 16</inkml:trace>
  <inkml:trace contextRef="#ctx0" brushRef="#br0" timeOffset="107206.4028">13650 14697 58 0,'29'-25'37'16,"6"-4"2"-16,7 10 0 15,-17-12-27-15,29 29-1 16,-21-7-2-16,6 18-2 16,-22 3-1-16,-4 22-3 15,-18 6 0-15,-13 14-2 16,-11 0 1-16,-7 5-1 15,-3 1 0-15,2 1 0 0,7-7-1 16,5-10 0-16,9-6 1 16,10-13 0-16,8-5 0 15,-2-20-1 1,37 11 1-16,-10-17-1 0,6-1 0 16,3-5-1-16,7 1-1 15,3-5-2-15,8 12-3 16,-15-17-20-16,13 19-15 15,-8-7 1-15,2 5-1 16,-5-4 1-16</inkml:trace>
  <inkml:trace contextRef="#ctx0" brushRef="#br0" timeOffset="107667.3179">14638 14280 61 0,'15'-28'37'0,"-15"28"0"15,0 0 2-15,8 30-27 16,1 26-4-16,-11 3 0 15,10 26-3-15,-8 1 0 16,6 12-3-16,-2-2 0 16,0-8-1-16,0-11-2 15,-1-12 0-15,5-9-3 0,-6-28-4 16,13 9-11 0,-15-37-20-16,18-2-1 15,-7-19 1-15,3-12-1 16</inkml:trace>
  <inkml:trace contextRef="#ctx0" brushRef="#br0" timeOffset="108026.7073">15089 14493 57 0,'0'0'35'16,"-12"27"1"-16,-11 0-1 15,-8 0-24-15,-1 25-4 16,-15-8-1-16,9 8-2 15,-5-10 1-15,12 0-3 16,2-11 0-16,12-3 0 16,17-28-1-16,-13 25 0 15,13-25 1-15,21 8 0 0,-21-8-1 16,33 2 2-16,-16-2-1 16,4 4 0-16,-3-2-1 15,5 7 0-15,-2-1 0 16,0 5 0-16,8 3 0 15,-2 1 0-15,4 4-1 16,0 2 0-16,0-2-1 16,-4 0-1-16,0 2-1 15,-10-11-2-15,4 11-5 16,-21-23-24-16,0 0-6 16,0 0 0-16,0 0 0 15</inkml:trace>
  <inkml:trace contextRef="#ctx0" brushRef="#br0" timeOffset="108259.8451">15413 14668 65 0,'19'-12'39'0,"6"14"0"16,-2 4 1-16,8 21-29 15,-13 0-3-15,16 15 0 16,-7 0-4-16,8 12 0 15,-6-2-2-15,0 1-1 16,-4-5-4-16,-6-11 1 16,6-7-4-16,-25-30-8 15,37 14-25-15,-37-14-1 0,27-27 0 16,-19-6 0-16</inkml:trace>
  <inkml:trace contextRef="#ctx0" brushRef="#br0" timeOffset="108455.1812">15822 14628 76 0,'-41'30'38'15,"-7"12"0"-15,-10 5 0 16,0 16-30-16,-9-6-4 16,7 7 0-16,0-7-2 15,8-11-2-15,14-2-6 0,-1-26-17 16,22 1-15-16,17-19-1 15,0 0-1-15,31-23 1 16</inkml:trace>
  <inkml:trace contextRef="#ctx0" brushRef="#br0" timeOffset="108843.0948">15945 14137 52 0,'22'-10'35'15,"-5"0"1"-15,2 8 0 16,4 20-25 0,-23-18-1-16,18 30-3 15,-24-7 0-15,0 16-2 0,-13-3-1 16,-4 10-1-16,-10-4 0 15,2 1-1-15,-4-5 0 16,4-2 0-16,4-9 0 16,10-2 0-16,4-7 0 15,13-18 0-15,3 19 0 16,-3-19-1-16,39 0-1 16,-10 0 1-16,2-6-1 15,4 2 0-15,1 0-3 16,-1-3 0-16,3 9-5 15,-20-18-14-15,13 16-17 16,-8-7-2-16,0 3 1 16,-2-10 0-16</inkml:trace>
  <inkml:trace contextRef="#ctx0" brushRef="#br0" timeOffset="109243.0861">16391 13847 73 0,'0'0'37'16,"-8"-25"1"-16,8 25 1 16,0 0-31-16,43 36-2 15,-16 1 0-15,11 24-1 0,-5 8 1 16,9 20-2-16,-9 6-1 15,-2 13-1-15,-8 7 0 16,-13 2 0-16,-12-6-1 16,-4-1 0-16,-9-13 1 15,-8-8-1-15,-4-9 0 16,1-9 0-16,-1-23 0 16,10-8 0-16,2-13 0 15,15-27 0-15,-20 25 0 16,20-25-1-16,0 0-1 15,0 0 0-15,0 0-2 16,-27-23-4-16,27 23-16 16,0 0-19-16,-21-15-1 0,10-2 0 15,11 17 0-15</inkml:trace>
  <inkml:trace contextRef="#ctx0" brushRef="#br0" timeOffset="109662.9702">17380 14463 61 0,'0'0'35'0,"41"-14"-1"0,-6 5 1 16,3-9-29-16,37 7-3 15,4-4-2-15,6-5-4 16,6 18-12 0,-14-3-20-16,-17-3 1 0,-20 12-1 15,-40-4 1-15</inkml:trace>
  <inkml:trace contextRef="#ctx0" brushRef="#br0" timeOffset="109798.1765">17373 14662 56 0,'23'23'32'0,"19"-27"-5"16,33 6-13-16,5-4-44 0,1-17 0 15,17 8-1-15,-13-18-1 16</inkml:trace>
  <inkml:trace contextRef="#ctx0" brushRef="#br0" timeOffset="110262.3083">19122 13862 57 0,'-2'-21'38'15,"2"21"1"-15,0 0-1 16,19 31-19-16,3 5-13 15,1 6-3-15,13 8 0 16,1 4-2-16,2 2-1 0,5 1-2 16,-9-16-5-16,9 12-18 15,-19-16-12-15,-4-10-1 16,-21-27-1-16,27 13 1 16</inkml:trace>
  <inkml:trace contextRef="#ctx0" brushRef="#br0" timeOffset="110475.1842">19770 13983 59 0,'14'33'38'0,"-12"11"1"16,-12 19 1-16,-11 10-27 16,-6 19-5-16,-18 0-1 0,9 12-2 15,-9-10-3-15,9-8-2 16,5-7-3-16,4-20-4 15,23 4-13 1,-2-28-19-16,12-12-1 0,-6-23 0 16,25-2 1-16</inkml:trace>
  <inkml:trace contextRef="#ctx0" brushRef="#br0" timeOffset="110858.395">19795 14486 46 0,'25'-12'34'16,"0"-1"3"-16,8-3-1 16,10 16-21-16,-9-13-4 15,22 17-2-15,-21-6-1 16,7 17-1-16,-18 1-2 16,-7 12-3-16,-19 5 1 15,-15 5-2-15,-14 1 1 16,-8 9-2-16,-9-4 1 15,-2-2-1-15,2-4 1 16,5-5 0-16,8-6-1 16,8-6 1-16,12-4-1 15,15-17 1-15,0 0 0 16,21 15 0-16,4-15 0 0,6 0 0 16,6 2-1-16,5 2 0 15,1 0 0 1,-3-2 0-16,1 6-1 15,-7-3-2-15,3 3-2 0,-14-14-6 16,20 6-30-16,-24-5 1 16,4-5-1-16,-9-9 1 15</inkml:trace>
  <inkml:trace contextRef="#ctx0" brushRef="#br0" timeOffset="111248.0838">20580 13841 63 0,'0'0'38'16,"0"0"1"-16,0 0 1 16,-9 27-28-16,-3 4-2 15,20 30-2-15,-10 2-2 16,10 20 0-16,-5-1-3 0,9 10-1 16,0-1 0-1,1-7-2-15,1-5 1 16,-1-6-1-16,1-12-1 15,-5-11-1-15,3-12 0 0,-10-13-2 16,7-2-3-16,-9-23-6 16,12-17-28-16,-12-14 0 15,6-3 0-15,-1-16 1 16</inkml:trace>
  <inkml:trace contextRef="#ctx0" brushRef="#br0" timeOffset="111610.9724">20949 14068 65 0,'19'-10'37'0,"-19"10"2"15,0 0-6-15,-25 52-23 16,-12-20-2-16,8 16-2 0,-13-6-1 16,1 8-1-16,-9-6-1 15,6-1-1-15,1-7-1 16,11-1 0-16,3-9 0 15,9-4 0-15,9-5 0 16,11-17 1-16,6 27-1 16,11-22 1-16,8 1-1 15,6-2 0-15,6 0 1 16,3 4-1-16,1 3 2 16,-1 1-3-16,-1 5 2 15,-3 2-2-15,-3-2 1 16,-8 1-2-16,0-3 0 0,-25-15-2 15,33 23-4-15,-33-23-12 16,0 0-22-16,0 0 0 16,21-21-1-16,-11 4 0 15</inkml:trace>
  <inkml:trace contextRef="#ctx0" brushRef="#br0" timeOffset="111895.7677">21232 14392 79 0,'0'0'39'16,"18"-16"2"-16,-18 16-1 16,48 14-31-16,-17 1-2 15,19 14-3 1,-4 3 2-16,10 7-4 0,-4 1 2 15,2 12-4-15,-4-4 1 16,-7-4-2-16,-7-8 0 16,-9-9-3-16,2-2-3 15,-29-25-4-15,43-2-30 16,-43 2-1-16,11-38 1 16,-15 3 0-16</inkml:trace>
  <inkml:trace contextRef="#ctx0" brushRef="#br0" timeOffset="112091.8328">21682 14194 78 0,'-39'29'41'16,"-13"5"-1"-16,-4 14 1 16,-11-2-33-16,5 12-3 15,-4-8 0-15,6 2-6 16,10-6 0-16,4-16-10 15,32-3-27-15,14-27-3 16,-15 27 0-16,15-27 0 16</inkml:trace>
  <inkml:trace contextRef="#ctx0" brushRef="#br0" timeOffset="112666.791">21927 13699 50 0,'0'0'37'0,"30"-21"1"16,-5 12 0-16,-7-11-24 15,26 22-3-15,-15-11-1 0,17 11-3 16,-17-2-1-16,4 9-1 16,-14 3-2-16,-5 11-1 15,-14-2 0-15,-12 11 0 16,-11 1-1-16,-8 7 0 15,-5 3-1-15,-3-5 1 16,-1-2 0-16,3 1 0 16,2-7 0-16,10-5-1 15,4-2 2-15,9-3-1 16,12-20 0-16,-5 21 0 16,5-21 0-16,25 2 0 15,-4-2 0-15,10-2 0 16,3-2 0-16,9 0 0 0,3 0 0 15,6 2 0-15,2-2 0 16,2 3-1-16,-2-1 0 16,-4 0 1-16,-7 4-2 15,-8-8 0-15,-7 4-1 16,-28 2-4-16,29 10-20 16,-29-10-16-16,-23 9-2 15,-8 1 0-15,-7 3 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1T13:32:23.0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16927 1083 2 0,'0'0'17'16,"0"0"-1"-16,0 0 1 16,0-21-1-16,0 21 1 0,0 0-1 15,0 0 1-15,0 0-2 16,0 0-1-16,-6-21-2 15,6 21-1-15,0 0 0 16,0 0-1-16,0 0 0 16,0 0-2-16,0 0-1 15,0 0-1-15,0 0-1 16,0 0-1-16,0 0 0 16,0 0-2-16,0 0 1 15,0 0-1-15,14 21 0 16,-5-3 0-16,-1 5 0 15,4 2 0-15,-5 11-1 0,7 2 0 16,-4 3 1-16,1 5-1 16,-1-2-1-16,1-6 0 15,-1-5 0-15,-4-4 0 16,2-8 0-16,-8-21 0 16,5 23 0-16,-5-23 0 15,0 0 0-15,0 0 0 16,0 0 0-16,0 0 0 15,0 0 0-15,0 0 0 16,4 17 0-16,-4-17 0 16,0 0 0-16,0 0 0 15,0 0 0-15,25 17 0 16,-7-17 0-16,3 4 0 0,2-2 0 16,10 4 0-16,0-4 0 15,3 0 0-15,-1-1 0 16,0 1 0-16,-3 2 0 15,-3-2 0-15,0 2-3 16,-9-14-3-16,1 12-2 16,-15-21-4-16,19 21-20 15,-25-25-11-15,-2 6 0 16,-12-10 2-16,-3 2-1 16</inkml:trace>
  <inkml:trace contextRef="#ctx0" brushRef="#br0" timeOffset="347.3836">16834 1078 33 0,'-19'7'33'0,"0"-3"4"16,19-4-1-16,-17 16-17 16,-7-32-3-16,24 16-1 15,0 0-4-15,0 0-3 16,24-4-2-16,1 1-1 16,2-11-1-16,13 3-2 15,5-5 1-15,9-3-2 16,0 2-1-16,0 1-2 15,-2 5 0-15,-10-8-5 0,2 25-3 16,-44-6-30-16,20-8 0 16,-20 8 0-16,-20 21 0 15</inkml:trace>
  <inkml:trace contextRef="#ctx0" brushRef="#br0" timeOffset="503.7209">16887 1287 82 0,'0'0'38'16,"38"21"0"-16,-9-36-10 16,17 22-18-16,-15-13-5 15,2-9-13-15,-8 11-28 16,0 4-1-16,-25 0-2 0,23 6 1 16</inkml:trace>
  <inkml:trace contextRef="#ctx0" brushRef="#br0" timeOffset="10311.9321">1576 3000 14 0,'21'-10'31'0,"-21"10"1"16,0 0-5-16,0 0-13 16,0 0-1-16,4 21 0 15,-25 0-3-15,15 27-2 0,-19 4-2 16,7 17 0-16,-9 8-2 15,4 9 1-15,-4-3-1 16,4-3-2-16,-4-9 2 16,8-4-2-16,-1-11 1 15,11-8-3-15,-5-14 2 16,7-5-1-16,-1-8-2 16,8-21-1-16,0 0-3 15,0 0-4-15,25-9-12 16,-21-18-17-16,5-6 1 15,1-7-2-15,-2-8 1 16</inkml:trace>
  <inkml:trace contextRef="#ctx0" brushRef="#br0" timeOffset="11047.0806">1585 3082 21 0,'0'0'33'15,"-2"-25"0"-15,2 25-2 16,0 0-15-16,-7-30-3 16,7 30-2-16,-2-20-2 15,2 20-2-15,0 0-1 16,0 0-1-16,7-21 0 15,-7 21 0-15,0 0-2 16,24 19 0-16,-13-1-1 16,10 9 0-16,4 7 0 0,6 12 0 15,0 6-1 1,6 2 0-16,-1 7 0 0,7 2 0 16,-3-7 0-16,3 1 0 15,-7-9 0-15,-3-5 0 16,-2-7 0-16,-2-7 0 15,-8-8 0-15,-21-21-1 16,29 29 0-16,-29-29 0 16,0 0 0-16,0 0 0 15,16 17 0-15,-16-17 0 16,0 0 0-16,0 0 0 16,0 0 0-16,-29-2 0 0,9 6 0 15,-7 2 0-15,-5 1 0 16,-13 5 0-1,-3-3 0-15,-6 7 0 16,-2-5 0-16,0 3 0 0,4-7 0 16,4 3 0-16,7-6 0 15,7 0 0-15,5-1-1 16,6-4-1-16,23 1-1 16,-31-2-4-16,29 19-11 15,2-17-22-15,0 0 0 16,-8-21-2-16,8 21 2 15</inkml:trace>
  <inkml:trace contextRef="#ctx0" brushRef="#br0" timeOffset="12151.1986">2295 3239 23 0,'10'-21'31'15,"-10"21"-1"-15,15-17-8 16,-23-8-5-16,8 25-2 16,2-29-1-16,-2 29-2 15,4-26-2-15,-4 26-2 16,4-16-1-16,-4 16-2 15,0 0 0-15,0 0 0 16,0 0-2-16,0 0 0 0,16 16-1 16,-11 5 1-16,-1 5-2 15,4 13 1-15,-6 7 0 16,4 11-1 0,-4 7 2-16,1 5-2 0,1 0 1 15,2 0-1-15,2-4 0 16,3-4 0-16,5-9 0 15,1-11-1-15,6-11 0 16,4-12 0-16,2-9 0 16,0-13-1-16,2-3 1 15,-2-13 0-15,0-6 0 16,-2-11-1-16,-6-7 0 0,-4-8 1 16,-3-5-1-16,-2-5 1 15,-5-9-1-15,-3 2 0 16,-2-2 0-1,-2 6 1-15,2 9 0 0,0 12 0 16,-2 6 0-16,2 15 1 16,-2 23-1-16,0 0 0 15,0 0 1-15,2 46-1 16,-4 2 1-16,6 9-1 16,3 9 1-16,7 5-1 15,5 3 2-15,10-4-1 16,6-9 0-16,9-7 1 15,2-12-1-15,10-11 0 0,0-12 1 16,2-8-2-16,-4-9 0 16,-4-6 0-16,-5-5 0 15,-7-7-2-15,-5 3-2 16,-19-18-7-16,7 16-32 16,-27-8-1-16,-6-2 0 15,-9-2 0-15</inkml:trace>
  <inkml:trace contextRef="#ctx0" brushRef="#br0" timeOffset="17227.5409">3690 3690 23 0,'7'-23'32'0,"-7"23"-2"15,18-4-6-15,-22-15-5 16,4 19-5-16,13-27-3 0,5 18-2 16,-12-14-3-16,13 11 0 15,-11-13-1-15,9 12 1 16,-11-10-2-16,-6 23 0 16,9-31 1-16,-9 31-2 15,2-23 1-15,-2 23-1 16,-7-17 0-16,7 17-1 15,0 0 0-15,-27-4 0 16,27 4-1-16,-31 23 1 16,9 0 0-16,-5 10-1 15,0 5 1-15,-3 14-1 16,3 3 1-16,3 7-2 16,7-3 2-16,7 3-2 0,10-7 0 15,6-9 0-15,12-5 0 16,5-13 0-16,2-8 0 15,8-11 0 1,-5-13 0-16,5-11 0 0,-2-4 0 16,-4-6 0-16,-2-4 1 15,0-5-1-15,-5 1 0 16,-7 0 0-16,1 6 1 16,-7 6 0-16,-3 4-1 15,-4 17 1-15,6-19 0 16,-6 19-1-16,0 0 1 15,4 19 0-15,-2-2-1 0,0 3 1 16,2 5-1-16,1 5 1 16,-1 3-1-1,4-2 1-15,0-3-1 0,-1-1 0 16,1-2 0 0,0-6 0-16,-8-19-1 0,11 23 1 15,-11-23-1-15,0 0-1 16,18 2-1-16,-18-2 0 15,0 0-3-15,5-17-2 16,-5 17-9-16,0 0-25 16,0 0 0-16,-7-21 0 15,7 21 1-15</inkml:trace>
  <inkml:trace contextRef="#ctx0" brushRef="#br0" timeOffset="17607.8492">3670 3836 46 0,'0'0'37'0,"20"6"0"15,-20-6 0-15,32 7-25 16,-32-7-4-16,35-3-2 15,-16-1-3-15,8 2-2 16,2 0-3-16,-7-13-8 16,8 7-27-16,-8-4 0 15,-22 12 0-15,29-26-1 16</inkml:trace>
  <inkml:trace contextRef="#ctx0" brushRef="#br0" timeOffset="18283.934">4394 3307 36 0,'0'0'36'15,"0"0"1"-15,0 0-3 16,34 23-18-16,-34-23-4 15,25-4-2-15,-25 4-4 16,39-6-2-16,-14 4-1 16,6-2-1-16,0 0-1 15,0 1-2-15,1 1 0 0,-5-6-3 16,4 12-2-16,-31-4-6 16,45-10-20-1,-45 10-6-15,0 0 1 16,0 0-1-16</inkml:trace>
  <inkml:trace contextRef="#ctx0" brushRef="#br0" timeOffset="18480.8037">4430 3454 42 0,'-11'19'38'0,"11"-19"0"15,29 10 0-15,7 5-20 16,-16-22-7-16,26 11-4 0,-11-12-2 15,7 4-4 1,-1 0-2-16,-7-7-5 16,9 7-30-16,-22-2-4 15,-21 6 2-15,23-11-2 0</inkml:trace>
  <inkml:trace contextRef="#ctx0" brushRef="#br0" timeOffset="25383.7755">5566 3345 30 0,'0'0'36'16,"0"0"1"-16,0 0-1 15,0 0-15-15,0 0-9 16,22-6-3-16,-3-7-2 15,14 9-2-15,-1-2-2 16,11 2 0-16,-1 2-2 16,5 2 0-16,-3 6-2 0,-7 0-1 15,1 11-5-15,-19-11-30 16,10 0-1-16,-4-8-1 16,-1-4-1-16</inkml:trace>
  <inkml:trace contextRef="#ctx0" brushRef="#br0" timeOffset="26323.0745">6868 2723 38 0,'20'-21'36'0,"-20"21"0"16,0 0 0-16,0 0-22 16,0 0-4-16,0 0-2 15,-6-19-2-15,6 19 0 16,0 0-2-16,0 0 0 15,0 0 0-15,0 0-1 16,0 0-1-16,0 0 0 16,0 0 0-16,0 0-1 15,6-27 1-15,-6 27-1 16,2-27 0-16,-2 27 1 16,-2-32-1-16,2 32 1 0,-10-33-2 15,10 33 2-15,-21-21-1 16,21 21 0-16,-33-4 1 15,16 14-2-15,-8 7 1 16,-2 16 0-16,-2 9 0 16,0 8 0-16,2 11-1 15,5 10 0-15,7-2 0 16,7 6 0-16,12-4 0 16,10-11 0-16,9-9 0 15,12-7 0-15,3-9 0 16,5-16 0-16,-1-5 0 15,0-16 0-15,-3-8 1 16,1-5-1-16,-3-10 0 0,-4-6 0 16,-4-9 0-16,-4 1 1 15,-4 7-1 1,-5-5 0-16,-5 14 0 16,-3-4 0-16,-8 27 0 0,4-19 1 15,-4 19-1-15,0 0 0 16,5 25 0-16,-1 2 0 15,4 2 0-15,2 5 0 16,3 1 0-16,1 1 0 16,1 3 1-16,1-7-1 15,-1-3 0-15,-1-6 0 16,-14-23 0-16,23 23-1 16,-23-23 0-16,19 0-2 15,-19 0 0-15,10-21-3 16,-10 21-3-16,-4-46-13 15,-2 25-20-15,-8-10 0 16,1 4 1-16,-8-1 0 0</inkml:trace>
  <inkml:trace contextRef="#ctx0" brushRef="#br0" timeOffset="26544.9051">6782 2925 73 0,'0'0'39'0,"19"-15"0"16,8 26-5-16,0-24-26 15,21 5-3-15,0-5-1 16,6 5-3-16,2 4-1 16,-8-4-3-16,1 16-5 0,-28-10-22 15,2 14-9-15,-23-12 0 16,23 21 0-16</inkml:trace>
  <inkml:trace contextRef="#ctx0" brushRef="#br0" timeOffset="27623.8502">7459 2908 37 0,'0'0'36'16,"0"-21"2"-16,0 21-1 16,-14-24-19-16,14 24-5 15,0 0-3-15,0 0-1 16,0 0-4-16,21 12 0 15,-21-12-1-15,23 38 0 0,-9-7-2 16,1 7 1-16,1 3-1 16,-5 7-1-1,3-2 1-15,-5-4-1 16,-1-4-1-16,0-7 0 0,-2-8 1 16,-2-6-1-16,-4-17 0 15,0 0 0-15,0 0 0 16,5-23 0-16,-7-4 0 15,-3-3 0-15,1-5-1 16,0-9 1-16,0 2 0 16,0-2-1-16,2-2 1 15,4 3 0-15,0 5 0 16,8 4 0-16,-3 5 0 0,7 8 1 16,3 2-1-16,3 9 0 15,3 10 1 1,2 13 0-16,0 7 0 15,-2 10 0-15,2 7 0 0,-4 7 0 16,-1 2-1-16,-5 0 1 16,-3-2 0-16,-5-6-1 15,-3-3 1-15,0-8-1 16,-6-10 0-16,2-17 0 16,0 0 0-16,0 0 1 15,-21 6-1-15,15-24-1 16,0-10 1-16,4-5 0 15,2-1 0-15,6-5-1 16,2-3 1-16,4 4 0 16,5-5 0-16,6 11 0 15,0 7 0-15,2 8 0 16,2 1 0-16,0 9 0 0,2 9 0 16,-2 11 1-16,-4 6-1 15,-5 10 0-15,-3 4 0 16,-1 5 1-16,-5 2-2 15,-3-1 1-15,0-3-1 16,-8-7-1-16,6-2-2 16,-4-27-2-16,6 40-7 15,-6-40-29-15,0 0 0 16,0 0-1-16,0 0 1 16</inkml:trace>
  <inkml:trace contextRef="#ctx0" brushRef="#br0" timeOffset="27855.6003">8357 3059 81 0,'0'0'42'16,"18"17"0"-16,-9 6-1 16,-11-5-33-16,10 14-1 15,-6-5-2-15,6 6-2 16,-2-3-2-16,1 1-1 15,3-6-1-15,-4-8-2 16,-6-17-1-16,0 0-7 16,34 12-30-16,-34-12 0 15,-1-25-1-15,-5-2 0 0</inkml:trace>
  <inkml:trace contextRef="#ctx0" brushRef="#br0" timeOffset="28592.7093">8489 2873 80 0,'17'-15'41'0,"-17"15"1"15,19-6-1-15,-19 6-32 16,19-2-3-16,-19 2-1 0,24 23-1 15,-15 2-2-15,3 10 0 16,-3 5-1-16,1 4 0 16,-4 2-1-1,0-2 1-15,-2-2-1 0,-1-1 0 16,1-13 0-16,-2-7 0 16,-2-21 0-16,6 20 0 15,-6-20-1-15,0 0 1 16,8-31-1-16,-8 2 0 15,2-7 0-15,1-6 1 16,-1-5-1-16,4 1 1 16,0-2 0-16,4 2 0 15,1 2 0-15,3 6 0 0,3 5 1 16,4 10 0-16,0 4-1 16,-1 8 1-16,3 5 0 15,-2 12 0 1,-2 3 0-16,-1 10 0 0,-5 12 0 15,-3 0 0-15,-2 7-1 16,-3 2 1-16,-3 1-1 16,0-7 0-16,-2-5 0 15,-2-6 0-15,2-23 0 16,-3 27 0-16,3-27 0 16,0 0 0-16,0 0 0 15,-12-33 0-15,12 8 0 16,2-7-1-16,4-3 1 15,3-3 0-15,5-6 0 16,5 3-1-16,2 7 1 16,2 3 0-16,1 8 0 15,3 8 0-15,-2 11 0 0,0 6 1 16,-2 13-1-16,-2 10 1 16,0 6-1-16,-3 5 0 15,-1 1 0-15,-3 3 0 16,-3 0-1-16,-3-9-1 15,0 2-2-15,-12-16-4 16,21 10-34-16,-17-27-1 16,-4 17 0-16,4-17 0 0</inkml:trace>
  <inkml:trace contextRef="#ctx0" brushRef="#br0" timeOffset="29019.9833">9324 2956 78 0,'21'-6'40'0,"0"-10"0"16,8 20-2-16,-6-27-30 16,16 12-1-16,-8-5-1 15,5 11-2-15,-3-3 0 16,0 10-1-16,-8 6-1 15,-4 3 0-15,-7 8 0 16,-7 12-1-16,-7 2 0 16,-5 3-1-16,-11 2 1 0,1 3-1 15,-6-5 0-15,-1 2 0 16,3-3 0-16,2-8 1 16,1-6-1-16,16-21 0 15,-15 27 0-15,15-27 0 16,0 0 0-16,0 0 1 15,27 9-1-15,-6-9 0 16,8-3 0-16,6-3 0 16,5 2-1-16,1-2-1 15,5 6-1-15,-4-7-4 16,12 22-16-16,-21-23-20 16,-4 12 0-16,-29-4 0 15,0 0 1-15</inkml:trace>
  <inkml:trace contextRef="#ctx0" brushRef="#br0" timeOffset="29704.4711">6789 3892 33 0,'14'-18'36'0,"-14"18"2"15,21-9-3-15,-21-12-13 16,33 28-7-16,-22-24-3 16,32 19-4-16,-1-14-2 15,24 5-1-15,7-3-1 16,24 3 0-16,12-11 0 15,25 3 0-15,10-2-1 16,16-2 0-16,6-5-1 16,2 7 0-16,-4-6 0 15,-10 2 0-15,-15 2-2 16,-21 2 0-16,-22 1 1 16,-24 3-2-16,-22 5 1 15,-16-1 0-15,-16 7-2 0,-18 2-1 16,0 0-2-16,-19-12-7 15,19 12-30-15,-35 6-1 16,12-2 0-16,-12 0-1 16</inkml:trace>
  <inkml:trace contextRef="#ctx0" brushRef="#br0" timeOffset="31184.6094">7862 4436 20 0,'-4'-26'34'0,"4"26"1"15,0 0-5-15,-8-41-8 16,8 41-3-16,0-25-4 0,0 25-3 16,4-17-3-16,-4 17-2 15,0 0-1-15,0 0-1 16,17-2-1-16,-17 2-1 16,22 31 0-16,-7-6-1 15,0 5 0-15,3 13-1 16,-1-3 0-16,-1 4 0 15,1-2 0-15,-4-5 0 0,-5-5-1 16,2-7 0 0,-3-6 1-16,-7-19 0 15,0 0-1-15,0 0 1 16,0 0 0-16,-1-28-1 0,-3 3 1 16,0-10-1-16,-6-1 1 15,4-6-2-15,4-6 2 16,6 2-1-16,2-2 0 15,11 2 0-15,1 5 0 16,7 7 0-16,4 5 0 16,6 8 0-16,-5 9 1 15,7 9-1-15,2 6 0 16,-7 11 0-16,1-3 0 16,-8 3-1-16,0 1-1 15,-25-15-2-15,37 31-4 16,-37-31-33-16,-4 23-2 15,4-23-1-15,0 0 1 0</inkml:trace>
  <inkml:trace contextRef="#ctx0" brushRef="#br0" timeOffset="40787.8749">3385 2298 1 0,'0'0'13'16,"0"0"6"-16,25-10-8 15,-25 10-1-15,31-4-1 16,-31 4-1-16,33-2 0 16,-33 2-1-16,38 2-1 15,-20 0-1-15,9 4-1 16,1-4-1-16,11 2-1 16,2-6 0-16,13 4 0 15,2-6-1-15,9 0 1 16,5-2 0-16,7 0 0 15,2-3 0-15,8 3 0 16,-1-5 0-16,7 1 0 0,0-2-1 16,5 3 0-16,-6-6 0 15,3 3-1-15,-2 2 1 16,-3 1-1-16,-5 5 1 16,-4 4-1-16,-4 2 0 15,-5 2 0-15,-1 0 1 16,2 3-1-16,-5-3-1 15,1 2 2-15,3-4-1 16,1-4-1-16,0 0 1 16,0 0 1-16,-1-2-1 15,1 0 0-15,-2-1 1 16,5 1-1-16,-3-2 1 16,4 0-1-16,2 2 0 0,2 1 0 15,4 3 1-15,0 0-1 16,4 2 0-16,-1-2 0 15,3 0 0-15,2 0 0 16,-5 0 0-16,1 1 0 16,0-4 1-16,0-1-1 15,-10 2 1-15,2 2 0 16,-6 0-1-16,0 2 1 16,4-2-1-16,0 4 1 15,2-2-1-15,6 1 0 16,4-3 0-16,3 0 1 15,3 4-1-15,1-2 1 16,4-2 0-16,1 4-1 0,-3 0 1 16,4 2 0-1,2 3 0-15,2 3 0 16,6-1-1-16,5 4 1 16,3 1-1-16,3 3 1 0,7-4 0 15,1 6-1-15,0-1 2 16,2 1-1-16,-4-2 1 15,-2 0-1-15,-5 0 1 16,-9 0-1-16,-13-1 1 16,-11-7-2-16,-16 1 1 15,-13-1 0-15,-18-7 0 16,-15 2-1-16,-29-6-1 16,18-4-6-16,-18 4-25 15,0 0-2-15,0 0 0 16,-20-23 0-16</inkml:trace>
  <inkml:trace contextRef="#ctx0" brushRef="#br0" timeOffset="83816.177">14626 2921 14 0,'-8'-19'34'0,"8"19"0"15,0 0 2-15,-25-35-16 16,25 35-1-16,0 0-3 0,0 0-3 16,0 0-3-16,0 0-3 15,0 0 0-15,0 0-2 16,0 0 0 0,0 0-1-16,18 27-1 0,-9 4 0 15,1 9-1-15,3 10 0 16,1 6 0-16,3 5 0 15,-1 6-1-15,-3 0 0 16,1-1 0-16,-1-7-1 16,-3-7 1-16,1-10-1 15,-1-7 0-15,0-9 0 16,-10-26 0-16,11 25-1 16,-11-25-1-16,0 0-1 0,20-13-2 15,-22-8-2 1,2 21-5-16,-6-44-22 15,8 21-7-15,-8-12-1 16,-2 2 1-16</inkml:trace>
  <inkml:trace contextRef="#ctx0" brushRef="#br0" timeOffset="84155.4985">14406 2835 53 0,'-19'-6'36'0,"19"6"2"16,-19-6 1-16,11-11-25 0,27 28-2 15,-19-11-3-15,54-11-2 16,-8-1-2-16,24 5-1 15,11-10-1-15,15 1-1 16,8-5 0-16,3 4-1 16,-5 0-1-16,-8-3-2 15,-11 9-1-15,-19-3-2 16,-2 16-4-16,-35-25-12 16,2 23-19-16,-29 0 0 15,0 0 0-15,0 0 2 16</inkml:trace>
  <inkml:trace contextRef="#ctx0" brushRef="#br0" timeOffset="84380.5147">14580 3157 62 0,'0'0'38'0,"0"0"0"15,27 8 0-15,-10-22-28 16,39 12-2-16,-4-15-3 16,14 6-2-16,1 3-3 15,-7-9-7-15,17 15-29 16,-21 0-2-16,-6 0-1 0,-11 8 0 16</inkml:trace>
  <inkml:trace contextRef="#ctx0" brushRef="#br0" timeOffset="85131.1603">15482 3447 45 0,'20'-18'35'16,"-20"18"2"-16,11-28-11 0,-11 28-6 16,0 0-5-16,0 0-3 15,0 0-4-15,0 0-1 16,-29 17-1-16,14 6-1 15,-12 0-2-15,4 13 1 16,-2-1-1-16,3 7 0 16,9-2-1-16,3-1-2 15,10-3 1-15,12-5-1 16,13-10 1-16,12-6-1 16,3-7 0-16,8-12 1 15,1-4-1-15,-1-5 1 16,0-10-1-16,-8-2 0 15,-7-2 0-15,-8-2 1 0,-9 3-1 16,-7 4 0 0,-5 3 0-16,-4 19 0 15,0 0 1-15,-17-11-1 16,17 11 1-16,-19 25 0 0,13-6 0 16,8 8 0-16,0 0 1 15,5 1-2-15,7-1 1 16,3 4 0-16,5-6-1 15,-3-4-1-15,4-4 1 16,-6-9-2-16,5 1 0 16,-22-9-2-16,32 0-2 15,-30-26-9-15,-2 26-26 16,14-33-2-16,-18 10 2 0,-8-2-1 16</inkml:trace>
  <inkml:trace contextRef="#ctx0" brushRef="#br0" timeOffset="85327.7094">15596 3531 74 0,'29'-8'39'16,"-6"5"-1"-16,4-1 0 15,-7-4-31-15,18 6-4 16,-1-2-3-16,-6-11-10 15,15 5-27-15,-11 3-1 16,-4-1 0-16,-4 0-1 16</inkml:trace>
  <inkml:trace contextRef="#ctx0" brushRef="#br0" timeOffset="85799.3855">16186 3222 51 0,'0'0'37'0,"0"0"1"15,0 0 1-15,12 27-24 16,-12-27-3-16,29-4-4 16,-12-5-1-16,18 7-3 15,0-6-1-15,7 2-2 0,1-1-1 16,1-7-1-16,-2 8-2 16,-7-11-4-16,11 25-13 15,-15-18-20-15,-11 6 1 16,-20 4-1-16,0 0 1 15</inkml:trace>
  <inkml:trace contextRef="#ctx0" brushRef="#br0" timeOffset="86004.8326">16291 3370 74 0,'30'0'39'15,"7"-2"-1"-15,6 2 0 16,-5-10-31 0,14 8-2-16,-11-1-3 15,-7-3-5-15,15 10-28 0,-22-4-8 16,-8 0 1-16,-19 0-2 16</inkml:trace>
  <inkml:trace contextRef="#ctx0" brushRef="#br0" timeOffset="89780.0974">17656 2773 45 0,'0'0'30'0,"14"-19"-2"16,-14 19-3-16,0 0-8 15,0 0-5-15,19-8-4 16,-19 8-2-16,0 0-2 15,10-23-1-15,-10 23 1 16,11-21 1-16,-11 21-1 16,8-19 1-16,-8 19-1 15,2-27 0-15,-2 27 0 16,4-28-1-16,-4 28-1 0,2-33 1 16,-2 33-1-16,2-33 0 15,-2 33 1-15,-8-17-2 16,8 17 2-16,-29 6-1 15,6 17 1-15,-8 9-1 16,-4 22 0-16,-1 6-1 16,1 16 1-16,0 13-1 15,8 6 0-15,8 1 0 16,9-11-1-16,12-3 0 16,12-16 0-16,11-9 0 15,7-17 1-15,9-19-1 16,9-13 0-16,4-16 0 0,-4-7-1 15,-2-16 1-15,-5-7 0 16,-5-12 0-16,-9-4 0 16,-5 1 0-16,-11 5-1 15,-5 2 2 1,-1 5-1-16,-5 13 0 0,0 9 1 16,-2 19-1-16,0 0 1 15,8 28 0-15,0 7 0 16,1 5 0-16,3 10-1 15,1 0 1-15,1 2 0 16,5-2-1-16,-3-10 0 16,3-6-1-16,-2-13 0 15,3-5-1-15,-20-16-1 0,34 6-3 16,-28-24-5-16,17 11-21 16,-25-20-11-16,-3 0 0 15,-19-8 1-15</inkml:trace>
  <inkml:trace contextRef="#ctx0" brushRef="#br0" timeOffset="89951.1578">17737 3067 69 0,'-27'-14'40'15,"27"14"1"-15,-11-21-1 16,32 31-25-16,0-24-5 16,29 14-3-16,-2-7-2 15,12-1-3-15,0 2-2 16,-2-1-4-16,4 11-5 0,-30-8-31 15,13 6-1-15,-18-6 0 16,-8 4-1-16</inkml:trace>
  <inkml:trace contextRef="#ctx0" brushRef="#br0" timeOffset="90706.9498">18387 2791 64 0,'0'0'39'0,"8"-21"2"15,-8 21 0-15,0 0-26 16,0 0-4-16,17 24-1 16,-5 7-4-16,-6-2-1 15,5 13-1-15,-1 4-2 16,5 4 0-16,-7-4 0 16,5 0-1-16,-7-6-1 15,4-3 1-15,-6-12-1 16,2-8 0-16,-6-17 0 15,0 0-1-15,0 0 1 16,0 0-1-16,-12-42 0 16,2 7-1-16,8-5 1 15,-3-6 0-15,5-4 0 0,0 2 0 16,5-2 1-16,7 8 0 16,3 11 0-16,7 3 1 15,-1 12 0-15,6 12-1 16,0 10 1-16,0 11 0 15,4 8 0-15,-8 12 1 16,-2 1-1-16,-2 6 0 16,-5 4 0-16,-4-4 0 0,-5-1 0 15,-1-11 0 1,-4-5-1-16,0-10 0 16,0-17 0-16,0 18 0 15,0-18 0-15,4-25-1 0,4 0 1 16,1-8 0-16,7-7-1 15,1-6 0-15,4 0 0 16,4-2 1-16,2 6 0 16,4 9-1-16,0 6 2 15,-2 12-1-15,0 9 0 16,0 14 0-16,-6 9 0 16,-4 10 0-16,-3 7 1 15,-7 7-1-15,-1 7-2 16,-4 0 0-16,-2 3-3 15,-6-12-2-15,20 9-24 16,-16-22-11-16,7-4-1 16,-7-22 0-16</inkml:trace>
  <inkml:trace contextRef="#ctx0" brushRef="#br0" timeOffset="90919.753">19386 2994 87 0,'18'8'42'15,"-18"-8"1"-15,25 28-1 16,-29-5-31-16,15 14-2 16,-11-3-5-16,4 10 0 15,-4-5-2-15,0-3-2 16,0-1-1-16,0-12-3 16,8 0-3-16,-8-23-16 15,8-19-18-15,-2-1-3 0,3-4 2 16,-1-13 0-16</inkml:trace>
  <inkml:trace contextRef="#ctx0" brushRef="#br0" timeOffset="91732.3689">19672 2758 89 0,'0'0'42'15,"0"0"0"-15,0 0 0 16,0 0-32-16,15 17-3 16,-11 6-2-16,10 10-2 15,-9 5 0-15,7 8-2 16,-6 6 1-16,3 0-2 16,-5-4 1-16,0-2 0 15,4-8-1-15,-4-7 0 16,3-8-1-16,-7-23 1 0,0 0-1 15,18-4 0 1,-11-23 0-16,-3-3 0 16,0-11-1-16,-2-7 0 0,4-9 1 15,2-5-1-15,1 5 2 16,3-1-1-16,1 12 1 16,7-2-1-16,1 14 2 15,4 11 1-15,0 11-1 16,0 18 0-16,-4 11 0 15,2 18 1-15,-5 7 0 16,-1 10 0-16,-7 1-1 16,-1 3 0-16,-5 2-1 15,-2-8 1-15,0-6-1 16,-4-14 1-16,2-7-1 16,0-23 0-16,0 0 0 15,0 0-1-15,0 0 1 0,-13-32-1 16,17-1 0-16,3-9 0 15,7-6 0-15,7-8 0 16,6 5 0-16,2-3 0 16,8 6 1-16,-3 4 0 15,1 7 0-15,2 12 1 16,-6 10-1-16,-3 17 1 16,-2 8 0-16,-3 13 0 15,-8 7 0-15,-3 11 0 16,-3 5-1-16,-5 2 0 15,-4 1-1-15,-2-4 0 16,2-3-2-16,-7-13-4 0,24-1-30 16,-17-28-6-16,13 19-2 15,-13-19 2-15</inkml:trace>
  <inkml:trace contextRef="#ctx0" brushRef="#br0" timeOffset="92167.4119">20582 3025 80 0,'0'0'41'0,"10"-20"0"16,9 13-2-16,-3-11-30 0,16 13-2 15,-7-11-1-15,8 13-1 16,-2-9-1-16,0 10-1 15,-4-6-1-15,-2 12 1 16,-6 6-1-16,-19-10-1 16,25 31 0-16,-23-10 0 15,-6 4 0-15,-3 1-1 16,-9 3 0-16,1 2 1 16,-3-8-1-16,3 2 1 15,0-6-1-15,15-19 1 16,-18 23 0-16,18-23-1 15,0 0 0-15,20 8 1 16,1-14-1-16,13-4 0 0,11 1 0 16,11 1 0-16,7-1-1 15,3-3 0-15,5 2 0 16,-1-1-2 0,-1 9-2-16,-21-11-5 0,10 9-33 15,-40-6-1-15,-18 10 1 16,-18-11-1-16</inkml:trace>
  <inkml:trace contextRef="#ctx0" brushRef="#br0" timeOffset="92803.6966">18777 3577 39 0,'-19'-13'37'0,"19"13"0"16,-27 5-1-16,0-20-16 16,27 15-4-16,0 0-2 15,0 0-5-15,19-6-1 16,21 6-3-16,10-7 0 15,31 5 0-15,20-10-1 0,26 3-1 16,24-5-1-16,18 1 0 16,14-5 0-16,5 3 0 15,-5-2-2-15,-15 3 1 16,-22 1-1-16,-24 1-1 16,-30 5 0-16,-32-3-4 15,-21 12-5-15,-39-2-32 16,-23-11-1-16,-14 5-1 15,-6 0 0-15</inkml:trace>
  <inkml:trace contextRef="#ctx0" brushRef="#br0" timeOffset="94031.348">19645 4179 40 0,'19'-27'35'16,"-19"27"1"-16,0 0-12 15,2-30-3-15,-2 30-5 16,0-19-4-16,0 19-2 16,0 0-2-16,-23-8-3 15,-4 10-1-15,-4 13 0 16,-11 6-2-16,-5 14 1 15,-9 7-2-15,4 6 0 0,2 4 0 16,8 1 0-16,7-1-1 16,16 2 0-16,15-10 1 15,13-11-1-15,18-12 0 16,8-10 0-16,11-9 0 16,3-13-1-16,5-10 1 15,-4-18-1-15,0-9 0 16,-8-9-1-16,-3-12 1 15,-2-10-1-15,-7-3 0 16,-4-5 0-16,-9 3 0 16,-5 3 2-16,-11 7 0 15,-1 14 2-15,-5 8-1 0,-7 23 2 16,-1 10 0-16,13 19 0 16,-27 16 0-16,19 16-1 15,6 18 1-15,2 12-1 16,2 8 0-16,7 9-2 15,-3 0 2-15,8-1-1 16,-1-9-1-16,3-7 1 16,-1-10-2-16,-1-16 0 15,1-9-1-15,-15-27-2 16,23 21-4-16,-27-48-16 16,4 27-18-16,10-44 0 15,-8 13 0-15,-2-11 0 16</inkml:trace>
  <inkml:trace contextRef="#ctx0" brushRef="#br0" timeOffset="94503.5254">20025 3748 44 0,'17'-4'37'16,"2"-6"0"-16,6 3 1 15,8 16-20-15,-10-26-5 0,26 23-4 16,-20-16-1-16,15 16-3 16,-13-6 0-16,2 15-1 15,-16-3 0-15,-4 11-2 16,-13-2 0-16,-9 4 0 15,-10 2 0-15,-7 0-1 16,-3-3 1-16,-3-1 0 16,3-3-1-16,6-3 0 15,1-7 1-15,22-10 0 16,0 0 0-16,0 0-1 16,0 0 1-16,39 11 0 15,-8-15-1-15,9-2 0 16,11 3 0-16,4-3 0 0,5-2 0 15,-2 1-1-15,0-3 0 16,-4 2-1-16,-4 2-1 16,-13-1-3-16,-3 13-5 15,-16-8-34-15,-18 2-1 16,0 0 1-16,0 0-1 16</inkml:trace>
  <inkml:trace contextRef="#ctx0" brushRef="#br0" timeOffset="117531.7604">2588 6002 47 0,'0'0'32'16,"0"0"-8"-16,0 0-2 15,-4-33-4-15,4 33-6 16,0 0-2-16,-5-19-3 15,5 19-2-15,2-21-2 16,-2 21 0-16,5-25-1 16,-5 25 1-16,0-23 0 0,0 23-1 15,2-21 1-15,-2 21 0 16,-11-21 0-16,11 21-1 16,-14-20 1-16,14 20-1 15,-8-17-1-15,8 17 0 16,-5-17 0-16,5 17 0 15,-8-25 0-15,8 25 0 16,-10-21 0-16,10 21 0 16,-11-21 0-16,11 21 0 15,-18-18 0-15,18 18-1 16,-25-13 1-16,25 13-1 16,-32-11 1-16,12 1-1 15,1 6 1-15,0 0-1 0,-1 0 0 16,3 1 1-16,-2 3-1 15,1-2 0 1,18 2 0-16,-34 0 1 0,34 0-1 16,-35-2 0-16,18 0 0 15,-5 2 0-15,1 2 0 16,-4 0 0-16,0 2 0 16,-4 1 0-16,0 5 1 15,-4 1-1-15,1 3 1 16,1-3-1-16,-2 1 1 15,8-3-1-15,2-1 1 16,3-2-1-16,3 1 0 16,17-7 1-16,-31 12-1 0,12-6 1 15,19-6-1-15,-37 19 0 16,14-6 0 0,2 3 0-16,-4-1 1 15,2 4-1-15,0 0 0 0,-3 3 1 16,-1 4 0-16,2 1-1 15,-2 8 1-15,2-1-1 16,0 3 0-16,0-1 1 16,4 3 0-16,0-1 0 15,3 0-1-15,-3 3 2 16,6 1-2-16,-5-4 2 16,5 4-2-16,0 2 1 0,3 2 0 15,-3 2-1-15,9-2 0 16,2 0 0-1,2 1 1-15,2 2-1 16,4 3 0-16,0 0 0 0,3-2 1 16,7 4-2-16,-3-1 2 15,5 5-2-15,-5-4 2 16,11-1-2-16,-3-1 1 16,4-4 0-16,-2-2-1 15,1-6 1-15,1-1 0 16,-2-5 0-16,4-5-1 15,-2 2 1-15,4-6 0 16,2-4 1-16,4 0-1 16,4-2 0-16,-1 2 0 15,5 0 1-15,5 0-1 16,2-2 0-16,0 1 0 16,1-1 1-16,-1-4-1 0,0-1 0 15,2-5 0-15,2-1 0 16,-5-4 0-16,3-2 1 15,-4-2-1-15,0 2 0 16,1 1 0-16,3-1 0 16,-2 2 1-16,0-6-1 15,2 4-1-15,-1-8 1 16,-3-3 1-16,4-3-2 16,-2-7 1-16,-5 2 0 0,1-4 0 15,-2 0 1 1,-3-4-1-16,-2 2 1 15,7-4-1-15,0-4 0 16,3-1 1-16,-3-7-1 0,2 1 1 16,-3-1 0-16,-3-1-1 15,-1 4 1-15,-8-1 0 16,-4-5 0-16,-4 0-1 16,-6-8 0-16,1-2 0 15,-3-9 0-15,-1-8 0 16,-3 4 0-16,-3-6 0 15,-4 0 0-15,-6 0 0 16,-2 5 0-16,-2 1 0 16,-4 6 0-16,-3 1 0 15,-1-5 0-15,-1 1 0 16,-6 9 0-16,0-1 0 16,-10 4-1-16,-2 4 1 0,-8-2-1 15,1 6 1-15,-10 2 0 16,-2 7 1-16,-2 1-2 15,-6 3 1-15,4 6 0 16,-4 2 0-16,0 5 0 16,-9 3-1-16,5 3 1 15,-1 3-1-15,5 3-1 16,4 2-2-16,10 8-3 16,-8-16-26-16,19 18-11 15,8-5 0-15,10 5-1 16</inkml:trace>
  <inkml:trace contextRef="#ctx0" brushRef="#br0" timeOffset="119422.9624">2783 6326 48 0,'0'0'33'16,"0"0"-5"-16,-17-8-3 0,17 8-7 16,0 0-4-16,0 0-4 15,-27-2-2-15,27 2-2 16,0 0-2-16,0 0 0 15,0 0 0-15,0 0-1 16,0 0 0-16,0 0-1 16,0 0 0-16,0 0 0 15,0 0-1-15,0 0 0 16,0 0 0-16,17-17 0 16,-17 17 0-16,19 0 0 15,-19 0 0-15,25-6 1 16,-25 6-1-16,29 0 0 15,-29 0-1-15,37 0 1 0,-14 0-1 16,2-4 1-16,4 4-1 16,-2 0 1-16,6-2-1 15,-2 4 0-15,-2 0 0 16,2 2 1-16,-2 0-1 16,0 2 0-16,1-1 0 15,3-5 0-15,-2 6 0 16,6-4 0-16,1 0 0 15,3 0 0-15,-1 0 0 16,1 2 0-16,-1-2 0 16,5 1 0-16,-5-1 0 15,1 0 0-15,-1-4 0 0,-1 0 0 16,1 2 0-16,1-1 0 16,-3-1 0-16,1 2 0 15,-1-4 0-15,3 4 0 16,5 0-1-1,8 2 1-15,0-2 1 0,8 2-2 16,9-2 2-16,5 0-2 16,5 2 2-16,2-2-1 15,-2 0 0-15,-4-2 0 16,6 2 0-16,-2-4 0 16,-2 2 0-16,0 0 0 15,2 0 0-15,2 0 0 16,2 0 0-16,3 2 0 0,3-2-1 15,0-2 1-15,-1 3 0 16,3-5 0-16,-2 2 0 16,-1 2 0-1,1-2 0-15,-2 0 0 0,-3 1 0 16,-3 1 0-16,0 0 1 16,2 0-2-16,0 2 2 15,4-4-1-15,3 2-1 16,5-2 1-16,3 4 0 15,4-2 0-15,2 0 0 16,4 0 0-16,-2-1 0 16,-2 1 0-16,-2 0 1 15,-3 4-2-15,1-4 2 0,-2 2-1 16,3 0 0-16,-3 2 0 16,0-2 1-1,-2 0-2-15,1-2 1 16,-8-2 0-16,-3 2 0 0,-1-2 0 15,-8 2 0-15,-4-2 0 16,-3 2 1-16,-1-1-1 16,-1 1 0-16,3-4 0 15,-2-2-1-15,2-1 1 16,1-3-1-16,1 1 1 16,-2-1-2-16,1 3 2 15,-7-3-1-15,-7 6 1 16,-6 2 0-16,-14 1 0 15,-5 3 0-15,-12-2 0 16,-23 2 0-16,25 0 0 16,-25 0 1-16,0 0-1 15,0 0 0-15,0 0 0 0,0 0 1 16,0 0-1-16,-2 23-1 16,2-23-2-16,-7 23-3 15,-11-17-33-15,18-6-2 16,-9 19 0-16,9-19-2 15</inkml:trace>
  <inkml:trace contextRef="#ctx0" brushRef="#br0" timeOffset="121483.6569">9968 5902 32 0,'0'0'35'16,"21"-19"2"-16,-21 19 0 15,4-31-17-15,15 35-6 16,-26-25-2-16,7 21-2 16,0 0-3-16,0 0-1 15,0 0-2-15,0 0 0 16,-18 2-1-16,1 19 0 0,-4 8-2 16,-1 7 1-16,1 8-2 15,2 4 1-15,5 0 0 16,12 0 0-1,16-8 0-15,13-7 0 0,10-10-1 16,13-14 1-16,4-9 0 16,9-11-1-16,-3-12 1 15,2-10 0-15,-10-7-2 16,-10-4 1-16,-13-6 2 16,-15 0-1-16,-14-4 0 15,-12 3-1-15,-9 1 2 16,-12 8-2-16,-5 3 1 15,-3 7-2-15,7 9-1 0,-1 0-3 16,16 26-7-16,19-3-31 16,-27 10 0-1,27-10-1-15,-20 35 1 16</inkml:trace>
  <inkml:trace contextRef="#ctx0" brushRef="#br0" timeOffset="127160.1464">1958 6773 32 0,'17'-19'36'0,"-17"19"1"15,0 0 0-15,10-35-15 16,7 41-8-16,-17-6-3 16,0 0-2-16,0 0-2 0,0 0-2 15,0 0-1-15,0 0-1 16,0 0 0-16,4 30-1 15,-4-12 0-15,2 5 0 16,-2-2-1-16,0 2 0 16,2-4 0-16,0 0 0 15,-2-19-1-15,13 33 1 16,-13-33-1-16,17 19 0 16,-17-19 0-16,29 13 0 15,-29-13 0-15,31 6 0 16,-13-4 1-16,-1-4-1 15,2 0 0-15,2 0 0 16,-1-3 0-16,3-1 0 0,0 2-1 16,0-2 1-16,0 0-1 15,-5-5-2-15,-1 7-1 16,-7-13-3 0,9 23-8-16,-19-6-25 0,0-23-1 15,0 23-1-15,-8-31 2 16</inkml:trace>
  <inkml:trace contextRef="#ctx0" brushRef="#br0" timeOffset="127587.6086">1969 6472 16 0,'0'17'34'16,"0"-17"0"-16,0 0 1 16,0 0-14-16,0 0-7 15,0 0-2 1,0 0-3-16,33 4-3 16,-33-4-2-16,44-8-1 0,-19 0-2 15,6 6-1-15,0-1-1 16,-6-1-2-16,4 9-5 15,-29-5-12-15,25-13-16 16,-25 13-1-16,0 0 1 16,0 21 0-16</inkml:trace>
  <inkml:trace contextRef="#ctx0" brushRef="#br0" timeOffset="127874.5689">1927 6784 34 0,'0'0'36'16,"0"0"0"-16,0 0 0 16,21-2-16-16,2 12-8 15,-23-10-3-15,39-15-3 16,-20 5-1-16,12 8-2 15,-4-8 0-15,0 5-2 16,-4-3 0-16,-2 0-2 16,0 8-3-16,-21 0-12 15,14-19-23-15,-14 19 1 16,0 0-1-16,0 0 1 0</inkml:trace>
  <inkml:trace contextRef="#ctx0" brushRef="#br0" timeOffset="133406.8725">6162 6078 9 0,'0'0'30'0,"0"-17"0"16,0 17-7-16,0 0-4 16,-7-25-3-16,7 25-3 15,0 0-3-15,0 0-2 16,-10-21-1-16,10 21-2 15,0 0 0-15,0 0-1 0,-17-4 0 16,17 4-1-16,-31 17 0 16,13 3-1-16,-5-1 0 15,2 10 0-15,0-1 0 16,3 7-1-16,5 1 1 16,9 1-1-16,4-3 1 15,8-1-2-15,5 0 2 16,5-7-1-16,5-1-1 15,2-5 0-15,0-9 0 16,8-3 1-16,-2-10-1 16,3-10 0-16,-3-5 1 15,0-6 0-15,-6-8-2 16,0-3 2-16,-5-5-1 0,-9-1 0 16,-7 2 1-16,-6 5 0 15,-6 1-1-15,-5 5 1 16,-8 0 1-1,-3 8-1-15,-3 5 1 0,0 7-1 16,0 3-1-16,2 8 0 16,2 3 0-16,4 9-1 15,9 5 0-15,5-4-1 16,6 8-2-16,-1-25-12 16,12 21-23-16,11-17-1 15,0-6 0-15,2-10-1 16</inkml:trace>
  <inkml:trace contextRef="#ctx0" brushRef="#br0" timeOffset="134839.5466">5559 5012 1 0,'0'0'18'0,"0"0"11"16,21-4-3-16,-21 4-12 0,0 0 0 15,25 4-1-15,-25-4-2 16,0 0-2-16,0 0-3 16,21 9-1-16,-21-9-2 15,0 0 0-15,19 12-1 16,-19-12 0-16,22 15-2 16,-22-15 0-16,29 21 0 15,-10-9-1-15,4 5-1 0,-6-7-2 16,10 7-2-1,-9-11-2-15,11 11-4 16,-29-17-7-16,27 2-13 16,-27-2 2-16,0 0-1 15</inkml:trace>
  <inkml:trace contextRef="#ctx0" brushRef="#br0" timeOffset="135095.5227">5956 5342 7 0,'0'0'26'15,"0"0"0"-15,2 21-5 0,-2-21-12 16,8 21-3-16,-8-21-2 15,5 33-6-15,1-8-7 16,4 5-13-16,-10-30-4 16,9 48 0-16,-9-48 13 15</inkml:trace>
  <inkml:trace contextRef="#ctx0" brushRef="#br0" timeOffset="135275.5314">6049 5750 1 0,'5'20'16'0,"-5"-20"5"16,0 0-14-16,0 0-12 16,0 0-11-16,12 32-2 15,-12-32 13-15</inkml:trace>
  <inkml:trace contextRef="#ctx0" brushRef="#br0" timeOffset="135461.7513">6157 6101 1 0,'2'37'12'16,"-2"-37"4"-16,3 25-10 15,5 5-22-15,-8-30-2 16,-6 37 18-16</inkml:trace>
  <inkml:trace contextRef="#ctx0" brushRef="#br0" timeOffset="135624.105">6157 6544 1 0,'-6'43'18'16,"6"-43"3"-16,-4 34-5 0,6-7-30 15,-21-25-6-15,26 25-1 16,-26-25 21-16</inkml:trace>
  <inkml:trace contextRef="#ctx0" brushRef="#br0" timeOffset="135811.3563">6151 7012 34 0,'0'0'30'16,"-10"35"-1"-16,10-35-10 0,-29 35-14 15,22-18-12-15,7-17-17 16,-16 32-5-1,16-32 0-15,-13 29 2 16</inkml:trace>
  <inkml:trace contextRef="#ctx0" brushRef="#br0" timeOffset="135951.7679">5939 7473 23 0,'-16'34'23'15,"-24"-30"-12"-15,15 0-17 16,15 13-17-16,-19-24-3 0</inkml:trace>
  <inkml:trace contextRef="#ctx0" brushRef="#br0" timeOffset="136127.1808">5537 7903 1 0,'-13'38'26'0,"-20"-29"-1"16,27 22 0-16,-19-23-23 15,8-8-18-15,21 21-8 16,-24-31-1-16,20 10 12 16</inkml:trace>
  <inkml:trace contextRef="#ctx0" brushRef="#br0" timeOffset="136239.6778">5292 8102 1 0,'0'25'13'16,"-19"-15"-12"-16,19-10-3 15,-11 17-10-15,-13-33 12 16</inkml:trace>
  <inkml:trace contextRef="#ctx0" brushRef="#br0" timeOffset="138620.3651">4100 5601 42 0,'0'0'33'0,"0"0"1"0,0 0-10 16,0 0-9-16,18-10-4 16,-18 10-2-1,0 0-1-15,0 0-2 0,9 25-1 16,-5-8-1-16,8 14 0 16,-4-2-1-16,7 5-1 15,-3 1 0-15,3 1 0 16,-1-5-1-16,-5-8 0 15,1-4 0-15,-10-19 0 16,9 23 1-16,-9-23-1 16,0 0 0-16,0 0 0 15,-9-19 0-15,5 2 0 16,2-10 0-16,4-4-1 16,2-7 1-16,9-2-1 15,1-8 1-15,9 2-1 16,0 1 1-16,4 7-1 0,2 7 0 15,0 8 0-15,0 8-1 16,0 11 0-16,6 16-2 16,-8-1-5-16,17 16-31 15,-19 2-1-15,0 3 0 16,-6-3-2-16</inkml:trace>
  <inkml:trace contextRef="#ctx0" brushRef="#br0" timeOffset="139715.3909">5536 6032 34 0,'0'0'32'15,"0"0"0"-15,5-21-10 16,-5 21-6-16,0 0-2 16,0 0-3-16,0 0-2 15,0 0-2-15,0 0-1 16,0 0-1-16,0 0-2 15,29 6 0-15,-29-6 0 16,29-4-1-16,-10 2 0 16,7 4 0-16,-1 0-1 15,2 2 1-15,2 0-1 16,-1 1-1-16,5-1 1 16,-2 2-1-16,-2-2 1 15,0 2-1-15,-4-3 0 0,-6 1 0 16,-19-4 2-16,23 14-1 15,-23-14 1-15,0 27-1 16,-7-10 1-16,-3 2 0 16,-3-2 0-16,-1 4 0 15,-5-3 1-15,1 3-1 16,-1-6 0-16,2 2 0 16,-2-1 0-16,1-3 0 15,18-13 0-15,-29 27-2 0,29-27 0 16,-17 19-1-1,17-19-1-15,0 0-3 16,11 23-25-16,-11-23-13 16,0 0 0-16,0 0 1 0</inkml:trace>
  <inkml:trace contextRef="#ctx0" brushRef="#br0" timeOffset="141754.382">5593 6063 16 0,'0'0'30'0,"0"0"2"16,4-23-8-16,-4 23-5 15,0 0-3-15,0 0-3 16,-25-19-2-16,25 19-1 0,0 0-3 16,0 0 0-16,0 0-2 15,0 0-1 1,0 0 0-16,0 0-2 16,0 0 0-16,0 0-1 15,0 0 0-15,33 4 0 0,-14 3 0 16,8 3-1-16,0 1 1 15,6 5-1-15,6-1 0 16,-3 4 0-16,5-1 0 16,-1 1 0-16,1-6 0 15,-3-1 0-15,-3-5-1 16,0-1 2-16,-12-2-1 16,0 0 1-16,-23-4 0 15,25 2 0-15,-25-2 0 16,0 0 0-16,0 0 0 15,0 0 1-15,-29 21 0 16,12-10-1-16,-4 3 1 0,-3 3-1 16,-3 6 0-16,0 2 0 15,-3 4 0-15,-3 1 0 16,-2-1-1-16,4 2 1 16,-2-4 0-16,6 0 0 15,2-8 0-15,6 0-1 16,2-8 2-16,17-11-2 15,-20 14 1-15,20-14 0 16,0 0-1-16,0 0 1 16,0 0 0-16,0 0-1 15,0 0 0-15,0 0 0 16,0 0 0-16,0 0 0 16,0 0 0-16,0 0-1 0,0 0 1 15,0 0 0-15,0 0 0 16,0 0 0-16,0 0 0 15,0 0 0-15,0 0 0 16,0 0-1-16,24-19 1 16,-24 19 0-16,38-29 0 15,-17 12-1-15,6-3 1 16,0-3 0-16,0-1 0 16,-3-3 0-16,-1 2 0 15,-4 6 0-15,-4-3 0 16,1 3-1-16,-3 2-1 15,-13 17 2-15,23-27-2 16,-23 27 2-16,24-19-2 0,-24 19 3 16,0 0-3-16,19-10 2 15,-19 10 0-15,0 0 0 16,0 0 0 0,0 0 0-16,0 0 1 0,-17-2-1 15,17 2 0-15,-26-7 1 16,9 1-1-16,-8 0 0 15,-2-3 0-15,-4-1 0 16,0 2 0-16,-5-1-1 16,9 3 0-16,-8-4-4 15,16 22-7-15,1-20-29 16,1 3 0-16,17 5-1 16,-17-18 1-16</inkml:trace>
  <inkml:trace contextRef="#ctx0" brushRef="#br0" timeOffset="148316.2851">11185 5129 9 0,'0'0'15'0,"0"0"0"16,0 0-2-16,0 0 2 15,0 0-2-15,0-21 0 16,0 21-3-16,0 0 1 16,0 0-2-16,14-19-1 15,-14 19-1-15,0 0-1 16,0 0 0-16,-2-18-1 16,2 18 0-16,0 0 0 15,0 0-2-15,0 0 1 16,0 0-2-16,0 0 0 15,0 0 0-15,0 0 0 16,0 0 0-16,0 0 0 0,-20-5 0 16,20 5 0-1,0 0-1-15,-23 7 1 16,23-7-1-16,-17 6 1 16,17-6-1-16,-18 13 0 0,18-13-1 15,-17 14 1-15,17-14 0 16,-19 17 0-16,19-17 0 15,-16 19 0-15,16-19 0 16,-9 18-1-16,9-18 1 16,-4 19-1-16,4-19 1 15,0 17-1-15,0-17 0 16,0 25 1-16,0-25-1 16,-2 27 1-16,2-27 0 15,2 29-1-15,-2-29 1 0,2 26-1 16,-2-26 0-1,4 20 0-15,-4-20 0 16,0 0 0-16,5 19 0 0,-5-19 0 16,0 0 1-16,12 17-1 15,-12-17 0-15,0 0 1 16,19 19 0-16,-19-19-1 16,0 0 0-16,20 10 1 15,-20-10-1-15,0 0 0 16,0 0 0-16,0 0 1 15,19 0-1-15,-19 0 1 0,0 0-1 16,0 0 0-16,0 0 0 16,19-10 1-1,-19 10-1-15,0 0 0 16,16-19 1-16,-16 19-1 16,0 0 1-16,17-23-1 0,-17 23 0 15,10-17 0-15,-10 17 0 16,11-19 1-16,-11 19-1 15,10-18 0-15,-10 18 0 16,9-19 0-16,-9 19 0 16,12-17 1-16,-12 17-1 15,0 0 0-15,14-19 0 16,-14 19-1-16,0 0 2 16,9-18-1-16,-9 18-1 15,0 0 2-15,10-19-1 16,-10 19 0-16,0 0 0 15,9-19 0-15,-9 19 1 0,0 0-1 16,10-17 0-16,-10 17-1 16,0 0 1-16,0 0 1 15,12-17-1-15,-12 17 0 16,0 0 0-16,0 0 0 16,17-16 0-16,-17 16 0 15,0 0 0-15,0 0 0 16,19-17 0-16,-19 17 0 15,0 0 0-15,0 0 0 16,22-15 1-16,-22 15-1 16,0 0 0-16,21-10 0 15,-21 10-1-15,17-6 1 16,-17 6 1-16,17-4-1 0,-17 4-1 16,18 0 2-16,-18 0-1 15,17-2 0-15,-17 2 0 16,0 0 0-1,25 2 0-15,-25-2 0 0,23 0 0 16,-23 0 0-16,25 4 1 16,-25-4-2-16,31 6 2 15,-13-4-1-15,1 0 0 16,-2 2 0-16,1-2 0 16,-1 1 0-16,-17-3 0 15,31 8 0-15,-31-8 0 16,25 14 0-16,-25-14 0 15,23 11 1-15,-23-11-1 16,25 12 0-16,-25-12 0 16,20 7 0-16,-20-7 0 15,0 0 0-15,21 8 0 16,-21-8 0-16,0 0 0 0,0 0 0 16,0 0 0-16,17 17 1 15,-17-17-1-15,0 0 0 16,0 0 0-16,6 17 0 15,-6-17 1-15,0 0 0 16,0 20-1-16,0-20 0 16,0 17 0-16,0-17 0 15,0 0 1-15,-4 17-1 16,4-17 0-16,0 0 0 16,-15 17 1-16,15-17-1 15,0 0 0-15,-25 20 0 0,25-20 0 16,0 0 1-1,-22 13-1-15,22-13 0 0,0 0 0 16,0 0 0-16,-23 10 1 16,23-10-1-16,0 0 0 15,-19 3 0-15,19-3 0 16,0 0 0-16,-21 2 0 16,21-2 1-16,-18-2-2 15,18 2 2-15,-17-2-1 16,17 2-1-16,-19 0 1 15,19 0 1-15,-20-1-1 16,20 1-1-16,-19-4 2 16,19 4-1-16,-19-4 0 15,19 4 0-15,-20-4 0 16,20 4 0-16,0 0 0 0,-23-10 0 16,23 10 0-16,0 0 0 15,-19-15 1-15,19 15-1 16,-17-13 0-16,17 13 0 15,-22-12 0-15,22 12 0 16,-23-7 0-16,23 7 0 16,0 0 0-16,-23-18 0 15,23 18 0-15,0 0 0 16,-13-21 0-16,13 21 0 16,0 0 0-16,-12-17 0 15,12 17 0-15,0 0 1 16,-10-17-1-16,10 17 0 0,0 0 0 15,-7-21 0-15,7 21 0 16,0 0 0-16,-8-18 0 16,8 18 0-16,0 0 0 15,0 0 0-15,0 0 0 16,-19-15 0-16,19 15 0 16,0 0 0-16,0 0 0 15,0 0 0-15,0 0 0 16,-20-14 0-16,20 14 0 15,0 0 0-15,0 0 0 16,0 0 0-16,-17-11 0 16,17 11 0-16,0 0 0 15,0 0 0-15,0 0 0 0,0 0 0 16,0 0 0-16,0 0-1 16,0 0 1-16,0 0-2 15,0 0-2 1,0 0-4-16,-17-8-33 0,17 8-1 15,0 0 1-15,0-25-2 16</inkml:trace>
  <inkml:trace contextRef="#ctx0" brushRef="#br0" timeOffset="158587.3648">9966 5273 30 0,'19'-16'22'16,"-19"16"-1"-16,8-17-2 16,-8 17-2-16,10-17-2 0,-10 17-2 15,0 0-2-15,23-14-2 16,-23 14-2-16,0 0-2 15,6-19 0-15,-6 19-1 16,0 0 0-16,11 25-1 16,-13-8 1-16,6 12-1 15,-6 0 0-15,6 4-1 16,-4-3 1-16,4 3-2 16,-2-8 0-16,2-2 1 15,-4-23-2-15,5 25 1 16,-5-25-1-16,0 0 1 15,0 0-1-15,4-25 0 16,-6 4 1-16,2-4-1 0,0-4 0 16,2-4 0-16,0 1-1 15,2 1 1 1,2-1 0-16,4 1-1 16,3 6 0-16,2 2 0 0,7 6-1 15,1 1 0-15,6 9-2 16,-2-1-1-16,13 18-3 15,-19-16-7-15,16 13-23 16,-8 5 1-16,-4-1 0 16,0 3 0-16</inkml:trace>
  <inkml:trace contextRef="#ctx0" brushRef="#br0" timeOffset="158886.6088">10377 5242 26 0,'0'0'33'0,"0"0"1"15,0 0 0-15,35-10-20 16,-20-9-4-16,22 15-3 16,-7-13-4-16,11 6-3 15,1 5-4-15,-11-9-10 16,4 3-19-16,-2 14-1 16,-33-2 0-16,23 0 0 0</inkml:trace>
  <inkml:trace contextRef="#ctx0" brushRef="#br0" timeOffset="159055.4664">10302 5369 31 0,'0'0'33'16,"23"5"1"-16,11-8-1 16,13-5-23-16,-9-6-6 15,7 1-18-15,-13-6-16 16,13 13-2-16,-20-9-1 15</inkml:trace>
  <inkml:trace contextRef="#ctx0" brushRef="#br0" timeOffset="160186.7587">10695 6078 26 0,'0'0'34'0,"0"0"-1"16,0 0-9-16,2-25-5 15,15 27-3-15,-17-2-4 16,0 0-4-16,-3-19-1 15,3 19-2-15,0 0 0 0,1 25 0 16,-12-6 0 0,7 10-2-16,-8 0 1 15,7 5-2-15,-1 5 1 16,4 5-2-16,2-4 1 0,6-5-2 16,3-5 1-16,9-3-1 15,-1-8-1-15,4-5 1 16,2-8 0-16,3-8 0 15,1-8 0-15,-2-5 0 16,0-6 0-16,-2-8-1 16,0-6-1-16,-4-3 1 15,-7-2-1-15,-3-3 1 16,-3 3-1-16,-2 2 2 16,-6 3-1-16,-2 8 1 15,0 4 1-15,4 23-1 16,-7-23 1-16,7 23 0 15,0 0-1-15,-10 20 1 0,10 1 0 16,2 6 0-16,0 3 1 16,4 5-1-16,1-1 0 15,3 3 0-15,0-7 0 16,3-1 0-16,-1-4 0 16,-1-8-3-16,3 3-1 15,-14-20-1-15,27 24-5 16,-27-24-25-16,0 0-7 15,0 0 2-15,0 0-1 16</inkml:trace>
  <inkml:trace contextRef="#ctx0" brushRef="#br0" timeOffset="160622.9429">11156 6145 33 0,'0'0'34'16,"0"0"1"-16,0 0-6 16,10 18-13-16,-10-18-7 15,21-8 0-15,-21 8-6 16,35-10 1-16,-14 5-3 15,4 5 1-15,0-4-1 16,-2 2-1-16,0 2-1 16,-5-2-3-16,5 12-6 15,-23-10-22-15,0 0-3 0,0 0-1 16,0 0 1-16</inkml:trace>
  <inkml:trace contextRef="#ctx0" brushRef="#br0" timeOffset="160815.5142">11137 6236 32 0,'0'0'36'0,"0"0"-1"15,17 15 2-15,16-7-18 16,-33-8-6-16,46-8-4 16,-28 0-4-16,9 6-3 15,-4 0-3-15,-23 2-7 16,42-9-27-16,-42 9 0 0,0 0-2 15,18 2 1 1</inkml:trace>
  <inkml:trace contextRef="#ctx0" brushRef="#br0" timeOffset="161870.9692">10126 7022 16 0,'21'6'28'16,"-21"-6"-1"-16,0 0-7 16,0 0-4-16,0 0-4 15,0 0-1-15,0 0-2 16,0 0 0-16,0 0-1 15,0 0 0-15,0 0-2 16,0 0 0-16,10 25-2 16,-6-8 0-16,-4 0-1 15,6 8-1-15,-6 4 1 16,7 6-1-16,-3-1 1 16,4 4-1-16,-2-5 0 15,3 2-1-15,-1-5 1 0,4-3-2 16,1-8 0-16,-13-19-2 15,25 25 2 1,-25-25-2-16,25 10 0 16,-25-10-3-16,23 2-5 0,-23-2-27 15,-3-19-1-15,3 19 0 16,0-33 1-16</inkml:trace>
  <inkml:trace contextRef="#ctx0" brushRef="#br0" timeOffset="162291.7829">10120 7028 22 0,'0'0'34'0,"0"0"0"15,20-2 0-15,-20 2-17 16,30-12-4-16,-10 1-3 16,26 9-2-16,-9-13-3 0,15 5-2 15,-2 0-2-15,2-1-1 16,0 3-2-16,-11-7-6 16,7 17-12-16,-21 0-16 15,-27-2 1-15,17 7-2 16,-17-7 3-16</inkml:trace>
  <inkml:trace contextRef="#ctx0" brushRef="#br0" timeOffset="162547.3033">10151 7220 43 0,'0'0'33'0,"39"17"0"15,-16-11-10-15,-2-20-11 16,20 14-4-16,-12-7-4 16,9 1-4-16,3 8-7 15,-14-2-25-15,-2-10-1 16,6 14-1-16,-14-14 2 15</inkml:trace>
  <inkml:trace contextRef="#ctx0" brushRef="#br0" timeOffset="163095.9082">10847 7128 46 0,'18'13'35'16,"-18"-13"0"-16,23-21-8 0,2 23-15 15,-25-2-3-15,37-14-2 16,-18 5-4-16,8 3-1 15,2 2-5-15,-12-9-8 16,16 3-22-16,-10 10-2 16,-23 0 1-16,25-6-2 15</inkml:trace>
  <inkml:trace contextRef="#ctx0" brushRef="#br0" timeOffset="163298.1635">10896 7239 44 0,'17'-2'34'0,"12"2"0"16,-2-6 1-16,-8-11-23 16,20 17-6-16,-6-4-8 15,-12 8-29-15,-4-18-1 16,8 13-3-16,-25 1 1 15</inkml:trace>
  <inkml:trace contextRef="#ctx0" brushRef="#br0" timeOffset="164904.0256">11551 7124 13 0,'16'-19'34'16,"-16"19"3"-16,19-23-1 15,2 26-11-15,-30-26-4 16,9 23-4-16,0 0-4 15,0 0-4-15,-39 23-3 16,18 6-1-16,-10-4-2 16,6 15 0-16,-4 3-2 0,10 6 0 15,7 3 0-15,18-4-1 16,13-2 0-16,14-11 0 16,19-10 1-16,10-14-2 15,9-13 1-15,6-17 0 16,1-14 0-16,-13-13 0 15,-9-11 1-15,-15-8-1 16,-20-2 0-16,-15 1 1 16,-20 1 0-16,-13 9-1 15,-13 9 0-15,-7 8-1 16,1 18-3-16,-14-12-14 16,12 28-23-16,7 3 0 0,9 8-1 15,7 1 0-15</inkml:trace>
  <inkml:trace contextRef="#ctx0" brushRef="#br0" timeOffset="165751.2439">11825 5933 55 0,'0'0'37'0,"0"0"1"15,-27 28-8-15,24 7-16 16,-26-10-3-16,19 25-4 16,-9-2 0-16,19 11-3 15,5-1 0-15,17-1-2 16,7-5 1-16,11-8-2 16,10-15 1-16,4-16-1 0,2-13 1 15,0-11-1 1,-8-20 1-16,-9-7-1 15,-14-14 0-15,-10-4 0 16,-17 1-1-16,-9-1 0 0,-10 6-1 16,-10 2-1-16,-2 18-6 15,-6 1-33-15,5 11 1 16,-1 9-2-16,6 7 2 16</inkml:trace>
  <inkml:trace contextRef="#ctx0" brushRef="#br0" timeOffset="319092.2431">1250 9477 17 0,'0'0'28'0,"15"-21"3"16,-7 4-13-16,-8 17-2 16,13-29 0-16,-13 29-3 15,12-19-2-15,5 21-2 16,-17-2 0-16,0 0-2 16,-6 17 0-16,8 16-2 15,-15-1 0-15,9 18-1 0,-9 2 0 16,3 15 0-16,4 4-2 15,-2 4-1-15,8 0 1 16,8-4-2-16,6-8 1 16,3-7-1-16,6-10 1 15,4-19-2-15,4-12 1 16,2-13 0-16,2-16 1 16,-3-9-1-16,-3-9 1 15,4-16-1-15,-6-8-1 16,-2 1 1-16,-4-1 0 15,-3-4-1-15,-5 9 1 16,-5 3 0-16,-4 9 0 16,-4 13 0-16,0 26 1 0,0 0-1 15,-18-4 1-15,11 31 0 16,1 13 0 0,2 8 0-16,6 9 0 15,8 5 0-15,5-3 0 0,10-5-1 16,6-14 1-16,8-9-1 15,3-23 1-15,6-16-1 16,-2-19 1-16,1-15-1 16,-9-12 0-16,-1-7 1 15,-10-8-1-15,-2-2 0 16,-8-2 0-16,-9 6 0 16,-6 9-1-16,-4 4 1 15,-4 8 1-15,-7 4-2 0,-1 11 0 16,-1 5-2-1,15 26-3-15,-27-29-7 16,27 29-27-16,0 0-1 16,4 19-1-16,2 0 1 0</inkml:trace>
  <inkml:trace contextRef="#ctx0" brushRef="#br0" timeOffset="319810.9968">2382 9631 4 0,'0'0'32'15,"0"0"1"-15,0 0 1 16,17-14-18-16,4 18-1 16,-21-4-2-16,37-7-3 15,-18-5-3-15,12 12-4 16,-6-10 0-16,2 7-2 16,-2-3-2-16,-5-2-1 15,3 10-5-15,-23-2-10 16,17-17-17-16,-17 17-2 15,0 0 1-15,0 0-1 16</inkml:trace>
  <inkml:trace contextRef="#ctx0" brushRef="#br0" timeOffset="320061.0173">2407 9696 38 0,'-10'19'37'0,"10"-19"0"15,0 0 2-15,0 0-22 16,35 10-6-16,-35-10-3 16,35-4-1-16,-16 0-2 15,10 4-3-15,-4-4 0 16,2 0-3-16,-4 1 1 16,0-3-3-16,1 6-2 0,-24 0-5 15,38-8-17 1,-38 8-12-16,21-8 0 15,-21 8 0-15</inkml:trace>
  <inkml:trace contextRef="#ctx0" brushRef="#br0" timeOffset="322764.632">3929 9182 25 0,'0'0'28'15,"0"0"-7"-15,0 0-4 0,0 0-3 16,0 0-4-16,0 0-2 16,0 0-1-16,0 0-1 15,2-29-1 1,-2 29 1-16,0 0 0 0,0 0-1 16,0-25 0-16,0 25-1 15,0 0 0-15,0 0-1 16,0-19-1-16,0 19 0 15,0 0-1-15,0-17 0 16,0 17 1-16,0 0 0 16,-6-25-1-16,6 25 1 15,0 0 0-15,-6-21 0 0,6 21 0 16,0 0-1-16,-13-18-1 16,13 18 1-16,0 0 0 15,0 0 0 1,-22-17 0-16,22 17-1 0,0 0 1 15,-23 0-1-15,23 0 1 16,-21 0 0-16,21 0 0 16,-27 2-1-16,27-2 0 15,-29 6 0-15,29-6 0 16,-33 2 1-16,16 2 0 16,17-4 0-16,-29 7-1 15,29-7 1-15,-29 12-1 16,29-12 0-16,-27 11 1 15,27-11-1-15,-25 14 0 16,25-14 0-16,-23 19 1 16,23-19-1-16,-21 21 1 15,21-21 0-15,-20 25-1 0,20-25 0 16,-17 27 0-16,17-27 1 16,-17 23-1-16,17-23 1 15,-16 21-1-15,16-21 0 16,-15 27 1-16,15-27 0 15,-16 29-1-15,16-29 0 16,-15 30 0-16,15-30 0 16,-12 33 0-16,7-16 0 15,-1 2 0-15,2 1 1 16,-2-1 0-16,0 2-1 16,3 0 0-16,-1-2 0 15,2 2 0-15,0 0 1 16,2 0-1-16,0-1 0 0,0-1 0 15,2 2 1-15,-2 0-1 16,4 0 0-16,-2 0 0 16,1-2 1-16,1-1-1 15,0 1 0-15,2 0 1 16,-2-2-1-16,0 0 2 16,-4-17-2-16,9 33 1 15,-5-12-1-15,0 2 1 16,0-2-1-16,-2 2 0 15,2 0 0-15,-2 0 0 16,1 0 1-16,-1 0-1 16,-2-3 0-16,0-1 0 15,0-2 0-15,0 0 0 0,0-17 1 16,0 33-1-16,0-33-1 16,-2 27 2-16,4-12-1 15,-2-15 0-15,0 33 0 16,0-33 0-16,2 27 1 15,-2-27-1-15,0 34 0 16,0-15 0-16,0 0 0 16,-2-1 0-16,0-1 0 15,2 2 0-15,-2 2 0 16,1-3 0-16,1-18 0 16,-2 28 0-16,2-28 0 15,-4 31 0-15,4-31 0 16,-6 25 0-16,6-25 0 0,-8 25 1 15,8-25-1-15,-11 27 0 16,11-27 0-16,-14 21 0 16,14-21 0-1,-15 23 0-15,15-23 0 0,0 0 0 16,-21 23 1-16,21-23-1 16,-20 11 0-16,20-11 0 15,-21 12 0-15,21-12 0 16,-21 6 0-16,21-6 0 15,-19 2 0-15,19-2 0 16,0 0 0-16,-20 0 0 16,20 0 0-16,-17 3 0 0,17-3 0 15,-19-2 0-15,19 2 0 16,-25 2 0 0,25-2 0-16,-22-7 0 15,22 7 0-15,-19-14 0 16,19 14 0-16,-23-13 0 0,23 13 0 15,-16-17 0-15,16 17 0 16,-15-18 1-16,15 18-1 16,0 0-1-16,-21-15 2 15,21 15-2-15,0 0 2 16,-18-15-2-16,18 15 2 16,0 0-2-16,0 0 1 15,-21-21 0-15,21 21 1 0,0 0-1 16,0 0 0-1,0 0 0-15,-15-24 0 16,15 24 0-16,0 0 1 16,0 0-2-16,-14-21 1 0,14 21 0 15,-7-17-1-15,7 17 1 16,0 0 0-16,-10-17 0 16,10 17 0-16,0 0 0 15,-6-19 0-15,6 19-1 16,0 0 1-16,-4-18 0 15,4 18-1-15,0 0 1 16,0 0-1-16,0 0-1 16,-13-23-1-16,13 23-2 15,0 0-4-15,0 0-28 16,0 0-5-16,0 0 0 16,17-23 1-16</inkml:trace>
  <inkml:trace contextRef="#ctx0" brushRef="#br0" timeOffset="324327.3329">4502 9479 30 0,'0'0'33'0,"0"0"1"16,2-17-13-16,-2 17-2 15,0 0-4-15,19-2-4 16,-19 2-3-16,0 0-1 15,0 0-1-15,0 0-1 16,0 0 0-16,0 0-2 16,0 0 1-16,-2 31-2 15,2-31 1-15,8 38-1 16,-3-15 0-16,3 6-1 16,0 2 0-16,2 1 0 0,-5-1 0 15,3 0 0-15,0-5 0 16,-1-1 0-16,-3-4 0 15,4-1-1-15,-8-20 1 16,10 25 0-16,-10-25 0 16,0 0-1-16,0 0 0 15,0 0-1-15,0 0 1 16,0 0-1-16,9 17 0 16,-9-17-1-16,0 0 0 15,0 0-2-15,0 0-2 16,16-33-4-16,3 33-10 15,-19 0-20-15,14-32 0 16,-7 12 0-16,-1-3 2 0</inkml:trace>
  <inkml:trace contextRef="#ctx0" brushRef="#br0" timeOffset="324718.0917">4506 9424 29 0,'0'0'33'16,"0"0"1"-16,0 0-1 15,0 0-20-15,0 0-2 16,21-12-4-16,-21 12 0 16,21-17-3-16,-21 17 0 15,40-15-1-15,-16 1-1 16,6 8 1-16,-1-5-1 16,8 5 0-16,-2-4-2 15,3 3 0-15,-1-1-1 16,-4-1-1-16,3 9-3 15,-10-14-3-15,8 22-4 0,-34-8-20 16,21-6-4-16,-21 6-1 16,0 0 1-16</inkml:trace>
  <inkml:trace contextRef="#ctx0" brushRef="#br0" timeOffset="324968.1068">4656 9546 53 0,'0'0'35'16,"0"0"1"-16,29 10-11 0,-29-10-15 16,40-10-2-16,-20-1-2 15,12 9-2-15,-5-4-3 16,0-1-5-1,12 10-9-15,-10-5-23 0,-8-5 0 16,4 5 0-16,-7-2-1 16</inkml:trace>
  <inkml:trace contextRef="#ctx0" brushRef="#br0" timeOffset="325718.1291">5289 9567 19 0,'-10'-19'35'0,"10"19"-1"15,0 0 2-15,-2-23-19 16,2 23-3-16,0 0-3 16,0 0-2-16,-29 10-4 15,29-10-1-15,-21 17-1 0,21-17-2 16,-21 23 1-16,21-23-2 16,-12 29 1-16,12-29-1 15,2 23 1-15,-2-23-1 16,23 11 0-16,-5-9 1 15,3-5 0-15,0-7-1 16,-2-3 1-16,2 1-1 16,-5-5 1-16,-16 17 0 15,19-29-1-15,-19 29 1 16,2-29-1-16,-2 29 1 16,-13-19 0-16,13 19 0 15,-22-8-1-15,22 8-1 16,-23 4 0-16,23-4-4 0,0 0-4 15,-25 19-23-15,25-19-6 16,4 18-1-16,-4-18 1 16</inkml:trace>
  <inkml:trace contextRef="#ctx0" brushRef="#br0" timeOffset="326624.4218">5900 9550 25 0,'0'-21'36'0,"0"21"0"16,0 0 1-16,-27-23-17 16,27 23-5-16,-35 0-4 15,35 0-3-15,-50 15-2 16,25 1-1-16,-8-3-1 15,8 12-2-15,0-2 0 16,8 6-1-16,3 0-1 16,7-1 1-16,9 3-1 15,5 4 0-15,9-7 1 16,1-3-1-16,6-2 0 16,4-1 1-16,0-17-1 15,4-5 0-15,-2-5-1 16,0-15 1-16,0-3-2 0,-4-7 1 15,0-5-1-15,-8-9 1 16,-1 2-1-16,-9-8 0 16,1 0-1-16,-12-4 1 15,0 1 1-15,-5-1 0 16,-3 6 1-16,-1 6 0 16,-1 5 0-16,5 12 2 15,-3 4-1-15,12 21 1 0,-13-21 0 16,13 21 0-1,0 0-1-15,0 0 1 16,-2 27 0-16,5-6-1 16,-1 4 1-16,4 8 0 15,0 1 0-15,2 5 0 0,-3 3 0 16,5 0-1-16,-2 2 0 16,1-4 0-16,1-1-1 15,0-5 1-15,-1-3-1 16,-3-6 0-16,4-6-1 15,-10-19 0-15,13 29-1 16,-13-29-2-16,18 11-3 16,-18-11-8-16,19-25-25 15,-7 6-2-15,1-2 3 16,1-6-2-16</inkml:trace>
  <inkml:trace contextRef="#ctx0" brushRef="#br0" timeOffset="327015.2787">6174 9445 40 0,'0'0'36'0,"0"0"2"16,0 0 0-16,0 0-18 16,0 0-7-16,8 40-3 15,-14-23-4-15,16 10-1 16,-9 0-1-16,9 4-1 16,-4-6-1-16,4 3-1 15,-5-7 1-15,1-3-1 16,-6-18 0-16,6 21 0 15,-6-21 0-15,0 0-1 16,0 0 0-16,0 0 0 16,0 0 0-16,0 0 0 0,-6-31 0 15,4 12-1-15,2 0 0 16,2-2 2-16,4-2-1 16,2-2 0-16,3 2 1 15,1 4-1-15,5-1 1 16,2 3-1-16,5-2 1 15,-3 4-1-15,2-3 0 16,-2 7 1-16,2 1-1 16,-3 1 0-16,-3 3 0 15,-17 6-1-15,29-2-1 16,-29 2-4-16,29 4-34 16,-29-4-2-16,0 0 1 15,0 0-1-15</inkml:trace>
  <inkml:trace contextRef="#ctx0" brushRef="#br0" timeOffset="344129.0213">3788 10672 27 0,'0'0'23'0,"0"0"-3"15,0 0 0-15,10-21-2 16,-10 21-2 0,0 0-3-16,0 0-2 0,0 0-2 15,0 0-2-15,-22-2-2 16,22 2 0-16,0 0-1 15,0 0 1-15,0 0-1 16,0 0-1-16,-25 2-1 16,25-2 0-16,0 0 0 15,-17 16 0-15,17-16-2 16,-13 21 1-16,13-21 0 0,-12 25 0 16,6-8 0-16,-2 6 0 15,3-2 0-15,-1 4 0 16,0-2-1-1,2 2 1-15,2-2-1 16,4-2 0-16,-2-4 0 0,0-17 0 16,8 19 0-16,-8-19 1 15,0 0-1-15,0 0 0 16,0 0 0-16,0 0 1 16,0 0-1-16,0 0 0 15,0 0 1-15,0 0 0 16,0 0-1-16,0 0 0 15,0 0 0-15,0 0 0 0,0 0 1 16,0 0-1 0,0 0 0-16,0 0 0 15,0 0 0-15,0 0 0 16,0 0 0-16,17-1-1 0,-17 1 2 16,0 0-1-16,0 0 0 15,20-6 0-15,-20 6 0 16,17-8 0-16,-17 8 1 15,17-9-1-15,-17 9 0 16,0 0 0-16,22-14 0 16,-22 14 1-16,0 0-2 15,17-13 1-15,-17 13 1 16,0 0-2-16,27-23 2 16,-27 23-2-16,25-18 2 15,-25 18-2-15,23-17 2 16,-23 17-2-16,19-17 1 15,-19 17 0-15,0 0 0 0,16-17 0 16,-16 17-1-16,0 0 2 16,15-18-1-16,-15 18 0 15,0 0 0-15,0 0 0 16,20-15 0-16,-20 15 0 16,0 0 1-16,11-17-1 15,-11 17 0-15,0 0 0 16,17-19 1-16,-17 19-2 15,12-18 2-15,-12 18-2 16,0 0 1-16,17-23 0 16,-17 23 0-16,0 0 0 15,24-11 0-15,-24 11 0 16,19-4 0-16,-19 4 0 0,27-4 1 16,-27 4-1-16,29-2 0 15,-12 0 0-15,0 4 0 16,3 0 0-16,-1 2 0 15,4 2 0-15,-4 1 0 16,5 1 1-16,-3 2-1 16,-2-1-1-16,-19-9 2 15,27 23-1-15,-27-23 0 16,21 29 0-16,-21-29 1 16,14 29-1-16,-14-29 0 15,6 29 1-15,-6-29-1 16,5 21 1-16,-5-21-1 15,0 0 1-15,0 0-1 0,-3 17 1 16,3-17 0-16,0 0-1 16,0 0 0-16,-22 9 0 15,22-9 0-15,-21 12 0 16,21-12 1-16,-25 13-1 16,25-13 0-16,-29 10 0 15,29-10 1-15,-23 2-1 16,23-2 0-16,-21-4 0 15,21 4 0-15,-23-6 0 16,23 6 0-16,-24-9 0 16,24 9 1-16,-23-12-1 15,23 12 1-15,-23-11-1 16,23 11 0-16,-21-16 0 0,21 16 0 16,-23-17 1-16,23 17-1 15,-25-13-1-15,25 13 1 16,-25-18 0-1,25 18 0-15,-25-21 1 0,25 21-1 16,-24-19-1-16,24 19 2 16,-19-23-1-16,19 23 0 15,-15-19 1-15,15 19-1 16,-10-17 0-16,10 17 0 16,0 0 1-16,-11-21-2 15,11 21 2-15,0 0-1 16,-16-18 0-16,16 18-1 0,0 0 1 15,-21-7 0-15,21 7 1 16,0 0-1-16,-19-2 0 16,19 2 1-1,0 0-1-15,0 0 0 0,0 0 0 16,-18-12 0-16,18 12 0 16,0 0 1-16,0 0-1 15,0 0 0-15,0 0 0 16,0 0 0-16,0 0 0 15,0 0 0-15,0 0-1 16,0 0-1-16,0 0-1 16,0 0-3-16,-11-30-13 15,11 30-22-15,0 0-2 0,-6-18 1 16,6 18 0 0</inkml:trace>
  <inkml:trace contextRef="#ctx0" brushRef="#br0" timeOffset="346462.8934">4031 8704 22 0,'0'0'11'0,"0"0"1"16,0 0 0-16,0 0 0 16,0 0-2-16,0 0-1 15,0 0-1-15,0 0 1 16,0 0-1-16,0 0 0 16,0 0 0-16,-17-4-1 15,17 4 0-15,0 0-1 0,0 0 0 16,0 0 0-16,0 0-2 15,0 0 1-15,0 0-1 16,0 0 1-16,0 0-2 16,0 0 1-16,0 0-1 15,0 0 0-15,0 0 0 16,0 0-2-16,0 0 1 16,0 0 0-16,0 0-1 15,0 0 0-15,0 0 0 16,0 0-1-16,0 0 1 15,0 0 1-15,0 0-1 16,0 0 0-16,0 0 0 16,2 22 0-16,-2-22 0 0,7 21 0 15,-7-21 0-15,12 30-1 16,-12-30 0-16,10 35 1 16,-10-35-1-16,7 31 1 15,-7-31 0-15,4 26-1 16,-4-26 1-16,2 18-1 15,-2-18 1-15,2 17-1 16,-2-17 0-16,0 0 0 16,0 19 0-16,0-19 0 15,0 0 0-15,0 0 0 16,0 19 0-16,0-19 0 16,0 0 0-16,0 0 1 15,0 0-1-15,0 0 1 0,0 0-1 16,0 0 1-16,0 0-1 15,-4-25 0-15,4 25 0 16,-2-28 0-16,0 10 0 16,2 1-1-16,4-2 1 15,-2-6 0-15,4 2 0 16,3 0 0-16,1 0 0 16,4 0 0-16,1 2 0 15,2 0 0-15,3 3 0 16,5 5 0-16,0-2 1 15,0 3-1-15,0 1 0 16,2 5 1-16,-2 2 0 16,0 0-1-16,-4 6 0 0,-1 2 1 15,-20-4-2-15,25 19 2 16,-25-19-1 0,21 25 0-16,-21-25 0 15,8 23 1-15,-8-23-1 0,0 0 0 16,5 17 0-16,-5-17-2 15,0 0-2-15,22-7-4 16,-22 7-33-16,0 0-1 16,7-29 0-16,-7 29 1 15</inkml:trace>
  <inkml:trace contextRef="#ctx0" brushRef="#br0" timeOffset="388386.644">18991 4661 35 0,'0'0'33'0,"0"0"3"16,0 0-1-16,27-21-19 15,-17-8-3-15,36 10-2 16,-6-23-2-16,34 1-2 16,1-14 0-16,29 1-2 15,6-9 0-15,19-1-2 0,-2-3 0 16,9 0-1-1,-11 2 0-15,-4 5-2 16,-11 5 0-16,-19 3-1 16,-14 12-1-16,-25 1-2 0,-7 22-3 15,-34-10-11-15,-11 27-22 16,0 0 0-16,-19 10-1 16,-6 11 1-16</inkml:trace>
  <inkml:trace contextRef="#ctx0" brushRef="#br0" timeOffset="390308.6915">19209 4960 37 0,'0'0'36'16,"0"0"-2"-16,0 0 3 15,0 0-21-15,0 0-4 16,0 0-2-16,0 0-1 15,23 13-2-15,-23-13-1 0,10 37-1 16,-10-12-1-16,9 11-1 16,-7 1-1-16,4 3 0 15,-4-4-1-15,2-3-1 16,-2-6 0-16,2-6 1 16,-4-21-1-16,3 23 1 15,-3-23-1-15,0 0 0 16,-5-33 1-16,1 9-1 15,-2-7 1-15,0-4-2 16,2-3 1-16,1-2-1 16,1 1 0-16,4 7 1 15,3 3-1-15,7 2 1 16,5 6-2-16,6 0-1 0,6 9 0 16,-4-13-4-16,18 27-5 15,-24-27-15-15,16 16-12 16,-6 7-1-1,-2 0 1-15,-4 6 0 0</inkml:trace>
  <inkml:trace contextRef="#ctx0" brushRef="#br0" timeOffset="391152.289">19699 4755 15 0,'0'0'29'0,"0"0"3"15,19-14-2 1,-19 14-15-16,17-23-2 16,10 20-1-16,-19-17-2 15,23 15-1-15,-14-15-2 0,22 13-1 16,-14-11-1-16,12 13-1 16,-12-5 0-16,6 8-1 15,-10-2-1-15,0 8 1 16,-21-4-1-1,17 16 0-15,-17-16 1 16,-11 32-1-16,11-32 0 0,-31 35-1 16,12-18 1-16,-1 0-1 15,1-1-1-15,2-1 1 16,17-15 0-16,-23 17 0 16,23-17 0-16,0 0 0 15,-10 17 0-15,10-17 1 16,0 0-1-16,25 20 1 0,-25-20-1 15,37 0 0-15,-10-4 0 16,4 0 0-16,3-2 0 16,5-5-1-16,-1 5 0 15,-3-8-1-15,0 11-2 16,-10-9-5-16,13 12-31 16,-38 0-3-16,26-6 1 15,-26 6-1-15</inkml:trace>
  <inkml:trace contextRef="#ctx0" brushRef="#br0" timeOffset="403203.0672">8031 9051 36 0,'0'0'22'0,"0"0"-1"16,-5-19 0 0,-7 2-4-16,12 17-3 0,-8-19-3 15,8 19-2-15,-7-27-1 16,7 27-1-16,-8-23-3 16,8 23 1-16,-12-21-1 15,12 21-1-15,-15-21 0 16,15 21 0-16,-19-17-1 15,19 17 0-15,-24-20 0 16,24 20 0-16,-23-11 0 16,23 11-1-16,-27-10 1 0,27 10 0 15,-32-2-1-15,14 6 0 16,-3 0 1 0,2 0-1-16,-4 4 0 15,1 3 1-15,-3-1-1 0,4 5 0 16,-4-2 0-16,4 7 1 15,-1-1-2-15,3 2 1 16,2 0 0-16,1 2 0 16,5 2-1-16,1 9 0 15,2-3 1-15,3 6 0 16,1-1 0-16,4 0-1 16,0 5 1-16,2-1-1 0,4 0 1 15,1-1 0-15,3 1-1 16,3-4 0-16,1 1 1 15,3 3 0-15,-1-2-1 16,-1 3 1-16,-1-3 0 16,-1-3-1-16,1 9 0 15,-7-2 0-15,1-2 0 16,-6-1 0-16,0-5 1 16,-4 3-1-16,-4-5 0 15,-2 1 1-15,-5-10 0 16,-1 2 0-16,-3-4 0 15,-2 0-1-15,-4-6 1 16,3 1 0-16,-5-3-1 0,2-5 0 16,2-2 0-16,0-5 0 15,3-1 1 1,1-3-2-16,17 3 1 16,-27-14-1-16,27 14 0 0,-17-27-1 15,17 27-1-15,-12-32-2 16,12 32-5-16,-10-35-30 15,10 35-2-15,8-32 0 16,-8 32-1-16</inkml:trace>
  <inkml:trace contextRef="#ctx0" brushRef="#br0" timeOffset="404344.4925">7835 10179 22 0,'0'0'33'16,"0"0"0"-16,-18 6 2 16,18-6-20-16,0 0-2 15,-13 25-3-15,-8-17-1 16,15 19-2-16,-12-4-2 0,11 13 0 16,-7-1-2-16,7 7 0 15,1-2-2-15,2 2 1 16,4-7-2-16,4-6 1 15,3-8-1-15,-7-21-1 16,26 21 1-16,-26-21 0 16,30-10 1-16,-12-5-2 15,-1-6 2-15,0-4-2 16,3-2 1-16,-1-10 0 16,0 5 0-16,6-3 0 15,-1 1 0-15,1 3 0 16,4 4 1-16,3 4-1 15,1 4 0-15,0 6 0 0,0 3 1 16,-2 8-1-16,1 4 0 16,-3 8 1-16,-2 1 0 15,-2 10 0-15,-7 0 0 16,-1 4 1-16,-5 0 0 16,-3 0-1-16,-5-4 1 15,0-2 0-15,-4-19 0 16,-8 29-1-16,8-29 1 15,-25 12-1-15,8-16-1 16,-6 0 1-16,-4-6-1 16,-6-1 1-16,-2-4-1 15,-1-1 0-15,-1-3 1 16,0 0-2-16,3 5 1 0,3-1 0 16,6 4 1-16,3-1-2 15,3 4 1-15,19 8-1 16,-27-11 0-16,27 11-2 15,-17 6-4-15,-4-10-21 16,21 4-12-16,-18 13 0 16,18-13-1-16</inkml:trace>
  <inkml:trace contextRef="#ctx0" brushRef="#br0" timeOffset="405343.6814">8170 8794 18 0,'0'0'33'0,"0"0"1"16,18-21 1-16,-28 4-17 0,10 17-2 15,0 0-1-15,19 0-5 16,-19 0-1-16,0 0-4 16,0 0 0-16,20 29-1 15,-20-29-1-15,15 31-1 16,-9-14 0-16,3 2-1 16,-9-19 0-16,10 31 1 15,-10-31-1-15,8 19 0 16,-8-19 0-16,0 0 0 15,0 0 0-15,0 0 0 16,4-17 0-16,-4 17-1 16,5-33 1-16,-1 12-1 15,2 2 1-15,2-4-1 0,1 2 1 16,5 1-1-16,3 1 1 16,3 0-2-16,1 2 2 15,0 3-1-15,2 1 0 16,-2 3-1-16,-1 7 0 15,-20 3-2-15,31 3-6 16,-31-3-19-16,0 0-13 16,3 20 1-16,-3-20-1 15</inkml:trace>
  <inkml:trace contextRef="#ctx0" brushRef="#br0" timeOffset="406593.7356">8656 9750 27 0,'0'0'35'15,"0"0"1"-15,0 0 1 16,0 0-22-16,4-19-1 16,23 22-3-16,-27-3-2 15,45-13-3-15,-18 5-2 16,7 4-2-16,1-1-1 15,0-7-3-15,1 8-5 16,-16-11-18-16,5 5-11 16,-6 5-2-16,-19 5 1 0</inkml:trace>
  <inkml:trace contextRef="#ctx0" brushRef="#br0" timeOffset="408391.0349">9621 8982 25 0,'19'-17'33'0,"-19"17"1"15,6-27-7-15,-6 27-8 16,6-19-3-16,-6 19-4 15,5-17-2-15,-5 17-3 0,0 0-2 16,6-19 0-16,-6 19-1 16,0 0 0-16,-21-18-2 15,21 18 1 1,-25 2-1-16,25-2 0 16,-37 25 0-16,18 6 0 0,-4 0 0 15,2 15-1-15,1 4 0 16,7 9 1-16,3 2-2 15,8 1 1-15,4-3-1 16,10-9 0-16,5-4 0 16,4-9 0-16,4-9 0 15,0-12 0-15,4-5 0 16,-2-11 0-16,2-6 0 0,-4-9 0 16,2-6 0-16,-5-8 0 15,-1-5 0 1,-2-3 0-16,-2-7 0 15,-5 4 0-15,-2 2 0 0,-3 5 0 16,-3 6 0-16,0 8 0 16,-4 19 0-16,0 0 1 15,0 0-1-15,4 21 1 16,-4 8-1-16,0 7 1 16,2 3-1-16,0 3 1 15,2 2 0-15,1-4 0 16,1-3-1-16,2-9 1 15,0-3-2-15,1-7 1 16,-9-18-1-16,16 19 1 16,-16-19-2-16,0 0-1 15,21-6-1-15,-21 6-3 16,0 0-5-16,0-31-28 0,0 31 1 16,-8-34-2-16,1 15 2 15</inkml:trace>
  <inkml:trace contextRef="#ctx0" brushRef="#br0" timeOffset="408656.6663">9659 9157 56 0,'0'0'37'0,"0"0"2"16,18-13-1-16,-18-5-24 15,27 24-4-15,-27-6-3 0,44-8-2 16,-21 5-1-16,4 4-2 16,-4-2-2-16,-1 2 0 15,-3 3-2-15,-19-4-2 16,35 10-6-16,-35-10-28 16,0 0-1-16,0 0 1 15,0 0-2-15</inkml:trace>
  <inkml:trace contextRef="#ctx0" brushRef="#br0" timeOffset="411953.8578">10059 9253 1 0,'3'-19'28'0,"-3"19"3"0,4-25 1 15,-11 4-11-15,7 21-3 16,0-21-1-16,0 21-3 15,0 0-4-15,0 0-2 16,2-20-1-16,-2 20-1 16,0 0-1-16,11 37-1 15,-11-18-1-15,6 12 0 16,-4 3-1-16,4 5 0 16,-3 3-1-16,1 2 1 15,0-6-2-15,2-7 1 16,-2-8-1-16,0-2 1 15,-4-21-1-15,4 19 1 16,-4-19-1-16,0 0 0 0,1-19 1 16,-1 19-1-16,-1-36 0 15,-1 13 0 1,2-8 0-16,0 0-1 16,0-3 1-16,3-1-1 0,3 3 1 15,2-5 0-15,2 6 0 16,1 3-1-16,3 5 1 15,-1 2 0-15,5 7 0 16,-18 14 1-16,32 0-1 16,-14 12 0-16,-1 5 1 15,0 8-1-15,1 2 1 16,-3 7 0-16,-1-1 0 16,-5 1 0-16,-1 1 0 0,-6-2 0 15,-4-5-1 1,0-3 1-16,-6-4-1 15,8-21 1-15,-13 27-2 16,13-27 1-16,0 0 0 0,0 0 0 16,0 0 0-16,-12-31 0 15,22 5 0-15,2-5-1 16,1-6 1-16,4-1-1 16,5-2 1-16,-3 1-1 15,2 5 1-15,2 3 0 16,-2 10 0-16,1 6 0 15,-1 5 0-15,-2 10 0 16,0 6 0-16,3 5 1 16,-5 7-1-16,-1 5 0 15,-3 2 0-15,-1 7 1 16,-5-3-1-16,-1-4 0 16,-2 2 0-16,-2-10-1 0,0 6-1 15,-2-23-1-15,8 39-4 16,-8-39-11-16,0 0-22 15,0 0-1-15,1 21 1 16,-1-21-1-16</inkml:trace>
  <inkml:trace contextRef="#ctx0" brushRef="#br0" timeOffset="412204.0346">10851 9362 51 0,'0'0'38'0,"0"0"1"0,8 23 1 16,-8-23-18-16,0 35-10 15,-12-16-4-15,14 12-2 16,-7-8-3-16,5 0-1 16,0 0-2-16,0-4 0 15,0-19-2-15,3 25-1 16,-3-25-3-16,0 0-8 15,18 2-25-15,-18-2-1 16,9-21 1-16,-3 3-1 16</inkml:trace>
  <inkml:trace contextRef="#ctx0" brushRef="#br0" timeOffset="413219.7009">10948 9103 33 0,'9'-23'35'15,"-9"23"1"-15,0 0 0 16,-5-25-18-16,5 25-4 0,0 0-3 16,13 27-2-16,-13-27-2 15,2 37-1-15,-4-14-2 16,6 13 0-16,-4-5-1 15,2 5-1-15,-2-3 0 16,2-2-1-16,-2-7-1 16,0-24 1-16,0 31-2 15,0-31 2-15,0 0-1 16,0 0-1-16,0 0 1 16,0-17 0-16,2 0-1 15,-2-4 0-15,0-10 0 16,2-2 0-16,2 1 1 15,-1-1-1-15,5 2 0 0,0 3 1 16,3-1 1 0,1 10-1-16,1 1 0 15,7 7 1-15,-20 11-1 16,34-14 1-16,-16 16 0 0,1 4 0 16,-19-6 0-16,29 35 1 15,-19-9-1-15,-6 11 1 16,-4-3-1-16,0 3 0 15,-8-1-1-15,4-1 1 16,-6-8-1-16,5-6 0 16,5-21 0-16,-14 27 0 15,14-27 0-15,0 0-1 16,0 0 1-16,-6-21 0 0,14-1-1 16,-2-8 1-1,5-1-1-15,3-7 0 16,5-3 1-16,-1 3 0 15,7 4 0-15,-4 3 0 0,0 8 1 16,0 6-1-16,0-1 0 16,-1 13 1-16,-1 5-1 15,-2 7 1-15,-17-7 0 16,25 39-1-16,-17-13 1 16,-4 5-1-16,-4 4 1 15,-2-3-1-15,-2 1 0 16,-3-2-1-16,3-7-1 0,-2-6-1 15,6 5-4 1,0-23-8-16,0 0-26 16,0 0 1-16,0 0-1 15,0 0 1-15</inkml:trace>
  <inkml:trace contextRef="#ctx0" brushRef="#br0" timeOffset="413938.4772">11538 9236 16 0,'0'0'32'0,"0"0"1"15,0 0 0-15,-4-29-13 0,4 29-5 16,16-19-3-16,1 15-3 16,-11-13-1-16,15 13-1 15,-21 4-1-15,33-18 0 16,-33 18-1-16,29-1-1 15,-29 1 0-15,23 9 0 16,-23-9-2-16,2 31-1 16,-10-10 1-16,-4 6-2 15,-7 3 1-15,0 1-1 16,-6 2 0-16,2-6 0 16,1-2 0-16,5-4 1 15,2 0-1-15,15-21 0 16,-18 19 1-16,18-19 0 0,0 0-1 15,0 0 1-15,0 0 0 16,0 0 1-16,0 0-2 16,27 8 1-1,-27-8 1-15,37-6-1 0,-16 4 0 16,0-2-1-16,6 0 0 16,-5 0-1-16,1 4 0 15,-6-7-3-15,4 13-4 16,-21-6-33-16,0 0 0 15,0 0 0-15,0 0 0 16</inkml:trace>
  <inkml:trace contextRef="#ctx0" brushRef="#br0" timeOffset="415047.9868">9748 9903 2 0,'0'0'30'16,"-17"0"0"-16,17 0 2 15,0 0-16-15,0 0 0 0,0 0-2 16,-20 2-2-16,20-2-3 15,0 0-2-15,0 0-2 16,0 0 1-16,18 12-1 16,-18-12-1-16,34 0-1 15,-1-6 1-15,17 4-1 16,6-13 2-16,25 11-1 16,4-14 0-16,23 13 1 15,4-14-1-15,10 5-1 16,-5-3 0-16,1 3-1 15,-4 7 0-15,-12-9 0 16,-11 9-2-16,-16-7 1 16,-17 10-1-16,-12-1 0 0,-11 3 0 15,-12 0 0-15,-23 2-1 16,21-2-3-16,-21 2-1 16,0 0-10-16,0 0-26 15,-10 17 0-15,1 0 0 16,-9 1 0-16</inkml:trace>
  <inkml:trace contextRef="#ctx0" brushRef="#br0" timeOffset="415954.2754">10329 10260 23 0,'3'-17'34'0,"-3"17"1"16,0 0 2-16,0 0-17 16,-13-27-4-16,13 27-4 15,0 0-2-15,0 0-4 16,0 17-1-16,0-17-1 15,2 31-1-15,2-8-1 16,-4 4 0-16,4 7 0 16,-2 5-1-16,3 1 1 15,-1 2-1-15,0-4 0 16,0 1 0-16,0-5 0 16,0-9 0-16,-2-4-1 0,-2-21 1 15,0 0 0-15,0 0-1 16,0 0 1-16,0 0 0 15,7-36-1-15,-11 7 0 16,2-5 0-16,-1-1 1 16,1-1-1-16,0-3 0 15,4 3 0-15,0 1 0 16,5 1-1-16,3 7 1 16,5 6 0-16,3 0-2 15,-1 0 0-15,8 9 0 16,-7-5-4-16,14 17-5 15,-32 0-27-15,29-8-3 16,-8 6 2-16,-1-2-1 0</inkml:trace>
  <inkml:trace contextRef="#ctx0" brushRef="#br0" timeOffset="416563.6736">10820 10043 24 0,'0'0'33'16,"0"0"0"-16,0 0 0 15,29-4-18-15,-29 4-1 16,24-13-3-16,-24 13-2 16,28-10-1-16,-28 10-2 15,33-7-2-15,-33 7 1 16,29 3-2-16,-29-3 0 15,16 18-1-15,-16-18 0 0,-4 34-1 16,-6-15 0-16,-1 4 0 16,-5 1-1-16,-1-1 2 15,-1-2-2 1,3-2 1-16,15-19 1 0,-25 23 0 16,25-23-1-16,0 0 1 15,0 0 0-15,-14 21 0 16,14-21-1-16,0 0 1 15,18 2-1-15,-18-2 0 16,31-2 0-16,-12-2 1 16,4-2-1-16,4 2-1 15,-2-1 0-15,0 1 1 16,0-2-1-16,-2 2 0 0,-3 4-1 16,-20 0-1-1,31 0-1-15,-31 0-2 16,23 6-5-16,-23-6-29 15,0 0-1-15,0 0-1 0,-18 21 1 16</inkml:trace>
  <inkml:trace contextRef="#ctx0" brushRef="#br0" timeOffset="418673.3036">12421 9583 11 0,'0'0'31'16,"24"-4"1"-16,-24 4 2 15,0 0-16-15,0 0 0 16,-4-17-4-16,4 17-4 15,0 0-1-15,0 0-3 16,0 0-1-16,0 0-1 16,0 0-1-16,17 7-1 15,-17-7 0-15,0 0 0 0,0 0-1 16,0 0 0-16,17-9 0 16,-17 9-1-16,0 0 1 15,10-23-1-15,-10 23 1 16,0 0-1-16,-6-23 1 15,6 23 0-15,-23-6-1 16,6 10 1-16,-6 2-1 16,-4 1 0-16,-6 7 0 15,0 3 1-15,-2 4-1 16,6 2 1-16,2 2 0 16,6 0 0-16,6-2-1 15,9 4 1-15,8-4 0 16,6 2 0-16,7-8-1 0,4 2 0 15,4-2 1-15,4-11-2 16,0 0 3-16,4-6-2 16,-2-4-1-16,0-13 0 15,-6 3 2-15,-1-12-2 16,-3-1 0-16,-6-4 0 16,1-2-2-16,-10-11 0 15,1 2 1-15,-5-8-1 16,4 0 1-16,-6 1 0 15,0 1 1-15,-1 5 1 16,1 7 0-16,0 7 1 16,-2 6 1-16,4 23 0 0,-6-25 0 15,6 25 0-15,0 0 1 16,0 23-1-16,0-4 1 16,4 10-1-1,-2 4 0-15,4 7 1 0,-2 4-2 16,3 2 2-16,1 0-2 15,2-4 1-15,-1-1-1 16,1-5 0-16,1-5 0 16,1-4-1-16,-2-8 0 15,-10-19-1-15,21 23-1 16,-21-23-1-16,17 10-2 16,-17-10-2-16,18 1-8 15,-18-1-25-15,0 0 0 0,9-23-1 16,-9 23 2-16</inkml:trace>
  <inkml:trace contextRef="#ctx0" brushRef="#br0" timeOffset="419188.9469">12772 9456 68 0,'0'0'37'16,"0"0"1"-16,0 0-4 16,0 0-21-16,2 25-3 0,-2-25-3 15,10 31-1-15,-6-10-2 16,7 6-1 0,-5 4-1-16,4-1 0 15,-2 1-1-15,-1-4 0 0,-1-2 1 16,0-4-2-16,-6-21 1 15,6 29-1-15,-6-29 2 16,0 0-2-16,0 0 0 16,0 0 0-16,0 0 0 15,-8-22 0-15,8 22 0 16,-12-36 0-16,7 9-1 16,-1 0 1-16,6-3-1 15,2 3 1-15,3-2 0 16,5 2 0-16,7 0 0 15,1 0 0-15,3 6 0 16,2 2 1-16,2 4-1 16,0 5 1-16,0 4-1 0,1 6-1 15,-5 6 1-15,2 0 0 16,-2 4 0-16,-4-1-1 16,1 5-1-16,-18-14-4 15,36 24-21-15,-36-24-14 16,0 0 0-16,0 0-1 15,18 4 1-15</inkml:trace>
  <inkml:trace contextRef="#ctx0" brushRef="#br0" timeOffset="433157.1617">14016 9512 19 0,'0'0'32'16,"0"0"0"-16,18 6 1 15,-18-6-19-15,38 0-2 0,-38 0-1 16,45 0-2-16,-22-6-3 16,14 6-3-16,-1-2-1 15,3-2-3-15,-1 2-2 16,-11-7-2-16,8 12-6 16,-35-3-15-16,19-5-7 15,-19 5-1-15,-23 5 0 16</inkml:trace>
  <inkml:trace contextRef="#ctx0" brushRef="#br0" timeOffset="433375.9201">14040 9598 40 0,'-35'19'35'0,"35"-19"-1"0,-12 18 3 16,12-18-21-16,22 7-4 15,-22-7-1-15,44 0-3 16,-19-5-2-16,16 5-2 15,-1-6-2-15,2 4-1 16,1-2-2-16,-8-7-6 16,11 16-14-16,-9-10-17 15,-10-3 0-15,-2 2-1 16,-8-2 2-16</inkml:trace>
  <inkml:trace contextRef="#ctx0" brushRef="#br0" timeOffset="434813.5906">15189 9506 14 0,'0'0'32'15,"0"0"2"-15,-17 6 0 16,17-6-12-16,-18 2-5 16,18-2-4-16,0 0-2 15,0 0-3-15,0 0-1 16,0 0-2-16,0 0 0 15,37 11-1-15,-18-11 0 16,14 4-1-16,2-6 0 16,5 6-1-16,1-4-1 15,1 2 0-15,-1 0-1 16,-4-2 0-16,-7 0-1 16,-6-2-2-16,-1 6-1 15,-23-4-3-15,29 4-6 0,-29-4-26 16,0 0 1-16,0 0-2 15,19-6 3-15</inkml:trace>
  <inkml:trace contextRef="#ctx0" brushRef="#br0" timeOffset="435688.7044">16312 9021 53 0,'23'-29'22'16,"-19"10"-1"-16,-4 19 2 15,9-37-6-15,-9 37-3 16,10-30-2 0,-10 30-1-16,8-29-2 0,-8 29-2 15,-2-27 0-15,2 27-2 16,-12-23-1-16,12 23-1 16,-31-17 1-16,8 11-2 15,-6 2 1-15,0 8-1 16,-11 6 0-16,1 11 0 15,-1 8 0-15,1 17 0 16,3 9-1-16,5 18 1 0,6 8-2 16,5 1 2-16,13 3-2 15,11-3 1 1,11-5-1-16,8-12 1 16,8-9-1-16,8-16 0 0,3-11 0 15,2-12 0-15,1-9 0 16,1-10 0-16,-7-10 0 15,-3-7-1-15,-3-6 2 16,-4-8-1-16,-6-3 0 16,-4-2 0-16,-5-5 0 15,-4 1 0-15,-7 6 0 16,-3 3 0-16,-3 2 0 16,-3 10 1-16,6 21-1 0,-10-21 0 15,10 21 1 1,-4 21-1-16,6 0 0 15,2 10 1-15,4 6-1 16,1 1 0-16,5 6 1 0,1-2-1 16,3-3 0-16,1-11 0 15,-2-3 0-15,3-5 0 16,-20-20-1-16,30 19-1 16,-30-19-1-16,22-8-1 15,-22 8-4-15,0-33-8 16,2 16-24-16,-10-10-1 15,-4 2 1-15,-7-3-1 16</inkml:trace>
  <inkml:trace contextRef="#ctx0" brushRef="#br0" timeOffset="435907.4951">16225 9299 58 0,'0'0'39'0,"0"0"0"15,29-8 0-15,-6-13-21 16,16 25-8-16,-8-16-4 16,15 11-1-16,-6-7-3 15,3 2-3-15,-3 4-2 16,-9-7-3-16,10 22-9 16,-20-15-23-16,-4 4 0 15,-17-2-2-15,23 4 2 16</inkml:trace>
  <inkml:trace contextRef="#ctx0" brushRef="#br0" timeOffset="436798.1277">16750 9216 46 0,'0'0'37'0,"0"0"0"16,0 0 2-16,0 0-20 15,0 0-5-15,0 0-3 16,11 33-3-16,-15-14-2 16,10 14-2-16,-6-2-1 15,4 3-1-15,-4 4 0 16,4-3-1-16,-2-1 0 16,0-7 0-16,0 0-1 15,0-10 0-15,-2-17 0 16,3 27 0-16,-3-27 0 15,0 0 1-15,0 0-1 0,0 0-1 16,-2-25 1-16,-1 6 0 16,1-4 0-16,0-2-1 15,0-4 1 1,2-1-1-16,4-3 1 16,3 1 0-16,3 3 0 0,4 0 0 15,3 8 0-15,2 4 0 16,-1 7 1-16,1 8-2 15,-2 10 2-15,-3 11-1 16,-1 6 0-16,-5 8 1 16,-2 3 0-16,0 4 0 15,-3 2-1-15,-1-3 1 16,0-7-1-16,0-1 1 0,-2-8-1 16,2-4 0-16,-2-19 0 15,2 20-1 1,-2-20 1-16,0 0 0 15,6-22 0-15,-4 3-1 0,2-6 1 16,-1-7-1-16,1-3 1 16,0-3 0-16,4 1-1 15,0-1 1-15,3 0-1 16,3 3 2-16,-1 6-1 16,1 4 0-16,1 6 0 15,-15 19 0-15,31-15 0 16,-31 15 0-16,23 21 0 15,-13 0 1-15,-4 6-1 0,1 6 1 16,-3 3 0 0,-2 0-1-16,0 1 0 15,0-5 1-15,-2-3-1 16,0-4-1-16,2-2 0 0,-2-23-1 16,4 33-3-16,-4-33-4 15,0 0-26-15,17 6-6 16,-17-6 1-16,0 0-1 15</inkml:trace>
  <inkml:trace contextRef="#ctx0" brushRef="#br0" timeOffset="437063.8462">17319 9498 80 0,'17'14'39'0,"-17"-14"3"0,2 23-2 16,11 2-28-16,-13-25-3 16,2 42-3-16,-2-17-2 15,4 4-2-15,-2-1 0 16,0-1-2-16,2-2 1 16,-2-4-2-16,2-3-1 15,-4-18-2-15,7 32-4 16,-7-32-22-16,0 0-12 15,-7-17 0-15,7 17 1 16</inkml:trace>
  <inkml:trace contextRef="#ctx0" brushRef="#br0" timeOffset="437970.1069">17459 9220 63 0,'0'0'37'0,"6"-23"1"16,-6 23-2-16,0 0-22 16,0 0-2-16,0 0-4 15,6 27-1 1,-4-8-2-16,4 8-1 0,-2 4-1 16,1 7 0-16,-3 1-1 15,2 3-1-15,-2-2 0 16,0 2 0-16,-2-5-1 15,2-7 1-15,-2-3-2 16,0-8 1-16,0-19 0 16,0 23 0-16,0-23 0 15,0 0 0-15,0 0 0 0,-4-24 0 16,4 2 0-16,0-6-1 16,0-5 1-16,0-5 0 15,2-3-1-15,2 1 1 16,2-2 0-16,1 5 0 15,1 3-1-15,2 9 2 16,-3 8-1-16,-7 17 0 16,22-18 1-16,-22 18-1 15,21 18 1-15,-10 3-1 16,-1 8 1-16,2 3 0 16,-3 5-1-16,1 1 0 15,-2 4 1-15,-3-7-1 16,-1 1 0-16,0-9 0 0,-4-2 0 15,2-8 0 1,-2-17 0-16,-6 19 1 16,6-19-2-16,0 0 1 15,-11-19 0-15,7 0 0 0,0-8-1 16,4-3 0-16,0-11 1 16,6 1 0-16,2-4 0 15,3 5 0-15,5-3 0 16,3 8 0-16,2 3 1 15,2 10-1-15,2 4 0 16,-4 9 0-16,5 8 0 16,-3 6 0-16,-4 7 0 15,0 8 1-15,-5 8-1 16,-1 2 0-16,-5 5 0 16,2 1 0-16,-8-1 0 15,-1-7 0-15,-1 2-1 16,-1-10-2-16,4 2-3 0,-3-23-11 15,0 0-24-15,-17 17-1 16,17-17 0-16,0 0 0 16</inkml:trace>
  <inkml:trace contextRef="#ctx0" brushRef="#br0" timeOffset="438501.3758">18054 9567 70 0,'0'0'38'16,"21"-3"1"-16,-21 3-2 15,25-10-26-15,-25 10-3 16,21-21-2-16,-21 21-1 15,35-19-1-15,-16 9-1 16,8 4-1-16,-4 1 0 16,2 5 0-16,-2-2 0 15,-1 8-1-15,-22-6 0 16,27 19 0-16,-24-2-1 16,-4 4 1-16,-9 2 0 15,-6 8-1-15,-5-1 0 16,-2 1 0-16,-2 0 1 0,2 1-1 15,2-7 0-15,3 2-1 16,5-4 2-16,5-5-1 16,8-18 0-16,0 19 1 15,0-19 0-15,17 11 0 16,-17-11-1-16,31-2 1 16,-11-5 0-16,5 3-1 15,0 0 0-15,2-8 1 16,2 1-1-16,-2 5 0 15,-2 0 0-15,-8 4-1 16,0-1-1-16,-17 3-1 16,22 3-5-16,-22-3-26 0,0 0-9 15,-22-7 1-15,22 7-1 16</inkml:trace>
  <inkml:trace contextRef="#ctx0" brushRef="#br0" timeOffset="440376.6269">19475 8700 22 0,'17'-5'32'16,"-17"5"-1"-16,-3-18-4 15,3 18-9-15,0 0-3 16,0 0-3-16,3-28-2 16,-3 28-2-16,0-18-1 15,0 18-1-15,-2-17-1 16,2 17 1-16,-11-25-3 16,11 25 2-16,-19-23-3 15,19 23 2-15,-24-27-3 16,24 27 2-16,-27-23-2 15,27 23 0-15,-28-9 0 16,8 1 0-16,1 10 0 0,-2 0 0 16,-6 4 0-16,4 5-1 15,-6 1 1-15,0 3 0 16,2 0 0 0,2 5 0-16,0 1 0 0,-1 0 0 15,3 0 0-15,0 0 1 16,4-2-1-16,2 4 0 15,-1 0 0-15,3 0-1 16,3 4 1-16,4 0 0 16,1 0-1-16,5 3 0 15,0 1 0-15,4 0 1 16,0 3-1-16,4 3 1 16,1-3-1-16,1 5 0 0,2-1 0 15,-1 2 1-15,3 1-1 16,1-1 0-1,1 0 0-15,-5-1 0 16,3 1 1-16,-4-2-1 0,3 2 0 16,-3-3 0-16,-2-1 0 15,0 1 1-15,-3 1-2 16,7-3 1-16,-4-1 0 16,2 5 0-16,-6 1 0 15,5 0-1-15,-1 0 2 16,-4 1-2-16,-2-7 2 15,-2 3-1-15,-2-1 0 16,-7-7 0-16,-1-2 0 0,-5 0 0 16,-5-4 0-1,-1-4 0-15,-2 2 0 16,-2-4 1-16,-2-3-1 16,2-3 1-16,2-5-1 0,-4-2 0 15,4-6 1-15,-4 0-1 16,2-6 0-16,2 1-1 15,0-1 0-15,0-2 0 16,6 1-1-16,-2-7-3 16,21 16-2-16,-27-30-14 15,27 30-22-15,-2-23 0 16,2 23 0-16,17-22 0 16</inkml:trace>
  <inkml:trace contextRef="#ctx0" brushRef="#br0" timeOffset="441517.2977">19367 10037 31 0,'10'-19'36'0,"-10"19"1"16,0 0-1-16,0 0-14 0,0 0-9 16,-22 0-3-16,15 18-3 15,-16-7-1-15,9 12-2 16,-9 0-1-1,6 6 0-15,-5 2-1 0,9 1 0 16,1-1-1-16,8 0 0 16,4-3-1-16,6-5 0 15,2-5 0-15,-8-18 0 16,25 23 0-16,-8-21 0 16,-17-2 0-16,35-14 0 15,-18-1 0-15,3-4-1 16,-1-3 1-16,2-2 0 15,0-3 0-15,1-2 0 0,1 4 0 16,2 0 0-16,0 4 0 16,0 2 0-1,2 3 0-15,2 3 0 16,-2 5 0-16,0 4 0 0,-2 4 0 16,0 8 0-16,4 0 0 15,0 7 0-15,-2 0 1 16,-4 7-1-16,0 1 0 15,-3-2 0-15,-5 4 0 16,-5-4 1-16,-8 2-1 16,-6-4 0-16,4-19 1 15,-25 27 0-15,7-20 0 16,-3-3 0-16,-4-4 0 16,-2-9-1-16,0-5 1 15,-2-3-1-15,0 0 0 16,2-6 0-16,-2-2 0 15,4 2 0-15,2-2 1 0,0 4-1 16,4 3-1-16,1-1 1 16,18 19-1-16,-25-30-1 15,25 30-3-15,-21-21-5 16,21 21-30-16,0 0 0 16,-19 1 0-16,19-1 0 15</inkml:trace>
  <inkml:trace contextRef="#ctx0" brushRef="#br0" timeOffset="442798.5978">19527 8261 53 0,'0'0'33'16,"0"0"2"-16,0 0-12 16,0 0-10-16,0 0-2 15,21-2-2-15,-21 2-2 16,10 19 0-16,-10-19-1 16,12 37-1-16,-11-16 0 15,9 12-1-15,-6-7-1 0,4 11-2 16,-6-10 1-1,3 5-1-15,-3-5 0 16,0-4-1-16,0-4 1 16,-2-19-1-16,-2 29 1 15,2-29 0-15,0 0-1 0,0 0 1 16,0 0-1-16,-13-23 1 16,13 23-1-16,-2-34 1 15,0 11-1-15,4-2 0 16,4 7 0-16,-3-6 1 15,9 2-1-15,0 3 0 16,5 0 0-16,2 2 0 16,1 1 0-16,5 3 0 15,0 3 0-15,-2 3-2 16,0 3 0-16,-4 0-2 16,3 10-3-16,-22-6-10 15,0 0-23-15,21 4-1 0,-21-4 0 16,0 0 1-16</inkml:trace>
  <inkml:trace contextRef="#ctx0" brushRef="#br0" timeOffset="447236.8786">20765 8413 40 0,'20'-18'36'0,"-20"18"3"16,0 0-2-16,0 0-20 15,0 0-5-15,0 0-2 0,0 0-2 16,0 0-2-16,0 0-2 15,17 25 0-15,-19-5 0 16,6 10-2 0,-4 1 1-16,2 9-2 0,-2-1 2 15,4-1-2-15,-2-2 0 16,0-1 0-16,1-2 0 16,3-8-1-16,-2-6 0 15,-4-19 1-15,8 21-2 16,-8-21 1-16,0 0-1 15,0 0-2-15,21 6-2 16,-21-6-5-16,25-20-32 16,-25 20 1-16,0 0-2 0,18-23 1 15</inkml:trace>
  <inkml:trace contextRef="#ctx0" brushRef="#br0" timeOffset="447955.6602">20409 9111 35 0,'0'0'36'0,"-20"-2"1"16,20 2 0-16,0 0-22 15,0 0-3-15,31-2-2 16,-31 2-2-16,50-11-1 0,-15 5-2 16,21 2-1-16,2-7 0 15,17 3-2-15,2-6 0 16,4 3 0-16,-4-1-2 16,-3 1 1-16,-13-3-1 15,-9 7 0-15,-9 3-2 16,-22-2-4-16,2 22-10 15,-23-16-24-15,0 0-1 16,-17 19 0-16,-2-8 0 16</inkml:trace>
  <inkml:trace contextRef="#ctx0" brushRef="#br0" timeOffset="448783.8339">20733 9401 46 0,'-8'-20'39'0,"8"20"-1"0,0 0 1 16,0 0-24-16,0 0-3 15,0 0-4-15,2 25-1 16,-2-5-3-16,6 10-2 16,-3 1 1-16,5 9-1 15,-2-1-1-15,0 3-1 16,0-6 2-16,1-1-3 15,-1-8 2-15,2-2-1 16,-2-8 1-16,-6-17-2 16,0 0 1-16,0 0 1 15,17 6-2-15,-17-6 1 16,-4-29 0-16,0 4 0 16,-2-2-1-16,-1-2 2 0,-1-1-1 15,-2-3 0-15,1-2 1 16,1 5-1-16,4 1 0 15,2-2-1-15,4 8 2 16,4 0-2-16,4 6 1 16,3 0-1-16,-13 17 0 15,31-25-1-15,-10 19-1 16,-21 6-2-16,46-2-5 16,-46 2-22-16,26-13-8 15,-7 7-1-15,0 0 2 16</inkml:trace>
  <inkml:trace contextRef="#ctx0" brushRef="#br0" timeOffset="449534.0554">21161 9230 23 0,'15'-19'32'0,"3"15"1"15,-1 0-10-15,-9-21-6 0,21 25-2 16,-18-23-4-16,22 21-1 16,-16-15-2-16,16 17-1 15,-12-12-2-15,8 12 0 16,-11-7-1-16,3 12 0 16,-21-5-2-16,15 20 0 15,-15-20 0-15,-11 36 0 16,-5-13-1-16,-1 2 0 15,-6 6 0-15,0-1-1 16,-2-3 0-16,3-2 1 16,3-8 0-16,2-1-1 15,17-16 0-15,-22 21 1 16,22-21 0-16,0 0 0 0,0 0 0 16,0 0 0-16,0 0 0 15,20 10 0-15,-20-10 0 16,27 1 1-16,-8-1-1 15,4-1-1-15,0-1 1 16,2 0-1-16,-1 0 0 16,-3 4-1-16,0-2 0 15,-21 0-2-15,35 7-3 16,-35-7-12-16,0 0-22 16,0 0-1-16,0 0 0 15,0 0-1-15</inkml:trace>
  <inkml:trace contextRef="#ctx0" brushRef="#br0" timeOffset="450784.2383">22339 8902 25 0,'20'0'23'0,"-20"0"2"0,0 0-3 15,21 0-4-15,-21 0-2 16,0 0-1-16,4-19-3 16,-4 19-2-16,0 0-3 15,0 0-1-15,0 0-1 16,0 0-2-16,2-19 1 16,-2 19-2-16,-24-4 1 15,5 9 0-15,-8-1 0 16,-2 8 0-16,-9 1 0 15,3 6-1-15,-4 6 0 16,5 6-1-16,3 4 0 16,6 3-1-16,5 0 1 15,9 4 0-15,7-1-1 0,8-1 1 16,4-4-1-16,7-7 0 16,4-4 0-16,6-11 1 15,4-7-2-15,4-11 1 16,0-9 0-16,0-6 0 15,-2-8-1-15,-4-8 0 16,0-11 0-16,-8-5-1 16,0-5 0-16,-11-7 0 15,0 5 0-15,-5-5-1 16,-1 5 2-16,0 3 0 16,0 7 1-16,0 9 1 15,-2 3 0-15,2 7 1 16,-4 4 0-16,4 8 0 0,-4 0 1 15,2 17-1-15,0 0 0 16,0 0 0-16,-17 7 1 16,15 18-1-16,-4 4 0 15,4 9 0-15,0 7-1 16,4 3 1-16,0 3-2 16,2 1 2-16,2-4-2 15,-1 2 1-15,3-2 0 16,2-2-1-16,-2-2 0 15,1 0 1-15,-1-9-1 16,2-5 0-16,-5-5-1 16,1-6 0-16,0-1 0 15,-6-18-1-15,0 0-2 0,0 0-1 16,25 9-6-16,-25-9-30 16,0-30-1-16,6 7-1 15,3-4 1 1</inkml:trace>
  <inkml:trace contextRef="#ctx0" brushRef="#br0" timeOffset="451315.515">22646 8856 64 0,'0'0'39'15,"0"0"1"-15,0 0-3 0,0 0-25 16,0 17-3-16,0-17-3 15,6 29-1-15,-6-8-1 16,6 10-1 0,-3-3-2-16,3 9 1 0,-2 1-1 15,2 3 0-15,-4-5 0 16,2 0 0-16,0-7-1 16,-3-6 0-16,3-2 1 15,-4-21-1-15,4 23 0 16,-4-23 0-16,0 0 1 15,0 0-1-15,2-21 0 16,-2 0 0-16,-2 0 0 16,2-8 0-16,-2-3 0 0,2-3 0 15,2-3 0-15,2 1-1 16,4 5 1 0,1 3 0-16,3 2 1 15,1 0-2-15,3 10 1 0,-1-2 1 16,3 7-1-16,3 3 0 15,0 3 0-15,2 4 0 16,0 2 0-16,4 4 1 16,-3-2-1-16,-1 2 0 15,-2 3 0-15,-21-7 0 16,29 10 0-16,-29-10 0 16,0 0-1-16,0 0-1 15,19 17-3-15,-19-17-8 16,0 0-29-16,-23-15 0 15,23 15-1-15,-25-14 1 16</inkml:trace>
  <inkml:trace contextRef="#ctx0" brushRef="#br1" timeOffset="460970.7249">2014 12153 23 0,'0'0'27'0,"-4"-19"-3"15,4 19-2-15,0 0-5 16,0 0 0-16,-18-13-5 16,18 13-1-16,0 0-2 15,0 0-1-15,-21-12-1 16,21 12-1-16,0 0-1 16,-25-4-1-16,8 2-1 15,17 2 0-15,-33 6-1 16,14 2 0-16,-7 1 0 0,3 3 0 15,-2 1 0 1,4 12 0-16,-2 0-1 16,0 6 1-16,3 1-1 15,5 9 0-15,2-5 1 0,7 8-2 16,4 2 1-16,4-5 0 16,4 1-1-16,5 2 1 15,3-2-1-15,1-4 1 16,4 7-1-16,-1-3 1 15,-1-2-1-15,2 4 0 16,-3 2 1-16,-3-4-1 16,-1 4 0-16,-4-1 0 15,-3-1 0-15,-1 0 1 16,-2-2-1-16,-6-4 1 16,-3-5-1-16,-3-2 0 15,-4-4 1-15,1-3 0 16,-6-4-1-16,-1-3 1 0,-3-4 0 15,0-1 0-15,0-4-1 16,0-1 1-16,0-5-1 16,1-4 0-16,-1-2 1 15,4-5-1-15,0 1 0 16,19 8 0-16,-29-29 0 16,29 29 0-16,-21-32 0 15,21 32 0-15,-16-29-2 16,16 29 0-16,-11-25-2 15,3 6-3-15,8 19-14 16,0 0-20-16,0 0-1 16,0 0-1-16,17-12 2 15</inkml:trace>
  <inkml:trace contextRef="#ctx0" brushRef="#br1" timeOffset="461799.1024">2565 12111 21 0,'0'0'34'16,"-6"-21"3"-16,6 21-1 15,0 0-15-15,-15-25-5 16,15 25-2 0,0 0-3-16,0 0-3 0,0 0-1 15,-6 27-3-15,6-27-1 16,6 42-1-16,-4-17 1 16,6 13-2-16,-5-1 2 15,7 7-3-15,-2-4 2 16,-2-2-1-16,1-1 0 15,-1-8 1-15,0-1-3 16,0-10 2-16,-6-18-2 16,9 23 1-16,-9-23-1 0,0 0 0 15,0 0-1 1,0 0-1-16,0 0-3 16,8-21-3-16,-8 21-15 15,17 2-17-15,-17-2 0 0,0 0 0 16,0 0 1-16</inkml:trace>
  <inkml:trace contextRef="#ctx0" brushRef="#br1" timeOffset="462158.3802">2305 12708 37 0,'0'0'35'16,"0"0"2"-16,0 0-1 16,0 0-19-16,0 0-5 15,21 11-2-15,-21-11-2 16,39-11-1-16,-14-1-3 15,21-1-1-15,-2-7 0 16,8 3-1-16,0-4 0 16,-1 2-2-16,-3 4 1 15,-6-1-2-15,-5 8-2 16,-18 1-3-16,2 22-5 16,-21-15-28-16,-5 23 0 15,5-23-1-15,-18 29 0 0</inkml:trace>
  <inkml:trace contextRef="#ctx0" brushRef="#br1" timeOffset="462877.159">2476 13049 23 0,'8'-23'35'16,"-8"23"0"-16,0 0 2 15,-13-19-17-15,13 19-5 16,0 0-2-16,0 0-3 16,0 0-2-16,9 19-2 15,-9-19-1-15,8 19-2 16,-2 0 0-16,7 6-1 16,1 6-1-16,1 3 0 15,1 3-1-15,1-3 0 16,-2-1-1-16,1 0 2 15,-5-10-2-15,-3-2 2 16,-8-21-1-16,10 17 1 0,-10-17-1 16,0 0 0-16,-16-25 0 15,9 6 0-15,-9-4 0 16,-1-2 0 0,1-2 1-16,-1-2-1 0,5 4 1 15,1 0-1-15,7 2 1 16,0 0-1-16,8 4-1 15,6 0 0-15,5 2-1 16,2 0-1-16,7 3-2 16,-7-5-2-16,16 21-6 15,-33-2-26-15,40-10-2 16,-20 3 2-16,-3 1 0 16</inkml:trace>
  <inkml:trace contextRef="#ctx0" brushRef="#br1" timeOffset="463471.073">2864 12719 14 0,'0'0'33'16,"0"0"1"-16,8-19 2 15,-8 19-16-15,9-17-5 16,17 17-5-16,-19-18-1 16,20 14-1-16,-9-7-3 15,9 11 0-15,-8-6-2 16,4 8 0-16,-23-2 0 16,29 10 0-16,-29-10-2 15,10 30 0-15,-20-8 0 16,-7 6 0-16,-5 1-1 15,-7 8 0-15,2-1 0 0,-3 0 1 16,3-5-1-16,3-6 0 16,7-6 0-16,17-19 0 15,-11 21 1-15,11-21-1 16,0 0 0-16,27-5 1 16,-10-5 0-16,4 0 0 15,2-1 0-15,2 1-2 16,4-1 1-16,-6-3-3 15,8 11-4-15,-31 3-26 16,33-22-6-16,-33 22-1 16,31-5 0-16</inkml:trace>
  <inkml:trace contextRef="#ctx0" brushRef="#br1" timeOffset="464127.3287">3867 12564 61 0,'0'0'39'0,"6"-20"-2"16,-8-3-6-16,2 23-19 15,-19-3-2-15,19 3-2 16,-41 17-2-16,14 4-2 16,-8 2-1-16,-1 10-1 15,1 7-1-15,2 2 1 16,12 0-2-16,6 4 1 15,7 0-1-15,10-3-1 16,6-11 1-16,9-11 0 16,6-13-1-16,6-14 0 15,4-9 1-15,0-18-1 16,-1-7 0-16,-3-12 0 0,-4-7 1 16,-3-8-2-16,-7-2 3 15,-9 3-2-15,-6-1 0 16,-2 4 1-1,-10 9 1-15,5 6 0 0,-7 12 0 16,6 11 2-16,8 25-1 16,0 0 0-16,-23-6 1 15,25 31-1-15,4 4 0 16,-2 9 0-16,7 4 0 16,-3 10-2-16,8 0 1 15,-7 2-1-15,9-3 0 16,-7-1 1-16,-1-4-2 15,-1-7 0-15,1-5 0 0,-2-9-2 16,1-2-1-16,-9-23-3 16,18 27-5-1,-18-27-27-15,0 0-3 16,0 0 1-16,19 6 1 0</inkml:trace>
  <inkml:trace contextRef="#ctx0" brushRef="#br1" timeOffset="464502.3501">4135 12504 70 0,'0'0'41'16,"0"0"-1"-1,0 0 1-15,14 44-30 16,-16-23-3-16,13 22-3 0,-7-7 0 15,10 10-3-15,-5-2 0 16,1 0-2-16,0-9 1 16,-3-3-1-16,1-10 0 15,-8-22 0-15,0 0 0 16,0 0 0-16,12-23 0 16,-12-6 1-16,-2-6-1 15,2-5 0-15,0-2-1 16,2 1 2-16,5-1-1 15,5 4 1-15,3 0-1 16,1 3-1-16,5 8 0 16,-2 0-1-16,6 14-3 15,-19-6-27-15,13 13-10 0,-19 6 0 16,0 0 0-16</inkml:trace>
  <inkml:trace contextRef="#ctx0" brushRef="#br1" timeOffset="465232.3353">5181 12506 25 0,'0'0'32'0,"0"0"0"15,0 0-9-15,0 0-4 0,0 0-3 16,0 0-3-16,0 0-3 16,0 0-2-16,17-9-2 15,4 10-1-15,-3-6-1 16,7 5-2-16,-2 0-1 15,4-4 0 1,0 4-2-16,-4-4-2 0,4 10-6 16,-27-6-23-16,0 0-6 15,0 0 1-15,0 0-1 16</inkml:trace>
  <inkml:trace contextRef="#ctx0" brushRef="#br1" timeOffset="465466.7196">5055 12665 49 0,'6'18'37'15,"-6"-18"0"-15,29-6 1 0,10 10-23 16,-20-24-4-16,27 19-2 16,-13-15-4-16,9 10-1 15,-5-7-2 1,2 7 0-16,-7-1-2 0,-7 1-2 15,-3 10-2-15,-22-4-5 16,27 4-20-16,-27-4-10 16,0 0 0-16,0 0 0 15</inkml:trace>
  <inkml:trace contextRef="#ctx0" brushRef="#br1" timeOffset="467560.8341">6490 11965 27 0,'0'0'33'15,"8"-34"1"-15,-12 9-9 16,4 25-5-16,-11-37-4 16,11 37-3-16,-20-27-2 15,20 27-3-15,-36-11-1 16,14 17-1-16,-14-2-2 16,1 15 0-16,-5 4-1 15,3 9 0-15,2 3-1 16,8 7-1-16,6 6 2 15,9 6-2-15,9 1 0 16,10 5-1-16,13-3 1 0,7 5-1 16,3-1 1-16,9-1-1 15,-2 1 0-15,-3 2 0 16,1-3 0-16,-6 1 1 16,-12-5 0-16,-7-3 0 15,-10-3-1-15,-6 2 1 16,-9-8 0-16,-5-7 0 15,-10-9 0-15,-3-5 0 16,-6-3 0-16,1-9 0 16,-3-3 0-16,3-6-1 15,3-8 0-15,2 0 0 16,8-3 0-16,6-5-1 16,19 14 0-16,-23-21-1 0,23 21-2 15,-2-21-3-15,2 21-8 16,19 4-27-16,-19-4 1 15,27 8-2-15,-27-8 2 16</inkml:trace>
  <inkml:trace contextRef="#ctx0" brushRef="#br1" timeOffset="468842.1531">7028 12193 12 0,'-3'-24'35'15,"3"24"-1"-15,0 0 4 16,-6-31-18-16,6 31-2 15,0 0-5-15,19 9-2 16,-19-9-3-16,0 0-2 16,17 22 0-16,-1 1-3 15,-7-2 1-15,5 7-2 16,-4 1 1-16,-1 4-2 16,-3-3 1-16,-2-1-1 15,-4-6-1-15,-4-2 1 16,4-21 0-16,-13 21 0 15,13-21-1-15,0 0 1 0,-26-11 0 16,26 11 0-16,-13-36-1 16,9 9 0-16,4-4 0 15,0-2 0-15,4-5 0 16,4 3 0-16,-1 1 0 16,5 1-1-16,0 6 1 15,-3 8-1-15,5 2 0 16,-14 17-1-16,29-17-1 15,-29 17-3-15,36 2-5 16,-36-2-28-16,27 9-2 16,-7-3 1-16,-1 2 0 15</inkml:trace>
  <inkml:trace contextRef="#ctx0" brushRef="#br1" timeOffset="469342.3545">7451 11927 36 0,'0'0'37'0,"0"0"-1"16,-19 8 2-16,19-8-20 15,0 0-5-15,0 0-4 0,0 0-2 16,0 0-1 0,32-18-2-16,-14 11-2 15,3 5 0-15,-2 0 0 16,4 2-2-16,0 0 0 0,-5-4-1 15,3 6-4-15,-21-2-6 16,31-17-28-16,-31 17 0 16,0 0 0-16,0 0-1 15</inkml:trace>
  <inkml:trace contextRef="#ctx0" brushRef="#br1" timeOffset="469951.7272">7842 11700 42 0,'0'0'33'0,"33"-15"-7"15,-23-12-2-15,23 29-4 16,-22-32-4-16,26 31-5 16,-18-24-2-16,18 25-1 15,-16-9-2-15,6 7-2 16,-27 0 0-16,27 13-1 16,-29 6-1-16,-6 10 0 15,-9 2-1-15,-6 5 0 16,-6 3 0-16,0 5 0 15,0-4 0-15,0 0 0 16,10-9 0-16,5-6 0 16,3-4 0-16,11-21 0 0,-2 27 0 15,2-27 0-15,19 17 0 16,-2-13 0-16,3-6 0 16,3 0-1-16,0 0 0 15,4-2-2-15,0 4-2 16,-27 0-11-16,33-17-25 15,-33 17-1-15,29 0 0 16,-29 0-1-16</inkml:trace>
  <inkml:trace contextRef="#ctx0" brushRef="#br1" timeOffset="470640.2319">8733 12048 21 0,'16'-20'29'15,"-16"20"-3"-15,11-19-3 0,-11 19-2 16,4-17-3-16,-4 17-3 15,0 0-2-15,0 0-3 16,-40-23-2 0,22 33-2-16,-12-8 0 0,1 13-2 15,-8-2-1-15,6 12-1 16,-5 4 0-16,9 9-1 16,3-1 0-16,9 3 0 15,7-2 0-15,10-1-2 16,10-4 2-16,5-7-2 15,8-5 1-15,6-15-1 16,6-4 0-16,-3-11-2 16,1-3 0-16,-6-17-4 0,8 10-3 15,-22-23-18 1,6 2-9-16,-3-3-1 0,-5-1 0 16</inkml:trace>
  <inkml:trace contextRef="#ctx0" brushRef="#br1" timeOffset="471100.2156">8820 11773 11 0,'-2'-19'31'0,"2"19"0"0,0 0 2 15,0 0-16-15,0 0-3 16,0 0-2-16,0 0-1 15,0 0-1 1,0 0-2-16,0 0 0 16,0 0-1-16,0 0-1 15,0 0-1-15,0 0 0 16,0 0-2-16,0 0 0 16,0 0 0-16,0 0-1 15,0 0-1-15,6 17 0 16,-6-17 1-16,12 27-1 15,-5-6 1-15,-3 4-1 16,2 8 0-16,-2 1 0 16,2 9 0-16,0-1 0 15,1 4-1-15,3-4 1 16,1-5-1-16,3-1 1 16,1-9 0-16,-1-2 0 15,1-6-2-15,-15-19 0 0,25 25 0 16,-25-25 0-16,0 0-2 15,22 15-4-15,-22-15-3 16,0 0-16-16,0 0-15 16,15-25 1-16,-13 6-2 15,4 2 1-15</inkml:trace>
  <inkml:trace contextRef="#ctx0" brushRef="#br1" timeOffset="471459.6093">9096 12015 74 0,'0'0'40'16,"0"0"-1"-16,21 38-8 0,-21-38-20 15,8 48-2-15,-6-23-1 16,13 16-3-16,-5-7-2 16,4 4-1-16,-5-3 0 15,1-4-2-15,-1-10 1 16,-3-2-1-16,-6-19 0 15,0 0 0-15,0 0 0 16,0 0 0-16,6-35-1 16,-6 9 1-16,2-5 0 15,2-4 1-15,2-1-2 16,3 1 2-16,7 3-2 16,3-1 2-16,2 3-1 0,2 5 0 15,2 5-1-15,2 7-1 16,4 7 0-16,-8 0-5 15,14 22-15-15,-14-9-19 16,0 5 1-16,-3 1-1 16,-3-1 1-16</inkml:trace>
  <inkml:trace contextRef="#ctx0" brushRef="#br1" timeOffset="483323.33">10483 12268 29 0,'-19'6'24'0,"19"-6"-1"0,0 0-2 15,0 0-3 1,0 0-3-16,-27-6-2 16,27 6-2-16,-18 4-2 15,18-4-1-15,0 0-2 0,0 0 1 16,-27 10-3-16,27-10 0 15,0 0-1-15,0 0 1 16,0 0-2-16,0 0-1 16,23 11 1-16,1-11-2 15,3 2 1-15,7 0 0 16,5-6-1-16,5 0 0 16,-1-5 0-16,-1-1-1 15,1 3 1-15,-7-5-2 0,-1 8-1 16,-14-11-4-1,6 21-4-15,-27-6-17 16,0 0-10-16,0 0 1 16,-21 9-2-16</inkml:trace>
  <inkml:trace contextRef="#ctx0" brushRef="#br1" timeOffset="483573.3395">10385 12510 29 0,'0'0'33'0,"7"17"3"15,-7-17-1-15,29-23-15 16,10 27-8-16,-18-19-1 16,23 13-3-16,-13-10-2 15,14 7-3-15,-11-1-1 0,1 2-2 16,-2 4-4-16,-16-12-7 15,6 10-26-15,-23 2 0 16,23-1-1-16,-23 1 1 16</inkml:trace>
  <inkml:trace contextRef="#ctx0" brushRef="#br1" timeOffset="507412.6995">8361 11265 36 0,'0'0'34'0,"-38"25"1"15,7-8-10-15,2 33-7 16,-25-15-4-16,15 30-3 15,-22-11-3-15,14 17-1 16,-5-8-4-16,10 2 1 16,-1-11-1-16,12-8-2 15,3-8 0-15,4-7-1 16,9-6-1-16,15-25-3 0,-19 34-3 16,1-30-23-16,18-4-8 15,0 0 0-15,0 0 0 16</inkml:trace>
  <inkml:trace contextRef="#ctx0" brushRef="#br1" timeOffset="508147.1051">8429 11520 1 0,'-4'17'27'0,"4"-17"4"15,0 0 0-15,0 0-12 16,0 0-6-16,35-3-2 16,-35 3-2-16,46-10-2 15,-23 0-4-15,10 9 0 16,-2-3-3-16,-2-4-2 16,3 10-5-16,-32-2-13 15,31-19-13-15,-11 19 0 16,-20 0 0-16</inkml:trace>
  <inkml:trace contextRef="#ctx0" brushRef="#br1" timeOffset="508443.9898">8633 11336 40 0,'0'0'36'0,"0"0"1"16,0 0 0-16,0 0-22 15,0 0-4-15,0 0-2 0,0 38-4 16,-6-13-2-16,8 4-1 16,-4 2-1-16,0-1-1 15,4-1-2-15,-4-6-2 16,8 2-4-16,-6-25-12 15,0 0-18-15,0 0 1 16,0 0-1-16,21-2 1 16</inkml:trace>
  <inkml:trace contextRef="#ctx0" brushRef="#br1" timeOffset="508709.636">8903 11250 41 0,'0'0'36'16,"2"17"0"-16,-2-17 0 15,10 44-23-15,-10-44-4 16,-6 50-1-16,0-21-4 15,6 1-4-15,6 13-10 16,0-13-26-16,-2-10-1 16,3-1 0-16,-7-19 0 15</inkml:trace>
  <inkml:trace contextRef="#ctx0" brushRef="#br1" timeOffset="509459.8233">9229 11259 14 0,'23'-9'29'16,"-23"9"0"-16,37-21-10 15,-10 21-7-15,-4-10-4 16,8 10-2-16,-6-6-4 15,-4 1-9-15,0-3-16 16,7 14-6-16,-28-6 1 16,0 0-1-16</inkml:trace>
  <inkml:trace contextRef="#ctx0" brushRef="#br1" timeOffset="509631.7125">9235 11317 33 0,'0'0'32'15,"8"17"2"-15,-8-17-4 16,25-9-17-16,6 9-5 16,-6-8-5-16,-2-4-16 15,-2 3-18-15,8 9-2 16,-12-12-1-16,5 14 0 16</inkml:trace>
  <inkml:trace contextRef="#ctx0" brushRef="#br1" timeOffset="509881.7335">9630 11273 42 0,'0'0'33'0,"33"0"-1"16,-33 0 1-16,19-19-27 16,8 17-2-16,-5-2-3 15,1 0-3-15,8 8-9 16,-10 0-19-16,-21-4-3 16,37-6 1-16,-37 6-2 15</inkml:trace>
  <inkml:trace contextRef="#ctx0" brushRef="#br1" timeOffset="510131.7331">9970 11089 64 0,'0'0'38'16,"-6"26"1"-16,6-4-1 15,0-22-28-15,-2 44-2 16,0-23-3-16,12 9-3 0,-6-3-3 16,-4-27-4-16,31 50-19 15,-31-50-14-15,11 27-1 16,-11-27 0 0,0 17-1-16</inkml:trace>
  <inkml:trace contextRef="#ctx0" brushRef="#br1" timeOffset="511459.9935">7034 12681 29 0,'0'0'32'0,"0"0"2"0,0 0-7 15,-17-12-10-15,17 12-5 16,0 0-2-16,38-2-2 16,-38 2-1-16,51-6-2 15,-21 1-1-15,17 9-1 16,1-8 0-16,12 2-2 16,0-4 0-16,3-2-1 15,-1 1 1-15,-6-5-2 16,-4 5-1-16,-15-5-2 0,1 18-7 15,-38-6-25-15,0 0-1 16,0 0-1 0,0 0 0-16</inkml:trace>
  <inkml:trace contextRef="#ctx0" brushRef="#br1" timeOffset="512288.3139">6963 13214 47 0,'0'0'32'0,"0"0"-7"16,0 0-3-16,0 0-5 15,-23-12-3-15,23 12-5 16,0 0-1-16,17 4-3 16,-17-4-1-16,31-7-2 0,-6-1-1 15,8 2 0-15,5-3-2 16,1-7-1-16,3 9-4 16,-11-13-4-16,12 20-11 15,-14-7-15-15,-12 1-1 16,-17 6 0-16,17-6 2 15</inkml:trace>
  <inkml:trace contextRef="#ctx0" brushRef="#br1" timeOffset="512569.5602">7414 13005 44 0,'0'0'37'0,"0"0"3"15,0 0-1-15,16 36-19 16,-30-17-9-16,22 26-3 16,-12-7-2-16,10 8-2 15,-4-6-3-15,7-3-1 16,7-3-6-16,-12-17-32 15,19-9-1-15,0-12-2 16,-2-7 2-16</inkml:trace>
  <inkml:trace contextRef="#ctx0" brushRef="#br1" timeOffset="514663.574">11573 12236 14 0,'-20'2'32'16,"20"-2"3"-16,0 0-1 15,-27-16-12-15,27 16-5 16,0 0-4-16,0 0-3 15,0 0-4-15,35-4-1 0,-14-1-1 16,16 5-2-16,3-12-1 16,7 3 0-16,-3-5-2 15,1 1 0-15,-7 5-1 16,-13-7-3-16,4 17-5 16,-29-2-10-16,4-18-15 15,-4 18-1-15,-19 12 0 16,19-12 0-16</inkml:trace>
  <inkml:trace contextRef="#ctx0" brushRef="#br1" timeOffset="520610.8204">12228 11954 45 0,'0'-21'38'16,"0"21"-1"-16,0 0 1 0,-19-20-19 16,19 20-5-16,0 0-3 15,8 23-3-15,-8-1-2 16,6 10-3-16,-2 8 0 16,3 10-1-16,-1 8 0 15,2 3-1-15,-1 1 0 16,-1-5 0-16,0-7-1 15,0-10 0-15,-2-11-1 16,-4-29 1-16,0 0 0 16,0 0 0-16,2-23 0 15,-6-10 1-15,-2-13-1 16,0-7 1-16,-2-7-1 16,5-3 0-16,-1 3 0 0,4 1-1 15,7 7 0-15,3 4 0 16,4 10 0-16,3 9-1 15,6 12-2 1,4 3-1-16,8 22-4 0,-14-14-17 16,10 18-14-16,0 1 0 15,-2 3 0-15,0-1 0 16</inkml:trace>
  <inkml:trace contextRef="#ctx0" brushRef="#br1" timeOffset="521001.446">12599 11653 20 0,'0'0'34'15,"0"0"2"-15,0 0-1 16,0 0-13-16,-14-23-4 16,14 23-4-16,0 0-4 15,29-8-4-15,-29 8-2 16,43-12-2-16,-11 7 1 15,7 1-3-15,2 0 0 16,-1 2-1-16,2-2-2 0,-13-4-4 16,16 18-6-16,-26-8-25 15,0 0 0-15,-19-2 1 16,0 0-1-16</inkml:trace>
  <inkml:trace contextRef="#ctx0" brushRef="#br1" timeOffset="521267.0963">12992 11443 61 0,'0'0'39'16,"16"-19"1"-16,-16 19 0 0,0 0-27 15,0 0-2-15,13 19-2 16,3 6-3-16,-11 0-2 15,3 8-1-15,-4 1-2 16,0 7 0-16,-2-7-1 16,-2-3 0-16,2-2-2 15,-2-10-2-15,7 6-3 16,-7-25-28-16,0 0-6 16,0 0 0-16,0 0 1 15</inkml:trace>
  <inkml:trace contextRef="#ctx0" brushRef="#br1" timeOffset="522001.4995">13779 12052 44 0,'0'0'33'16,"0"0"3"-16,-2-18-3 15,27 20-19 1,-13-19-5-16,27 9-2 15,-9-9-1-15,17 7-2 0,-1-1-3 16,-2 1-2-16,3 8-2 16,-15-11-6-16,13 13-24 15,-20 8-3-15,-25-8 0 16,8 21-1-16</inkml:trace>
  <inkml:trace contextRef="#ctx0" brushRef="#br1" timeOffset="522173.3591">13791 12218 45 0,'0'0'35'0,"19"10"0"15,2-16-1-15,16-5-25 16,5 9-2-16,1-10-7 0,-3-5-14 16,-1-2-18-16,3 11-2 15,-15-5 0-15,4 7 0 16</inkml:trace>
  <inkml:trace contextRef="#ctx0" brushRef="#br1" timeOffset="523533.1185">14890 12071 39 0,'0'0'36'0,"0"0"2"16,0 0-2-16,29 5-18 16,-29-5-4-16,29-7-3 15,-29 7-3-15,54-14-2 0,-23 5-3 16,15 3-1-1,1-2 0-15,5 1-1 16,-2 1-1-16,-4 0 0 16,-3 2-1-16,-11 2-1 0,-3 2 0 15,-11-3-2-15,-18 3-4 16,0 0-15-16,0 0-15 16,-8 17-2-16,8-17 2 15,0 0-1-15</inkml:trace>
  <inkml:trace contextRef="#ctx0" brushRef="#br1" timeOffset="524017.5056">15895 11311 41 0,'-6'-19'36'16,"6"19"1"-16,-3-29 1 16,-9 8-21-16,12 21-3 0,0 0-3 15,0 0-2-15,0 0-3 16,23 35-1-16,-17-9-1 16,4 15-1-16,-1 1-1 15,3 8-1-15,-3 2 0 16,1 3-1-16,-2-1 0 15,-2-2 0-15,-3-10 0 16,-1-8-1-16,0-3-1 16,-4-14-1-16,8 8-5 15,-6-25-9-15,0 0-23 16,-21 12-1-16,21-12 0 16,-16 23 1-16</inkml:trace>
  <inkml:trace contextRef="#ctx0" brushRef="#br1" timeOffset="524267.5007">15693 12107 69 0,'34'-8'37'0,"-7"3"1"15,6-3-1-15,6 10-27 16,-5-19-3-16,22 7-3 16,-7-1-2-16,3 1-2 0,-4 6-3 15,-13-7-5-15,11 18-17 16,-19-5-14-16,-10 4 2 16,-17-6-2-1,8 17 2-15</inkml:trace>
  <inkml:trace contextRef="#ctx0" brushRef="#br1" timeOffset="524751.9124">15870 12358 62 0,'17'-17'38'0,"-17"17"0"16,0 0 1-16,27 21-27 16,-27-21-2-16,24 33-2 15,-13-8-3-15,5 11-1 16,-7 3-2-16,5 3 0 15,-5-2-1-15,-1-2 0 16,-4-5 0-16,-2-8-1 16,-4-6 2-16,2-19-1 15,0 0 0-15,-23 10 0 16,23-10-1-16,-21-35 1 16,9 12 0-16,4-7-1 0,6-3 1 15,6-2-1-15,4-3 0 16,13 2 1-16,6-3-1 15,6 5 0-15,7-3-2 16,5 5 1-16,1 7-2 16,-5-8-8-16,9 22-29 15,-17 7-1-15,-6 6 0 16,-10 9-1-16</inkml:trace>
  <inkml:trace contextRef="#ctx0" brushRef="#br0" timeOffset="542336.2919">1620 14664 7 0,'-17'0'32'0,"17"0"2"0,-23 19-4 15,-1-32-9-15,24 13-4 16,-19-6-1-16,19 6-4 15,0 0-3-15,0 0-1 16,-17-13-3-16,17 13 0 16,23-10-2-16,2-1 0 15,8-5-2-15,9-1 1 16,8 0 0-16,8-3-1 16,0 3 0-16,-2 4 1 15,-10-3-2-15,-5 9 1 16,-14 3-1-16,-10 4-1 15,-17 0-1-15,0 0-2 0,0 0-5 16,-17 17-26-16,17-17-5 16,0 0-1-16,-6 17 2 15</inkml:trace>
  <inkml:trace contextRef="#ctx0" brushRef="#br0" timeOffset="543617.6052">2750 14150 14 0,'0'0'32'0,"0"0"2"15,0 0-2-15,0 0-15 16,-7-17-2-16,14 34-3 16,-7-17-2-16,-4 17-2 15,4-17-1-15,-3 27-1 16,3-27-1-16,-2 29-1 15,2-29-1-15,-2 21-1 16,2-21 0-16,0 0-1 16,0 0 0-16,0 0 0 15,15-19 1-15,-9 2-2 16,-2-5 1-16,2-1 0 0,-1-3-1 16,-1-3 1-1,0-4-1-15,-4 4 1 16,-2-1-1-16,-2 1 0 15,-3 4 1-15,-9 6-1 0,-5 0 1 16,-6 13-1-16,-10 6 2 16,-3 11-1-16,-5 14 0 15,-1 21 0-15,-2 14 0 16,4 17 1-16,1 13-1 16,14 17 0-16,10 4-1 15,13 4 1-15,10-7 0 16,13-12-1-16,12-16 0 0,12-16-1 15,7-16 1-15,0-27 0 16,2-12 0 0,-3-14 0-16,-5-13 0 15,-1-9 0-15,-9-13 0 0,-8-6 1 16,-3-2-2-16,-6 0 2 16,-5 4-2-16,-4 4 2 15,-3 7-1-15,-1 6 0 16,-2 27 1-16,0 0-1 15,0 0 1-15,4 43 0 16,-2-5 0-16,4 8-1 16,0 6 1-16,1 3-1 15,1 1 0-15,4-4 0 16,-5-16-1-16,3-5 1 16,0-8-1-16,-10-23-1 15,15 23 0-15,-15-23-1 16,0 0-2-16,-6-42-2 0,4 24-4 15,-26-37-12-15,18 18-12 16,-31-26 5-16,18 23 10 16,-38-20 8-16,12 18 3 15,-10-4 8-15,1 4 5 16,17 29 13-16,-11-14 14 16,27 27-5-16,-4-25-8 15,48 29-5-15,1-18-5 16,28 14-2-16,2-6-2 15,18 3-1-15,1-1-1 16,6-4-2-16,-2 6-2 16,-15-4-3-16,0 16-5 15,-29-8-28-15,4 6 0 0,-14 3-2 16,-19-11 1-16</inkml:trace>
  <inkml:trace contextRef="#ctx0" brushRef="#br0" timeOffset="544477.2834">3211 14551 15 0,'0'0'34'15,"-5"-23"2"-15,5 23 2 16,0 0-18-16,-18-21-3 16,18 21-3-16,0 0-2 15,18 38-4-15,-18-11-1 0,9 19-2 16,-5-2-1-16,6 12-1 16,-5-1-1-16,5 5 0 15,-2-6-1-15,0-8 0 16,-5-12-1-16,3-9 0 15,-2-6 1-15,-4-19-1 16,0 0 0-16,0 0 0 16,-4-30 0-16,2-3 0 15,-2-9 0-15,2-6-1 16,2-2 1-16,4 2-1 16,4 0 1-16,0 8 0 15,5 5-1-15,3 8 1 0,7 16-1 16,-4 9 2-16,4 8-1 15,2 15 1-15,-2 8 0 16,-1 5 0 0,-5 8 0-16,-3 4-1 15,-5-2 2-15,-3 1-2 0,-4-7 0 16,-2-9 0-16,-2-8 1 16,2-21-1-16,-10 21 0 15,10-21 1-15,0 0-2 16,-9-35 1-16,9 8-1 15,2-13 1-15,5-8-1 16,3-4 1-16,7 5-1 16,1-1 1-16,1 9-1 0,0 10 1 15,2 12 0-15,1 19 1 16,-5 10 0 0,0 18-1-16,-5 5 0 15,0 7 0-15,-3 2 1 0,1 0-1 16,-4-3-2-16,-1-3 0 15,3 0-2-15,-8-38-4 16,16 46-8-16,-16-46-25 16,11 18 0-16,-11-18 0 15,19-4 0-15</inkml:trace>
  <inkml:trace contextRef="#ctx0" brushRef="#br0" timeOffset="544664.7886">3884 14896 53 0,'22'12'40'0,"-22"-12"0"16,13 30 0-16,6 3-26 16,-26-14-4-16,14 14-3 0,-10-6-2 15,6 3-2-15,-4 1-2 16,-1-10-3 0,4 2-3-16,-2-23-6 0,0 0-29 15,0 0 0-15,0 0 0 16,9-34 0-16</inkml:trace>
  <inkml:trace contextRef="#ctx0" brushRef="#br0" timeOffset="545305.4377">4077 14578 58 0,'0'0'40'0,"0"0"0"15,6 29 0-15,0 9-23 16,-14-4-8-16,16 18-2 16,-6-4-2-16,2 6-2 15,0-2-2-15,-1 1 0 16,-3-7 0-16,0-9-1 16,0-8 1-16,2-6-1 15,-2-23 0-15,0 0-1 16,0 0 0-16,0 0 1 15,-7-33-2-15,5 0 1 16,2-13 0-16,2-7 0 16,3-1 0-16,5 0 1 0,2 2-1 15,3 3 1-15,4 6 0 16,4 3 0-16,4 15 0 16,-3 8 1-16,3 7-1 15,-2 10 1-15,-2 12 0 16,0 17 0-16,-8 7 1 15,-3 10-1-15,-4 6 1 16,-4 5-1-16,-2-3 0 16,-4-4-1-16,2-8 1 15,-4-9-1-15,2-14 0 16,2-19 0-16,0 0 0 16,0 0-1-16,-4-23 1 0,8-6 0 15,-2-11 0-15,9-10-1 16,1 0 0-16,9 0 1 15,2 0 0-15,4 8 0 16,2 8-1 0,2 7 2-16,2 15-2 0,-4 14 2 15,-2 10-1-15,-2 11 0 16,-2 9 0-16,-4 7 1 16,-1 1-2-16,-3 2 0 15,-1 2-2-15,-7-11-4 16,11 15-13-16,-15-27-21 15,1-2 0-15,-4-19-1 16,0 0 1-16</inkml:trace>
  <inkml:trace contextRef="#ctx0" brushRef="#br0" timeOffset="545826.5804">4814 14806 59 0,'19'-10'39'0,"5"-5"-1"16,3 5 1-16,-8-9-26 16,21 21-4-16,-13-13-2 15,8 16-1-15,-14 3-2 16,1 9-1-16,-15 6 0 16,-5 14-2-16,-10-1 0 0,-9 1 0 15,-6 9 0-15,0-6 0 16,-2-2-1-16,0-1 0 15,3-8 0 1,7-6 1-16,3-6 0 0,12-17-1 16,-13 21 0-16,13-21 1 15,0 0-1-15,0 0 1 16,0 0 0-16,0 0-2 16,27 2 2-16,-10-2-1 15,6-4 0-15,8 2 0 16,0-2 1-16,0 2-1 15,0-1 1-15,0 3-1 16,-2 0 1-16,-4 2-1 0,-8-2 0 16,-17 0 0-1,19 3 0-15,-19-3 0 16,0 0-1-16,0 0 2 16,0 0-2-16,0 0 1 0,0 0-1 15,-13 21 0 1,13-21-1-16,-19 14-1 0,19-14-4 15,-31 4-19-15,31-4-15 16,-31 5-1-16,10-3 0 0,-2-4 0 16</inkml:trace>
  <inkml:trace contextRef="#ctx0" brushRef="#br0" timeOffset="546951.6179">5844 13832 15 0,'0'0'31'15,"0"0"0"-15,21-16-5 16,-25-5-3-16,22 23-5 16,-18-2-3-16,0 0-2 15,-18 0-1-15,9 36-3 16,-26-1-1-16,6 26-2 15,-11 7-2-15,1 18 0 16,2 8-1-16,7 4-1 16,8-2 0-16,19-2 0 15,8 0-1-15,20-16 0 16,8-5 1-16,13-13-2 0,3-12 2 16,5-4-1-16,0-14 0 15,-4-11 0 1,-6-5 1-16,-5-4-1 15,-10-7 0-15,-10 3 0 0,-19-6 0 16,21 2 1-16,-21-2-1 16,0 0 0-16,0 0-1 15,0 0 0-15,0 0 0 16,0 0 0-16,0 0 0 16,0 0-3-16,0 0 0 15,0 0 0-15,0 0-2 16,0 0-3-16,0 0-14 0,0 0-20 15,4-25-1-15,-6 6 1 16,2 0 0 0</inkml:trace>
  <inkml:trace contextRef="#ctx0" brushRef="#br0" timeOffset="548483.2398">6176 14361 55 0,'-19'-4'37'0,"19"4"-1"15,0 0-10-15,0 0-10 16,0 0-5-16,0 0-2 16,27-9-3-16,-10-1-2 15,6 6-1-15,-2-4-1 16,4 5-1-16,-3 3 0 15,-1-2-2-15,-2 2 0 16,-2-8-2-16,5 14-6 16,-22-6-29-16,23-23-1 15,-6 6 0-15,-1-5 0 16</inkml:trace>
  <inkml:trace contextRef="#ctx0" brushRef="#br0" timeOffset="548842.6133">6706 13899 54 0,'22'-29'38'0,"-22"29"0"15,13-23 1-15,-13 23-25 16,0 0-2-16,19-4-3 16,-19 4-3-16,-2 23-1 0,0 0-3 15,2 8 1-15,2 5-1 16,2 8-1-16,0 2 0 16,-2-1 0-16,6-1-1 15,-4-4 0-15,1-4-1 16,-1-9-2-16,2-2-2 15,-6-25-4-15,15 31-20 16,-15-31-12-16,0 0 1 16,0 0-1-16,0 0 1 15</inkml:trace>
  <inkml:trace contextRef="#ctx0" brushRef="#br0" timeOffset="549061.3884">6496 14484 62 0,'-12'17'36'0,"12"-17"3"15,29-4-1-15,2 4-29 16,0-11-1-16,19 3-4 16,-5-4 0-16,7 1-4 15,0 3-1-15,-10-5-4 16,6 19-6-16,-26-4-26 15,5 1-1-15,-27-3 0 16,21 20 1-16</inkml:trace>
  <inkml:trace contextRef="#ctx0" brushRef="#br0" timeOffset="549545.7816">6702 14653 56 0,'0'0'39'0,"0"0"-1"15,0 0 2-15,8 36-25 16,-8-19-6-1,16 14-2-15,-7 0-2 16,7 5-1-16,-5 1-3 0,3 5 1 16,-5-6-1-16,1-5 0 15,-4-8-1-15,-2-4 1 16,-4-19-1-16,2 27 1 16,-2-27-1-16,0 0 1 15,-18-2-1-15,18 2 0 16,-23-25 0-16,12 6-1 15,-1 0 1-15,4-6 0 16,4 0 0-16,6-4-1 0,6-5 1 16,2 9 0-1,7-8 0-15,2 0 0 16,4 3 0-16,4 3-1 16,0 4 0-16,-5 2-2 0,7 17-6 15,-29 4-29-15,30-12-2 16,-30 12 0-16,26 8-1 15</inkml:trace>
  <inkml:trace contextRef="#ctx0" brushRef="#br0" timeOffset="550217.6958">7487 13670 52 0,'-7'-24'38'16,"7"24"1"-16,-4-18-1 0,4 18-24 15,0 0-4-15,4-21-1 16,13 25-2-16,-17-4-2 15,31 15-2-15,-12-1 1 16,10 16-1-16,-2 3-1 16,4 17-1-16,0 7 1 15,2 13-1-15,-4 10 0 16,0 8 0-16,-4 8-1 16,-4 0 1-16,-8 2 0 15,-5 2 0-15,-4-4 0 16,-8-8 0-16,-6-11 0 15,-3-8 0-15,-4-12 0 0,-3-9 0 16,-1-8-1-16,2-13 2 16,-1-8-1-16,5 1 0 15,15-20 0-15,-23 13-1 16,23-13 1 0,0 0-1-16,0 0 0 0,0 0-1 15,-17 8 0-15,17-8 0 16,0 0-2-16,0 0 0 15,0 0-5-15,0 0-34 16,0 0-1-16,0-23 1 16,0 23-2-16</inkml:trace>
  <inkml:trace contextRef="#ctx0" brushRef="#br0" timeOffset="551030.4437">8425 13726 11 0,'0'0'32'0,"-4"-29"1"15,4 12 1-15,0 17-14 0,-12-36-2 16,12 36-4-16,2-31-1 16,-2 31-3-16,6-17-2 15,-6 17-2-15,0 0-1 16,23 42 0-16,-17 2-2 16,2 23 0-16,0 17-1 15,1 24 1-15,-1 11-1 16,0 9-1-16,1 3 1 15,1-3-1-15,0-11 0 16,1-9 0-16,-3-16 0 16,1-19-1-16,-1-12 2 15,0-9-1-15,-4-16-1 16,0-9 1-16,-2-10 0 0,-2-17 0 16,0 0 0-16,1 20 0 15,-1-20 0-15,0 0 0 16,0 0 0-16,0 0 0 15,0 0-1-15,0 0-1 16,0 0 1-16,0 0-1 16,0 0 0-16,0 0-1 15,0 0 0-15,0 0-4 16,0 0-6-16,0 0-30 16,0 0 0-16,14-27-1 15,-14 27 0-15</inkml:trace>
  <inkml:trace contextRef="#ctx0" brushRef="#br0" timeOffset="552327.3641">9164 14758 42 0,'0'0'33'15,"-12"-17"1"-15,-7 9-10 16,13 27-7-16,-21-17-5 15,15 25-2-15,-15-14-3 16,12 18-1-16,-8-4-2 16,11 9-2-16,3-5 0 15,5 0-1-15,6-4 0 16,5-6-1-16,-7-21 1 16,37 21-1-16,-10-23 0 15,4-6 0-15,0-9-1 16,2-4 2-16,3-6-1 0,1-4 0 15,3 1 0-15,1-5 0 16,1 5 1-16,1-1-1 16,3 6 1-16,0 8-2 15,1 13 2-15,-7 8-2 16,-3 9 2-16,-8 12 0 16,-8 4 0-16,-4 7 0 15,-11 1 0-15,-4 1 1 16,-8-11-1-16,-3-2 1 15,-9-8 0-15,-1-4 0 16,-8-9-1-16,0-9 0 16,-8-5 0-16,2-5 0 0,-5-6 0 15,-3-4 0-15,1-4-1 16,-1 2 1-16,5 4-1 16,1 4 0-16,6 3 1 15,4 5-3-15,8 3 0 16,17 8-3-16,0 0-8 15,0 0-26-15,-4 27-1 16,4-27 0-16,19 17-1 16</inkml:trace>
  <inkml:trace contextRef="#ctx0" brushRef="#br0" timeOffset="553344.1058">8861 13490 46 0,'0'0'34'0,"-4"-21"1"16,4 21-5-16,0 0-14 15,0 0-4-15,0 0-2 16,12 33-3-16,-9-12-1 16,11 17-2-16,-4-7 0 15,5 11 0-15,-3-7-3 16,3 1 0-16,-2-11 0 16,1-6 0-16,-14-19 0 0,21 23 1 15,-21-23-1-15,0 0 0 16,0 0 0-16,10-29 0 15,-14 6 0 1,2 2 0-16,0-13 0 0,0-5-1 16,0 3 1-16,6-2-1 15,0 1 0-15,4 4 0 16,3 5 0-16,5 3 0 16,1 7-1-16,6 9 1 15,4 3-1-15,0 4 0 16,2 4 1-16,0 4-2 15,6 3 1-15,-12-7-7 16,19 4-31-16,-42-6 0 16,27 16-1-16,-27-16-1 15</inkml:trace>
  <inkml:trace contextRef="#ctx0" brushRef="#br0" timeOffset="563564.6438">10938 14004 52 0,'0'0'36'0,"0"0"1"16,0 0 0-16,31-13-25 16,-19-4-2-16,16 11-1 15,-2-15-2-15,8 7-2 16,-1-3-3-16,4 4-1 16,-4 1-1-16,-3-1-4 15,7 15-4-15,-18-18-18 0,6 14-12 16,-3-3-1-16,-22 5 1 15,19-2 0-15</inkml:trace>
  <inkml:trace contextRef="#ctx0" brushRef="#br0" timeOffset="563970.9094">10921 14144 58 0,'0'0'37'16,"-25"27"1"-16,25-27-1 15,-4 25-25-15,4-25-2 16,17 10-2-16,-17-10-2 16,46 2-2-16,-15-6-1 0,12 2 0 15,-1-6-1-15,3 0 0 16,-7-5 0-16,-3 7 0 16,-10-3-1-16,-2 3 1 15,-23 6-1-15,19-8 1 16,-19 8-1-16,0 0 0 15,0 0 0-15,0 0-1 16,-21 14 1-16,21-14-1 16,0 0 0-16,0 0 0 15,0 0 0-15,-17 7 0 16,17-7 0-16,0 0 1 16,0 0-1-16,0 0 0 15,-10 18 0-15,10-18 0 0,0 0-1 16,0 0 1-16,0 0-3 15,0 0-1 1,0 0-4-16,-19 2-31 16,19-2-2-16,0 0-1 0,0 0 1 15</inkml:trace>
  <inkml:trace contextRef="#ctx0" brushRef="#br0" timeOffset="565783.6687">12070 14077 45 0,'12'-31'33'0,"-6"1"2"15,-8-12-11-15,2 42-5 16,6-47-5-16,-6 47-3 16,3-21-1-16,-3 21-3 15,6 27-1-15,0 17-1 16,-8 14-2-16,4 17 0 15,-6 11 0-15,10 14-1 16,0 0 0-16,7-1-2 16,5-5 1-16,9-19-1 15,5-19 1-15,7-28-2 16,9-18 1-16,2-18 0 0,-1-15 0 16,-5-19 1-16,-6-13 0 15,-5-13 0-15,-6-3-1 16,-7 6 1-16,-13 6 0 15,-5 7 0-15,-6 10-1 16,-3 19 1-16,7 23-1 16,-22 21 1-16,15 15-1 15,7 12 0-15,5 6 0 16,11 3-1-16,11 3 2 16,13-14-2-16,9-10 2 15,12-18-2-15,3-11 1 16,3-14 1-16,-1-18-1 15,-4-12 1-15,-10-14-1 0,-12-11 1 16,-11-11-1-16,-15-2 1 16,-14-1-1-16,-14 1-1 15,-7 8 0-15,-4 7-2 16,2 20-2-16,-6 0-6 16,27 21-30-16,2 19 0 15,0 0 0-15,0 0-1 16</inkml:trace>
  <inkml:trace contextRef="#ctx0" brushRef="#br0" timeOffset="566033.697">13183 14150 84 0,'0'0'38'0,"18"8"-2"16,7 9-5-16,4-25-28 15,19 4-1-15,0-1-3 16,0-13-5-16,12 20-18 16,-17-9-12-16,-13-3 0 15,-8 6-2-15,-22 4 1 16</inkml:trace>
  <inkml:trace contextRef="#ctx0" brushRef="#br0" timeOffset="566189.9356">13204 14307 72 0,'-15'18'36'0,"15"-18"1"16,17 13 0-16,24-7-30 16,-6-12-3-16,17 4 0 15,-4 0-3-15,-2-11-8 16,14 3-28-16,-14 2-2 15,-7 7 0-15,-8-3-2 16</inkml:trace>
  <inkml:trace contextRef="#ctx0" brushRef="#br0" timeOffset="567252.4651">14854 13440 45 0,'0'0'37'15,"0"0"-1"-15,0 0 1 16,0 0-21-16,-22-15-5 15,22 15-4-15,0 0-3 16,0 0 1-16,0 0-3 16,0 0 1-16,0 0-1 15,0 0 1-15,16-21-2 0,-16 21 2 16,9-19-1-16,-9 19 0 16,-3-21-1-16,3 21 1 15,-25-12-1-15,-6 16 0 16,-4 11 1-16,-11 14-1 15,1 11 1-15,3 12-1 16,1 11 1-16,9 12-2 16,12-2 1-16,18 4 0 15,16-6-3-15,17-10 3 16,13-11-2-16,14-12 1 16,6-7 0-16,3-16 0 15,-1-9 0-15,-5-14 0 16,-5-11 0-16,-7-8 0 0,-11-3 0 15,-13-11-1-15,-7 1 2 16,-9 0-1-16,-7 2 0 16,-4 3 0-16,-4 10 1 15,6 25 0-15,-19-21 0 16,19 21 0-16,-17 27-1 16,13 2 1-16,6 3-1 15,6 10 1-15,1 3-1 16,9-1 0-16,1-6 0 15,4-5-1-15,0-10 1 16,-2-10-2-16,1 1-1 16,-22-14-2-16,36-4-4 15,-42-17-31-15,14 1-1 0,-16-12 0 16,-1-3-1-16</inkml:trace>
  <inkml:trace contextRef="#ctx0" brushRef="#br0" timeOffset="567424.4898">14883 13699 60 0,'-20'-4'36'16,"20"4"2"-16,45-5-1 15,-7-3-29-15,16 8-2 16,-4-6-1-16,14 0-5 16,2 6-4-16,-14-11-12 15,-2 7-20-15,-2 4-1 0,-7-4 0 16,-9 6 1-16</inkml:trace>
  <inkml:trace contextRef="#ctx0" brushRef="#br0" timeOffset="568049.5154">15479 13651 73 0,'-10'25'39'0,"6"-4"2"0,-2-2-1 15,16 18-29-15,-18-6-3 16,20 13-1-16,-8-6-3 16,7 2-1-16,-1-1-1 0,1-7-1 15,-1-3 0-15,-2-10-1 16,-8-19 0 0,0 0-1-16,17 14 1 15,-17-14-1-15,0-39 1 0,-2 11-1 16,2-7 0-16,0-3 1 15,0-6-1-15,6 5 2 16,2 1-1-16,3 5 0 16,3 10-1-16,5 4 1 15,4 9 1-15,0 10-1 16,4 10 1-16,-2 7-1 16,-1 12 0-16,-5 9 1 15,-2 3 0-15,-1 5-1 0,-7-4 1 16,-3-2-1-1,-2-5 1-15,-2-10-1 16,-2-6 0-16,0-19 0 16,0 0 0-16,0 0-1 0,-2-31 1 15,6 2-1-15,4-9 1 16,1-4-1-16,7-4 1 16,3 0-1-16,4 6 1 15,0 3 0-15,0 10-1 16,0 10 1-16,-1 11 1 15,-3 14-1-15,-2 9 0 16,-1 14 0-16,-7 9 0 16,-1 6 1-16,-4 10-1 15,-4 3 0-15,2-3-2 16,-8-6-1-16,8 0-3 16,-8-27-4-16,24 2-27 15,-18-25-4-15,27 3 0 0,-8-22 0 16</inkml:trace>
  <inkml:trace contextRef="#ctx0" brushRef="#br0" timeOffset="568221.4227">16314 13904 81 0,'4'18'40'16,"-8"5"1"-16,-2 19 0 16,-15-4-32-16,17 14-2 15,-4-4-3-15,4-4-2 16,2-4-1-16,4-11-3 15,6 0-1-15,-8-29-4 16,21 17-13-16,-21-17-19 16,16-30-2-16,-12 3 1 0,3-4-1 15</inkml:trace>
  <inkml:trace contextRef="#ctx0" brushRef="#br0" timeOffset="569002.678">16518 13592 70 0,'0'0'38'16,"0"0"3"-16,0 0-3 15,0 0-25-15,4 23-3 16,-8-2-4-16,8 13 0 16,-6 3-3-16,6 15 1 15,-2 3-3-15,-2 1 0 16,0-6 0-16,2-6 0 15,0-11-1-15,0-10 0 16,-2-4 0-16,0-19-1 0,0 0 1 16,2-25 0-16,0-4 0 15,-1-9-1-15,3-5 0 16,6-8 1-16,0-5-1 16,5 2 1-16,0-1-1 15,9 11 1-15,-3 1 0 16,10 17 0-16,-4 12 1 15,-4 12 0-15,0 12-1 16,0 13 1-16,-4 13 0 16,-7 8 0-16,-4 8 0 15,-6 4 0-15,-2-3 0 16,-2-3 0-16,0-6-1 16,-2-7 1-16,0-12-1 0,4-25 0 15,-8 17-1-15,8-17 0 16,-5-25 1-16,6-2 0 15,3-9-1 1,6-6 1-16,5-4 0 0,9-6-1 16,4-4 1-16,7 1 0 15,8 7 1-15,-5 5-1 16,5 13 1-16,-7 16-1 16,-3 14 0-16,-8 18 0 15,-6 14 1-15,-5 10-1 16,-6 6-1-16,-4 4 1 15,-3 4-2-15,-2-8 1 16,2-6-1-16,-4-11-3 0,10 7-7 16,-12-21-29-1,5-17-1-15,5 18 1 16,-5-18-1-16</inkml:trace>
  <inkml:trace contextRef="#ctx0" brushRef="#br0" timeOffset="569377.9344">17284 13816 69 0,'21'-17'37'15,"6"2"2"-15,2-5 1 16,10 15-30-16,-14-13-1 16,11 22-2-16,-16-2-1 15,3 10-2-15,-23-12-1 16,19 40-1-16,-23-11-1 15,-5 11 0-15,-7 0 0 16,-7 6-1-16,-10 0 1 0,2 4-1 16,-1-6 1-16,3-5-1 15,5-5 1-15,7-5 0 16,7-8-1-16,10-21 1 16,22 10-1-16,5-18 1 15,4-3-1-15,9-3 0 16,6-1-1-16,6-4 1 15,4 1-1-15,-4 1 0 16,2 7-2-16,-7-3-2 16,3 17-6-16,-23-10-29 15,0 6-1-15,-27 0-1 16,0 0 1-16</inkml:trace>
  <inkml:trace contextRef="#ctx0" brushRef="#br0" timeOffset="569924.8318">15178 14622 55 0,'-20'9'35'0,"20"-9"1"16,0 0-8-16,0 0-13 0,0 0-4 16,0 0-2-16,33-13-1 15,13 9-2-15,12-7-2 16,27 3 2-16,15-5-3 15,28-1 2-15,15-7-4 16,22 2 3-16,7-6-3 16,4 6 1-16,-11-2-1 15,-16 5 0-15,-20 1-1 16,-27 0 0-16,-24 9-2 16,-36 0-2-16,-17 16-5 15,-44-14-31-15,1 13 0 16,-16-3-2-16,-9 8 1 15</inkml:trace>
  <inkml:trace contextRef="#ctx0" brushRef="#br0" timeOffset="570909.2259">15886 15023 43 0,'1'-21'36'0,"-1"21"1"15,6-18 0-15,-6 18-21 16,0 0-4-16,0 0-4 15,35 21-1-15,-23-3-2 16,9 16 0-16,-6 5-2 16,4 9 1-16,-3-2-2 15,1 4 0-15,-5-6 0 0,-3-4 0 16,-3-9-1-16,-2-6 0 16,-4-25 0-16,0 0 0 15,4-18 0-15,-4-12 0 16,4-11 0-16,4-7 0 15,3-2-1-15,8-1 1 16,3 3-1-16,7 6 0 16,5 3 0-16,7 8 0 15,1 8 0-15,3 6-1 16,3 8-2-16,-6-3-3 16,14 16-34-16,-15-4-1 15,-3 8-1-15,-11-3 0 16</inkml:trace>
  <inkml:trace contextRef="#ctx0" brushRef="#br0" timeOffset="573018.8863">4808 16310 6 0,'8'-29'33'16,"-8"2"2"-16,2 0 0 15,-2 27-15-15,0 0-3 0,0 0-2 16,-21 44-3-16,15 22-2 16,-17 3-5-16,2 25 0 15,-8 2-2-15,2 3-1 16,-2-3 0-16,4-7-2 15,2-18 2-15,7-18-3 16,5-13 1-16,7-22-3 16,4-18-2-16,19-8-2 15,10-9-7-15,-14-31-23 0,16-15-2 16,-2-18 2 0,4-11-1-16</inkml:trace>
  <inkml:trace contextRef="#ctx0" brushRef="#br0" timeOffset="573300.1408">4824 16229 38 0,'0'0'34'16,"-21"-2"0"-16,15 23-1 16,13 25-19-16,-1-3-7 15,25 18-3-15,8 8-2 16,19 10 1-16,9-3-2 16,10 5 0-16,4-8 0 15,-2-8 0-15,-9-5 0 16,-14-7 1-16,-24-9 1 15,-18-3-2-15,-29-9 3 16,-18 3-1-16,-29-6 1 16,-13 3-1-16,-16-3 1 15,-5 0-2-15,-5-8-1 0,9-2 1 16,9-5-3-16,13-11-1 16,24 3-5-16,4-23-9 15,24 15-23-15,18 2 1 16,20-21-1-16,3 7-1 15</inkml:trace>
  <inkml:trace contextRef="#ctx0" brushRef="#br0" timeOffset="574237.8681">5636 16565 41 0,'-10'-35'34'0,"4"5"0"15,6 30-10-15,-25-41-10 16,25 41-2-16,0 0-3 16,14 41 0-16,-16 3-2 15,19 27-1-15,-5 11-2 16,11 16 0-16,-2 4-1 16,12 5-1-16,0 1-1 15,3-16 0-15,7-19 0 16,-3-14-1-16,5-17 0 15,-1-21-1-15,0-9 1 16,-3-22-1-16,-4-13 0 16,-3-17 0-16,-3-14-3 0,-6-21 1 15,-2-15-1-15,-9-21 1 16,-3-2-1 0,-9-10 1-16,-2 10 0 15,-7 4 2-15,-5 13 2 0,-1 23 0 16,-5 19 2-16,5 35 1 15,13 19-1-15,-23 23 2 16,15 19-2-16,14 27 1 16,3 16-1-16,14 12 0 15,4 9 0-15,10 3-1 16,2-3 0-16,3-7-1 16,2-14 0-16,-3-14-1 15,-2-21 1-15,-9-12-2 0,-3-15 1 16,-7-11-2-1,-20-12 1-15,25 0-2 16,-25 0 0-16,2-29-5 16,-2 29-9-16,7-29-21 0,-3 12-2 15,-4-6 1-15,8 6 0 16</inkml:trace>
  <inkml:trace contextRef="#ctx0" brushRef="#br0" timeOffset="574738.1599">7026 16774 31 0,'0'0'33'16,"0"0"2"-16,0 0 1 16,29 2-20-16,-29-2-5 15,41-12-3-15,-20 3-1 16,14 9-4-16,-6-4-1 15,4 0-2-15,-3 8-3 16,-8-14-4-16,7 26-11 16,-29-16-18-16,21 7 0 15,-21-7 0-15,-18 27 1 16</inkml:trace>
  <inkml:trace contextRef="#ctx0" brushRef="#br0" timeOffset="574988.1697">6998 16968 67 0,'0'0'36'0,"0"0"2"16,0 0-14-16,21 7-14 16,-21-7-1-16,40 6-2 15,-17-8-2-15,12 4 0 16,-4-8-3-16,4 5 0 16,-8-5-1-16,-2 4 0 15,-4-2 0-15,-21 4-1 16,25-6 0-16,-25 6-1 15,0 0 1-15,0 0-1 16,0 0-1-16,0 0-3 0,0 0-4 16,0 0-29-16,0 0 0 15,0 0-2-15,0 0 1 16</inkml:trace>
  <inkml:trace contextRef="#ctx0" brushRef="#br0" timeOffset="575806.6627">7952 17025 53 0,'-17'-2'34'15,"17"2"2"-15,-23-11-11 16,23 11-8-16,0 0-7 15,33 0-1-15,-12-10-2 16,19 6-2-16,-1-5 0 16,13 3-2-16,-2-2-1 15,0 5 0-15,-7-3-1 16,-5 2 0-16,-7 2-1 16,-10 0 0-16,-21 2-1 0,22 6-2 15,-22-6-5 1,0 0-22-16,0 0-9 15,11 19 0-15,-11-19-1 16</inkml:trace>
  <inkml:trace contextRef="#ctx0" brushRef="#br0" timeOffset="578433.1934">8841 16538 25 0,'-1'-23'33'15,"-5"-2"1"-15,2 6 1 16,4 19-20-16,-19-27-2 16,19 27-2-16,-6 19-2 15,10 27-1-15,-12 10-3 16,12 26-1-16,-4 12 0 15,6 22-1-15,-1 2 0 16,9 7-2-16,3-10 1 16,8-15-1-16,4-18 0 0,2-20-1 15,6-22 0-15,3-26 0 16,3-22 0-16,-5-25 0 16,1-17 0-16,-4-19 0 15,-5-17 0-15,-3-8 1 16,-5-8-2-16,-11 6 2 15,-9 6-1-15,2 17 1 16,-6 10-1-16,2 23 1 16,0 40 0-16,0 0-1 15,17 36 1-15,5 22-1 16,10 13 1-16,7 9-1 16,7 7 1-16,5-3-1 15,3-11 1-15,-2-14-1 0,0-16 2 16,-6-20-1-16,-6-18-1 15,-5-16 1-15,-6-18-1 16,-8-15 2-16,-7-14-2 16,-6-13 0-16,-8-5 0 15,-10-7 0-15,-4 1-1 16,-5 1 1-16,-2 8-2 16,0 12-1-16,7 23-4 15,-5-5-10-15,19 43-22 16,0 0-1-16,11 29 0 15,5 10-1-15</inkml:trace>
  <inkml:trace contextRef="#ctx0" brushRef="#br0" timeOffset="578886.3322">10184 16839 44 0,'0'0'37'0,"-8"18"-1"15,8-18 1-15,0 0-20 16,37 17-8-16,-37-17-2 15,46 2-2-15,-19-6-1 16,6 0-3-16,-2-4 0 16,-2 1-2-16,-4 3-2 15,-25 4-5-15,35-4-14 16,-35 4-15-16,0 0 0 16,-31 8-1-16,9 5 2 15</inkml:trace>
  <inkml:trace contextRef="#ctx0" brushRef="#br0" timeOffset="579058.2189">10151 17027 56 0,'0'0'37'16,"8"25"-2"-16,13-19 3 15,8-16-29-15,17 12 0 16,-5-13-3-16,9 3-3 16,0-2-3-16,-7-11-23 15,1 14-13-15,-9 1-2 16,-8 2 1-16,-27 4-3 15</inkml:trace>
  <inkml:trace contextRef="#ctx0" brushRef="#br0" timeOffset="579839.4894">11040 16814 60 0,'0'0'36'16,"0"0"-1"-16,25 6 1 15,-1-17-29-15,24 9-3 16,0-8 0-16,10 2-2 15,0 3-3-15,-10-11-9 16,4 18-24-16,-17 4-3 0,-8 2 1 16,-10 7-1-16</inkml:trace>
  <inkml:trace contextRef="#ctx0" brushRef="#br0" timeOffset="580824.0282">12487 15982 28 0,'0'0'33'0,"0"0"1"16,0 0 0-16,-6 17-19 15,24 12-3-15,-18-29-2 16,13 40-1-16,-11-21-3 16,10 4-1-16,-12-23-3 15,11 33 2-15,-11-33-3 16,0 0 1-16,0 0-1 15,0 0 1-15,0 0-1 0,2-19 0 16,-2 19 0-16,-15-33 0 16,15 33 0-16,-29-25-1 15,4 19 1-15,-4 16 0 16,-6 11 0-16,-2 19 0 16,-1 14 0-16,3 13 0 15,6 14-1-15,16 7 1 16,11 4-2-16,17-4 2 15,14-9-1-15,13-14 1 16,9-15-2-16,6-15 1 16,3-18 1-16,0-21-1 15,-6-21 0-15,-8-11 0 16,-5-12 0-16,-8-10 0 0,-10-3 0 16,-10-1 0-16,-5 7 1 15,-8 5-1-15,-4 12 1 16,-2 7 0-16,-3 12-1 15,9 19 2-15,0 0-2 16,-18 27 1-16,18-1-1 16,2 15 1-16,4 3-1 15,4 8 0-15,-1 1 0 16,5-3 0-16,-3-4 0 16,-1-5-1-16,2-7-1 15,-5-15 0-15,3 4-3 16,-10-23-6-16,0 0-26 15,6-19-2-15,-14 0 0 0,-9-18-1 16</inkml:trace>
  <inkml:trace contextRef="#ctx0" brushRef="#br0" timeOffset="581011.5352">12500 16402 45 0,'20'-19'34'0,"5"9"0"15,11 1 0-15,7 3-27 16,-5-10 0-16,13 11-3 16,-7-7-1-16,0 5-4 15,5 12-7-15,-19-3-25 16,1 2-1-16,-2 4 0 0,-9-1-1 16</inkml:trace>
  <inkml:trace contextRef="#ctx0" brushRef="#br0" timeOffset="581699.5628">13179 16425 48 0,'0'0'36'0,"14"-21"1"0,-14 21-2 15,-8-17-20-15,8 17-4 16,6 25-3 0,2 5-1-16,-10-1-3 15,9 19 0-15,-1-4-2 0,4 14 0 16,0-7-2-16,1 1 1 16,-1-12-1-16,1-9 1 15,-3-8-1-15,-8-23 0 16,0 0 0-16,17-6 0 15,-15-20 0-15,0-13 0 16,-2-3 0-16,-2-8-1 16,2 0 1-16,0 0 0 15,0 4 0-15,2 6 0 16,4 7 0-16,4 12 0 16,3 4 0-16,-13 17 1 15,35-10-1-15,-16 20 0 16,0 7 0-16,1 8 1 0,-5 10 0 15,-1 11 0-15,-5 4 0 16,-1 1-1-16,-2-1 2 16,-2-6-2-16,-4-7 0 15,2-10 0-15,0-8-1 16,-2-19 1-16,0 0 0 16,11-25 0-16,-3-6-1 15,2-9 0-15,1-2 1 16,3-2 0-16,1 0-1 15,2 0 1-15,-1 9 0 16,1 6-1-16,-1 12 1 16,1 15 0-16,-17 2 1 15,27 33-1-15,-17-3 0 0,-3 16 0 16,1 4 0-16,-4 4 0 16,0 2-1-16,-2-10 0 15,3 2-3-15,-5-18-1 16,12 3-6-16,-12-33-28 15,4 17 1-15,-4-17-1 16,25-21 0-16</inkml:trace>
  <inkml:trace contextRef="#ctx0" brushRef="#br0" timeOffset="581887.0595">13924 16588 63 0,'0'0'38'0,"6"31"1"0,-10-6-1 15,10 13-27-15,-18-7-4 16,14 17-1-16,-8-14-3 16,8 3-1-16,2-9-3 15,-4-8-2-15,13-1-5 16,-13-19-27-16,0 0-3 16,14-25-1-16,-2 2 1 15</inkml:trace>
  <inkml:trace contextRef="#ctx0" brushRef="#br0" timeOffset="582558.9774">14061 16362 58 0,'0'0'37'0,"21"-8"1"15,-21 8 0-15,10 42-24 16,-14-25-4-16,14 22-2 15,-9-1-2-15,7 14-1 16,-8-2-2-16,2 2-1 16,-2-1 0-16,0-5-2 15,-2-5 1-15,2-7-1 16,0-13 0-16,0-3-1 16,0-18 1-16,0 0 0 15,14-20-1-15,-7-10 0 0,3-7 0 16,0-13 0-16,1-5 0 15,5-10 0-15,-1 5 0 16,1 3 0-16,3 7 1 16,0 6-1-1,2 7 1-15,2 12 0 0,-1 8 1 16,-3 11-1-16,0 10 1 16,-1 13 0-16,-5 8 0 15,-1 15 0-15,-5 5 0 16,-1 12 0-16,-4 1 0 15,2 1 0-15,-4-5-1 16,0-10 1-16,0-9-1 16,-2-11 0-16,2-24 1 0,0 0-1 15,0 0-1-15,10-24 1 16,-3-9 0 0,3-11-1-16,5-10 1 15,5-7 0-15,1-3-1 0,2 7 1 16,0 7-1-16,0 6 2 15,-1 9-1-15,-3 14 0 16,-19 21-1-16,29 6 1 16,-16 15 1-16,-3 12-1 15,-2 1 0-15,1 10 0 16,-1 2 0-16,0 2-1 16,-2-2-1-16,-3-9-1 15,7 7-7-15,-16-23-30 16,12 6 0-16,-6-27-1 15,2 21 0-15</inkml:trace>
  <inkml:trace contextRef="#ctx0" brushRef="#br0" timeOffset="582996.4717">14933 16601 66 0,'13'-21'38'0,"-3"-6"1"16,-10 27-1-16,9-40-29 15,-9 40-2-15,26-17-1 16,-26 17-3-16,23-4 1 16,-23 4-2-16,17 21-1 15,-13 0 1-15,-4 10-2 0,-4 5 1 16,-6 7-1-16,-1 3 1 15,-7 0-1-15,-1 4 1 16,-6-8 0-16,8-4 0 16,-4-9 0-16,7-6-1 15,-1-6 2-15,15-17-2 16,-18 21 1-16,18-21 0 16,0 0-1-16,0 0 1 15,23 10-1-15,-23-10 0 16,39-6 0-16,-16 0 0 15,12 3 0-15,-4-5 0 16,7-2 0-16,-5 3-2 16,2 1-1-16,-8-6-3 0,8 20-10 15,-18-16-25-15,-17 8 0 16,0 0-1-16,0 0 2 16</inkml:trace>
  <inkml:trace contextRef="#ctx0" brushRef="#br0" timeOffset="583715.2509">12832 17390 37 0,'-25'-2'33'0,"25"2"2"0,0 0 1 15,0-21-20-15,31 27-4 16,-4-20-3-16,35 12-1 15,9-17-2 1,27 9 0-16,16-11-1 0,25 6 0 16,10-6-2-16,15 2 0 15,0-1-1-15,-2 3 0 16,-10 2 0-16,-15 1-1 16,-23 5 0-16,-20 1-1 15,-21 4 0-15,-24-1-1 16,-22 5 0-16,-27 0-1 15,0 0-3-15,-21-4-7 16,3 11-27-16,-9-5-1 0,-2 4-1 16,-4 4 2-1</inkml:trace>
  <inkml:trace contextRef="#ctx0" brushRef="#br0" timeOffset="584746.7606">14030 17779 34 0,'-6'-27'35'16,"2"2"1"-16,2 2 0 15,-5-11-19-15,7 34-4 16,-6-23-3-16,6 23-2 0,0 0-2 16,25 25 0-16,-13-4-3 15,9 15 0-15,-4 5 0 16,6 7-1-16,-1 3 0 15,-3-3 0-15,0-2-1 16,-5-5 0-16,-5-11 1 16,-3-9-1-16,-6-21 0 15,0 0 0-15,0 0 0 16,0 0 0-16,10-34 0 16,-8 1-1-16,0-5 1 15,7-4-1-15,1-4 0 16,9 2 0-16,0-1 0 15,8 7 0-15,4 7 0 0,4 8 0 16,5 10-1-16,-1 7-1 16,5 8-3-16,-5-8-7 15,7 18-28 1,-3-3 0-16,-3 3-2 0,-5-1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914090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Physics C Energy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03" y="0"/>
            <a:ext cx="2972097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defTabSz="914090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6B68BA79-CDE0-4A89-8B41-2026E42B8EB4}" type="datetime1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05" y="4416098"/>
            <a:ext cx="503039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8"/>
            <a:ext cx="2972098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defTabSz="914090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Bertrand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03" y="8830658"/>
            <a:ext cx="2972097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defTabSz="914090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07F0B954-2DDC-4A3D-BA21-899D47CD7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2898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EBEA08E-696F-4496-A20E-6492A116135D}" type="datetime1">
              <a:rPr lang="en-US" smtClean="0"/>
              <a:pPr/>
              <a:t>10/21/2015</a:t>
            </a:fld>
            <a:endParaRPr lang="en-US" smtClean="0"/>
          </a:p>
        </p:txBody>
      </p:sp>
      <p:sp>
        <p:nvSpPr>
          <p:cNvPr id="1218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218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178FC-F1D8-4C9F-948D-A539F9FBF58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218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4473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BE01EC7-8D9B-421F-B3C3-CDD556EAEB83}" type="datetime1">
              <a:rPr lang="en-US" smtClean="0"/>
              <a:pPr/>
              <a:t>10/21/2015</a:t>
            </a:fld>
            <a:endParaRPr lang="en-US" smtClean="0"/>
          </a:p>
        </p:txBody>
      </p:sp>
      <p:sp>
        <p:nvSpPr>
          <p:cNvPr id="1228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228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D2306-CFE2-4063-BEE6-DC0D245BD4D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228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834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1AC7712-2D14-41F6-A6A3-FAF66F44BEE5}" type="datetime1">
              <a:rPr lang="en-US" smtClean="0"/>
              <a:pPr/>
              <a:t>10/21/2015</a:t>
            </a:fld>
            <a:endParaRPr lang="en-US" smtClean="0"/>
          </a:p>
        </p:txBody>
      </p:sp>
      <p:sp>
        <p:nvSpPr>
          <p:cNvPr id="1239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239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EBEBE-4C04-496E-92A5-50E5C6574DE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239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3461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554AD90-3EE3-4DC9-9301-2ACBA767726D}" type="datetime1">
              <a:rPr lang="en-US" smtClean="0"/>
              <a:pPr/>
              <a:t>10/21/2015</a:t>
            </a:fld>
            <a:endParaRPr lang="en-US" smtClean="0"/>
          </a:p>
        </p:txBody>
      </p:sp>
      <p:sp>
        <p:nvSpPr>
          <p:cNvPr id="1249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249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6DCD5-D207-499B-BB09-ED34FD693B9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249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267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C755FA9-58E1-4B28-B974-3D39F12504EF}" type="datetime1">
              <a:rPr lang="en-US" smtClean="0"/>
              <a:pPr/>
              <a:t>10/21/2015</a:t>
            </a:fld>
            <a:endParaRPr lang="en-US" smtClean="0"/>
          </a:p>
        </p:txBody>
      </p:sp>
      <p:sp>
        <p:nvSpPr>
          <p:cNvPr id="1259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259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7B334-1B9A-48CD-9625-88E8835DCBC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259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8808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C33E217-CE8C-448A-B3BB-5816D3217997}" type="datetime1">
              <a:rPr lang="en-US" smtClean="0"/>
              <a:pPr/>
              <a:t>10/21/2015</a:t>
            </a:fld>
            <a:endParaRPr lang="en-US" smtClean="0"/>
          </a:p>
        </p:txBody>
      </p:sp>
      <p:sp>
        <p:nvSpPr>
          <p:cNvPr id="1280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280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8D6ACA-0B91-4142-B3C1-7C6E1425844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80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991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181A-2D44-48F9-8295-76E8C8E42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28840-6189-4FE3-87F1-C547A5B61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57CDD-92A2-4528-942B-F52D7E690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70911-8D7D-4043-9D36-EABEDC5E0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DDBD-0B0B-4C86-8A45-329A2472D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C206-D0AA-4733-A6E7-003E2C9A5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8762-18F9-43D8-83F6-DA5D79026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9E65-0973-44A2-94AD-609382D52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D4BB-D36E-4BA3-BC4B-B64D83631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923AE-7029-49C1-8523-336DE07ED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91241-7F82-4028-BD38-AC89AF782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19178-7A81-48AC-A042-65694DC06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398E3-5ED3-4A18-88C3-3EB12F495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2AED0-2948-48C6-B15E-8C1650503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2D37B-A1E4-4877-BBB5-5BDF68FB0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0E598-2C97-4743-91DD-8E2FB1BBB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1D0C-E759-40E6-A73E-6671FC5A9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EDAD7-BF0A-422D-8173-F23FF081C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2B0B1-836B-4A2E-81B6-09DCEF06D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56FFD-B397-4CB9-B56C-2791A273B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1A19D-5F28-442E-BF20-EC1BF7A2D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43C33-55D0-4FA3-A352-770A5E63A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5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5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415F6D99-661A-4691-8643-E02A9A2AB5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655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55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0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B842697-5956-4EA2-826B-33F84D41C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530725"/>
          </a:xfrm>
        </p:spPr>
        <p:txBody>
          <a:bodyPr/>
          <a:lstStyle/>
          <a:p>
            <a:r>
              <a:rPr lang="en-US" dirty="0" smtClean="0"/>
              <a:t>UTED: </a:t>
            </a:r>
          </a:p>
          <a:p>
            <a:pPr lvl="1"/>
            <a:r>
              <a:rPr lang="en-US" dirty="0" smtClean="0"/>
              <a:t>Tomorrow!</a:t>
            </a:r>
          </a:p>
          <a:p>
            <a:pPr lvl="1"/>
            <a:r>
              <a:rPr lang="en-US" dirty="0" smtClean="0"/>
              <a:t>Have projects ready to go!</a:t>
            </a:r>
          </a:p>
          <a:p>
            <a:pPr lvl="1"/>
            <a:r>
              <a:rPr lang="en-US" dirty="0" smtClean="0"/>
              <a:t>Meet in the bus loop at 7:45</a:t>
            </a:r>
          </a:p>
          <a:p>
            <a:pPr lvl="1"/>
            <a:r>
              <a:rPr lang="en-US" dirty="0" smtClean="0"/>
              <a:t>Dress respectably, but comfortably</a:t>
            </a:r>
          </a:p>
          <a:p>
            <a:pPr lvl="1"/>
            <a:r>
              <a:rPr lang="en-US" dirty="0" smtClean="0"/>
              <a:t>Lunch money</a:t>
            </a:r>
          </a:p>
          <a:p>
            <a:r>
              <a:rPr lang="en-US" dirty="0" smtClean="0"/>
              <a:t>Next Week: Rockets!</a:t>
            </a:r>
          </a:p>
          <a:p>
            <a:pPr lvl="1"/>
            <a:r>
              <a:rPr lang="en-US" dirty="0" smtClean="0"/>
              <a:t>Outside Tuesday and Friday (weather permitting)</a:t>
            </a:r>
          </a:p>
          <a:p>
            <a:r>
              <a:rPr lang="en-US" dirty="0" smtClean="0"/>
              <a:t>11/3: </a:t>
            </a:r>
            <a:r>
              <a:rPr lang="en-US" dirty="0" err="1" smtClean="0"/>
              <a:t>Ch</a:t>
            </a:r>
            <a:r>
              <a:rPr lang="en-US" dirty="0" smtClean="0"/>
              <a:t> 8 HW Quiz and HW Due 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 and Potential Energy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248400"/>
            <a:ext cx="73152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Objective: to relate work to potential 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1" y="2833687"/>
            <a:ext cx="8061009" cy="25003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58960" y="3139200"/>
              <a:ext cx="2068920" cy="684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7080" y="3128040"/>
                <a:ext cx="2094480" cy="70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about force types</a:t>
            </a:r>
          </a:p>
        </p:txBody>
      </p:sp>
      <p:sp>
        <p:nvSpPr>
          <p:cNvPr id="25805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Conservative forces: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Non-conservative forces: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6453773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Objective: to relate </a:t>
            </a:r>
            <a:r>
              <a:rPr lang="en-US" dirty="0" smtClean="0"/>
              <a:t>work to </a:t>
            </a:r>
            <a:r>
              <a:rPr lang="en-US" dirty="0"/>
              <a:t>potential energy</a:t>
            </a:r>
          </a:p>
        </p:txBody>
      </p:sp>
      <p:sp>
        <p:nvSpPr>
          <p:cNvPr id="530433" name="Comment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54250" y="2116138"/>
            <a:ext cx="5427663" cy="1149350"/>
          </a:xfrm>
          <a:custGeom>
            <a:avLst/>
            <a:gdLst>
              <a:gd name="T0" fmla="+- 0 9260 6263"/>
              <a:gd name="T1" fmla="*/ T0 w 15074"/>
              <a:gd name="T2" fmla="+- 0 6699 5879"/>
              <a:gd name="T3" fmla="*/ 6699 h 3192"/>
              <a:gd name="T4" fmla="+- 0 9321 6263"/>
              <a:gd name="T5" fmla="*/ T4 w 15074"/>
              <a:gd name="T6" fmla="+- 0 6755 5879"/>
              <a:gd name="T7" fmla="*/ 6755 h 3192"/>
              <a:gd name="T8" fmla="+- 0 6263 6263"/>
              <a:gd name="T9" fmla="*/ T8 w 15074"/>
              <a:gd name="T10" fmla="+- 0 9070 5879"/>
              <a:gd name="T11" fmla="*/ 9070 h 3192"/>
              <a:gd name="T12" fmla="+- 0 6263 6263"/>
              <a:gd name="T13" fmla="*/ T12 w 15074"/>
              <a:gd name="T14" fmla="+- 0 9070 5879"/>
              <a:gd name="T15" fmla="*/ 9070 h 3192"/>
              <a:gd name="T16" fmla="+- 0 6263 6263"/>
              <a:gd name="T17" fmla="*/ T16 w 15074"/>
              <a:gd name="T18" fmla="+- 0 9070 5879"/>
              <a:gd name="T19" fmla="*/ 9070 h 3192"/>
              <a:gd name="T20" fmla="+- 0 6263 6263"/>
              <a:gd name="T21" fmla="*/ T20 w 15074"/>
              <a:gd name="T22" fmla="+- 0 9070 5879"/>
              <a:gd name="T23" fmla="*/ 9070 h 3192"/>
              <a:gd name="T24" fmla="+- 0 6263 6263"/>
              <a:gd name="T25" fmla="*/ T24 w 15074"/>
              <a:gd name="T26" fmla="+- 0 9070 5879"/>
              <a:gd name="T27" fmla="*/ 9070 h 3192"/>
              <a:gd name="T28" fmla="+- 0 6263 6263"/>
              <a:gd name="T29" fmla="*/ T28 w 15074"/>
              <a:gd name="T30" fmla="+- 0 9070 5879"/>
              <a:gd name="T31" fmla="*/ 9070 h 3192"/>
              <a:gd name="T32" fmla="+- 0 6263 6263"/>
              <a:gd name="T33" fmla="*/ T32 w 15074"/>
              <a:gd name="T34" fmla="+- 0 9070 5879"/>
              <a:gd name="T35" fmla="*/ 9070 h 3192"/>
              <a:gd name="T36" fmla="+- 0 6263 6263"/>
              <a:gd name="T37" fmla="*/ T36 w 15074"/>
              <a:gd name="T38" fmla="+- 0 9070 5879"/>
              <a:gd name="T39" fmla="*/ 9070 h 3192"/>
              <a:gd name="T40" fmla="+- 0 6263 6263"/>
              <a:gd name="T41" fmla="*/ T40 w 15074"/>
              <a:gd name="T42" fmla="+- 0 9070 5879"/>
              <a:gd name="T43" fmla="*/ 9070 h 3192"/>
              <a:gd name="T44" fmla="+- 0 6263 6263"/>
              <a:gd name="T45" fmla="*/ T44 w 15074"/>
              <a:gd name="T46" fmla="+- 0 9070 5879"/>
              <a:gd name="T47" fmla="*/ 9070 h 3192"/>
              <a:gd name="T48" fmla="+- 0 6263 6263"/>
              <a:gd name="T49" fmla="*/ T48 w 15074"/>
              <a:gd name="T50" fmla="+- 0 9070 5879"/>
              <a:gd name="T51" fmla="*/ 9070 h 3192"/>
              <a:gd name="T52" fmla="+- 0 6263 6263"/>
              <a:gd name="T53" fmla="*/ T52 w 15074"/>
              <a:gd name="T54" fmla="+- 0 9070 5879"/>
              <a:gd name="T55" fmla="*/ 9070 h 3192"/>
              <a:gd name="T56" fmla="+- 0 6263 6263"/>
              <a:gd name="T57" fmla="*/ T56 w 15074"/>
              <a:gd name="T58" fmla="+- 0 9070 5879"/>
              <a:gd name="T59" fmla="*/ 9070 h 3192"/>
              <a:gd name="T60" fmla="+- 0 6263 6263"/>
              <a:gd name="T61" fmla="*/ T60 w 15074"/>
              <a:gd name="T62" fmla="+- 0 9070 5879"/>
              <a:gd name="T63" fmla="*/ 9070 h 3192"/>
              <a:gd name="T64" fmla="+- 0 6263 6263"/>
              <a:gd name="T65" fmla="*/ T64 w 15074"/>
              <a:gd name="T66" fmla="+- 0 9070 5879"/>
              <a:gd name="T67" fmla="*/ 9070 h 3192"/>
              <a:gd name="T68" fmla="+- 0 6263 6263"/>
              <a:gd name="T69" fmla="*/ T68 w 15074"/>
              <a:gd name="T70" fmla="+- 0 9070 5879"/>
              <a:gd name="T71" fmla="*/ 9070 h 3192"/>
              <a:gd name="T72" fmla="+- 0 21336 6263"/>
              <a:gd name="T73" fmla="*/ T72 w 15074"/>
              <a:gd name="T74" fmla="+- 0 5879 5879"/>
              <a:gd name="T75" fmla="*/ 5879 h 3192"/>
              <a:gd name="T76" fmla="+- 0 21336 6263"/>
              <a:gd name="T77" fmla="*/ T76 w 15074"/>
              <a:gd name="T78" fmla="+- 0 5879 5879"/>
              <a:gd name="T79" fmla="*/ 5879 h 3192"/>
              <a:gd name="T80" fmla="+- 0 21336 6263"/>
              <a:gd name="T81" fmla="*/ T80 w 15074"/>
              <a:gd name="T82" fmla="+- 0 5879 5879"/>
              <a:gd name="T83" fmla="*/ 5879 h 3192"/>
              <a:gd name="T84" fmla="+- 0 21336 6263"/>
              <a:gd name="T85" fmla="*/ T84 w 15074"/>
              <a:gd name="T86" fmla="+- 0 5879 5879"/>
              <a:gd name="T87" fmla="*/ 5879 h 3192"/>
              <a:gd name="T88" fmla="+- 0 21336 6263"/>
              <a:gd name="T89" fmla="*/ T88 w 15074"/>
              <a:gd name="T90" fmla="+- 0 5879 5879"/>
              <a:gd name="T91" fmla="*/ 5879 h 3192"/>
              <a:gd name="T92" fmla="+- 0 21336 6263"/>
              <a:gd name="T93" fmla="*/ T92 w 15074"/>
              <a:gd name="T94" fmla="+- 0 5879 5879"/>
              <a:gd name="T95" fmla="*/ 5879 h 3192"/>
              <a:gd name="T96" fmla="+- 0 21336 6263"/>
              <a:gd name="T97" fmla="*/ T96 w 15074"/>
              <a:gd name="T98" fmla="+- 0 5879 5879"/>
              <a:gd name="T99" fmla="*/ 5879 h 3192"/>
              <a:gd name="T100" fmla="+- 0 21336 6263"/>
              <a:gd name="T101" fmla="*/ T100 w 15074"/>
              <a:gd name="T102" fmla="+- 0 5879 5879"/>
              <a:gd name="T103" fmla="*/ 5879 h 3192"/>
              <a:gd name="T104" fmla="+- 0 21336 6263"/>
              <a:gd name="T105" fmla="*/ T104 w 15074"/>
              <a:gd name="T106" fmla="+- 0 5879 5879"/>
              <a:gd name="T107" fmla="*/ 5879 h 3192"/>
              <a:gd name="T108" fmla="+- 0 21336 6263"/>
              <a:gd name="T109" fmla="*/ T108 w 15074"/>
              <a:gd name="T110" fmla="+- 0 5879 5879"/>
              <a:gd name="T111" fmla="*/ 5879 h 3192"/>
              <a:gd name="T112" fmla="+- 0 21090 6263"/>
              <a:gd name="T113" fmla="*/ T112 w 15074"/>
              <a:gd name="T114" fmla="+- 0 7093 5879"/>
              <a:gd name="T115" fmla="*/ 7093 h 3192"/>
              <a:gd name="T116" fmla="+- 0 21108 6263"/>
              <a:gd name="T117" fmla="*/ T116 w 15074"/>
              <a:gd name="T118" fmla="+- 0 7104 5879"/>
              <a:gd name="T119" fmla="*/ 7104 h 31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</a:cxnLst>
            <a:rect l="0" t="0" r="r" b="b"/>
            <a:pathLst>
              <a:path w="15074" h="3192" extrusionOk="0">
                <a:moveTo>
                  <a:pt x="2997" y="820"/>
                </a:moveTo>
                <a:cubicBezTo>
                  <a:pt x="3020" y="837"/>
                  <a:pt x="3037" y="855"/>
                  <a:pt x="3058" y="876"/>
                </a:cubicBezTo>
              </a:path>
              <a:path w="15074" h="3192" extrusionOk="0">
                <a:moveTo>
                  <a:pt x="0" y="3191"/>
                </a:moveTo>
                <a:lnTo>
                  <a:pt x="0" y="3191"/>
                </a:lnTo>
              </a:path>
              <a:path w="15074" h="3192" extrusionOk="0">
                <a:moveTo>
                  <a:pt x="15073" y="0"/>
                </a:moveTo>
                <a:lnTo>
                  <a:pt x="15073" y="0"/>
                </a:lnTo>
              </a:path>
              <a:path w="15074" h="3192" extrusionOk="0">
                <a:moveTo>
                  <a:pt x="14827" y="1214"/>
                </a:moveTo>
                <a:cubicBezTo>
                  <a:pt x="14833" y="1218"/>
                  <a:pt x="14839" y="1221"/>
                  <a:pt x="14845" y="1225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3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17750" y="2355850"/>
            <a:ext cx="2601913" cy="406400"/>
          </a:xfrm>
          <a:custGeom>
            <a:avLst/>
            <a:gdLst>
              <a:gd name="T0" fmla="+- 0 6461 6440"/>
              <a:gd name="T1" fmla="*/ T0 w 7227"/>
              <a:gd name="T2" fmla="+- 0 7035 6546"/>
              <a:gd name="T3" fmla="*/ 7035 h 1125"/>
              <a:gd name="T4" fmla="+- 0 6670 6440"/>
              <a:gd name="T5" fmla="*/ T4 w 7227"/>
              <a:gd name="T6" fmla="+- 0 7435 6546"/>
              <a:gd name="T7" fmla="*/ 7435 h 1125"/>
              <a:gd name="T8" fmla="+- 0 6898 6440"/>
              <a:gd name="T9" fmla="*/ T8 w 7227"/>
              <a:gd name="T10" fmla="+- 0 7435 6546"/>
              <a:gd name="T11" fmla="*/ 7435 h 1125"/>
              <a:gd name="T12" fmla="+- 0 6898 6440"/>
              <a:gd name="T13" fmla="*/ T12 w 7227"/>
              <a:gd name="T14" fmla="+- 0 7385 6546"/>
              <a:gd name="T15" fmla="*/ 7385 h 1125"/>
              <a:gd name="T16" fmla="+- 0 7062 6440"/>
              <a:gd name="T17" fmla="*/ T16 w 7227"/>
              <a:gd name="T18" fmla="+- 0 7197 6546"/>
              <a:gd name="T19" fmla="*/ 7197 h 1125"/>
              <a:gd name="T20" fmla="+- 0 6935 6440"/>
              <a:gd name="T21" fmla="*/ T20 w 7227"/>
              <a:gd name="T22" fmla="+- 0 7295 6546"/>
              <a:gd name="T23" fmla="*/ 7295 h 1125"/>
              <a:gd name="T24" fmla="+- 0 7199 6440"/>
              <a:gd name="T25" fmla="*/ T24 w 7227"/>
              <a:gd name="T26" fmla="+- 0 7207 6546"/>
              <a:gd name="T27" fmla="*/ 7207 h 1125"/>
              <a:gd name="T28" fmla="+- 0 7353 6440"/>
              <a:gd name="T29" fmla="*/ T28 w 7227"/>
              <a:gd name="T30" fmla="+- 0 7205 6546"/>
              <a:gd name="T31" fmla="*/ 7205 h 1125"/>
              <a:gd name="T32" fmla="+- 0 7435 6440"/>
              <a:gd name="T33" fmla="*/ T32 w 7227"/>
              <a:gd name="T34" fmla="+- 0 7310 6546"/>
              <a:gd name="T35" fmla="*/ 7310 h 1125"/>
              <a:gd name="T36" fmla="+- 0 7633 6440"/>
              <a:gd name="T37" fmla="*/ T36 w 7227"/>
              <a:gd name="T38" fmla="+- 0 6826 6546"/>
              <a:gd name="T39" fmla="*/ 6826 h 1125"/>
              <a:gd name="T40" fmla="+- 0 7702 6440"/>
              <a:gd name="T41" fmla="*/ T40 w 7227"/>
              <a:gd name="T42" fmla="+- 0 7329 6546"/>
              <a:gd name="T43" fmla="*/ 7329 h 1125"/>
              <a:gd name="T44" fmla="+- 0 7808 6440"/>
              <a:gd name="T45" fmla="*/ T44 w 7227"/>
              <a:gd name="T46" fmla="+- 0 7038 6546"/>
              <a:gd name="T47" fmla="*/ 7038 h 1125"/>
              <a:gd name="T48" fmla="+- 0 8001 6440"/>
              <a:gd name="T49" fmla="*/ T48 w 7227"/>
              <a:gd name="T50" fmla="+- 0 6697 6546"/>
              <a:gd name="T51" fmla="*/ 6697 h 1125"/>
              <a:gd name="T52" fmla="+- 0 7959 6440"/>
              <a:gd name="T53" fmla="*/ T52 w 7227"/>
              <a:gd name="T54" fmla="+- 0 7046 6546"/>
              <a:gd name="T55" fmla="*/ 7046 h 1125"/>
              <a:gd name="T56" fmla="+- 0 8083 6440"/>
              <a:gd name="T57" fmla="*/ T56 w 7227"/>
              <a:gd name="T58" fmla="+- 0 7191 6546"/>
              <a:gd name="T59" fmla="*/ 7191 h 1125"/>
              <a:gd name="T60" fmla="+- 0 8231 6440"/>
              <a:gd name="T61" fmla="*/ T60 w 7227"/>
              <a:gd name="T62" fmla="+- 0 7197 6546"/>
              <a:gd name="T63" fmla="*/ 7197 h 1125"/>
              <a:gd name="T64" fmla="+- 0 9049 6440"/>
              <a:gd name="T65" fmla="*/ T64 w 7227"/>
              <a:gd name="T66" fmla="+- 0 7239 6546"/>
              <a:gd name="T67" fmla="*/ 7239 h 1125"/>
              <a:gd name="T68" fmla="+- 0 9202 6440"/>
              <a:gd name="T69" fmla="*/ T68 w 7227"/>
              <a:gd name="T70" fmla="+- 0 6982 6546"/>
              <a:gd name="T71" fmla="*/ 6982 h 1125"/>
              <a:gd name="T72" fmla="+- 0 9297 6440"/>
              <a:gd name="T73" fmla="*/ T72 w 7227"/>
              <a:gd name="T74" fmla="+- 0 7284 6546"/>
              <a:gd name="T75" fmla="*/ 7284 h 1125"/>
              <a:gd name="T76" fmla="+- 0 9573 6440"/>
              <a:gd name="T77" fmla="*/ T76 w 7227"/>
              <a:gd name="T78" fmla="+- 0 6940 6546"/>
              <a:gd name="T79" fmla="*/ 6940 h 1125"/>
              <a:gd name="T80" fmla="+- 0 9583 6440"/>
              <a:gd name="T81" fmla="*/ T80 w 7227"/>
              <a:gd name="T82" fmla="+- 0 7318 6546"/>
              <a:gd name="T83" fmla="*/ 7318 h 1125"/>
              <a:gd name="T84" fmla="+- 0 9692 6440"/>
              <a:gd name="T85" fmla="*/ T84 w 7227"/>
              <a:gd name="T86" fmla="+- 0 7128 6546"/>
              <a:gd name="T87" fmla="*/ 7128 h 1125"/>
              <a:gd name="T88" fmla="+- 0 9991 6440"/>
              <a:gd name="T89" fmla="*/ T88 w 7227"/>
              <a:gd name="T90" fmla="+- 0 6996 6546"/>
              <a:gd name="T91" fmla="*/ 6996 h 1125"/>
              <a:gd name="T92" fmla="+- 0 9922 6440"/>
              <a:gd name="T93" fmla="*/ T92 w 7227"/>
              <a:gd name="T94" fmla="+- 0 7265 6546"/>
              <a:gd name="T95" fmla="*/ 7265 h 1125"/>
              <a:gd name="T96" fmla="+- 0 10112 6440"/>
              <a:gd name="T97" fmla="*/ T96 w 7227"/>
              <a:gd name="T98" fmla="+- 0 6800 6546"/>
              <a:gd name="T99" fmla="*/ 6800 h 1125"/>
              <a:gd name="T100" fmla="+- 0 10075 6440"/>
              <a:gd name="T101" fmla="*/ T100 w 7227"/>
              <a:gd name="T102" fmla="+- 0 6988 6546"/>
              <a:gd name="T103" fmla="*/ 6988 h 1125"/>
              <a:gd name="T104" fmla="+- 0 10358 6440"/>
              <a:gd name="T105" fmla="*/ T104 w 7227"/>
              <a:gd name="T106" fmla="+- 0 7162 6546"/>
              <a:gd name="T107" fmla="*/ 7162 h 1125"/>
              <a:gd name="T108" fmla="+- 0 10435 6440"/>
              <a:gd name="T109" fmla="*/ T108 w 7227"/>
              <a:gd name="T110" fmla="+- 0 6937 6546"/>
              <a:gd name="T111" fmla="*/ 6937 h 1125"/>
              <a:gd name="T112" fmla="+- 0 10356 6440"/>
              <a:gd name="T113" fmla="*/ T112 w 7227"/>
              <a:gd name="T114" fmla="+- 0 7231 6546"/>
              <a:gd name="T115" fmla="*/ 7231 h 1125"/>
              <a:gd name="T116" fmla="+- 0 10763 6440"/>
              <a:gd name="T117" fmla="*/ T116 w 7227"/>
              <a:gd name="T118" fmla="+- 0 6990 6546"/>
              <a:gd name="T119" fmla="*/ 6990 h 1125"/>
              <a:gd name="T120" fmla="+- 0 10737 6440"/>
              <a:gd name="T121" fmla="*/ T120 w 7227"/>
              <a:gd name="T122" fmla="+- 0 7501 6546"/>
              <a:gd name="T123" fmla="*/ 7501 h 1125"/>
              <a:gd name="T124" fmla="+- 0 10734 6440"/>
              <a:gd name="T125" fmla="*/ T124 w 7227"/>
              <a:gd name="T126" fmla="+- 0 6953 6546"/>
              <a:gd name="T127" fmla="*/ 6953 h 1125"/>
              <a:gd name="T128" fmla="+- 0 10819 6440"/>
              <a:gd name="T129" fmla="*/ T128 w 7227"/>
              <a:gd name="T130" fmla="+- 0 7133 6546"/>
              <a:gd name="T131" fmla="*/ 7133 h 1125"/>
              <a:gd name="T132" fmla="+- 0 10882 6440"/>
              <a:gd name="T133" fmla="*/ T132 w 7227"/>
              <a:gd name="T134" fmla="+- 0 7131 6546"/>
              <a:gd name="T135" fmla="*/ 7131 h 1125"/>
              <a:gd name="T136" fmla="+- 0 11120 6440"/>
              <a:gd name="T137" fmla="*/ T136 w 7227"/>
              <a:gd name="T138" fmla="+- 0 6956 6546"/>
              <a:gd name="T139" fmla="*/ 6956 h 1125"/>
              <a:gd name="T140" fmla="+- 0 10948 6440"/>
              <a:gd name="T141" fmla="*/ T140 w 7227"/>
              <a:gd name="T142" fmla="+- 0 7064 6546"/>
              <a:gd name="T143" fmla="*/ 7064 h 1125"/>
              <a:gd name="T144" fmla="+- 0 11229 6440"/>
              <a:gd name="T145" fmla="*/ T144 w 7227"/>
              <a:gd name="T146" fmla="+- 0 7101 6546"/>
              <a:gd name="T147" fmla="*/ 7101 h 1125"/>
              <a:gd name="T148" fmla="+- 0 11337 6440"/>
              <a:gd name="T149" fmla="*/ T148 w 7227"/>
              <a:gd name="T150" fmla="+- 0 7064 6546"/>
              <a:gd name="T151" fmla="*/ 7064 h 1125"/>
              <a:gd name="T152" fmla="+- 0 11441 6440"/>
              <a:gd name="T153" fmla="*/ T152 w 7227"/>
              <a:gd name="T154" fmla="+- 0 6982 6546"/>
              <a:gd name="T155" fmla="*/ 6982 h 1125"/>
              <a:gd name="T156" fmla="+- 0 11774 6440"/>
              <a:gd name="T157" fmla="*/ T156 w 7227"/>
              <a:gd name="T158" fmla="+- 0 6916 6546"/>
              <a:gd name="T159" fmla="*/ 6916 h 1125"/>
              <a:gd name="T160" fmla="+- 0 11631 6440"/>
              <a:gd name="T161" fmla="*/ T160 w 7227"/>
              <a:gd name="T162" fmla="+- 0 7141 6546"/>
              <a:gd name="T163" fmla="*/ 7141 h 1125"/>
              <a:gd name="T164" fmla="+- 0 11869 6440"/>
              <a:gd name="T165" fmla="*/ T164 w 7227"/>
              <a:gd name="T166" fmla="+- 0 6837 6546"/>
              <a:gd name="T167" fmla="*/ 6837 h 1125"/>
              <a:gd name="T168" fmla="+- 0 11811 6440"/>
              <a:gd name="T169" fmla="*/ T168 w 7227"/>
              <a:gd name="T170" fmla="+- 0 7006 6546"/>
              <a:gd name="T171" fmla="*/ 7006 h 1125"/>
              <a:gd name="T172" fmla="+- 0 12057 6440"/>
              <a:gd name="T173" fmla="*/ T172 w 7227"/>
              <a:gd name="T174" fmla="+- 0 7091 6546"/>
              <a:gd name="T175" fmla="*/ 7091 h 1125"/>
              <a:gd name="T176" fmla="+- 0 12166 6440"/>
              <a:gd name="T177" fmla="*/ T176 w 7227"/>
              <a:gd name="T178" fmla="+- 0 6839 6546"/>
              <a:gd name="T179" fmla="*/ 6839 h 1125"/>
              <a:gd name="T180" fmla="+- 0 12139 6440"/>
              <a:gd name="T181" fmla="*/ T180 w 7227"/>
              <a:gd name="T182" fmla="+- 0 7162 6546"/>
              <a:gd name="T183" fmla="*/ 7162 h 1125"/>
              <a:gd name="T184" fmla="+- 0 12433 6440"/>
              <a:gd name="T185" fmla="*/ T184 w 7227"/>
              <a:gd name="T186" fmla="+- 0 6953 6546"/>
              <a:gd name="T187" fmla="*/ 6953 h 1125"/>
              <a:gd name="T188" fmla="+- 0 12480 6440"/>
              <a:gd name="T189" fmla="*/ T188 w 7227"/>
              <a:gd name="T190" fmla="+- 0 7099 6546"/>
              <a:gd name="T191" fmla="*/ 7099 h 1125"/>
              <a:gd name="T192" fmla="+- 0 12536 6440"/>
              <a:gd name="T193" fmla="*/ T192 w 7227"/>
              <a:gd name="T194" fmla="+- 0 7051 6546"/>
              <a:gd name="T195" fmla="*/ 7051 h 1125"/>
              <a:gd name="T196" fmla="+- 0 12946 6440"/>
              <a:gd name="T197" fmla="*/ T196 w 7227"/>
              <a:gd name="T198" fmla="+- 0 7017 6546"/>
              <a:gd name="T199" fmla="*/ 7017 h 1125"/>
              <a:gd name="T200" fmla="+- 0 12745 6440"/>
              <a:gd name="T201" fmla="*/ T200 w 7227"/>
              <a:gd name="T202" fmla="+- 0 7033 6546"/>
              <a:gd name="T203" fmla="*/ 7033 h 1125"/>
              <a:gd name="T204" fmla="+- 0 13015 6440"/>
              <a:gd name="T205" fmla="*/ T204 w 7227"/>
              <a:gd name="T206" fmla="+- 0 7162 6546"/>
              <a:gd name="T207" fmla="*/ 7162 h 1125"/>
              <a:gd name="T208" fmla="+- 0 13293 6440"/>
              <a:gd name="T209" fmla="*/ T208 w 7227"/>
              <a:gd name="T210" fmla="+- 0 6972 6546"/>
              <a:gd name="T211" fmla="*/ 6972 h 1125"/>
              <a:gd name="T212" fmla="+- 0 13012 6440"/>
              <a:gd name="T213" fmla="*/ T212 w 7227"/>
              <a:gd name="T214" fmla="+- 0 7109 6546"/>
              <a:gd name="T215" fmla="*/ 7109 h 1125"/>
              <a:gd name="T216" fmla="+- 0 13359 6440"/>
              <a:gd name="T217" fmla="*/ T216 w 7227"/>
              <a:gd name="T218" fmla="+- 0 7199 6546"/>
              <a:gd name="T219" fmla="*/ 7199 h 1125"/>
              <a:gd name="T220" fmla="+- 0 13626 6440"/>
              <a:gd name="T221" fmla="*/ T220 w 7227"/>
              <a:gd name="T222" fmla="+- 0 6903 6546"/>
              <a:gd name="T223" fmla="*/ 6903 h 1125"/>
              <a:gd name="T224" fmla="+- 0 13560 6440"/>
              <a:gd name="T225" fmla="*/ T224 w 7227"/>
              <a:gd name="T226" fmla="+- 0 7369 6546"/>
              <a:gd name="T227" fmla="*/ 7369 h 1125"/>
              <a:gd name="T228" fmla="+- 0 13158 6440"/>
              <a:gd name="T229" fmla="*/ T228 w 7227"/>
              <a:gd name="T230" fmla="+- 0 7088 6546"/>
              <a:gd name="T231" fmla="*/ 7088 h 11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7227" h="1125" extrusionOk="0">
                <a:moveTo>
                  <a:pt x="140" y="143"/>
                </a:moveTo>
                <a:cubicBezTo>
                  <a:pt x="111" y="190"/>
                  <a:pt x="92" y="230"/>
                  <a:pt x="77" y="283"/>
                </a:cubicBezTo>
                <a:cubicBezTo>
                  <a:pt x="58" y="351"/>
                  <a:pt x="36" y="421"/>
                  <a:pt x="21" y="489"/>
                </a:cubicBezTo>
                <a:cubicBezTo>
                  <a:pt x="-2" y="593"/>
                  <a:pt x="-14" y="699"/>
                  <a:pt x="37" y="796"/>
                </a:cubicBezTo>
                <a:cubicBezTo>
                  <a:pt x="64" y="847"/>
                  <a:pt x="111" y="872"/>
                  <a:pt x="164" y="889"/>
                </a:cubicBezTo>
                <a:cubicBezTo>
                  <a:pt x="197" y="897"/>
                  <a:pt x="208" y="900"/>
                  <a:pt x="230" y="889"/>
                </a:cubicBezTo>
              </a:path>
              <a:path w="7227" h="1125" extrusionOk="0">
                <a:moveTo>
                  <a:pt x="500" y="598"/>
                </a:moveTo>
                <a:cubicBezTo>
                  <a:pt x="473" y="635"/>
                  <a:pt x="464" y="660"/>
                  <a:pt x="460" y="706"/>
                </a:cubicBezTo>
                <a:cubicBezTo>
                  <a:pt x="455" y="767"/>
                  <a:pt x="458" y="828"/>
                  <a:pt x="458" y="889"/>
                </a:cubicBezTo>
                <a:cubicBezTo>
                  <a:pt x="458" y="961"/>
                  <a:pt x="467" y="1031"/>
                  <a:pt x="468" y="1103"/>
                </a:cubicBezTo>
                <a:cubicBezTo>
                  <a:pt x="468" y="1160"/>
                  <a:pt x="464" y="1059"/>
                  <a:pt x="463" y="1050"/>
                </a:cubicBezTo>
                <a:cubicBezTo>
                  <a:pt x="457" y="979"/>
                  <a:pt x="460" y="910"/>
                  <a:pt x="458" y="839"/>
                </a:cubicBezTo>
                <a:cubicBezTo>
                  <a:pt x="456" y="741"/>
                  <a:pt x="458" y="664"/>
                  <a:pt x="511" y="579"/>
                </a:cubicBezTo>
                <a:cubicBezTo>
                  <a:pt x="534" y="541"/>
                  <a:pt x="552" y="512"/>
                  <a:pt x="595" y="503"/>
                </a:cubicBezTo>
                <a:cubicBezTo>
                  <a:pt x="618" y="553"/>
                  <a:pt x="624" y="595"/>
                  <a:pt x="622" y="651"/>
                </a:cubicBezTo>
                <a:cubicBezTo>
                  <a:pt x="621" y="688"/>
                  <a:pt x="614" y="730"/>
                  <a:pt x="590" y="759"/>
                </a:cubicBezTo>
                <a:cubicBezTo>
                  <a:pt x="576" y="777"/>
                  <a:pt x="537" y="803"/>
                  <a:pt x="513" y="786"/>
                </a:cubicBezTo>
                <a:cubicBezTo>
                  <a:pt x="498" y="769"/>
                  <a:pt x="493" y="765"/>
                  <a:pt x="495" y="749"/>
                </a:cubicBezTo>
              </a:path>
              <a:path w="7227" h="1125" extrusionOk="0">
                <a:moveTo>
                  <a:pt x="907" y="547"/>
                </a:moveTo>
                <a:cubicBezTo>
                  <a:pt x="883" y="544"/>
                  <a:pt x="846" y="536"/>
                  <a:pt x="823" y="550"/>
                </a:cubicBezTo>
                <a:cubicBezTo>
                  <a:pt x="787" y="572"/>
                  <a:pt x="773" y="625"/>
                  <a:pt x="759" y="661"/>
                </a:cubicBezTo>
                <a:cubicBezTo>
                  <a:pt x="748" y="688"/>
                  <a:pt x="728" y="744"/>
                  <a:pt x="751" y="772"/>
                </a:cubicBezTo>
                <a:cubicBezTo>
                  <a:pt x="773" y="798"/>
                  <a:pt x="815" y="784"/>
                  <a:pt x="836" y="767"/>
                </a:cubicBezTo>
                <a:cubicBezTo>
                  <a:pt x="871" y="739"/>
                  <a:pt x="893" y="698"/>
                  <a:pt x="913" y="659"/>
                </a:cubicBezTo>
                <a:cubicBezTo>
                  <a:pt x="929" y="627"/>
                  <a:pt x="945" y="597"/>
                  <a:pt x="955" y="563"/>
                </a:cubicBezTo>
                <a:cubicBezTo>
                  <a:pt x="944" y="608"/>
                  <a:pt x="937" y="639"/>
                  <a:pt x="945" y="685"/>
                </a:cubicBezTo>
                <a:cubicBezTo>
                  <a:pt x="951" y="720"/>
                  <a:pt x="965" y="745"/>
                  <a:pt x="995" y="764"/>
                </a:cubicBezTo>
                <a:cubicBezTo>
                  <a:pt x="1023" y="782"/>
                  <a:pt x="1031" y="775"/>
                  <a:pt x="1058" y="764"/>
                </a:cubicBezTo>
              </a:path>
              <a:path w="7227" h="1125" extrusionOk="0">
                <a:moveTo>
                  <a:pt x="1220" y="148"/>
                </a:moveTo>
                <a:cubicBezTo>
                  <a:pt x="1196" y="192"/>
                  <a:pt x="1191" y="229"/>
                  <a:pt x="1193" y="280"/>
                </a:cubicBezTo>
                <a:cubicBezTo>
                  <a:pt x="1195" y="345"/>
                  <a:pt x="1206" y="409"/>
                  <a:pt x="1214" y="473"/>
                </a:cubicBezTo>
                <a:cubicBezTo>
                  <a:pt x="1223" y="539"/>
                  <a:pt x="1227" y="606"/>
                  <a:pt x="1238" y="672"/>
                </a:cubicBezTo>
                <a:cubicBezTo>
                  <a:pt x="1244" y="710"/>
                  <a:pt x="1256" y="745"/>
                  <a:pt x="1262" y="783"/>
                </a:cubicBezTo>
              </a:path>
              <a:path w="7227" h="1125" extrusionOk="0">
                <a:moveTo>
                  <a:pt x="1090" y="463"/>
                </a:moveTo>
                <a:cubicBezTo>
                  <a:pt x="1132" y="490"/>
                  <a:pt x="1162" y="503"/>
                  <a:pt x="1212" y="510"/>
                </a:cubicBezTo>
                <a:cubicBezTo>
                  <a:pt x="1265" y="518"/>
                  <a:pt x="1317" y="505"/>
                  <a:pt x="1368" y="492"/>
                </a:cubicBezTo>
                <a:cubicBezTo>
                  <a:pt x="1421" y="479"/>
                  <a:pt x="1450" y="457"/>
                  <a:pt x="1490" y="423"/>
                </a:cubicBezTo>
                <a:cubicBezTo>
                  <a:pt x="1530" y="389"/>
                  <a:pt x="1547" y="348"/>
                  <a:pt x="1558" y="296"/>
                </a:cubicBezTo>
                <a:cubicBezTo>
                  <a:pt x="1568" y="248"/>
                  <a:pt x="1568" y="199"/>
                  <a:pt x="1561" y="151"/>
                </a:cubicBezTo>
                <a:cubicBezTo>
                  <a:pt x="1560" y="145"/>
                  <a:pt x="1559" y="138"/>
                  <a:pt x="1558" y="132"/>
                </a:cubicBezTo>
                <a:cubicBezTo>
                  <a:pt x="1540" y="182"/>
                  <a:pt x="1534" y="230"/>
                  <a:pt x="1529" y="283"/>
                </a:cubicBezTo>
                <a:cubicBezTo>
                  <a:pt x="1522" y="355"/>
                  <a:pt x="1520" y="428"/>
                  <a:pt x="1519" y="500"/>
                </a:cubicBezTo>
                <a:cubicBezTo>
                  <a:pt x="1518" y="561"/>
                  <a:pt x="1502" y="689"/>
                  <a:pt x="1532" y="746"/>
                </a:cubicBezTo>
                <a:cubicBezTo>
                  <a:pt x="1538" y="747"/>
                  <a:pt x="1544" y="748"/>
                  <a:pt x="1550" y="749"/>
                </a:cubicBezTo>
                <a:cubicBezTo>
                  <a:pt x="1601" y="724"/>
                  <a:pt x="1613" y="693"/>
                  <a:pt x="1643" y="645"/>
                </a:cubicBezTo>
                <a:cubicBezTo>
                  <a:pt x="1685" y="580"/>
                  <a:pt x="1725" y="512"/>
                  <a:pt x="1757" y="442"/>
                </a:cubicBezTo>
                <a:cubicBezTo>
                  <a:pt x="1749" y="475"/>
                  <a:pt x="1736" y="513"/>
                  <a:pt x="1738" y="547"/>
                </a:cubicBezTo>
                <a:cubicBezTo>
                  <a:pt x="1741" y="585"/>
                  <a:pt x="1762" y="626"/>
                  <a:pt x="1791" y="651"/>
                </a:cubicBezTo>
                <a:cubicBezTo>
                  <a:pt x="1818" y="674"/>
                  <a:pt x="1854" y="690"/>
                  <a:pt x="1889" y="696"/>
                </a:cubicBezTo>
                <a:cubicBezTo>
                  <a:pt x="1914" y="698"/>
                  <a:pt x="1922" y="699"/>
                  <a:pt x="1939" y="696"/>
                </a:cubicBezTo>
              </a:path>
              <a:path w="7227" h="1125" extrusionOk="0">
                <a:moveTo>
                  <a:pt x="2609" y="693"/>
                </a:moveTo>
                <a:cubicBezTo>
                  <a:pt x="2644" y="676"/>
                  <a:pt x="2666" y="657"/>
                  <a:pt x="2688" y="624"/>
                </a:cubicBezTo>
                <a:cubicBezTo>
                  <a:pt x="2712" y="588"/>
                  <a:pt x="2733" y="554"/>
                  <a:pt x="2746" y="513"/>
                </a:cubicBezTo>
                <a:cubicBezTo>
                  <a:pt x="2754" y="487"/>
                  <a:pt x="2759" y="463"/>
                  <a:pt x="2762" y="436"/>
                </a:cubicBezTo>
                <a:cubicBezTo>
                  <a:pt x="2755" y="484"/>
                  <a:pt x="2747" y="533"/>
                  <a:pt x="2752" y="582"/>
                </a:cubicBezTo>
                <a:cubicBezTo>
                  <a:pt x="2756" y="618"/>
                  <a:pt x="2757" y="665"/>
                  <a:pt x="2775" y="698"/>
                </a:cubicBezTo>
                <a:cubicBezTo>
                  <a:pt x="2793" y="731"/>
                  <a:pt x="2823" y="737"/>
                  <a:pt x="2857" y="738"/>
                </a:cubicBezTo>
                <a:cubicBezTo>
                  <a:pt x="2897" y="739"/>
                  <a:pt x="2930" y="721"/>
                  <a:pt x="2963" y="701"/>
                </a:cubicBezTo>
                <a:cubicBezTo>
                  <a:pt x="2969" y="697"/>
                  <a:pt x="2976" y="692"/>
                  <a:pt x="2982" y="688"/>
                </a:cubicBezTo>
              </a:path>
              <a:path w="7227" h="1125" extrusionOk="0">
                <a:moveTo>
                  <a:pt x="3133" y="394"/>
                </a:moveTo>
                <a:cubicBezTo>
                  <a:pt x="3123" y="429"/>
                  <a:pt x="3125" y="460"/>
                  <a:pt x="3125" y="497"/>
                </a:cubicBezTo>
                <a:cubicBezTo>
                  <a:pt x="3125" y="546"/>
                  <a:pt x="3127" y="596"/>
                  <a:pt x="3130" y="645"/>
                </a:cubicBezTo>
                <a:cubicBezTo>
                  <a:pt x="3132" y="687"/>
                  <a:pt x="3139" y="730"/>
                  <a:pt x="3143" y="772"/>
                </a:cubicBezTo>
                <a:cubicBezTo>
                  <a:pt x="3163" y="706"/>
                  <a:pt x="3169" y="636"/>
                  <a:pt x="3188" y="569"/>
                </a:cubicBezTo>
                <a:cubicBezTo>
                  <a:pt x="3197" y="538"/>
                  <a:pt x="3206" y="507"/>
                  <a:pt x="3215" y="476"/>
                </a:cubicBezTo>
                <a:cubicBezTo>
                  <a:pt x="3223" y="515"/>
                  <a:pt x="3232" y="547"/>
                  <a:pt x="3252" y="582"/>
                </a:cubicBezTo>
                <a:cubicBezTo>
                  <a:pt x="3280" y="630"/>
                  <a:pt x="3314" y="659"/>
                  <a:pt x="3358" y="690"/>
                </a:cubicBezTo>
              </a:path>
              <a:path w="7227" h="1125" extrusionOk="0">
                <a:moveTo>
                  <a:pt x="3654" y="434"/>
                </a:moveTo>
                <a:cubicBezTo>
                  <a:pt x="3611" y="410"/>
                  <a:pt x="3587" y="412"/>
                  <a:pt x="3551" y="450"/>
                </a:cubicBezTo>
                <a:cubicBezTo>
                  <a:pt x="3521" y="482"/>
                  <a:pt x="3491" y="522"/>
                  <a:pt x="3474" y="563"/>
                </a:cubicBezTo>
                <a:cubicBezTo>
                  <a:pt x="3457" y="605"/>
                  <a:pt x="3451" y="648"/>
                  <a:pt x="3458" y="693"/>
                </a:cubicBezTo>
                <a:cubicBezTo>
                  <a:pt x="3463" y="712"/>
                  <a:pt x="3465" y="719"/>
                  <a:pt x="3482" y="719"/>
                </a:cubicBezTo>
                <a:cubicBezTo>
                  <a:pt x="3527" y="708"/>
                  <a:pt x="3534" y="698"/>
                  <a:pt x="3559" y="659"/>
                </a:cubicBezTo>
                <a:cubicBezTo>
                  <a:pt x="3599" y="597"/>
                  <a:pt x="3627" y="545"/>
                  <a:pt x="3646" y="473"/>
                </a:cubicBezTo>
                <a:cubicBezTo>
                  <a:pt x="3665" y="402"/>
                  <a:pt x="3670" y="328"/>
                  <a:pt x="3672" y="254"/>
                </a:cubicBezTo>
                <a:cubicBezTo>
                  <a:pt x="3673" y="205"/>
                  <a:pt x="3672" y="156"/>
                  <a:pt x="3662" y="108"/>
                </a:cubicBezTo>
                <a:cubicBezTo>
                  <a:pt x="3641" y="155"/>
                  <a:pt x="3634" y="198"/>
                  <a:pt x="3630" y="249"/>
                </a:cubicBezTo>
                <a:cubicBezTo>
                  <a:pt x="3625" y="312"/>
                  <a:pt x="3626" y="380"/>
                  <a:pt x="3635" y="442"/>
                </a:cubicBezTo>
                <a:cubicBezTo>
                  <a:pt x="3642" y="494"/>
                  <a:pt x="3659" y="549"/>
                  <a:pt x="3688" y="592"/>
                </a:cubicBezTo>
                <a:cubicBezTo>
                  <a:pt x="3713" y="625"/>
                  <a:pt x="3720" y="634"/>
                  <a:pt x="3739" y="653"/>
                </a:cubicBezTo>
              </a:path>
              <a:path w="7227" h="1125" extrusionOk="0">
                <a:moveTo>
                  <a:pt x="3918" y="616"/>
                </a:moveTo>
                <a:cubicBezTo>
                  <a:pt x="3941" y="596"/>
                  <a:pt x="3977" y="573"/>
                  <a:pt x="3990" y="545"/>
                </a:cubicBezTo>
                <a:cubicBezTo>
                  <a:pt x="4005" y="514"/>
                  <a:pt x="4008" y="468"/>
                  <a:pt x="4006" y="434"/>
                </a:cubicBezTo>
                <a:cubicBezTo>
                  <a:pt x="4003" y="411"/>
                  <a:pt x="4003" y="404"/>
                  <a:pt x="3995" y="391"/>
                </a:cubicBezTo>
                <a:cubicBezTo>
                  <a:pt x="3957" y="396"/>
                  <a:pt x="3929" y="408"/>
                  <a:pt x="3908" y="444"/>
                </a:cubicBezTo>
                <a:cubicBezTo>
                  <a:pt x="3889" y="476"/>
                  <a:pt x="3871" y="521"/>
                  <a:pt x="3873" y="558"/>
                </a:cubicBezTo>
                <a:cubicBezTo>
                  <a:pt x="3875" y="603"/>
                  <a:pt x="3890" y="649"/>
                  <a:pt x="3916" y="685"/>
                </a:cubicBezTo>
                <a:cubicBezTo>
                  <a:pt x="3939" y="718"/>
                  <a:pt x="3969" y="728"/>
                  <a:pt x="4008" y="725"/>
                </a:cubicBezTo>
                <a:cubicBezTo>
                  <a:pt x="4021" y="723"/>
                  <a:pt x="4035" y="721"/>
                  <a:pt x="4048" y="719"/>
                </a:cubicBezTo>
              </a:path>
              <a:path w="7227" h="1125" extrusionOk="0">
                <a:moveTo>
                  <a:pt x="4323" y="444"/>
                </a:moveTo>
                <a:cubicBezTo>
                  <a:pt x="4302" y="479"/>
                  <a:pt x="4305" y="504"/>
                  <a:pt x="4302" y="545"/>
                </a:cubicBezTo>
                <a:cubicBezTo>
                  <a:pt x="4297" y="619"/>
                  <a:pt x="4293" y="693"/>
                  <a:pt x="4292" y="767"/>
                </a:cubicBezTo>
                <a:cubicBezTo>
                  <a:pt x="4291" y="830"/>
                  <a:pt x="4293" y="893"/>
                  <a:pt x="4297" y="955"/>
                </a:cubicBezTo>
                <a:cubicBezTo>
                  <a:pt x="4298" y="963"/>
                  <a:pt x="4298" y="971"/>
                  <a:pt x="4299" y="979"/>
                </a:cubicBezTo>
                <a:cubicBezTo>
                  <a:pt x="4258" y="876"/>
                  <a:pt x="4218" y="772"/>
                  <a:pt x="4220" y="659"/>
                </a:cubicBezTo>
                <a:cubicBezTo>
                  <a:pt x="4221" y="572"/>
                  <a:pt x="4245" y="480"/>
                  <a:pt x="4294" y="407"/>
                </a:cubicBezTo>
                <a:cubicBezTo>
                  <a:pt x="4316" y="375"/>
                  <a:pt x="4342" y="355"/>
                  <a:pt x="4374" y="336"/>
                </a:cubicBezTo>
                <a:cubicBezTo>
                  <a:pt x="4408" y="351"/>
                  <a:pt x="4422" y="369"/>
                  <a:pt x="4432" y="407"/>
                </a:cubicBezTo>
                <a:cubicBezTo>
                  <a:pt x="4449" y="471"/>
                  <a:pt x="4427" y="542"/>
                  <a:pt x="4379" y="587"/>
                </a:cubicBezTo>
                <a:cubicBezTo>
                  <a:pt x="4352" y="612"/>
                  <a:pt x="4318" y="628"/>
                  <a:pt x="4284" y="640"/>
                </a:cubicBezTo>
                <a:cubicBezTo>
                  <a:pt x="4278" y="642"/>
                  <a:pt x="4271" y="643"/>
                  <a:pt x="4265" y="645"/>
                </a:cubicBezTo>
              </a:path>
              <a:path w="7227" h="1125" extrusionOk="0">
                <a:moveTo>
                  <a:pt x="4442" y="585"/>
                </a:moveTo>
                <a:cubicBezTo>
                  <a:pt x="4475" y="575"/>
                  <a:pt x="4509" y="560"/>
                  <a:pt x="4543" y="555"/>
                </a:cubicBezTo>
                <a:cubicBezTo>
                  <a:pt x="4579" y="550"/>
                  <a:pt x="4605" y="554"/>
                  <a:pt x="4635" y="526"/>
                </a:cubicBezTo>
                <a:cubicBezTo>
                  <a:pt x="4666" y="497"/>
                  <a:pt x="4682" y="452"/>
                  <a:pt x="4680" y="410"/>
                </a:cubicBezTo>
                <a:cubicBezTo>
                  <a:pt x="4678" y="368"/>
                  <a:pt x="4651" y="332"/>
                  <a:pt x="4609" y="325"/>
                </a:cubicBezTo>
                <a:cubicBezTo>
                  <a:pt x="4573" y="319"/>
                  <a:pt x="4548" y="353"/>
                  <a:pt x="4535" y="383"/>
                </a:cubicBezTo>
                <a:cubicBezTo>
                  <a:pt x="4518" y="421"/>
                  <a:pt x="4504" y="476"/>
                  <a:pt x="4508" y="518"/>
                </a:cubicBezTo>
                <a:cubicBezTo>
                  <a:pt x="4512" y="562"/>
                  <a:pt x="4527" y="594"/>
                  <a:pt x="4561" y="622"/>
                </a:cubicBezTo>
                <a:cubicBezTo>
                  <a:pt x="4591" y="646"/>
                  <a:pt x="4642" y="642"/>
                  <a:pt x="4678" y="630"/>
                </a:cubicBezTo>
                <a:cubicBezTo>
                  <a:pt x="4718" y="617"/>
                  <a:pt x="4759" y="584"/>
                  <a:pt x="4789" y="555"/>
                </a:cubicBezTo>
                <a:cubicBezTo>
                  <a:pt x="4827" y="518"/>
                  <a:pt x="4845" y="467"/>
                  <a:pt x="4879" y="426"/>
                </a:cubicBezTo>
                <a:cubicBezTo>
                  <a:pt x="4885" y="420"/>
                  <a:pt x="4891" y="413"/>
                  <a:pt x="4897" y="407"/>
                </a:cubicBezTo>
                <a:cubicBezTo>
                  <a:pt x="4907" y="445"/>
                  <a:pt x="4907" y="479"/>
                  <a:pt x="4897" y="518"/>
                </a:cubicBezTo>
                <a:cubicBezTo>
                  <a:pt x="4883" y="570"/>
                  <a:pt x="4878" y="623"/>
                  <a:pt x="4871" y="677"/>
                </a:cubicBezTo>
                <a:cubicBezTo>
                  <a:pt x="4894" y="636"/>
                  <a:pt x="4924" y="600"/>
                  <a:pt x="4945" y="558"/>
                </a:cubicBezTo>
                <a:cubicBezTo>
                  <a:pt x="4965" y="518"/>
                  <a:pt x="4982" y="476"/>
                  <a:pt x="5001" y="436"/>
                </a:cubicBezTo>
                <a:cubicBezTo>
                  <a:pt x="5009" y="475"/>
                  <a:pt x="5007" y="498"/>
                  <a:pt x="5038" y="526"/>
                </a:cubicBezTo>
                <a:cubicBezTo>
                  <a:pt x="5072" y="556"/>
                  <a:pt x="5116" y="565"/>
                  <a:pt x="5159" y="574"/>
                </a:cubicBezTo>
              </a:path>
              <a:path w="7227" h="1125" extrusionOk="0">
                <a:moveTo>
                  <a:pt x="5334" y="370"/>
                </a:moveTo>
                <a:cubicBezTo>
                  <a:pt x="5306" y="367"/>
                  <a:pt x="5272" y="362"/>
                  <a:pt x="5249" y="383"/>
                </a:cubicBezTo>
                <a:cubicBezTo>
                  <a:pt x="5213" y="416"/>
                  <a:pt x="5192" y="482"/>
                  <a:pt x="5186" y="529"/>
                </a:cubicBezTo>
                <a:cubicBezTo>
                  <a:pt x="5183" y="554"/>
                  <a:pt x="5185" y="571"/>
                  <a:pt x="5191" y="595"/>
                </a:cubicBezTo>
                <a:cubicBezTo>
                  <a:pt x="5231" y="609"/>
                  <a:pt x="5239" y="593"/>
                  <a:pt x="5276" y="574"/>
                </a:cubicBezTo>
                <a:cubicBezTo>
                  <a:pt x="5326" y="549"/>
                  <a:pt x="5350" y="529"/>
                  <a:pt x="5379" y="479"/>
                </a:cubicBezTo>
                <a:cubicBezTo>
                  <a:pt x="5413" y="419"/>
                  <a:pt x="5422" y="358"/>
                  <a:pt x="5429" y="291"/>
                </a:cubicBezTo>
                <a:cubicBezTo>
                  <a:pt x="5437" y="221"/>
                  <a:pt x="5437" y="152"/>
                  <a:pt x="5437" y="82"/>
                </a:cubicBezTo>
                <a:cubicBezTo>
                  <a:pt x="5405" y="131"/>
                  <a:pt x="5393" y="175"/>
                  <a:pt x="5382" y="233"/>
                </a:cubicBezTo>
                <a:cubicBezTo>
                  <a:pt x="5368" y="307"/>
                  <a:pt x="5359" y="385"/>
                  <a:pt x="5371" y="460"/>
                </a:cubicBezTo>
                <a:cubicBezTo>
                  <a:pt x="5380" y="518"/>
                  <a:pt x="5405" y="581"/>
                  <a:pt x="5445" y="624"/>
                </a:cubicBezTo>
                <a:cubicBezTo>
                  <a:pt x="5467" y="644"/>
                  <a:pt x="5475" y="651"/>
                  <a:pt x="5495" y="656"/>
                </a:cubicBezTo>
              </a:path>
              <a:path w="7227" h="1125" extrusionOk="0">
                <a:moveTo>
                  <a:pt x="5617" y="545"/>
                </a:moveTo>
                <a:cubicBezTo>
                  <a:pt x="5650" y="538"/>
                  <a:pt x="5674" y="533"/>
                  <a:pt x="5696" y="505"/>
                </a:cubicBezTo>
                <a:cubicBezTo>
                  <a:pt x="5723" y="471"/>
                  <a:pt x="5734" y="431"/>
                  <a:pt x="5739" y="389"/>
                </a:cubicBezTo>
                <a:cubicBezTo>
                  <a:pt x="5744" y="352"/>
                  <a:pt x="5736" y="327"/>
                  <a:pt x="5726" y="293"/>
                </a:cubicBezTo>
                <a:cubicBezTo>
                  <a:pt x="5683" y="289"/>
                  <a:pt x="5670" y="305"/>
                  <a:pt x="5649" y="346"/>
                </a:cubicBezTo>
                <a:cubicBezTo>
                  <a:pt x="5617" y="409"/>
                  <a:pt x="5600" y="496"/>
                  <a:pt x="5617" y="566"/>
                </a:cubicBezTo>
                <a:cubicBezTo>
                  <a:pt x="5628" y="610"/>
                  <a:pt x="5654" y="621"/>
                  <a:pt x="5699" y="616"/>
                </a:cubicBezTo>
                <a:cubicBezTo>
                  <a:pt x="5750" y="611"/>
                  <a:pt x="5800" y="585"/>
                  <a:pt x="5847" y="566"/>
                </a:cubicBezTo>
                <a:cubicBezTo>
                  <a:pt x="5914" y="538"/>
                  <a:pt x="5948" y="490"/>
                  <a:pt x="5982" y="428"/>
                </a:cubicBezTo>
                <a:cubicBezTo>
                  <a:pt x="5986" y="421"/>
                  <a:pt x="5989" y="414"/>
                  <a:pt x="5993" y="407"/>
                </a:cubicBezTo>
                <a:cubicBezTo>
                  <a:pt x="5995" y="442"/>
                  <a:pt x="5997" y="478"/>
                  <a:pt x="6001" y="513"/>
                </a:cubicBezTo>
                <a:cubicBezTo>
                  <a:pt x="6006" y="558"/>
                  <a:pt x="6007" y="603"/>
                  <a:pt x="6009" y="648"/>
                </a:cubicBezTo>
                <a:cubicBezTo>
                  <a:pt x="6020" y="617"/>
                  <a:pt x="6033" y="585"/>
                  <a:pt x="6040" y="553"/>
                </a:cubicBezTo>
                <a:cubicBezTo>
                  <a:pt x="6050" y="508"/>
                  <a:pt x="6055" y="458"/>
                  <a:pt x="6072" y="415"/>
                </a:cubicBezTo>
                <a:cubicBezTo>
                  <a:pt x="6076" y="408"/>
                  <a:pt x="6079" y="401"/>
                  <a:pt x="6083" y="394"/>
                </a:cubicBezTo>
                <a:cubicBezTo>
                  <a:pt x="6092" y="431"/>
                  <a:pt x="6090" y="467"/>
                  <a:pt x="6096" y="505"/>
                </a:cubicBezTo>
                <a:cubicBezTo>
                  <a:pt x="6101" y="538"/>
                  <a:pt x="6117" y="574"/>
                  <a:pt x="6149" y="590"/>
                </a:cubicBezTo>
                <a:cubicBezTo>
                  <a:pt x="6160" y="593"/>
                  <a:pt x="6170" y="597"/>
                  <a:pt x="6181" y="600"/>
                </a:cubicBezTo>
              </a:path>
              <a:path w="7227" h="1125" extrusionOk="0">
                <a:moveTo>
                  <a:pt x="6506" y="471"/>
                </a:moveTo>
                <a:cubicBezTo>
                  <a:pt x="6492" y="441"/>
                  <a:pt x="6480" y="403"/>
                  <a:pt x="6453" y="381"/>
                </a:cubicBezTo>
                <a:cubicBezTo>
                  <a:pt x="6427" y="360"/>
                  <a:pt x="6395" y="384"/>
                  <a:pt x="6374" y="399"/>
                </a:cubicBezTo>
                <a:cubicBezTo>
                  <a:pt x="6344" y="420"/>
                  <a:pt x="6321" y="454"/>
                  <a:pt x="6305" y="487"/>
                </a:cubicBezTo>
                <a:cubicBezTo>
                  <a:pt x="6290" y="518"/>
                  <a:pt x="6281" y="548"/>
                  <a:pt x="6300" y="579"/>
                </a:cubicBezTo>
                <a:cubicBezTo>
                  <a:pt x="6323" y="617"/>
                  <a:pt x="6382" y="653"/>
                  <a:pt x="6427" y="656"/>
                </a:cubicBezTo>
                <a:cubicBezTo>
                  <a:pt x="6475" y="660"/>
                  <a:pt x="6532" y="633"/>
                  <a:pt x="6575" y="616"/>
                </a:cubicBezTo>
                <a:cubicBezTo>
                  <a:pt x="6587" y="611"/>
                  <a:pt x="6600" y="605"/>
                  <a:pt x="6612" y="600"/>
                </a:cubicBezTo>
              </a:path>
              <a:path w="7227" h="1125" extrusionOk="0">
                <a:moveTo>
                  <a:pt x="6821" y="513"/>
                </a:moveTo>
                <a:cubicBezTo>
                  <a:pt x="6831" y="497"/>
                  <a:pt x="6870" y="449"/>
                  <a:pt x="6853" y="426"/>
                </a:cubicBezTo>
                <a:cubicBezTo>
                  <a:pt x="6830" y="396"/>
                  <a:pt x="6772" y="405"/>
                  <a:pt x="6742" y="413"/>
                </a:cubicBezTo>
                <a:cubicBezTo>
                  <a:pt x="6693" y="426"/>
                  <a:pt x="6670" y="462"/>
                  <a:pt x="6633" y="492"/>
                </a:cubicBezTo>
                <a:cubicBezTo>
                  <a:pt x="6607" y="513"/>
                  <a:pt x="6581" y="527"/>
                  <a:pt x="6572" y="563"/>
                </a:cubicBezTo>
                <a:cubicBezTo>
                  <a:pt x="6562" y="603"/>
                  <a:pt x="6599" y="622"/>
                  <a:pt x="6630" y="635"/>
                </a:cubicBezTo>
                <a:cubicBezTo>
                  <a:pt x="6683" y="656"/>
                  <a:pt x="6745" y="662"/>
                  <a:pt x="6802" y="664"/>
                </a:cubicBezTo>
                <a:cubicBezTo>
                  <a:pt x="6843" y="666"/>
                  <a:pt x="6879" y="659"/>
                  <a:pt x="6919" y="653"/>
                </a:cubicBezTo>
              </a:path>
              <a:path w="7227" h="1125" extrusionOk="0">
                <a:moveTo>
                  <a:pt x="7001" y="0"/>
                </a:moveTo>
                <a:cubicBezTo>
                  <a:pt x="7028" y="40"/>
                  <a:pt x="7050" y="75"/>
                  <a:pt x="7072" y="119"/>
                </a:cubicBezTo>
                <a:cubicBezTo>
                  <a:pt x="7111" y="198"/>
                  <a:pt x="7161" y="272"/>
                  <a:pt x="7186" y="357"/>
                </a:cubicBezTo>
                <a:cubicBezTo>
                  <a:pt x="7205" y="420"/>
                  <a:pt x="7218" y="480"/>
                  <a:pt x="7223" y="545"/>
                </a:cubicBezTo>
                <a:cubicBezTo>
                  <a:pt x="7228" y="602"/>
                  <a:pt x="7227" y="668"/>
                  <a:pt x="7197" y="719"/>
                </a:cubicBezTo>
                <a:cubicBezTo>
                  <a:pt x="7175" y="757"/>
                  <a:pt x="7141" y="785"/>
                  <a:pt x="7120" y="823"/>
                </a:cubicBezTo>
                <a:cubicBezTo>
                  <a:pt x="7109" y="841"/>
                  <a:pt x="7105" y="847"/>
                  <a:pt x="7099" y="860"/>
                </a:cubicBezTo>
              </a:path>
              <a:path w="7227" h="1125" extrusionOk="0">
                <a:moveTo>
                  <a:pt x="6816" y="524"/>
                </a:moveTo>
                <a:cubicBezTo>
                  <a:pt x="6781" y="536"/>
                  <a:pt x="6750" y="531"/>
                  <a:pt x="6718" y="542"/>
                </a:cubicBezTo>
                <a:cubicBezTo>
                  <a:pt x="6688" y="552"/>
                  <a:pt x="6656" y="572"/>
                  <a:pt x="6630" y="590"/>
                </a:cubicBezTo>
                <a:cubicBezTo>
                  <a:pt x="6610" y="606"/>
                  <a:pt x="6603" y="610"/>
                  <a:pt x="6591" y="622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35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59588" y="1603375"/>
            <a:ext cx="1208087" cy="341313"/>
          </a:xfrm>
          <a:custGeom>
            <a:avLst/>
            <a:gdLst>
              <a:gd name="T0" fmla="+- 0 19370 19055"/>
              <a:gd name="T1" fmla="*/ T0 w 3356"/>
              <a:gd name="T2" fmla="+- 0 4458 4456"/>
              <a:gd name="T3" fmla="*/ 4458 h 945"/>
              <a:gd name="T4" fmla="+- 0 19135 19055"/>
              <a:gd name="T5" fmla="*/ T4 w 3356"/>
              <a:gd name="T6" fmla="+- 0 4604 4456"/>
              <a:gd name="T7" fmla="*/ 4604 h 945"/>
              <a:gd name="T8" fmla="+- 0 19137 19055"/>
              <a:gd name="T9" fmla="*/ T8 w 3356"/>
              <a:gd name="T10" fmla="+- 0 4784 4456"/>
              <a:gd name="T11" fmla="*/ 4784 h 945"/>
              <a:gd name="T12" fmla="+- 0 19135 19055"/>
              <a:gd name="T13" fmla="*/ T12 w 3356"/>
              <a:gd name="T14" fmla="+- 0 4874 4456"/>
              <a:gd name="T15" fmla="*/ 4874 h 945"/>
              <a:gd name="T16" fmla="+- 0 19111 19055"/>
              <a:gd name="T17" fmla="*/ T16 w 3356"/>
              <a:gd name="T18" fmla="+- 0 5080 4456"/>
              <a:gd name="T19" fmla="*/ 5080 h 945"/>
              <a:gd name="T20" fmla="+- 0 19444 19055"/>
              <a:gd name="T21" fmla="*/ T20 w 3356"/>
              <a:gd name="T22" fmla="+- 0 5051 4456"/>
              <a:gd name="T23" fmla="*/ 5051 h 945"/>
              <a:gd name="T24" fmla="+- 0 19590 19055"/>
              <a:gd name="T25" fmla="*/ T24 w 3356"/>
              <a:gd name="T26" fmla="+- 0 4797 4456"/>
              <a:gd name="T27" fmla="*/ 4797 h 945"/>
              <a:gd name="T28" fmla="+- 0 19706 19055"/>
              <a:gd name="T29" fmla="*/ T28 w 3356"/>
              <a:gd name="T30" fmla="+- 0 4890 4456"/>
              <a:gd name="T31" fmla="*/ 4890 h 945"/>
              <a:gd name="T32" fmla="+- 0 19873 19055"/>
              <a:gd name="T33" fmla="*/ T32 w 3356"/>
              <a:gd name="T34" fmla="+- 0 5069 4456"/>
              <a:gd name="T35" fmla="*/ 5069 h 945"/>
              <a:gd name="T36" fmla="+- 0 19762 19055"/>
              <a:gd name="T37" fmla="*/ T36 w 3356"/>
              <a:gd name="T38" fmla="+- 0 4913 4456"/>
              <a:gd name="T39" fmla="*/ 4913 h 945"/>
              <a:gd name="T40" fmla="+- 0 19648 19055"/>
              <a:gd name="T41" fmla="*/ T40 w 3356"/>
              <a:gd name="T42" fmla="+- 0 5128 4456"/>
              <a:gd name="T43" fmla="*/ 5128 h 945"/>
              <a:gd name="T44" fmla="+- 0 20095 19055"/>
              <a:gd name="T45" fmla="*/ T44 w 3356"/>
              <a:gd name="T46" fmla="+- 0 4813 4456"/>
              <a:gd name="T47" fmla="*/ 4813 h 945"/>
              <a:gd name="T48" fmla="+- 0 19955 19055"/>
              <a:gd name="T49" fmla="*/ T48 w 3356"/>
              <a:gd name="T50" fmla="+- 0 4927 4456"/>
              <a:gd name="T51" fmla="*/ 4927 h 945"/>
              <a:gd name="T52" fmla="+- 0 20050 19055"/>
              <a:gd name="T53" fmla="*/ T52 w 3356"/>
              <a:gd name="T54" fmla="+- 0 5106 4456"/>
              <a:gd name="T55" fmla="*/ 5106 h 945"/>
              <a:gd name="T56" fmla="+- 0 20167 19055"/>
              <a:gd name="T57" fmla="*/ T56 w 3356"/>
              <a:gd name="T58" fmla="+- 0 4916 4456"/>
              <a:gd name="T59" fmla="*/ 4916 h 945"/>
              <a:gd name="T60" fmla="+- 0 20230 19055"/>
              <a:gd name="T61" fmla="*/ T60 w 3356"/>
              <a:gd name="T62" fmla="+- 0 5077 4456"/>
              <a:gd name="T63" fmla="*/ 5077 h 945"/>
              <a:gd name="T64" fmla="+- 0 20410 19055"/>
              <a:gd name="T65" fmla="*/ T64 w 3356"/>
              <a:gd name="T66" fmla="+- 0 4855 4456"/>
              <a:gd name="T67" fmla="*/ 4855 h 945"/>
              <a:gd name="T68" fmla="+- 0 20455 19055"/>
              <a:gd name="T69" fmla="*/ T68 w 3356"/>
              <a:gd name="T70" fmla="+- 0 5067 4456"/>
              <a:gd name="T71" fmla="*/ 5067 h 945"/>
              <a:gd name="T72" fmla="+- 0 20508 19055"/>
              <a:gd name="T73" fmla="*/ T72 w 3356"/>
              <a:gd name="T74" fmla="+- 0 4966 4456"/>
              <a:gd name="T75" fmla="*/ 4966 h 945"/>
              <a:gd name="T76" fmla="+- 0 20579 19055"/>
              <a:gd name="T77" fmla="*/ T76 w 3356"/>
              <a:gd name="T78" fmla="+- 0 4868 4456"/>
              <a:gd name="T79" fmla="*/ 4868 h 945"/>
              <a:gd name="T80" fmla="+- 0 20616 19055"/>
              <a:gd name="T81" fmla="*/ T80 w 3356"/>
              <a:gd name="T82" fmla="+- 0 5080 4456"/>
              <a:gd name="T83" fmla="*/ 5080 h 945"/>
              <a:gd name="T84" fmla="+- 0 20759 19055"/>
              <a:gd name="T85" fmla="*/ T84 w 3356"/>
              <a:gd name="T86" fmla="+- 0 4847 4456"/>
              <a:gd name="T87" fmla="*/ 4847 h 945"/>
              <a:gd name="T88" fmla="+- 0 20778 19055"/>
              <a:gd name="T89" fmla="*/ T88 w 3356"/>
              <a:gd name="T90" fmla="+- 0 5017 4456"/>
              <a:gd name="T91" fmla="*/ 5017 h 945"/>
              <a:gd name="T92" fmla="+- 0 21053 19055"/>
              <a:gd name="T93" fmla="*/ T92 w 3356"/>
              <a:gd name="T94" fmla="+- 0 4866 4456"/>
              <a:gd name="T95" fmla="*/ 4866 h 945"/>
              <a:gd name="T96" fmla="+- 0 21019 19055"/>
              <a:gd name="T97" fmla="*/ T96 w 3356"/>
              <a:gd name="T98" fmla="+- 0 5138 4456"/>
              <a:gd name="T99" fmla="*/ 5138 h 945"/>
              <a:gd name="T100" fmla="+- 0 21029 19055"/>
              <a:gd name="T101" fmla="*/ T100 w 3356"/>
              <a:gd name="T102" fmla="+- 0 5368 4456"/>
              <a:gd name="T103" fmla="*/ 5368 h 945"/>
              <a:gd name="T104" fmla="+- 0 21045 19055"/>
              <a:gd name="T105" fmla="*/ T104 w 3356"/>
              <a:gd name="T106" fmla="+- 0 4900 4456"/>
              <a:gd name="T107" fmla="*/ 4900 h 945"/>
              <a:gd name="T108" fmla="+- 0 21190 19055"/>
              <a:gd name="T109" fmla="*/ T108 w 3356"/>
              <a:gd name="T110" fmla="+- 0 4802 4456"/>
              <a:gd name="T111" fmla="*/ 4802 h 945"/>
              <a:gd name="T112" fmla="+- 0 21185 19055"/>
              <a:gd name="T113" fmla="*/ T112 w 3356"/>
              <a:gd name="T114" fmla="+- 0 4982 4456"/>
              <a:gd name="T115" fmla="*/ 4982 h 945"/>
              <a:gd name="T116" fmla="+- 0 21455 19055"/>
              <a:gd name="T117" fmla="*/ T116 w 3356"/>
              <a:gd name="T118" fmla="+- 0 4527 4456"/>
              <a:gd name="T119" fmla="*/ 4527 h 945"/>
              <a:gd name="T120" fmla="+- 0 21421 19055"/>
              <a:gd name="T121" fmla="*/ T120 w 3356"/>
              <a:gd name="T122" fmla="+- 0 4609 4456"/>
              <a:gd name="T123" fmla="*/ 4609 h 945"/>
              <a:gd name="T124" fmla="+- 0 21410 19055"/>
              <a:gd name="T125" fmla="*/ T124 w 3356"/>
              <a:gd name="T126" fmla="+- 0 4932 4456"/>
              <a:gd name="T127" fmla="*/ 4932 h 945"/>
              <a:gd name="T128" fmla="+- 0 21598 19055"/>
              <a:gd name="T129" fmla="*/ T128 w 3356"/>
              <a:gd name="T130" fmla="+- 0 4916 4456"/>
              <a:gd name="T131" fmla="*/ 4916 h 945"/>
              <a:gd name="T132" fmla="+- 0 21804 19055"/>
              <a:gd name="T133" fmla="*/ T132 w 3356"/>
              <a:gd name="T134" fmla="+- 0 4879 4456"/>
              <a:gd name="T135" fmla="*/ 4879 h 945"/>
              <a:gd name="T136" fmla="+- 0 21849 19055"/>
              <a:gd name="T137" fmla="*/ T136 w 3356"/>
              <a:gd name="T138" fmla="+- 0 4736 4456"/>
              <a:gd name="T139" fmla="*/ 4736 h 945"/>
              <a:gd name="T140" fmla="+- 0 21622 19055"/>
              <a:gd name="T141" fmla="*/ T140 w 3356"/>
              <a:gd name="T142" fmla="+- 0 4786 4456"/>
              <a:gd name="T143" fmla="*/ 4786 h 945"/>
              <a:gd name="T144" fmla="+- 0 21640 19055"/>
              <a:gd name="T145" fmla="*/ T144 w 3356"/>
              <a:gd name="T146" fmla="+- 0 5019 4456"/>
              <a:gd name="T147" fmla="*/ 5019 h 945"/>
              <a:gd name="T148" fmla="+- 0 21849 19055"/>
              <a:gd name="T149" fmla="*/ T148 w 3356"/>
              <a:gd name="T150" fmla="+- 0 5056 4456"/>
              <a:gd name="T151" fmla="*/ 5056 h 945"/>
              <a:gd name="T152" fmla="+- 0 22304 19055"/>
              <a:gd name="T153" fmla="*/ T152 w 3356"/>
              <a:gd name="T154" fmla="+- 0 4710 4456"/>
              <a:gd name="T155" fmla="*/ 4710 h 945"/>
              <a:gd name="T156" fmla="+- 0 22064 19055"/>
              <a:gd name="T157" fmla="*/ T156 w 3356"/>
              <a:gd name="T158" fmla="+- 0 4776 4456"/>
              <a:gd name="T159" fmla="*/ 4776 h 945"/>
              <a:gd name="T160" fmla="+- 0 22140 19055"/>
              <a:gd name="T161" fmla="*/ T160 w 3356"/>
              <a:gd name="T162" fmla="+- 0 4921 4456"/>
              <a:gd name="T163" fmla="*/ 4921 h 945"/>
              <a:gd name="T164" fmla="+- 0 22251 19055"/>
              <a:gd name="T165" fmla="*/ T164 w 3356"/>
              <a:gd name="T166" fmla="+- 0 5059 4456"/>
              <a:gd name="T167" fmla="*/ 5059 h 945"/>
              <a:gd name="T168" fmla="+- 0 22005 19055"/>
              <a:gd name="T169" fmla="*/ T168 w 3356"/>
              <a:gd name="T170" fmla="+- 0 5144 4456"/>
              <a:gd name="T171" fmla="*/ 5144 h 945"/>
              <a:gd name="T172" fmla="+- 0 19463 19055"/>
              <a:gd name="T173" fmla="*/ T172 w 3356"/>
              <a:gd name="T174" fmla="+- 0 5382 4456"/>
              <a:gd name="T175" fmla="*/ 5382 h 945"/>
              <a:gd name="T176" fmla="+- 0 20257 19055"/>
              <a:gd name="T177" fmla="*/ T176 w 3356"/>
              <a:gd name="T178" fmla="+- 0 5323 4456"/>
              <a:gd name="T179" fmla="*/ 5323 h 945"/>
              <a:gd name="T180" fmla="+- 0 22217 19055"/>
              <a:gd name="T181" fmla="*/ T180 w 3356"/>
              <a:gd name="T182" fmla="+- 0 5355 4456"/>
              <a:gd name="T183" fmla="*/ 5355 h 94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3356" h="945" extrusionOk="0">
                <a:moveTo>
                  <a:pt x="400" y="2"/>
                </a:moveTo>
                <a:cubicBezTo>
                  <a:pt x="372" y="1"/>
                  <a:pt x="342" y="-4"/>
                  <a:pt x="315" y="2"/>
                </a:cubicBezTo>
                <a:cubicBezTo>
                  <a:pt x="273" y="11"/>
                  <a:pt x="232" y="24"/>
                  <a:pt x="196" y="45"/>
                </a:cubicBezTo>
                <a:cubicBezTo>
                  <a:pt x="151" y="72"/>
                  <a:pt x="113" y="107"/>
                  <a:pt x="80" y="148"/>
                </a:cubicBezTo>
                <a:cubicBezTo>
                  <a:pt x="57" y="176"/>
                  <a:pt x="48" y="210"/>
                  <a:pt x="51" y="246"/>
                </a:cubicBezTo>
                <a:cubicBezTo>
                  <a:pt x="53" y="271"/>
                  <a:pt x="64" y="309"/>
                  <a:pt x="82" y="328"/>
                </a:cubicBezTo>
                <a:cubicBezTo>
                  <a:pt x="105" y="351"/>
                  <a:pt x="133" y="362"/>
                  <a:pt x="164" y="365"/>
                </a:cubicBezTo>
                <a:cubicBezTo>
                  <a:pt x="129" y="378"/>
                  <a:pt x="108" y="393"/>
                  <a:pt x="80" y="418"/>
                </a:cubicBezTo>
                <a:cubicBezTo>
                  <a:pt x="44" y="450"/>
                  <a:pt x="-2" y="486"/>
                  <a:pt x="0" y="539"/>
                </a:cubicBezTo>
                <a:cubicBezTo>
                  <a:pt x="1" y="576"/>
                  <a:pt x="28" y="604"/>
                  <a:pt x="56" y="624"/>
                </a:cubicBezTo>
                <a:cubicBezTo>
                  <a:pt x="100" y="656"/>
                  <a:pt x="161" y="642"/>
                  <a:pt x="212" y="635"/>
                </a:cubicBezTo>
                <a:cubicBezTo>
                  <a:pt x="273" y="626"/>
                  <a:pt x="330" y="612"/>
                  <a:pt x="389" y="595"/>
                </a:cubicBezTo>
                <a:cubicBezTo>
                  <a:pt x="416" y="588"/>
                  <a:pt x="423" y="586"/>
                  <a:pt x="440" y="579"/>
                </a:cubicBezTo>
              </a:path>
              <a:path w="3356" h="945" extrusionOk="0">
                <a:moveTo>
                  <a:pt x="535" y="341"/>
                </a:moveTo>
                <a:cubicBezTo>
                  <a:pt x="534" y="334"/>
                  <a:pt x="533" y="327"/>
                  <a:pt x="532" y="320"/>
                </a:cubicBezTo>
                <a:cubicBezTo>
                  <a:pt x="571" y="358"/>
                  <a:pt x="611" y="396"/>
                  <a:pt x="651" y="434"/>
                </a:cubicBezTo>
                <a:cubicBezTo>
                  <a:pt x="697" y="478"/>
                  <a:pt x="750" y="523"/>
                  <a:pt x="789" y="574"/>
                </a:cubicBezTo>
                <a:cubicBezTo>
                  <a:pt x="802" y="595"/>
                  <a:pt x="806" y="602"/>
                  <a:pt x="818" y="613"/>
                </a:cubicBezTo>
              </a:path>
              <a:path w="3356" h="945" extrusionOk="0">
                <a:moveTo>
                  <a:pt x="789" y="291"/>
                </a:moveTo>
                <a:cubicBezTo>
                  <a:pt x="757" y="345"/>
                  <a:pt x="737" y="403"/>
                  <a:pt x="707" y="457"/>
                </a:cubicBezTo>
                <a:cubicBezTo>
                  <a:pt x="685" y="498"/>
                  <a:pt x="663" y="538"/>
                  <a:pt x="641" y="579"/>
                </a:cubicBezTo>
                <a:cubicBezTo>
                  <a:pt x="624" y="610"/>
                  <a:pt x="607" y="640"/>
                  <a:pt x="593" y="672"/>
                </a:cubicBezTo>
              </a:path>
              <a:path w="3356" h="945" extrusionOk="0">
                <a:moveTo>
                  <a:pt x="1069" y="431"/>
                </a:moveTo>
                <a:cubicBezTo>
                  <a:pt x="1066" y="400"/>
                  <a:pt x="1068" y="376"/>
                  <a:pt x="1040" y="357"/>
                </a:cubicBezTo>
                <a:cubicBezTo>
                  <a:pt x="1017" y="341"/>
                  <a:pt x="984" y="343"/>
                  <a:pt x="963" y="362"/>
                </a:cubicBezTo>
                <a:cubicBezTo>
                  <a:pt x="935" y="388"/>
                  <a:pt x="912" y="435"/>
                  <a:pt x="900" y="471"/>
                </a:cubicBezTo>
                <a:cubicBezTo>
                  <a:pt x="887" y="511"/>
                  <a:pt x="863" y="617"/>
                  <a:pt x="900" y="653"/>
                </a:cubicBezTo>
                <a:cubicBezTo>
                  <a:pt x="926" y="679"/>
                  <a:pt x="969" y="664"/>
                  <a:pt x="995" y="650"/>
                </a:cubicBezTo>
                <a:cubicBezTo>
                  <a:pt x="1033" y="630"/>
                  <a:pt x="1059" y="590"/>
                  <a:pt x="1082" y="555"/>
                </a:cubicBezTo>
                <a:cubicBezTo>
                  <a:pt x="1101" y="525"/>
                  <a:pt x="1106" y="494"/>
                  <a:pt x="1112" y="460"/>
                </a:cubicBezTo>
                <a:cubicBezTo>
                  <a:pt x="1103" y="490"/>
                  <a:pt x="1103" y="508"/>
                  <a:pt x="1112" y="539"/>
                </a:cubicBezTo>
                <a:cubicBezTo>
                  <a:pt x="1122" y="574"/>
                  <a:pt x="1145" y="600"/>
                  <a:pt x="1175" y="621"/>
                </a:cubicBezTo>
                <a:cubicBezTo>
                  <a:pt x="1202" y="640"/>
                  <a:pt x="1221" y="646"/>
                  <a:pt x="1252" y="653"/>
                </a:cubicBezTo>
              </a:path>
              <a:path w="3356" h="945" extrusionOk="0">
                <a:moveTo>
                  <a:pt x="1355" y="399"/>
                </a:moveTo>
                <a:cubicBezTo>
                  <a:pt x="1368" y="435"/>
                  <a:pt x="1375" y="471"/>
                  <a:pt x="1381" y="508"/>
                </a:cubicBezTo>
                <a:cubicBezTo>
                  <a:pt x="1387" y="542"/>
                  <a:pt x="1397" y="577"/>
                  <a:pt x="1400" y="611"/>
                </a:cubicBezTo>
                <a:cubicBezTo>
                  <a:pt x="1400" y="618"/>
                  <a:pt x="1400" y="625"/>
                  <a:pt x="1400" y="632"/>
                </a:cubicBezTo>
                <a:cubicBezTo>
                  <a:pt x="1419" y="592"/>
                  <a:pt x="1436" y="551"/>
                  <a:pt x="1453" y="510"/>
                </a:cubicBezTo>
                <a:cubicBezTo>
                  <a:pt x="1463" y="487"/>
                  <a:pt x="1479" y="435"/>
                  <a:pt x="1500" y="420"/>
                </a:cubicBezTo>
                <a:cubicBezTo>
                  <a:pt x="1508" y="417"/>
                  <a:pt x="1516" y="415"/>
                  <a:pt x="1524" y="412"/>
                </a:cubicBezTo>
                <a:cubicBezTo>
                  <a:pt x="1549" y="447"/>
                  <a:pt x="1560" y="477"/>
                  <a:pt x="1564" y="521"/>
                </a:cubicBezTo>
                <a:cubicBezTo>
                  <a:pt x="1567" y="556"/>
                  <a:pt x="1558" y="589"/>
                  <a:pt x="1561" y="624"/>
                </a:cubicBezTo>
                <a:cubicBezTo>
                  <a:pt x="1593" y="586"/>
                  <a:pt x="1627" y="549"/>
                  <a:pt x="1651" y="505"/>
                </a:cubicBezTo>
                <a:cubicBezTo>
                  <a:pt x="1671" y="469"/>
                  <a:pt x="1688" y="429"/>
                  <a:pt x="1704" y="391"/>
                </a:cubicBezTo>
                <a:cubicBezTo>
                  <a:pt x="1703" y="418"/>
                  <a:pt x="1701" y="444"/>
                  <a:pt x="1702" y="471"/>
                </a:cubicBezTo>
                <a:cubicBezTo>
                  <a:pt x="1704" y="503"/>
                  <a:pt x="1710" y="532"/>
                  <a:pt x="1723" y="561"/>
                </a:cubicBezTo>
                <a:cubicBezTo>
                  <a:pt x="1742" y="603"/>
                  <a:pt x="1773" y="611"/>
                  <a:pt x="1815" y="611"/>
                </a:cubicBezTo>
              </a:path>
              <a:path w="3356" h="945" extrusionOk="0">
                <a:moveTo>
                  <a:pt x="1998" y="410"/>
                </a:moveTo>
                <a:cubicBezTo>
                  <a:pt x="1985" y="445"/>
                  <a:pt x="1979" y="481"/>
                  <a:pt x="1974" y="518"/>
                </a:cubicBezTo>
                <a:cubicBezTo>
                  <a:pt x="1967" y="572"/>
                  <a:pt x="1964" y="627"/>
                  <a:pt x="1964" y="682"/>
                </a:cubicBezTo>
                <a:cubicBezTo>
                  <a:pt x="1964" y="741"/>
                  <a:pt x="1965" y="800"/>
                  <a:pt x="1969" y="859"/>
                </a:cubicBezTo>
                <a:cubicBezTo>
                  <a:pt x="1971" y="887"/>
                  <a:pt x="1971" y="894"/>
                  <a:pt x="1974" y="912"/>
                </a:cubicBezTo>
                <a:cubicBezTo>
                  <a:pt x="1980" y="821"/>
                  <a:pt x="1972" y="728"/>
                  <a:pt x="1969" y="637"/>
                </a:cubicBezTo>
                <a:cubicBezTo>
                  <a:pt x="1967" y="573"/>
                  <a:pt x="1964" y="504"/>
                  <a:pt x="1990" y="444"/>
                </a:cubicBezTo>
                <a:cubicBezTo>
                  <a:pt x="2005" y="410"/>
                  <a:pt x="2032" y="381"/>
                  <a:pt x="2061" y="359"/>
                </a:cubicBezTo>
                <a:cubicBezTo>
                  <a:pt x="2080" y="344"/>
                  <a:pt x="2113" y="322"/>
                  <a:pt x="2135" y="346"/>
                </a:cubicBezTo>
                <a:cubicBezTo>
                  <a:pt x="2161" y="373"/>
                  <a:pt x="2168" y="411"/>
                  <a:pt x="2167" y="447"/>
                </a:cubicBezTo>
                <a:cubicBezTo>
                  <a:pt x="2166" y="481"/>
                  <a:pt x="2159" y="507"/>
                  <a:pt x="2130" y="526"/>
                </a:cubicBezTo>
                <a:cubicBezTo>
                  <a:pt x="2107" y="541"/>
                  <a:pt x="2081" y="537"/>
                  <a:pt x="2056" y="534"/>
                </a:cubicBezTo>
              </a:path>
              <a:path w="3356" h="945" extrusionOk="0">
                <a:moveTo>
                  <a:pt x="2400" y="71"/>
                </a:moveTo>
                <a:cubicBezTo>
                  <a:pt x="2392" y="51"/>
                  <a:pt x="2390" y="45"/>
                  <a:pt x="2387" y="31"/>
                </a:cubicBezTo>
                <a:cubicBezTo>
                  <a:pt x="2378" y="71"/>
                  <a:pt x="2370" y="112"/>
                  <a:pt x="2366" y="153"/>
                </a:cubicBezTo>
                <a:cubicBezTo>
                  <a:pt x="2360" y="214"/>
                  <a:pt x="2361" y="275"/>
                  <a:pt x="2358" y="336"/>
                </a:cubicBezTo>
                <a:cubicBezTo>
                  <a:pt x="2356" y="382"/>
                  <a:pt x="2352" y="430"/>
                  <a:pt x="2355" y="476"/>
                </a:cubicBezTo>
                <a:cubicBezTo>
                  <a:pt x="2358" y="496"/>
                  <a:pt x="2359" y="503"/>
                  <a:pt x="2360" y="516"/>
                </a:cubicBezTo>
              </a:path>
              <a:path w="3356" h="945" extrusionOk="0">
                <a:moveTo>
                  <a:pt x="2543" y="460"/>
                </a:moveTo>
                <a:cubicBezTo>
                  <a:pt x="2573" y="460"/>
                  <a:pt x="2603" y="459"/>
                  <a:pt x="2633" y="455"/>
                </a:cubicBezTo>
                <a:cubicBezTo>
                  <a:pt x="2674" y="449"/>
                  <a:pt x="2712" y="443"/>
                  <a:pt x="2749" y="423"/>
                </a:cubicBezTo>
                <a:cubicBezTo>
                  <a:pt x="2779" y="407"/>
                  <a:pt x="2802" y="389"/>
                  <a:pt x="2815" y="357"/>
                </a:cubicBezTo>
                <a:cubicBezTo>
                  <a:pt x="2828" y="326"/>
                  <a:pt x="2818" y="302"/>
                  <a:pt x="2794" y="280"/>
                </a:cubicBezTo>
                <a:cubicBezTo>
                  <a:pt x="2767" y="256"/>
                  <a:pt x="2737" y="250"/>
                  <a:pt x="2702" y="251"/>
                </a:cubicBezTo>
                <a:cubicBezTo>
                  <a:pt x="2645" y="253"/>
                  <a:pt x="2598" y="282"/>
                  <a:pt x="2567" y="330"/>
                </a:cubicBezTo>
                <a:cubicBezTo>
                  <a:pt x="2549" y="358"/>
                  <a:pt x="2540" y="400"/>
                  <a:pt x="2540" y="434"/>
                </a:cubicBezTo>
                <a:cubicBezTo>
                  <a:pt x="2540" y="476"/>
                  <a:pt x="2551" y="535"/>
                  <a:pt x="2585" y="563"/>
                </a:cubicBezTo>
                <a:cubicBezTo>
                  <a:pt x="2624" y="595"/>
                  <a:pt x="2691" y="598"/>
                  <a:pt x="2739" y="600"/>
                </a:cubicBezTo>
                <a:cubicBezTo>
                  <a:pt x="2757" y="600"/>
                  <a:pt x="2776" y="600"/>
                  <a:pt x="2794" y="600"/>
                </a:cubicBezTo>
              </a:path>
              <a:path w="3356" h="945" extrusionOk="0">
                <a:moveTo>
                  <a:pt x="3355" y="304"/>
                </a:moveTo>
                <a:cubicBezTo>
                  <a:pt x="3320" y="277"/>
                  <a:pt x="3294" y="261"/>
                  <a:pt x="3249" y="254"/>
                </a:cubicBezTo>
                <a:cubicBezTo>
                  <a:pt x="3203" y="247"/>
                  <a:pt x="3152" y="252"/>
                  <a:pt x="3107" y="262"/>
                </a:cubicBezTo>
                <a:cubicBezTo>
                  <a:pt x="3067" y="271"/>
                  <a:pt x="3036" y="289"/>
                  <a:pt x="3009" y="320"/>
                </a:cubicBezTo>
                <a:cubicBezTo>
                  <a:pt x="2990" y="342"/>
                  <a:pt x="2983" y="366"/>
                  <a:pt x="2993" y="394"/>
                </a:cubicBezTo>
                <a:cubicBezTo>
                  <a:pt x="3008" y="437"/>
                  <a:pt x="3048" y="447"/>
                  <a:pt x="3085" y="465"/>
                </a:cubicBezTo>
                <a:cubicBezTo>
                  <a:pt x="3117" y="481"/>
                  <a:pt x="3170" y="496"/>
                  <a:pt x="3196" y="521"/>
                </a:cubicBezTo>
                <a:cubicBezTo>
                  <a:pt x="3221" y="545"/>
                  <a:pt x="3219" y="579"/>
                  <a:pt x="3196" y="603"/>
                </a:cubicBezTo>
                <a:cubicBezTo>
                  <a:pt x="3154" y="646"/>
                  <a:pt x="3068" y="670"/>
                  <a:pt x="3011" y="680"/>
                </a:cubicBezTo>
                <a:cubicBezTo>
                  <a:pt x="2991" y="683"/>
                  <a:pt x="2970" y="685"/>
                  <a:pt x="2950" y="688"/>
                </a:cubicBezTo>
              </a:path>
              <a:path w="3356" h="945" extrusionOk="0">
                <a:moveTo>
                  <a:pt x="297" y="944"/>
                </a:moveTo>
                <a:cubicBezTo>
                  <a:pt x="334" y="936"/>
                  <a:pt x="370" y="932"/>
                  <a:pt x="408" y="926"/>
                </a:cubicBezTo>
                <a:cubicBezTo>
                  <a:pt x="515" y="908"/>
                  <a:pt x="622" y="899"/>
                  <a:pt x="731" y="891"/>
                </a:cubicBezTo>
                <a:cubicBezTo>
                  <a:pt x="888" y="879"/>
                  <a:pt x="1045" y="873"/>
                  <a:pt x="1202" y="867"/>
                </a:cubicBezTo>
                <a:cubicBezTo>
                  <a:pt x="1408" y="859"/>
                  <a:pt x="1615" y="847"/>
                  <a:pt x="1821" y="844"/>
                </a:cubicBezTo>
                <a:cubicBezTo>
                  <a:pt x="2268" y="837"/>
                  <a:pt x="2718" y="853"/>
                  <a:pt x="3162" y="899"/>
                </a:cubicBezTo>
                <a:cubicBezTo>
                  <a:pt x="3236" y="906"/>
                  <a:pt x="3255" y="907"/>
                  <a:pt x="3300" y="918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36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49338" y="2074863"/>
            <a:ext cx="901700" cy="428625"/>
          </a:xfrm>
          <a:custGeom>
            <a:avLst/>
            <a:gdLst>
              <a:gd name="T0" fmla="+- 0 3778 2916"/>
              <a:gd name="T1" fmla="*/ T0 w 2504"/>
              <a:gd name="T2" fmla="+- 0 6128 5765"/>
              <a:gd name="T3" fmla="*/ 6128 h 1187"/>
              <a:gd name="T4" fmla="+- 0 3781 2916"/>
              <a:gd name="T5" fmla="*/ T4 w 2504"/>
              <a:gd name="T6" fmla="+- 0 6329 5765"/>
              <a:gd name="T7" fmla="*/ 6329 h 1187"/>
              <a:gd name="T8" fmla="+- 0 3797 2916"/>
              <a:gd name="T9" fmla="*/ T8 w 2504"/>
              <a:gd name="T10" fmla="+- 0 6517 5765"/>
              <a:gd name="T11" fmla="*/ 6517 h 1187"/>
              <a:gd name="T12" fmla="+- 0 3829 2916"/>
              <a:gd name="T13" fmla="*/ T12 w 2504"/>
              <a:gd name="T14" fmla="+- 0 6863 5765"/>
              <a:gd name="T15" fmla="*/ 6863 h 1187"/>
              <a:gd name="T16" fmla="+- 0 3850 2916"/>
              <a:gd name="T17" fmla="*/ T16 w 2504"/>
              <a:gd name="T18" fmla="+- 0 6951 5765"/>
              <a:gd name="T19" fmla="*/ 6951 h 1187"/>
              <a:gd name="T20" fmla="+- 0 3791 2916"/>
              <a:gd name="T21" fmla="*/ T20 w 2504"/>
              <a:gd name="T22" fmla="+- 0 6136 5765"/>
              <a:gd name="T23" fmla="*/ 6136 h 1187"/>
              <a:gd name="T24" fmla="+- 0 3913 2916"/>
              <a:gd name="T25" fmla="*/ T24 w 2504"/>
              <a:gd name="T26" fmla="+- 0 6088 5765"/>
              <a:gd name="T27" fmla="*/ 6088 h 1187"/>
              <a:gd name="T28" fmla="+- 0 4024 2916"/>
              <a:gd name="T29" fmla="*/ T28 w 2504"/>
              <a:gd name="T30" fmla="+- 0 6072 5765"/>
              <a:gd name="T31" fmla="*/ 6072 h 1187"/>
              <a:gd name="T32" fmla="+- 0 4128 2916"/>
              <a:gd name="T33" fmla="*/ T32 w 2504"/>
              <a:gd name="T34" fmla="+- 0 6099 5765"/>
              <a:gd name="T35" fmla="*/ 6099 h 1187"/>
              <a:gd name="T36" fmla="+- 0 4172 2916"/>
              <a:gd name="T37" fmla="*/ T36 w 2504"/>
              <a:gd name="T38" fmla="+- 0 6178 5765"/>
              <a:gd name="T39" fmla="*/ 6178 h 1187"/>
              <a:gd name="T40" fmla="+- 0 4159 2916"/>
              <a:gd name="T41" fmla="*/ T40 w 2504"/>
              <a:gd name="T42" fmla="+- 0 6271 5765"/>
              <a:gd name="T43" fmla="*/ 6271 h 1187"/>
              <a:gd name="T44" fmla="+- 0 4098 2916"/>
              <a:gd name="T45" fmla="*/ T44 w 2504"/>
              <a:gd name="T46" fmla="+- 0 6347 5765"/>
              <a:gd name="T47" fmla="*/ 6347 h 1187"/>
              <a:gd name="T48" fmla="+- 0 4003 2916"/>
              <a:gd name="T49" fmla="*/ T48 w 2504"/>
              <a:gd name="T50" fmla="+- 0 6408 5765"/>
              <a:gd name="T51" fmla="*/ 6408 h 1187"/>
              <a:gd name="T52" fmla="+- 0 3895 2916"/>
              <a:gd name="T53" fmla="*/ T52 w 2504"/>
              <a:gd name="T54" fmla="+- 0 6429 5765"/>
              <a:gd name="T55" fmla="*/ 6429 h 1187"/>
              <a:gd name="T56" fmla="+- 0 3858 2916"/>
              <a:gd name="T57" fmla="*/ T56 w 2504"/>
              <a:gd name="T58" fmla="+- 0 6429 5765"/>
              <a:gd name="T59" fmla="*/ 6429 h 1187"/>
              <a:gd name="T60" fmla="+- 0 4506 2916"/>
              <a:gd name="T61" fmla="*/ T60 w 2504"/>
              <a:gd name="T62" fmla="+- 0 6149 5765"/>
              <a:gd name="T63" fmla="*/ 6149 h 1187"/>
              <a:gd name="T64" fmla="+- 0 4456 2916"/>
              <a:gd name="T65" fmla="*/ T64 w 2504"/>
              <a:gd name="T66" fmla="+- 0 6075 5765"/>
              <a:gd name="T67" fmla="*/ 6075 h 1187"/>
              <a:gd name="T68" fmla="+- 0 4368 2916"/>
              <a:gd name="T69" fmla="*/ T68 w 2504"/>
              <a:gd name="T70" fmla="+- 0 6093 5765"/>
              <a:gd name="T71" fmla="*/ 6093 h 1187"/>
              <a:gd name="T72" fmla="+- 0 4292 2916"/>
              <a:gd name="T73" fmla="*/ T72 w 2504"/>
              <a:gd name="T74" fmla="+- 0 6186 5765"/>
              <a:gd name="T75" fmla="*/ 6186 h 1187"/>
              <a:gd name="T76" fmla="+- 0 4284 2916"/>
              <a:gd name="T77" fmla="*/ T76 w 2504"/>
              <a:gd name="T78" fmla="+- 0 6366 5765"/>
              <a:gd name="T79" fmla="*/ 6366 h 1187"/>
              <a:gd name="T80" fmla="+- 0 4355 2916"/>
              <a:gd name="T81" fmla="*/ T80 w 2504"/>
              <a:gd name="T82" fmla="+- 0 6429 5765"/>
              <a:gd name="T83" fmla="*/ 6429 h 1187"/>
              <a:gd name="T84" fmla="+- 0 4434 2916"/>
              <a:gd name="T85" fmla="*/ T84 w 2504"/>
              <a:gd name="T86" fmla="+- 0 6384 5765"/>
              <a:gd name="T87" fmla="*/ 6384 h 1187"/>
              <a:gd name="T88" fmla="+- 0 4490 2916"/>
              <a:gd name="T89" fmla="*/ T88 w 2504"/>
              <a:gd name="T90" fmla="+- 0 6271 5765"/>
              <a:gd name="T91" fmla="*/ 6271 h 1187"/>
              <a:gd name="T92" fmla="+- 0 4503 2916"/>
              <a:gd name="T93" fmla="*/ T92 w 2504"/>
              <a:gd name="T94" fmla="+- 0 6178 5765"/>
              <a:gd name="T95" fmla="*/ 6178 h 1187"/>
              <a:gd name="T96" fmla="+- 0 4543 2916"/>
              <a:gd name="T97" fmla="*/ T96 w 2504"/>
              <a:gd name="T98" fmla="+- 0 6302 5765"/>
              <a:gd name="T99" fmla="*/ 6302 h 1187"/>
              <a:gd name="T100" fmla="+- 0 4577 2916"/>
              <a:gd name="T101" fmla="*/ T100 w 2504"/>
              <a:gd name="T102" fmla="+- 0 6392 5765"/>
              <a:gd name="T103" fmla="*/ 6392 h 1187"/>
              <a:gd name="T104" fmla="+- 0 4598 2916"/>
              <a:gd name="T105" fmla="*/ T104 w 2504"/>
              <a:gd name="T106" fmla="+- 0 6411 5765"/>
              <a:gd name="T107" fmla="*/ 6411 h 1187"/>
              <a:gd name="T108" fmla="+- 0 4807 2916"/>
              <a:gd name="T109" fmla="*/ T108 w 2504"/>
              <a:gd name="T110" fmla="+- 0 5908 5765"/>
              <a:gd name="T111" fmla="*/ 5908 h 1187"/>
              <a:gd name="T112" fmla="+- 0 4826 2916"/>
              <a:gd name="T113" fmla="*/ T112 w 2504"/>
              <a:gd name="T114" fmla="+- 0 6046 5765"/>
              <a:gd name="T115" fmla="*/ 6046 h 1187"/>
              <a:gd name="T116" fmla="+- 0 4842 2916"/>
              <a:gd name="T117" fmla="*/ T116 w 2504"/>
              <a:gd name="T118" fmla="+- 0 6199 5765"/>
              <a:gd name="T119" fmla="*/ 6199 h 1187"/>
              <a:gd name="T120" fmla="+- 0 4874 2916"/>
              <a:gd name="T121" fmla="*/ T120 w 2504"/>
              <a:gd name="T122" fmla="+- 0 6342 5765"/>
              <a:gd name="T123" fmla="*/ 6342 h 1187"/>
              <a:gd name="T124" fmla="+- 0 4895 2916"/>
              <a:gd name="T125" fmla="*/ T124 w 2504"/>
              <a:gd name="T126" fmla="+- 0 6411 5765"/>
              <a:gd name="T127" fmla="*/ 6411 h 1187"/>
              <a:gd name="T128" fmla="+- 0 4620 2916"/>
              <a:gd name="T129" fmla="*/ T128 w 2504"/>
              <a:gd name="T130" fmla="+- 0 6054 5765"/>
              <a:gd name="T131" fmla="*/ 6054 h 1187"/>
              <a:gd name="T132" fmla="+- 0 4683 2916"/>
              <a:gd name="T133" fmla="*/ T132 w 2504"/>
              <a:gd name="T134" fmla="+- 0 6117 5765"/>
              <a:gd name="T135" fmla="*/ 6117 h 1187"/>
              <a:gd name="T136" fmla="+- 0 4807 2916"/>
              <a:gd name="T137" fmla="*/ T136 w 2504"/>
              <a:gd name="T138" fmla="+- 0 6136 5765"/>
              <a:gd name="T139" fmla="*/ 6136 h 1187"/>
              <a:gd name="T140" fmla="+- 0 4977 2916"/>
              <a:gd name="T141" fmla="*/ T140 w 2504"/>
              <a:gd name="T142" fmla="+- 0 6109 5765"/>
              <a:gd name="T143" fmla="*/ 6109 h 1187"/>
              <a:gd name="T144" fmla="+- 0 5011 2916"/>
              <a:gd name="T145" fmla="*/ T144 w 2504"/>
              <a:gd name="T146" fmla="+- 0 6099 5765"/>
              <a:gd name="T147" fmla="*/ 6099 h 1187"/>
              <a:gd name="T148" fmla="+- 0 5093 2916"/>
              <a:gd name="T149" fmla="*/ T148 w 2504"/>
              <a:gd name="T150" fmla="+- 0 5765 5765"/>
              <a:gd name="T151" fmla="*/ 5765 h 1187"/>
              <a:gd name="T152" fmla="+- 0 5104 2916"/>
              <a:gd name="T153" fmla="*/ T152 w 2504"/>
              <a:gd name="T154" fmla="+- 0 5863 5765"/>
              <a:gd name="T155" fmla="*/ 5863 h 1187"/>
              <a:gd name="T156" fmla="+- 0 5138 2916"/>
              <a:gd name="T157" fmla="*/ T156 w 2504"/>
              <a:gd name="T158" fmla="+- 0 6059 5765"/>
              <a:gd name="T159" fmla="*/ 6059 h 1187"/>
              <a:gd name="T160" fmla="+- 0 5173 2916"/>
              <a:gd name="T161" fmla="*/ T160 w 2504"/>
              <a:gd name="T162" fmla="+- 0 6247 5765"/>
              <a:gd name="T163" fmla="*/ 6247 h 1187"/>
              <a:gd name="T164" fmla="+- 0 5202 2916"/>
              <a:gd name="T165" fmla="*/ T164 w 2504"/>
              <a:gd name="T166" fmla="+- 0 6384 5765"/>
              <a:gd name="T167" fmla="*/ 6384 h 1187"/>
              <a:gd name="T168" fmla="+- 0 5207 2916"/>
              <a:gd name="T169" fmla="*/ T168 w 2504"/>
              <a:gd name="T170" fmla="+- 0 6403 5765"/>
              <a:gd name="T171" fmla="*/ 6403 h 1187"/>
              <a:gd name="T172" fmla="+- 0 5263 2916"/>
              <a:gd name="T173" fmla="*/ T172 w 2504"/>
              <a:gd name="T174" fmla="+- 0 6236 5765"/>
              <a:gd name="T175" fmla="*/ 6236 h 1187"/>
              <a:gd name="T176" fmla="+- 0 5326 2916"/>
              <a:gd name="T177" fmla="*/ T176 w 2504"/>
              <a:gd name="T178" fmla="+- 0 6136 5765"/>
              <a:gd name="T179" fmla="*/ 6136 h 1187"/>
              <a:gd name="T180" fmla="+- 0 5374 2916"/>
              <a:gd name="T181" fmla="*/ T180 w 2504"/>
              <a:gd name="T182" fmla="+- 0 6260 5765"/>
              <a:gd name="T183" fmla="*/ 6260 h 1187"/>
              <a:gd name="T184" fmla="+- 0 5408 2916"/>
              <a:gd name="T185" fmla="*/ T184 w 2504"/>
              <a:gd name="T186" fmla="+- 0 6355 5765"/>
              <a:gd name="T187" fmla="*/ 6355 h 1187"/>
              <a:gd name="T188" fmla="+- 0 5419 2916"/>
              <a:gd name="T189" fmla="*/ T188 w 2504"/>
              <a:gd name="T190" fmla="+- 0 6374 5765"/>
              <a:gd name="T191" fmla="*/ 6374 h 1187"/>
              <a:gd name="T192" fmla="+- 0 2916 2916"/>
              <a:gd name="T193" fmla="*/ T192 w 2504"/>
              <a:gd name="T194" fmla="+- 0 6316 5765"/>
              <a:gd name="T195" fmla="*/ 6316 h 1187"/>
              <a:gd name="T196" fmla="+- 0 2921 2916"/>
              <a:gd name="T197" fmla="*/ T196 w 2504"/>
              <a:gd name="T198" fmla="+- 0 6421 5765"/>
              <a:gd name="T199" fmla="*/ 6421 h 1187"/>
              <a:gd name="T200" fmla="+- 0 2926 2916"/>
              <a:gd name="T201" fmla="*/ T200 w 2504"/>
              <a:gd name="T202" fmla="+- 0 6543 5765"/>
              <a:gd name="T203" fmla="*/ 6543 h 1187"/>
              <a:gd name="T204" fmla="+- 0 2929 2916"/>
              <a:gd name="T205" fmla="*/ T204 w 2504"/>
              <a:gd name="T206" fmla="+- 0 6562 5765"/>
              <a:gd name="T207" fmla="*/ 6562 h 1187"/>
              <a:gd name="T208" fmla="+- 0 3043 2916"/>
              <a:gd name="T209" fmla="*/ T208 w 2504"/>
              <a:gd name="T210" fmla="+- 0 6427 5765"/>
              <a:gd name="T211" fmla="*/ 6427 h 1187"/>
              <a:gd name="T212" fmla="+- 0 3231 2916"/>
              <a:gd name="T213" fmla="*/ T212 w 2504"/>
              <a:gd name="T214" fmla="+- 0 6194 5765"/>
              <a:gd name="T215" fmla="*/ 6194 h 1187"/>
              <a:gd name="T216" fmla="+- 0 3392 2916"/>
              <a:gd name="T217" fmla="*/ T216 w 2504"/>
              <a:gd name="T218" fmla="+- 0 5974 5765"/>
              <a:gd name="T219" fmla="*/ 5974 h 1187"/>
              <a:gd name="T220" fmla="+- 0 3485 2916"/>
              <a:gd name="T221" fmla="*/ T220 w 2504"/>
              <a:gd name="T222" fmla="+- 0 5829 5765"/>
              <a:gd name="T223" fmla="*/ 5829 h 1187"/>
              <a:gd name="T224" fmla="+- 0 3495 2916"/>
              <a:gd name="T225" fmla="*/ T224 w 2504"/>
              <a:gd name="T226" fmla="+- 0 5810 5765"/>
              <a:gd name="T227" fmla="*/ 5810 h 11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</a:cxnLst>
            <a:rect l="0" t="0" r="r" b="b"/>
            <a:pathLst>
              <a:path w="2504" h="1187" extrusionOk="0">
                <a:moveTo>
                  <a:pt x="862" y="363"/>
                </a:moveTo>
                <a:cubicBezTo>
                  <a:pt x="850" y="431"/>
                  <a:pt x="858" y="496"/>
                  <a:pt x="865" y="564"/>
                </a:cubicBezTo>
                <a:cubicBezTo>
                  <a:pt x="872" y="627"/>
                  <a:pt x="878" y="689"/>
                  <a:pt x="881" y="752"/>
                </a:cubicBezTo>
                <a:cubicBezTo>
                  <a:pt x="887" y="868"/>
                  <a:pt x="892" y="984"/>
                  <a:pt x="913" y="1098"/>
                </a:cubicBezTo>
                <a:cubicBezTo>
                  <a:pt x="919" y="1128"/>
                  <a:pt x="926" y="1157"/>
                  <a:pt x="934" y="1186"/>
                </a:cubicBezTo>
              </a:path>
              <a:path w="2504" h="1187" extrusionOk="0">
                <a:moveTo>
                  <a:pt x="875" y="371"/>
                </a:moveTo>
                <a:cubicBezTo>
                  <a:pt x="917" y="354"/>
                  <a:pt x="953" y="335"/>
                  <a:pt x="997" y="323"/>
                </a:cubicBezTo>
                <a:cubicBezTo>
                  <a:pt x="1034" y="313"/>
                  <a:pt x="1069" y="305"/>
                  <a:pt x="1108" y="307"/>
                </a:cubicBezTo>
                <a:cubicBezTo>
                  <a:pt x="1146" y="309"/>
                  <a:pt x="1180" y="312"/>
                  <a:pt x="1212" y="334"/>
                </a:cubicBezTo>
                <a:cubicBezTo>
                  <a:pt x="1239" y="352"/>
                  <a:pt x="1253" y="381"/>
                  <a:pt x="1256" y="413"/>
                </a:cubicBezTo>
                <a:cubicBezTo>
                  <a:pt x="1259" y="443"/>
                  <a:pt x="1254" y="478"/>
                  <a:pt x="1243" y="506"/>
                </a:cubicBezTo>
                <a:cubicBezTo>
                  <a:pt x="1231" y="536"/>
                  <a:pt x="1207" y="563"/>
                  <a:pt x="1182" y="582"/>
                </a:cubicBezTo>
                <a:cubicBezTo>
                  <a:pt x="1153" y="604"/>
                  <a:pt x="1121" y="631"/>
                  <a:pt x="1087" y="643"/>
                </a:cubicBezTo>
                <a:cubicBezTo>
                  <a:pt x="1054" y="655"/>
                  <a:pt x="1014" y="662"/>
                  <a:pt x="979" y="664"/>
                </a:cubicBezTo>
                <a:cubicBezTo>
                  <a:pt x="960" y="664"/>
                  <a:pt x="954" y="664"/>
                  <a:pt x="942" y="664"/>
                </a:cubicBezTo>
              </a:path>
              <a:path w="2504" h="1187" extrusionOk="0">
                <a:moveTo>
                  <a:pt x="1590" y="384"/>
                </a:moveTo>
                <a:cubicBezTo>
                  <a:pt x="1581" y="357"/>
                  <a:pt x="1569" y="323"/>
                  <a:pt x="1540" y="310"/>
                </a:cubicBezTo>
                <a:cubicBezTo>
                  <a:pt x="1510" y="297"/>
                  <a:pt x="1475" y="313"/>
                  <a:pt x="1452" y="328"/>
                </a:cubicBezTo>
                <a:cubicBezTo>
                  <a:pt x="1412" y="353"/>
                  <a:pt x="1393" y="374"/>
                  <a:pt x="1376" y="421"/>
                </a:cubicBezTo>
                <a:cubicBezTo>
                  <a:pt x="1357" y="475"/>
                  <a:pt x="1352" y="545"/>
                  <a:pt x="1368" y="601"/>
                </a:cubicBezTo>
                <a:cubicBezTo>
                  <a:pt x="1378" y="636"/>
                  <a:pt x="1402" y="657"/>
                  <a:pt x="1439" y="664"/>
                </a:cubicBezTo>
                <a:cubicBezTo>
                  <a:pt x="1470" y="670"/>
                  <a:pt x="1499" y="640"/>
                  <a:pt x="1518" y="619"/>
                </a:cubicBezTo>
                <a:cubicBezTo>
                  <a:pt x="1548" y="586"/>
                  <a:pt x="1565" y="549"/>
                  <a:pt x="1574" y="506"/>
                </a:cubicBezTo>
                <a:cubicBezTo>
                  <a:pt x="1580" y="475"/>
                  <a:pt x="1584" y="444"/>
                  <a:pt x="1587" y="413"/>
                </a:cubicBezTo>
                <a:cubicBezTo>
                  <a:pt x="1603" y="454"/>
                  <a:pt x="1612" y="496"/>
                  <a:pt x="1627" y="537"/>
                </a:cubicBezTo>
                <a:cubicBezTo>
                  <a:pt x="1636" y="562"/>
                  <a:pt x="1644" y="605"/>
                  <a:pt x="1661" y="627"/>
                </a:cubicBezTo>
                <a:cubicBezTo>
                  <a:pt x="1668" y="633"/>
                  <a:pt x="1675" y="640"/>
                  <a:pt x="1682" y="646"/>
                </a:cubicBezTo>
              </a:path>
              <a:path w="2504" h="1187" extrusionOk="0">
                <a:moveTo>
                  <a:pt x="1891" y="143"/>
                </a:moveTo>
                <a:cubicBezTo>
                  <a:pt x="1900" y="189"/>
                  <a:pt x="1904" y="235"/>
                  <a:pt x="1910" y="281"/>
                </a:cubicBezTo>
                <a:cubicBezTo>
                  <a:pt x="1917" y="332"/>
                  <a:pt x="1919" y="383"/>
                  <a:pt x="1926" y="434"/>
                </a:cubicBezTo>
                <a:cubicBezTo>
                  <a:pt x="1933" y="482"/>
                  <a:pt x="1946" y="530"/>
                  <a:pt x="1958" y="577"/>
                </a:cubicBezTo>
                <a:cubicBezTo>
                  <a:pt x="1964" y="601"/>
                  <a:pt x="1970" y="623"/>
                  <a:pt x="1979" y="646"/>
                </a:cubicBezTo>
              </a:path>
              <a:path w="2504" h="1187" extrusionOk="0">
                <a:moveTo>
                  <a:pt x="1704" y="289"/>
                </a:moveTo>
                <a:cubicBezTo>
                  <a:pt x="1714" y="330"/>
                  <a:pt x="1724" y="340"/>
                  <a:pt x="1767" y="352"/>
                </a:cubicBezTo>
                <a:cubicBezTo>
                  <a:pt x="1802" y="361"/>
                  <a:pt x="1855" y="370"/>
                  <a:pt x="1891" y="371"/>
                </a:cubicBezTo>
                <a:cubicBezTo>
                  <a:pt x="1948" y="373"/>
                  <a:pt x="2007" y="359"/>
                  <a:pt x="2061" y="344"/>
                </a:cubicBezTo>
                <a:cubicBezTo>
                  <a:pt x="2072" y="341"/>
                  <a:pt x="2084" y="337"/>
                  <a:pt x="2095" y="334"/>
                </a:cubicBezTo>
              </a:path>
              <a:path w="2504" h="1187" extrusionOk="0">
                <a:moveTo>
                  <a:pt x="2177" y="0"/>
                </a:moveTo>
                <a:cubicBezTo>
                  <a:pt x="2178" y="33"/>
                  <a:pt x="2183" y="65"/>
                  <a:pt x="2188" y="98"/>
                </a:cubicBezTo>
                <a:cubicBezTo>
                  <a:pt x="2198" y="164"/>
                  <a:pt x="2210" y="229"/>
                  <a:pt x="2222" y="294"/>
                </a:cubicBezTo>
                <a:cubicBezTo>
                  <a:pt x="2234" y="357"/>
                  <a:pt x="2247" y="419"/>
                  <a:pt x="2257" y="482"/>
                </a:cubicBezTo>
                <a:cubicBezTo>
                  <a:pt x="2264" y="529"/>
                  <a:pt x="2273" y="573"/>
                  <a:pt x="2286" y="619"/>
                </a:cubicBezTo>
                <a:cubicBezTo>
                  <a:pt x="2288" y="625"/>
                  <a:pt x="2289" y="632"/>
                  <a:pt x="2291" y="638"/>
                </a:cubicBezTo>
                <a:cubicBezTo>
                  <a:pt x="2312" y="584"/>
                  <a:pt x="2322" y="523"/>
                  <a:pt x="2347" y="471"/>
                </a:cubicBezTo>
                <a:cubicBezTo>
                  <a:pt x="2363" y="437"/>
                  <a:pt x="2390" y="403"/>
                  <a:pt x="2410" y="371"/>
                </a:cubicBezTo>
                <a:cubicBezTo>
                  <a:pt x="2431" y="411"/>
                  <a:pt x="2444" y="452"/>
                  <a:pt x="2458" y="495"/>
                </a:cubicBezTo>
                <a:cubicBezTo>
                  <a:pt x="2468" y="527"/>
                  <a:pt x="2477" y="560"/>
                  <a:pt x="2492" y="590"/>
                </a:cubicBezTo>
                <a:cubicBezTo>
                  <a:pt x="2496" y="596"/>
                  <a:pt x="2499" y="603"/>
                  <a:pt x="2503" y="609"/>
                </a:cubicBezTo>
              </a:path>
              <a:path w="2504" h="1187" extrusionOk="0">
                <a:moveTo>
                  <a:pt x="0" y="551"/>
                </a:moveTo>
                <a:cubicBezTo>
                  <a:pt x="1" y="586"/>
                  <a:pt x="4" y="621"/>
                  <a:pt x="5" y="656"/>
                </a:cubicBezTo>
                <a:cubicBezTo>
                  <a:pt x="6" y="697"/>
                  <a:pt x="5" y="737"/>
                  <a:pt x="10" y="778"/>
                </a:cubicBezTo>
                <a:cubicBezTo>
                  <a:pt x="11" y="784"/>
                  <a:pt x="12" y="791"/>
                  <a:pt x="13" y="797"/>
                </a:cubicBezTo>
                <a:cubicBezTo>
                  <a:pt x="56" y="760"/>
                  <a:pt x="93" y="708"/>
                  <a:pt x="127" y="662"/>
                </a:cubicBezTo>
                <a:cubicBezTo>
                  <a:pt x="188" y="581"/>
                  <a:pt x="247" y="505"/>
                  <a:pt x="315" y="429"/>
                </a:cubicBezTo>
                <a:cubicBezTo>
                  <a:pt x="375" y="361"/>
                  <a:pt x="427" y="285"/>
                  <a:pt x="476" y="209"/>
                </a:cubicBezTo>
                <a:cubicBezTo>
                  <a:pt x="507" y="161"/>
                  <a:pt x="541" y="114"/>
                  <a:pt x="569" y="64"/>
                </a:cubicBezTo>
                <a:cubicBezTo>
                  <a:pt x="572" y="58"/>
                  <a:pt x="576" y="51"/>
                  <a:pt x="579" y="45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37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59000" y="2036763"/>
            <a:ext cx="785813" cy="430212"/>
          </a:xfrm>
          <a:custGeom>
            <a:avLst/>
            <a:gdLst>
              <a:gd name="T0" fmla="+- 0 6120 5998"/>
              <a:gd name="T1" fmla="*/ T0 w 2181"/>
              <a:gd name="T2" fmla="+- 0 6318 5659"/>
              <a:gd name="T3" fmla="*/ 6318 h 1192"/>
              <a:gd name="T4" fmla="+- 0 6157 5998"/>
              <a:gd name="T5" fmla="*/ T4 w 2181"/>
              <a:gd name="T6" fmla="+- 0 6165 5659"/>
              <a:gd name="T7" fmla="*/ 6165 h 1192"/>
              <a:gd name="T8" fmla="+- 0 6178 5998"/>
              <a:gd name="T9" fmla="*/ T8 w 2181"/>
              <a:gd name="T10" fmla="+- 0 5853 5659"/>
              <a:gd name="T11" fmla="*/ 5853 h 1192"/>
              <a:gd name="T12" fmla="+- 0 6122 5998"/>
              <a:gd name="T13" fmla="*/ T12 w 2181"/>
              <a:gd name="T14" fmla="+- 0 5741 5659"/>
              <a:gd name="T15" fmla="*/ 5741 h 1192"/>
              <a:gd name="T16" fmla="+- 0 6104 5998"/>
              <a:gd name="T17" fmla="*/ T16 w 2181"/>
              <a:gd name="T18" fmla="+- 0 5734 5659"/>
              <a:gd name="T19" fmla="*/ 5734 h 1192"/>
              <a:gd name="T20" fmla="+- 0 6038 5998"/>
              <a:gd name="T21" fmla="*/ T20 w 2181"/>
              <a:gd name="T22" fmla="+- 0 5874 5659"/>
              <a:gd name="T23" fmla="*/ 5874 h 1192"/>
              <a:gd name="T24" fmla="+- 0 6001 5998"/>
              <a:gd name="T25" fmla="*/ T24 w 2181"/>
              <a:gd name="T26" fmla="+- 0 6115 5659"/>
              <a:gd name="T27" fmla="*/ 6115 h 1192"/>
              <a:gd name="T28" fmla="+- 0 6051 5998"/>
              <a:gd name="T29" fmla="*/ T28 w 2181"/>
              <a:gd name="T30" fmla="+- 0 6297 5659"/>
              <a:gd name="T31" fmla="*/ 6297 h 1192"/>
              <a:gd name="T32" fmla="+- 0 6170 5998"/>
              <a:gd name="T33" fmla="*/ T32 w 2181"/>
              <a:gd name="T34" fmla="+- 0 6387 5659"/>
              <a:gd name="T35" fmla="*/ 6387 h 1192"/>
              <a:gd name="T36" fmla="+- 0 6297 5998"/>
              <a:gd name="T37" fmla="*/ T36 w 2181"/>
              <a:gd name="T38" fmla="+- 0 6406 5659"/>
              <a:gd name="T39" fmla="*/ 6406 h 1192"/>
              <a:gd name="T40" fmla="+- 0 6437 5998"/>
              <a:gd name="T41" fmla="*/ T40 w 2181"/>
              <a:gd name="T42" fmla="+- 0 6358 5659"/>
              <a:gd name="T43" fmla="*/ 6358 h 1192"/>
              <a:gd name="T44" fmla="+- 0 6514 5998"/>
              <a:gd name="T45" fmla="*/ T44 w 2181"/>
              <a:gd name="T46" fmla="+- 0 6289 5659"/>
              <a:gd name="T47" fmla="*/ 6289 h 1192"/>
              <a:gd name="T48" fmla="+- 0 6522 5998"/>
              <a:gd name="T49" fmla="*/ T48 w 2181"/>
              <a:gd name="T50" fmla="+- 0 6199 5659"/>
              <a:gd name="T51" fmla="*/ 6199 h 1192"/>
              <a:gd name="T52" fmla="+- 0 6464 5998"/>
              <a:gd name="T53" fmla="*/ T52 w 2181"/>
              <a:gd name="T54" fmla="+- 0 6152 5659"/>
              <a:gd name="T55" fmla="*/ 6152 h 1192"/>
              <a:gd name="T56" fmla="+- 0 6392 5998"/>
              <a:gd name="T57" fmla="*/ T56 w 2181"/>
              <a:gd name="T58" fmla="+- 0 6181 5659"/>
              <a:gd name="T59" fmla="*/ 6181 h 1192"/>
              <a:gd name="T60" fmla="+- 0 6474 5998"/>
              <a:gd name="T61" fmla="*/ T60 w 2181"/>
              <a:gd name="T62" fmla="+- 0 6355 5659"/>
              <a:gd name="T63" fmla="*/ 6355 h 1192"/>
              <a:gd name="T64" fmla="+- 0 6736 5998"/>
              <a:gd name="T65" fmla="*/ T64 w 2181"/>
              <a:gd name="T66" fmla="+- 0 6289 5659"/>
              <a:gd name="T67" fmla="*/ 6289 h 1192"/>
              <a:gd name="T68" fmla="+- 0 6842 5998"/>
              <a:gd name="T69" fmla="*/ T68 w 2181"/>
              <a:gd name="T70" fmla="+- 0 6173 5659"/>
              <a:gd name="T71" fmla="*/ 6173 h 1192"/>
              <a:gd name="T72" fmla="+- 0 6855 5998"/>
              <a:gd name="T73" fmla="*/ T72 w 2181"/>
              <a:gd name="T74" fmla="+- 0 6152 5659"/>
              <a:gd name="T75" fmla="*/ 6152 h 1192"/>
              <a:gd name="T76" fmla="+- 0 6855 5998"/>
              <a:gd name="T77" fmla="*/ T76 w 2181"/>
              <a:gd name="T78" fmla="+- 0 6289 5659"/>
              <a:gd name="T79" fmla="*/ 6289 h 1192"/>
              <a:gd name="T80" fmla="+- 0 6879 5998"/>
              <a:gd name="T81" fmla="*/ T80 w 2181"/>
              <a:gd name="T82" fmla="+- 0 6369 5659"/>
              <a:gd name="T83" fmla="*/ 6369 h 1192"/>
              <a:gd name="T84" fmla="+- 0 6964 5998"/>
              <a:gd name="T85" fmla="*/ T84 w 2181"/>
              <a:gd name="T86" fmla="+- 0 6273 5659"/>
              <a:gd name="T87" fmla="*/ 6273 h 1192"/>
              <a:gd name="T88" fmla="+- 0 7006 5998"/>
              <a:gd name="T89" fmla="*/ T88 w 2181"/>
              <a:gd name="T90" fmla="+- 0 6162 5659"/>
              <a:gd name="T91" fmla="*/ 6162 h 1192"/>
              <a:gd name="T92" fmla="+- 0 7027 5998"/>
              <a:gd name="T93" fmla="*/ T92 w 2181"/>
              <a:gd name="T94" fmla="+- 0 6265 5659"/>
              <a:gd name="T95" fmla="*/ 6265 h 1192"/>
              <a:gd name="T96" fmla="+- 0 7096 5998"/>
              <a:gd name="T97" fmla="*/ T96 w 2181"/>
              <a:gd name="T98" fmla="+- 0 6339 5659"/>
              <a:gd name="T99" fmla="*/ 6339 h 1192"/>
              <a:gd name="T100" fmla="+- 0 7239 5998"/>
              <a:gd name="T101" fmla="*/ T100 w 2181"/>
              <a:gd name="T102" fmla="+- 0 6144 5659"/>
              <a:gd name="T103" fmla="*/ 6144 h 1192"/>
              <a:gd name="T104" fmla="+- 0 7170 5998"/>
              <a:gd name="T105" fmla="*/ T104 w 2181"/>
              <a:gd name="T106" fmla="+- 0 6236 5659"/>
              <a:gd name="T107" fmla="*/ 6236 h 1192"/>
              <a:gd name="T108" fmla="+- 0 7213 5998"/>
              <a:gd name="T109" fmla="*/ T108 w 2181"/>
              <a:gd name="T110" fmla="+- 0 6313 5659"/>
              <a:gd name="T111" fmla="*/ 6313 h 1192"/>
              <a:gd name="T112" fmla="+- 0 7295 5998"/>
              <a:gd name="T113" fmla="*/ T112 w 2181"/>
              <a:gd name="T114" fmla="+- 0 6281 5659"/>
              <a:gd name="T115" fmla="*/ 6281 h 1192"/>
              <a:gd name="T116" fmla="+- 0 7332 5998"/>
              <a:gd name="T117" fmla="*/ T116 w 2181"/>
              <a:gd name="T118" fmla="+- 0 6181 5659"/>
              <a:gd name="T119" fmla="*/ 6181 h 1192"/>
              <a:gd name="T120" fmla="+- 0 7321 5998"/>
              <a:gd name="T121" fmla="*/ T120 w 2181"/>
              <a:gd name="T122" fmla="+- 0 6308 5659"/>
              <a:gd name="T123" fmla="*/ 6308 h 1192"/>
              <a:gd name="T124" fmla="+- 0 7361 5998"/>
              <a:gd name="T125" fmla="*/ T124 w 2181"/>
              <a:gd name="T126" fmla="+- 0 6522 5659"/>
              <a:gd name="T127" fmla="*/ 6522 h 1192"/>
              <a:gd name="T128" fmla="+- 0 7395 5998"/>
              <a:gd name="T129" fmla="*/ T128 w 2181"/>
              <a:gd name="T130" fmla="+- 0 6744 5659"/>
              <a:gd name="T131" fmla="*/ 6744 h 1192"/>
              <a:gd name="T132" fmla="+- 0 7358 5998"/>
              <a:gd name="T133" fmla="*/ T132 w 2181"/>
              <a:gd name="T134" fmla="+- 0 6850 5659"/>
              <a:gd name="T135" fmla="*/ 6850 h 1192"/>
              <a:gd name="T136" fmla="+- 0 7340 5998"/>
              <a:gd name="T137" fmla="*/ T136 w 2181"/>
              <a:gd name="T138" fmla="+- 0 6850 5659"/>
              <a:gd name="T139" fmla="*/ 6850 h 1192"/>
              <a:gd name="T140" fmla="+- 0 7522 5998"/>
              <a:gd name="T141" fmla="*/ T140 w 2181"/>
              <a:gd name="T142" fmla="+- 0 5702 5659"/>
              <a:gd name="T143" fmla="*/ 5702 h 1192"/>
              <a:gd name="T144" fmla="+- 0 7506 5998"/>
              <a:gd name="T145" fmla="*/ T144 w 2181"/>
              <a:gd name="T146" fmla="+- 0 5866 5659"/>
              <a:gd name="T147" fmla="*/ 5866 h 1192"/>
              <a:gd name="T148" fmla="+- 0 7514 5998"/>
              <a:gd name="T149" fmla="*/ T148 w 2181"/>
              <a:gd name="T150" fmla="+- 0 6046 5659"/>
              <a:gd name="T151" fmla="*/ 6046 h 1192"/>
              <a:gd name="T152" fmla="+- 0 7533 5998"/>
              <a:gd name="T153" fmla="*/ T152 w 2181"/>
              <a:gd name="T154" fmla="+- 0 6199 5659"/>
              <a:gd name="T155" fmla="*/ 6199 h 1192"/>
              <a:gd name="T156" fmla="+- 0 7551 5998"/>
              <a:gd name="T157" fmla="*/ T156 w 2181"/>
              <a:gd name="T158" fmla="+- 0 6337 5659"/>
              <a:gd name="T159" fmla="*/ 6337 h 1192"/>
              <a:gd name="T160" fmla="+- 0 7557 5998"/>
              <a:gd name="T161" fmla="*/ T160 w 2181"/>
              <a:gd name="T162" fmla="+- 0 6361 5659"/>
              <a:gd name="T163" fmla="*/ 6361 h 1192"/>
              <a:gd name="T164" fmla="+- 0 7289 5998"/>
              <a:gd name="T165" fmla="*/ T164 w 2181"/>
              <a:gd name="T166" fmla="+- 0 6006 5659"/>
              <a:gd name="T167" fmla="*/ 6006 h 1192"/>
              <a:gd name="T168" fmla="+- 0 7385 5998"/>
              <a:gd name="T169" fmla="*/ T168 w 2181"/>
              <a:gd name="T170" fmla="+- 0 6001 5659"/>
              <a:gd name="T171" fmla="*/ 6001 h 1192"/>
              <a:gd name="T172" fmla="+- 0 7578 5998"/>
              <a:gd name="T173" fmla="*/ T172 w 2181"/>
              <a:gd name="T174" fmla="+- 0 6003 5659"/>
              <a:gd name="T175" fmla="*/ 6003 h 1192"/>
              <a:gd name="T176" fmla="+- 0 7766 5998"/>
              <a:gd name="T177" fmla="*/ T176 w 2181"/>
              <a:gd name="T178" fmla="+- 0 5937 5659"/>
              <a:gd name="T179" fmla="*/ 5937 h 1192"/>
              <a:gd name="T180" fmla="+- 0 7824 5998"/>
              <a:gd name="T181" fmla="*/ T180 w 2181"/>
              <a:gd name="T182" fmla="+- 0 5808 5659"/>
              <a:gd name="T183" fmla="*/ 5808 h 1192"/>
              <a:gd name="T184" fmla="+- 0 7805 5998"/>
              <a:gd name="T185" fmla="*/ T184 w 2181"/>
              <a:gd name="T186" fmla="+- 0 5681 5659"/>
              <a:gd name="T187" fmla="*/ 5681 h 1192"/>
              <a:gd name="T188" fmla="+- 0 7763 5998"/>
              <a:gd name="T189" fmla="*/ T188 w 2181"/>
              <a:gd name="T190" fmla="+- 0 5659 5659"/>
              <a:gd name="T191" fmla="*/ 5659 h 1192"/>
              <a:gd name="T192" fmla="+- 0 7713 5998"/>
              <a:gd name="T193" fmla="*/ T192 w 2181"/>
              <a:gd name="T194" fmla="+- 0 5818 5659"/>
              <a:gd name="T195" fmla="*/ 5818 h 1192"/>
              <a:gd name="T196" fmla="+- 0 7713 5998"/>
              <a:gd name="T197" fmla="*/ T196 w 2181"/>
              <a:gd name="T198" fmla="+- 0 6038 5659"/>
              <a:gd name="T199" fmla="*/ 6038 h 1192"/>
              <a:gd name="T200" fmla="+- 0 7728 5998"/>
              <a:gd name="T201" fmla="*/ T200 w 2181"/>
              <a:gd name="T202" fmla="+- 0 6255 5659"/>
              <a:gd name="T203" fmla="*/ 6255 h 1192"/>
              <a:gd name="T204" fmla="+- 0 7763 5998"/>
              <a:gd name="T205" fmla="*/ T204 w 2181"/>
              <a:gd name="T206" fmla="+- 0 6371 5659"/>
              <a:gd name="T207" fmla="*/ 6371 h 1192"/>
              <a:gd name="T208" fmla="+- 0 7829 5998"/>
              <a:gd name="T209" fmla="*/ T208 w 2181"/>
              <a:gd name="T210" fmla="+- 0 6289 5659"/>
              <a:gd name="T211" fmla="*/ 6289 h 1192"/>
              <a:gd name="T212" fmla="+- 0 7858 5998"/>
              <a:gd name="T213" fmla="*/ T212 w 2181"/>
              <a:gd name="T214" fmla="+- 0 6175 5659"/>
              <a:gd name="T215" fmla="*/ 6175 h 1192"/>
              <a:gd name="T216" fmla="+- 0 7948 5998"/>
              <a:gd name="T217" fmla="*/ T216 w 2181"/>
              <a:gd name="T218" fmla="+- 0 6350 5659"/>
              <a:gd name="T219" fmla="*/ 6350 h 1192"/>
              <a:gd name="T220" fmla="+- 0 8099 5998"/>
              <a:gd name="T221" fmla="*/ T220 w 2181"/>
              <a:gd name="T222" fmla="+- 0 6361 5659"/>
              <a:gd name="T223" fmla="*/ 6361 h 1192"/>
              <a:gd name="T224" fmla="+- 0 8178 5998"/>
              <a:gd name="T225" fmla="*/ T224 w 2181"/>
              <a:gd name="T226" fmla="+- 0 6353 5659"/>
              <a:gd name="T227" fmla="*/ 6353 h 11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</a:cxnLst>
            <a:rect l="0" t="0" r="r" b="b"/>
            <a:pathLst>
              <a:path w="2181" h="1192" extrusionOk="0">
                <a:moveTo>
                  <a:pt x="122" y="659"/>
                </a:moveTo>
                <a:cubicBezTo>
                  <a:pt x="137" y="609"/>
                  <a:pt x="148" y="558"/>
                  <a:pt x="159" y="506"/>
                </a:cubicBezTo>
                <a:cubicBezTo>
                  <a:pt x="179" y="408"/>
                  <a:pt x="199" y="294"/>
                  <a:pt x="180" y="194"/>
                </a:cubicBezTo>
                <a:cubicBezTo>
                  <a:pt x="173" y="155"/>
                  <a:pt x="154" y="109"/>
                  <a:pt x="124" y="82"/>
                </a:cubicBezTo>
                <a:cubicBezTo>
                  <a:pt x="118" y="80"/>
                  <a:pt x="112" y="77"/>
                  <a:pt x="106" y="75"/>
                </a:cubicBezTo>
                <a:cubicBezTo>
                  <a:pt x="83" y="121"/>
                  <a:pt x="56" y="167"/>
                  <a:pt x="40" y="215"/>
                </a:cubicBezTo>
                <a:cubicBezTo>
                  <a:pt x="15" y="289"/>
                  <a:pt x="-4" y="378"/>
                  <a:pt x="3" y="456"/>
                </a:cubicBezTo>
                <a:cubicBezTo>
                  <a:pt x="8" y="512"/>
                  <a:pt x="26" y="589"/>
                  <a:pt x="53" y="638"/>
                </a:cubicBezTo>
                <a:cubicBezTo>
                  <a:pt x="79" y="685"/>
                  <a:pt x="127" y="707"/>
                  <a:pt x="172" y="728"/>
                </a:cubicBezTo>
                <a:cubicBezTo>
                  <a:pt x="219" y="750"/>
                  <a:pt x="248" y="757"/>
                  <a:pt x="299" y="747"/>
                </a:cubicBezTo>
                <a:cubicBezTo>
                  <a:pt x="347" y="738"/>
                  <a:pt x="397" y="724"/>
                  <a:pt x="439" y="699"/>
                </a:cubicBezTo>
                <a:cubicBezTo>
                  <a:pt x="469" y="681"/>
                  <a:pt x="501" y="665"/>
                  <a:pt x="516" y="630"/>
                </a:cubicBezTo>
                <a:cubicBezTo>
                  <a:pt x="526" y="606"/>
                  <a:pt x="529" y="565"/>
                  <a:pt x="524" y="540"/>
                </a:cubicBezTo>
                <a:cubicBezTo>
                  <a:pt x="515" y="496"/>
                  <a:pt x="499" y="505"/>
                  <a:pt x="466" y="493"/>
                </a:cubicBezTo>
                <a:cubicBezTo>
                  <a:pt x="430" y="480"/>
                  <a:pt x="414" y="480"/>
                  <a:pt x="394" y="522"/>
                </a:cubicBezTo>
                <a:cubicBezTo>
                  <a:pt x="358" y="598"/>
                  <a:pt x="400" y="670"/>
                  <a:pt x="476" y="696"/>
                </a:cubicBezTo>
                <a:cubicBezTo>
                  <a:pt x="573" y="729"/>
                  <a:pt x="669" y="700"/>
                  <a:pt x="738" y="630"/>
                </a:cubicBezTo>
                <a:cubicBezTo>
                  <a:pt x="774" y="594"/>
                  <a:pt x="812" y="552"/>
                  <a:pt x="844" y="514"/>
                </a:cubicBezTo>
                <a:cubicBezTo>
                  <a:pt x="848" y="507"/>
                  <a:pt x="853" y="500"/>
                  <a:pt x="857" y="493"/>
                </a:cubicBezTo>
                <a:cubicBezTo>
                  <a:pt x="855" y="538"/>
                  <a:pt x="852" y="585"/>
                  <a:pt x="857" y="630"/>
                </a:cubicBezTo>
                <a:cubicBezTo>
                  <a:pt x="860" y="661"/>
                  <a:pt x="870" y="682"/>
                  <a:pt x="881" y="710"/>
                </a:cubicBezTo>
                <a:cubicBezTo>
                  <a:pt x="930" y="682"/>
                  <a:pt x="943" y="674"/>
                  <a:pt x="966" y="614"/>
                </a:cubicBezTo>
                <a:cubicBezTo>
                  <a:pt x="980" y="577"/>
                  <a:pt x="993" y="539"/>
                  <a:pt x="1008" y="503"/>
                </a:cubicBezTo>
                <a:cubicBezTo>
                  <a:pt x="1012" y="539"/>
                  <a:pt x="1013" y="573"/>
                  <a:pt x="1029" y="606"/>
                </a:cubicBezTo>
                <a:cubicBezTo>
                  <a:pt x="1047" y="644"/>
                  <a:pt x="1065" y="657"/>
                  <a:pt x="1098" y="680"/>
                </a:cubicBezTo>
              </a:path>
              <a:path w="2181" h="1192" extrusionOk="0">
                <a:moveTo>
                  <a:pt x="1241" y="485"/>
                </a:moveTo>
                <a:cubicBezTo>
                  <a:pt x="1207" y="511"/>
                  <a:pt x="1181" y="532"/>
                  <a:pt x="1172" y="577"/>
                </a:cubicBezTo>
                <a:cubicBezTo>
                  <a:pt x="1164" y="616"/>
                  <a:pt x="1173" y="644"/>
                  <a:pt x="1215" y="654"/>
                </a:cubicBezTo>
                <a:cubicBezTo>
                  <a:pt x="1246" y="661"/>
                  <a:pt x="1279" y="647"/>
                  <a:pt x="1297" y="622"/>
                </a:cubicBezTo>
                <a:cubicBezTo>
                  <a:pt x="1318" y="594"/>
                  <a:pt x="1325" y="555"/>
                  <a:pt x="1334" y="522"/>
                </a:cubicBezTo>
                <a:cubicBezTo>
                  <a:pt x="1322" y="567"/>
                  <a:pt x="1319" y="603"/>
                  <a:pt x="1323" y="649"/>
                </a:cubicBezTo>
                <a:cubicBezTo>
                  <a:pt x="1330" y="722"/>
                  <a:pt x="1349" y="792"/>
                  <a:pt x="1363" y="863"/>
                </a:cubicBezTo>
                <a:cubicBezTo>
                  <a:pt x="1378" y="937"/>
                  <a:pt x="1394" y="1009"/>
                  <a:pt x="1397" y="1085"/>
                </a:cubicBezTo>
                <a:cubicBezTo>
                  <a:pt x="1399" y="1121"/>
                  <a:pt x="1401" y="1175"/>
                  <a:pt x="1360" y="1191"/>
                </a:cubicBezTo>
                <a:cubicBezTo>
                  <a:pt x="1354" y="1191"/>
                  <a:pt x="1348" y="1191"/>
                  <a:pt x="1342" y="1191"/>
                </a:cubicBezTo>
              </a:path>
              <a:path w="2181" h="1192" extrusionOk="0">
                <a:moveTo>
                  <a:pt x="1524" y="43"/>
                </a:moveTo>
                <a:cubicBezTo>
                  <a:pt x="1516" y="98"/>
                  <a:pt x="1508" y="151"/>
                  <a:pt x="1508" y="207"/>
                </a:cubicBezTo>
                <a:cubicBezTo>
                  <a:pt x="1507" y="268"/>
                  <a:pt x="1510" y="327"/>
                  <a:pt x="1516" y="387"/>
                </a:cubicBezTo>
                <a:cubicBezTo>
                  <a:pt x="1521" y="438"/>
                  <a:pt x="1529" y="489"/>
                  <a:pt x="1535" y="540"/>
                </a:cubicBezTo>
                <a:cubicBezTo>
                  <a:pt x="1541" y="586"/>
                  <a:pt x="1543" y="632"/>
                  <a:pt x="1553" y="678"/>
                </a:cubicBezTo>
                <a:cubicBezTo>
                  <a:pt x="1555" y="686"/>
                  <a:pt x="1557" y="694"/>
                  <a:pt x="1559" y="702"/>
                </a:cubicBezTo>
              </a:path>
              <a:path w="2181" h="1192" extrusionOk="0">
                <a:moveTo>
                  <a:pt x="1291" y="347"/>
                </a:moveTo>
                <a:cubicBezTo>
                  <a:pt x="1322" y="344"/>
                  <a:pt x="1355" y="337"/>
                  <a:pt x="1387" y="342"/>
                </a:cubicBezTo>
                <a:cubicBezTo>
                  <a:pt x="1461" y="353"/>
                  <a:pt x="1506" y="361"/>
                  <a:pt x="1580" y="344"/>
                </a:cubicBezTo>
                <a:cubicBezTo>
                  <a:pt x="1641" y="330"/>
                  <a:pt x="1714" y="313"/>
                  <a:pt x="1768" y="278"/>
                </a:cubicBezTo>
                <a:cubicBezTo>
                  <a:pt x="1813" y="249"/>
                  <a:pt x="1822" y="199"/>
                  <a:pt x="1826" y="149"/>
                </a:cubicBezTo>
                <a:cubicBezTo>
                  <a:pt x="1829" y="112"/>
                  <a:pt x="1827" y="55"/>
                  <a:pt x="1807" y="22"/>
                </a:cubicBezTo>
                <a:cubicBezTo>
                  <a:pt x="1787" y="9"/>
                  <a:pt x="1781" y="4"/>
                  <a:pt x="1765" y="0"/>
                </a:cubicBezTo>
                <a:cubicBezTo>
                  <a:pt x="1736" y="50"/>
                  <a:pt x="1722" y="100"/>
                  <a:pt x="1715" y="159"/>
                </a:cubicBezTo>
                <a:cubicBezTo>
                  <a:pt x="1707" y="232"/>
                  <a:pt x="1709" y="306"/>
                  <a:pt x="1715" y="379"/>
                </a:cubicBezTo>
                <a:cubicBezTo>
                  <a:pt x="1721" y="451"/>
                  <a:pt x="1720" y="525"/>
                  <a:pt x="1730" y="596"/>
                </a:cubicBezTo>
                <a:cubicBezTo>
                  <a:pt x="1736" y="637"/>
                  <a:pt x="1750" y="674"/>
                  <a:pt x="1765" y="712"/>
                </a:cubicBezTo>
                <a:cubicBezTo>
                  <a:pt x="1800" y="688"/>
                  <a:pt x="1816" y="683"/>
                  <a:pt x="1831" y="630"/>
                </a:cubicBezTo>
                <a:cubicBezTo>
                  <a:pt x="1842" y="593"/>
                  <a:pt x="1850" y="554"/>
                  <a:pt x="1860" y="516"/>
                </a:cubicBezTo>
                <a:cubicBezTo>
                  <a:pt x="1872" y="571"/>
                  <a:pt x="1893" y="664"/>
                  <a:pt x="1950" y="691"/>
                </a:cubicBezTo>
                <a:cubicBezTo>
                  <a:pt x="1994" y="712"/>
                  <a:pt x="2054" y="705"/>
                  <a:pt x="2101" y="702"/>
                </a:cubicBezTo>
                <a:cubicBezTo>
                  <a:pt x="2141" y="699"/>
                  <a:pt x="2154" y="698"/>
                  <a:pt x="2180" y="694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38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11500" y="2024063"/>
            <a:ext cx="541338" cy="266700"/>
          </a:xfrm>
          <a:custGeom>
            <a:avLst/>
            <a:gdLst>
              <a:gd name="T0" fmla="+- 0 8832 8641"/>
              <a:gd name="T1" fmla="*/ T0 w 1507"/>
              <a:gd name="T2" fmla="+- 0 5622 5622"/>
              <a:gd name="T3" fmla="*/ 5622 h 742"/>
              <a:gd name="T4" fmla="+- 0 8808 8641"/>
              <a:gd name="T5" fmla="*/ T4 w 1507"/>
              <a:gd name="T6" fmla="+- 0 5726 5622"/>
              <a:gd name="T7" fmla="*/ 5726 h 742"/>
              <a:gd name="T8" fmla="+- 0 8829 8641"/>
              <a:gd name="T9" fmla="*/ T8 w 1507"/>
              <a:gd name="T10" fmla="+- 0 5903 5622"/>
              <a:gd name="T11" fmla="*/ 5903 h 742"/>
              <a:gd name="T12" fmla="+- 0 8871 8641"/>
              <a:gd name="T13" fmla="*/ T12 w 1507"/>
              <a:gd name="T14" fmla="+- 0 6149 5622"/>
              <a:gd name="T15" fmla="*/ 6149 h 742"/>
              <a:gd name="T16" fmla="+- 0 8901 8641"/>
              <a:gd name="T17" fmla="*/ T16 w 1507"/>
              <a:gd name="T18" fmla="+- 0 6321 5622"/>
              <a:gd name="T19" fmla="*/ 6321 h 742"/>
              <a:gd name="T20" fmla="+- 0 8871 8641"/>
              <a:gd name="T21" fmla="*/ T20 w 1507"/>
              <a:gd name="T22" fmla="+- 0 6175 5622"/>
              <a:gd name="T23" fmla="*/ 6175 h 742"/>
              <a:gd name="T24" fmla="+- 0 8803 8641"/>
              <a:gd name="T25" fmla="*/ T24 w 1507"/>
              <a:gd name="T26" fmla="+- 0 6112 5622"/>
              <a:gd name="T27" fmla="*/ 6112 h 742"/>
              <a:gd name="T28" fmla="+- 0 8723 8641"/>
              <a:gd name="T29" fmla="*/ T28 w 1507"/>
              <a:gd name="T30" fmla="+- 0 6101 5622"/>
              <a:gd name="T31" fmla="*/ 6101 h 742"/>
              <a:gd name="T32" fmla="+- 0 8649 8641"/>
              <a:gd name="T33" fmla="*/ T32 w 1507"/>
              <a:gd name="T34" fmla="+- 0 6149 5622"/>
              <a:gd name="T35" fmla="*/ 6149 h 742"/>
              <a:gd name="T36" fmla="+- 0 8668 8641"/>
              <a:gd name="T37" fmla="*/ T36 w 1507"/>
              <a:gd name="T38" fmla="+- 0 6265 5622"/>
              <a:gd name="T39" fmla="*/ 6265 h 742"/>
              <a:gd name="T40" fmla="+- 0 8752 8641"/>
              <a:gd name="T41" fmla="*/ T40 w 1507"/>
              <a:gd name="T42" fmla="+- 0 6331 5622"/>
              <a:gd name="T43" fmla="*/ 6331 h 742"/>
              <a:gd name="T44" fmla="+- 0 8914 8641"/>
              <a:gd name="T45" fmla="*/ T44 w 1507"/>
              <a:gd name="T46" fmla="+- 0 6316 5622"/>
              <a:gd name="T47" fmla="*/ 6316 h 742"/>
              <a:gd name="T48" fmla="+- 0 8951 8641"/>
              <a:gd name="T49" fmla="*/ T48 w 1507"/>
              <a:gd name="T50" fmla="+- 0 6302 5622"/>
              <a:gd name="T51" fmla="*/ 6302 h 742"/>
              <a:gd name="T52" fmla="+- 0 9202 8641"/>
              <a:gd name="T53" fmla="*/ T52 w 1507"/>
              <a:gd name="T54" fmla="+- 0 6122 5622"/>
              <a:gd name="T55" fmla="*/ 6122 h 742"/>
              <a:gd name="T56" fmla="+- 0 9115 8641"/>
              <a:gd name="T57" fmla="*/ T56 w 1507"/>
              <a:gd name="T58" fmla="+- 0 6199 5622"/>
              <a:gd name="T59" fmla="*/ 6199 h 742"/>
              <a:gd name="T60" fmla="+- 0 9091 8641"/>
              <a:gd name="T61" fmla="*/ T60 w 1507"/>
              <a:gd name="T62" fmla="+- 0 6310 5622"/>
              <a:gd name="T63" fmla="*/ 6310 h 742"/>
              <a:gd name="T64" fmla="+- 0 9160 8641"/>
              <a:gd name="T65" fmla="*/ T64 w 1507"/>
              <a:gd name="T66" fmla="+- 0 6363 5622"/>
              <a:gd name="T67" fmla="*/ 6363 h 742"/>
              <a:gd name="T68" fmla="+- 0 9258 8641"/>
              <a:gd name="T69" fmla="*/ T68 w 1507"/>
              <a:gd name="T70" fmla="+- 0 6305 5622"/>
              <a:gd name="T71" fmla="*/ 6305 h 742"/>
              <a:gd name="T72" fmla="+- 0 9308 8641"/>
              <a:gd name="T73" fmla="*/ T72 w 1507"/>
              <a:gd name="T74" fmla="+- 0 6186 5622"/>
              <a:gd name="T75" fmla="*/ 6186 h 742"/>
              <a:gd name="T76" fmla="+- 0 9255 8641"/>
              <a:gd name="T77" fmla="*/ T76 w 1507"/>
              <a:gd name="T78" fmla="+- 0 6104 5622"/>
              <a:gd name="T79" fmla="*/ 6104 h 742"/>
              <a:gd name="T80" fmla="+- 0 9192 8641"/>
              <a:gd name="T81" fmla="*/ T80 w 1507"/>
              <a:gd name="T82" fmla="+- 0 6125 5622"/>
              <a:gd name="T83" fmla="*/ 6125 h 742"/>
              <a:gd name="T84" fmla="+- 0 9525 8641"/>
              <a:gd name="T85" fmla="*/ T84 w 1507"/>
              <a:gd name="T86" fmla="+- 0 6154 5622"/>
              <a:gd name="T87" fmla="*/ 6154 h 742"/>
              <a:gd name="T88" fmla="+- 0 9586 8641"/>
              <a:gd name="T89" fmla="*/ T88 w 1507"/>
              <a:gd name="T90" fmla="+- 0 6181 5622"/>
              <a:gd name="T91" fmla="*/ 6181 h 742"/>
              <a:gd name="T92" fmla="+- 0 9689 8641"/>
              <a:gd name="T93" fmla="*/ T92 w 1507"/>
              <a:gd name="T94" fmla="+- 0 6144 5622"/>
              <a:gd name="T95" fmla="*/ 6144 h 742"/>
              <a:gd name="T96" fmla="+- 0 9734 8641"/>
              <a:gd name="T97" fmla="*/ T96 w 1507"/>
              <a:gd name="T98" fmla="+- 0 6062 5622"/>
              <a:gd name="T99" fmla="*/ 6062 h 742"/>
              <a:gd name="T100" fmla="+- 0 9647 8641"/>
              <a:gd name="T101" fmla="*/ T100 w 1507"/>
              <a:gd name="T102" fmla="+- 0 6062 5622"/>
              <a:gd name="T103" fmla="*/ 6062 h 742"/>
              <a:gd name="T104" fmla="+- 0 9570 8641"/>
              <a:gd name="T105" fmla="*/ T104 w 1507"/>
              <a:gd name="T106" fmla="+- 0 6122 5622"/>
              <a:gd name="T107" fmla="*/ 6122 h 742"/>
              <a:gd name="T108" fmla="+- 0 9546 8641"/>
              <a:gd name="T109" fmla="*/ T108 w 1507"/>
              <a:gd name="T110" fmla="+- 0 6212 5622"/>
              <a:gd name="T111" fmla="*/ 6212 h 742"/>
              <a:gd name="T112" fmla="+- 0 9575 8641"/>
              <a:gd name="T113" fmla="*/ T112 w 1507"/>
              <a:gd name="T114" fmla="+- 0 6305 5622"/>
              <a:gd name="T115" fmla="*/ 6305 h 742"/>
              <a:gd name="T116" fmla="+- 0 9686 8641"/>
              <a:gd name="T117" fmla="*/ T116 w 1507"/>
              <a:gd name="T118" fmla="+- 0 6318 5622"/>
              <a:gd name="T119" fmla="*/ 6318 h 742"/>
              <a:gd name="T120" fmla="+- 0 9771 8641"/>
              <a:gd name="T121" fmla="*/ T120 w 1507"/>
              <a:gd name="T122" fmla="+- 0 6302 5622"/>
              <a:gd name="T123" fmla="*/ 6302 h 742"/>
              <a:gd name="T124" fmla="+- 0 10070 8641"/>
              <a:gd name="T125" fmla="*/ T124 w 1507"/>
              <a:gd name="T126" fmla="+- 0 6051 5622"/>
              <a:gd name="T127" fmla="*/ 6051 h 742"/>
              <a:gd name="T128" fmla="+- 0 9991 8641"/>
              <a:gd name="T129" fmla="*/ T128 w 1507"/>
              <a:gd name="T130" fmla="+- 0 6048 5622"/>
              <a:gd name="T131" fmla="*/ 6048 h 742"/>
              <a:gd name="T132" fmla="+- 0 9935 8641"/>
              <a:gd name="T133" fmla="*/ T132 w 1507"/>
              <a:gd name="T134" fmla="+- 0 6093 5622"/>
              <a:gd name="T135" fmla="*/ 6093 h 742"/>
              <a:gd name="T136" fmla="+- 0 10020 8641"/>
              <a:gd name="T137" fmla="*/ T136 w 1507"/>
              <a:gd name="T138" fmla="+- 0 6136 5622"/>
              <a:gd name="T139" fmla="*/ 6136 h 742"/>
              <a:gd name="T140" fmla="+- 0 10120 8641"/>
              <a:gd name="T141" fmla="*/ T140 w 1507"/>
              <a:gd name="T142" fmla="+- 0 6178 5622"/>
              <a:gd name="T143" fmla="*/ 6178 h 742"/>
              <a:gd name="T144" fmla="+- 0 10115 8641"/>
              <a:gd name="T145" fmla="*/ T144 w 1507"/>
              <a:gd name="T146" fmla="+- 0 6252 5622"/>
              <a:gd name="T147" fmla="*/ 6252 h 742"/>
              <a:gd name="T148" fmla="+- 0 10020 8641"/>
              <a:gd name="T149" fmla="*/ T148 w 1507"/>
              <a:gd name="T150" fmla="+- 0 6294 5622"/>
              <a:gd name="T151" fmla="*/ 6294 h 742"/>
              <a:gd name="T152" fmla="+- 0 9919 8641"/>
              <a:gd name="T153" fmla="*/ T152 w 1507"/>
              <a:gd name="T154" fmla="+- 0 6316 5622"/>
              <a:gd name="T155" fmla="*/ 6316 h 7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</a:cxnLst>
            <a:rect l="0" t="0" r="r" b="b"/>
            <a:pathLst>
              <a:path w="1507" h="742" extrusionOk="0">
                <a:moveTo>
                  <a:pt x="191" y="0"/>
                </a:moveTo>
                <a:cubicBezTo>
                  <a:pt x="173" y="34"/>
                  <a:pt x="167" y="64"/>
                  <a:pt x="167" y="104"/>
                </a:cubicBezTo>
                <a:cubicBezTo>
                  <a:pt x="168" y="163"/>
                  <a:pt x="179" y="223"/>
                  <a:pt x="188" y="281"/>
                </a:cubicBezTo>
                <a:cubicBezTo>
                  <a:pt x="200" y="364"/>
                  <a:pt x="217" y="445"/>
                  <a:pt x="230" y="527"/>
                </a:cubicBezTo>
                <a:cubicBezTo>
                  <a:pt x="239" y="585"/>
                  <a:pt x="251" y="642"/>
                  <a:pt x="260" y="699"/>
                </a:cubicBezTo>
                <a:cubicBezTo>
                  <a:pt x="262" y="648"/>
                  <a:pt x="260" y="597"/>
                  <a:pt x="230" y="553"/>
                </a:cubicBezTo>
                <a:cubicBezTo>
                  <a:pt x="212" y="527"/>
                  <a:pt x="191" y="503"/>
                  <a:pt x="162" y="490"/>
                </a:cubicBezTo>
                <a:cubicBezTo>
                  <a:pt x="137" y="479"/>
                  <a:pt x="109" y="471"/>
                  <a:pt x="82" y="479"/>
                </a:cubicBezTo>
                <a:cubicBezTo>
                  <a:pt x="53" y="488"/>
                  <a:pt x="20" y="498"/>
                  <a:pt x="8" y="527"/>
                </a:cubicBezTo>
                <a:cubicBezTo>
                  <a:pt x="-10" y="570"/>
                  <a:pt x="4" y="606"/>
                  <a:pt x="27" y="643"/>
                </a:cubicBezTo>
                <a:cubicBezTo>
                  <a:pt x="47" y="675"/>
                  <a:pt x="75" y="698"/>
                  <a:pt x="111" y="709"/>
                </a:cubicBezTo>
                <a:cubicBezTo>
                  <a:pt x="161" y="725"/>
                  <a:pt x="225" y="709"/>
                  <a:pt x="273" y="694"/>
                </a:cubicBezTo>
                <a:cubicBezTo>
                  <a:pt x="285" y="689"/>
                  <a:pt x="298" y="685"/>
                  <a:pt x="310" y="680"/>
                </a:cubicBezTo>
              </a:path>
              <a:path w="1507" h="742" extrusionOk="0">
                <a:moveTo>
                  <a:pt x="561" y="500"/>
                </a:moveTo>
                <a:cubicBezTo>
                  <a:pt x="513" y="510"/>
                  <a:pt x="495" y="531"/>
                  <a:pt x="474" y="577"/>
                </a:cubicBezTo>
                <a:cubicBezTo>
                  <a:pt x="458" y="611"/>
                  <a:pt x="446" y="650"/>
                  <a:pt x="450" y="688"/>
                </a:cubicBezTo>
                <a:cubicBezTo>
                  <a:pt x="454" y="729"/>
                  <a:pt x="480" y="744"/>
                  <a:pt x="519" y="741"/>
                </a:cubicBezTo>
                <a:cubicBezTo>
                  <a:pt x="555" y="738"/>
                  <a:pt x="592" y="707"/>
                  <a:pt x="617" y="683"/>
                </a:cubicBezTo>
                <a:cubicBezTo>
                  <a:pt x="649" y="652"/>
                  <a:pt x="667" y="609"/>
                  <a:pt x="667" y="564"/>
                </a:cubicBezTo>
                <a:cubicBezTo>
                  <a:pt x="667" y="527"/>
                  <a:pt x="644" y="501"/>
                  <a:pt x="614" y="482"/>
                </a:cubicBezTo>
                <a:cubicBezTo>
                  <a:pt x="582" y="462"/>
                  <a:pt x="568" y="479"/>
                  <a:pt x="551" y="503"/>
                </a:cubicBezTo>
              </a:path>
              <a:path w="1507" h="742" extrusionOk="0">
                <a:moveTo>
                  <a:pt x="884" y="532"/>
                </a:moveTo>
                <a:cubicBezTo>
                  <a:pt x="899" y="561"/>
                  <a:pt x="911" y="568"/>
                  <a:pt x="945" y="559"/>
                </a:cubicBezTo>
                <a:cubicBezTo>
                  <a:pt x="977" y="551"/>
                  <a:pt x="1018" y="536"/>
                  <a:pt x="1048" y="522"/>
                </a:cubicBezTo>
                <a:cubicBezTo>
                  <a:pt x="1083" y="506"/>
                  <a:pt x="1090" y="474"/>
                  <a:pt x="1093" y="440"/>
                </a:cubicBezTo>
                <a:cubicBezTo>
                  <a:pt x="1062" y="423"/>
                  <a:pt x="1040" y="421"/>
                  <a:pt x="1006" y="440"/>
                </a:cubicBezTo>
                <a:cubicBezTo>
                  <a:pt x="982" y="453"/>
                  <a:pt x="948" y="480"/>
                  <a:pt x="929" y="500"/>
                </a:cubicBezTo>
                <a:cubicBezTo>
                  <a:pt x="904" y="527"/>
                  <a:pt x="902" y="556"/>
                  <a:pt x="905" y="590"/>
                </a:cubicBezTo>
                <a:cubicBezTo>
                  <a:pt x="907" y="620"/>
                  <a:pt x="912" y="660"/>
                  <a:pt x="934" y="683"/>
                </a:cubicBezTo>
                <a:cubicBezTo>
                  <a:pt x="965" y="715"/>
                  <a:pt x="1008" y="699"/>
                  <a:pt x="1045" y="696"/>
                </a:cubicBezTo>
                <a:cubicBezTo>
                  <a:pt x="1087" y="694"/>
                  <a:pt x="1103" y="693"/>
                  <a:pt x="1130" y="680"/>
                </a:cubicBezTo>
              </a:path>
              <a:path w="1507" h="742" extrusionOk="0">
                <a:moveTo>
                  <a:pt x="1429" y="429"/>
                </a:moveTo>
                <a:cubicBezTo>
                  <a:pt x="1400" y="413"/>
                  <a:pt x="1382" y="408"/>
                  <a:pt x="1350" y="426"/>
                </a:cubicBezTo>
                <a:cubicBezTo>
                  <a:pt x="1325" y="440"/>
                  <a:pt x="1312" y="451"/>
                  <a:pt x="1294" y="471"/>
                </a:cubicBezTo>
                <a:cubicBezTo>
                  <a:pt x="1322" y="489"/>
                  <a:pt x="1349" y="501"/>
                  <a:pt x="1379" y="514"/>
                </a:cubicBezTo>
                <a:cubicBezTo>
                  <a:pt x="1412" y="528"/>
                  <a:pt x="1447" y="538"/>
                  <a:pt x="1479" y="556"/>
                </a:cubicBezTo>
                <a:cubicBezTo>
                  <a:pt x="1521" y="579"/>
                  <a:pt x="1504" y="604"/>
                  <a:pt x="1474" y="630"/>
                </a:cubicBezTo>
                <a:cubicBezTo>
                  <a:pt x="1445" y="655"/>
                  <a:pt x="1413" y="659"/>
                  <a:pt x="1379" y="672"/>
                </a:cubicBezTo>
                <a:cubicBezTo>
                  <a:pt x="1345" y="685"/>
                  <a:pt x="1314" y="689"/>
                  <a:pt x="1278" y="694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39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00488" y="2049463"/>
            <a:ext cx="358775" cy="236537"/>
          </a:xfrm>
          <a:custGeom>
            <a:avLst/>
            <a:gdLst>
              <a:gd name="T0" fmla="+- 0 10837 10835"/>
              <a:gd name="T1" fmla="*/ T0 w 996"/>
              <a:gd name="T2" fmla="+- 0 6006 5694"/>
              <a:gd name="T3" fmla="*/ 6006 h 654"/>
              <a:gd name="T4" fmla="+- 0 10835 10835"/>
              <a:gd name="T5" fmla="*/ T4 w 996"/>
              <a:gd name="T6" fmla="+- 0 6157 5694"/>
              <a:gd name="T7" fmla="*/ 6157 h 654"/>
              <a:gd name="T8" fmla="+- 0 10837 10835"/>
              <a:gd name="T9" fmla="*/ T8 w 996"/>
              <a:gd name="T10" fmla="+- 0 6302 5694"/>
              <a:gd name="T11" fmla="*/ 6302 h 654"/>
              <a:gd name="T12" fmla="+- 0 10843 10835"/>
              <a:gd name="T13" fmla="*/ T12 w 996"/>
              <a:gd name="T14" fmla="+- 0 6347 5694"/>
              <a:gd name="T15" fmla="*/ 6347 h 654"/>
              <a:gd name="T16" fmla="+- 0 10869 10835"/>
              <a:gd name="T17" fmla="*/ T16 w 996"/>
              <a:gd name="T18" fmla="+- 0 6228 5694"/>
              <a:gd name="T19" fmla="*/ 6228 h 654"/>
              <a:gd name="T20" fmla="+- 0 10911 10835"/>
              <a:gd name="T21" fmla="*/ T20 w 996"/>
              <a:gd name="T22" fmla="+- 0 6096 5694"/>
              <a:gd name="T23" fmla="*/ 6096 h 654"/>
              <a:gd name="T24" fmla="+- 0 10986 10835"/>
              <a:gd name="T25" fmla="*/ T24 w 996"/>
              <a:gd name="T26" fmla="+- 0 6009 5694"/>
              <a:gd name="T27" fmla="*/ 6009 h 654"/>
              <a:gd name="T28" fmla="+- 0 11007 10835"/>
              <a:gd name="T29" fmla="*/ T28 w 996"/>
              <a:gd name="T30" fmla="+- 0 6001 5694"/>
              <a:gd name="T31" fmla="*/ 6001 h 654"/>
              <a:gd name="T32" fmla="+- 0 11012 10835"/>
              <a:gd name="T33" fmla="*/ T32 w 996"/>
              <a:gd name="T34" fmla="+- 0 6099 5694"/>
              <a:gd name="T35" fmla="*/ 6099 h 654"/>
              <a:gd name="T36" fmla="+- 0 11030 10835"/>
              <a:gd name="T37" fmla="*/ T36 w 996"/>
              <a:gd name="T38" fmla="+- 0 6210 5694"/>
              <a:gd name="T39" fmla="*/ 6210 h 654"/>
              <a:gd name="T40" fmla="+- 0 11091 10835"/>
              <a:gd name="T41" fmla="*/ T40 w 996"/>
              <a:gd name="T42" fmla="+- 0 6273 5694"/>
              <a:gd name="T43" fmla="*/ 6273 h 654"/>
              <a:gd name="T44" fmla="+- 0 11120 10835"/>
              <a:gd name="T45" fmla="*/ T44 w 996"/>
              <a:gd name="T46" fmla="+- 0 6279 5694"/>
              <a:gd name="T47" fmla="*/ 6279 h 654"/>
              <a:gd name="T48" fmla="+- 0 11329 10835"/>
              <a:gd name="T49" fmla="*/ T48 w 996"/>
              <a:gd name="T50" fmla="+- 0 6017 5694"/>
              <a:gd name="T51" fmla="*/ 6017 h 654"/>
              <a:gd name="T52" fmla="+- 0 11242 10835"/>
              <a:gd name="T53" fmla="*/ T52 w 996"/>
              <a:gd name="T54" fmla="+- 0 6083 5694"/>
              <a:gd name="T55" fmla="*/ 6083 h 654"/>
              <a:gd name="T56" fmla="+- 0 11202 10835"/>
              <a:gd name="T57" fmla="*/ T56 w 996"/>
              <a:gd name="T58" fmla="+- 0 6189 5694"/>
              <a:gd name="T59" fmla="*/ 6189 h 654"/>
              <a:gd name="T60" fmla="+- 0 11245 10835"/>
              <a:gd name="T61" fmla="*/ T60 w 996"/>
              <a:gd name="T62" fmla="+- 0 6268 5694"/>
              <a:gd name="T63" fmla="*/ 6268 h 654"/>
              <a:gd name="T64" fmla="+- 0 11361 10835"/>
              <a:gd name="T65" fmla="*/ T64 w 996"/>
              <a:gd name="T66" fmla="+- 0 6234 5694"/>
              <a:gd name="T67" fmla="*/ 6234 h 654"/>
              <a:gd name="T68" fmla="+- 0 11425 10835"/>
              <a:gd name="T69" fmla="*/ T68 w 996"/>
              <a:gd name="T70" fmla="+- 0 6128 5694"/>
              <a:gd name="T71" fmla="*/ 6128 h 654"/>
              <a:gd name="T72" fmla="+- 0 11380 10835"/>
              <a:gd name="T73" fmla="*/ T72 w 996"/>
              <a:gd name="T74" fmla="+- 0 6025 5694"/>
              <a:gd name="T75" fmla="*/ 6025 h 654"/>
              <a:gd name="T76" fmla="+- 0 11298 10835"/>
              <a:gd name="T77" fmla="*/ T76 w 996"/>
              <a:gd name="T78" fmla="+- 0 6009 5694"/>
              <a:gd name="T79" fmla="*/ 6009 h 654"/>
              <a:gd name="T80" fmla="+- 0 11681 10835"/>
              <a:gd name="T81" fmla="*/ T80 w 996"/>
              <a:gd name="T82" fmla="+- 0 5718 5694"/>
              <a:gd name="T83" fmla="*/ 5718 h 654"/>
              <a:gd name="T84" fmla="+- 0 11655 10835"/>
              <a:gd name="T85" fmla="*/ T84 w 996"/>
              <a:gd name="T86" fmla="+- 0 5805 5694"/>
              <a:gd name="T87" fmla="*/ 5805 h 654"/>
              <a:gd name="T88" fmla="+- 0 11626 10835"/>
              <a:gd name="T89" fmla="*/ T88 w 996"/>
              <a:gd name="T90" fmla="+- 0 5985 5694"/>
              <a:gd name="T91" fmla="*/ 5985 h 654"/>
              <a:gd name="T92" fmla="+- 0 11615 10835"/>
              <a:gd name="T93" fmla="*/ T92 w 996"/>
              <a:gd name="T94" fmla="+- 0 6183 5694"/>
              <a:gd name="T95" fmla="*/ 6183 h 654"/>
              <a:gd name="T96" fmla="+- 0 11671 10835"/>
              <a:gd name="T97" fmla="*/ T96 w 996"/>
              <a:gd name="T98" fmla="+- 0 6294 5694"/>
              <a:gd name="T99" fmla="*/ 6294 h 654"/>
              <a:gd name="T100" fmla="+- 0 11795 10835"/>
              <a:gd name="T101" fmla="*/ T100 w 996"/>
              <a:gd name="T102" fmla="+- 0 6305 5694"/>
              <a:gd name="T103" fmla="*/ 6305 h 654"/>
              <a:gd name="T104" fmla="+- 0 11830 10835"/>
              <a:gd name="T105" fmla="*/ T104 w 996"/>
              <a:gd name="T106" fmla="+- 0 6294 5694"/>
              <a:gd name="T107" fmla="*/ 6294 h 654"/>
              <a:gd name="T108" fmla="+- 0 11507 10835"/>
              <a:gd name="T109" fmla="*/ T108 w 996"/>
              <a:gd name="T110" fmla="+- 0 5958 5694"/>
              <a:gd name="T111" fmla="*/ 5958 h 654"/>
              <a:gd name="T112" fmla="+- 0 11621 10835"/>
              <a:gd name="T113" fmla="*/ T112 w 996"/>
              <a:gd name="T114" fmla="+- 0 5966 5694"/>
              <a:gd name="T115" fmla="*/ 5966 h 654"/>
              <a:gd name="T116" fmla="+- 0 11703 10835"/>
              <a:gd name="T117" fmla="*/ T116 w 996"/>
              <a:gd name="T118" fmla="+- 0 5972 5694"/>
              <a:gd name="T119" fmla="*/ 5972 h 6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</a:cxnLst>
            <a:rect l="0" t="0" r="r" b="b"/>
            <a:pathLst>
              <a:path w="996" h="654" extrusionOk="0">
                <a:moveTo>
                  <a:pt x="2" y="312"/>
                </a:moveTo>
                <a:cubicBezTo>
                  <a:pt x="2" y="362"/>
                  <a:pt x="0" y="413"/>
                  <a:pt x="0" y="463"/>
                </a:cubicBezTo>
                <a:cubicBezTo>
                  <a:pt x="0" y="511"/>
                  <a:pt x="-1" y="560"/>
                  <a:pt x="2" y="608"/>
                </a:cubicBezTo>
                <a:cubicBezTo>
                  <a:pt x="5" y="632"/>
                  <a:pt x="5" y="638"/>
                  <a:pt x="8" y="653"/>
                </a:cubicBezTo>
                <a:cubicBezTo>
                  <a:pt x="18" y="613"/>
                  <a:pt x="27" y="574"/>
                  <a:pt x="34" y="534"/>
                </a:cubicBezTo>
                <a:cubicBezTo>
                  <a:pt x="42" y="487"/>
                  <a:pt x="55" y="445"/>
                  <a:pt x="76" y="402"/>
                </a:cubicBezTo>
                <a:cubicBezTo>
                  <a:pt x="92" y="369"/>
                  <a:pt x="118" y="333"/>
                  <a:pt x="151" y="315"/>
                </a:cubicBezTo>
                <a:cubicBezTo>
                  <a:pt x="158" y="312"/>
                  <a:pt x="165" y="310"/>
                  <a:pt x="172" y="307"/>
                </a:cubicBezTo>
                <a:cubicBezTo>
                  <a:pt x="179" y="343"/>
                  <a:pt x="176" y="370"/>
                  <a:pt x="177" y="405"/>
                </a:cubicBezTo>
                <a:cubicBezTo>
                  <a:pt x="178" y="443"/>
                  <a:pt x="188" y="479"/>
                  <a:pt x="195" y="516"/>
                </a:cubicBezTo>
                <a:cubicBezTo>
                  <a:pt x="202" y="554"/>
                  <a:pt x="217" y="567"/>
                  <a:pt x="256" y="579"/>
                </a:cubicBezTo>
                <a:cubicBezTo>
                  <a:pt x="266" y="581"/>
                  <a:pt x="275" y="583"/>
                  <a:pt x="285" y="585"/>
                </a:cubicBezTo>
              </a:path>
              <a:path w="996" h="654" extrusionOk="0">
                <a:moveTo>
                  <a:pt x="494" y="323"/>
                </a:moveTo>
                <a:cubicBezTo>
                  <a:pt x="453" y="339"/>
                  <a:pt x="434" y="354"/>
                  <a:pt x="407" y="389"/>
                </a:cubicBezTo>
                <a:cubicBezTo>
                  <a:pt x="384" y="418"/>
                  <a:pt x="369" y="458"/>
                  <a:pt x="367" y="495"/>
                </a:cubicBezTo>
                <a:cubicBezTo>
                  <a:pt x="365" y="528"/>
                  <a:pt x="374" y="564"/>
                  <a:pt x="410" y="574"/>
                </a:cubicBezTo>
                <a:cubicBezTo>
                  <a:pt x="449" y="585"/>
                  <a:pt x="495" y="560"/>
                  <a:pt x="526" y="540"/>
                </a:cubicBezTo>
                <a:cubicBezTo>
                  <a:pt x="564" y="516"/>
                  <a:pt x="589" y="479"/>
                  <a:pt x="590" y="434"/>
                </a:cubicBezTo>
                <a:cubicBezTo>
                  <a:pt x="591" y="395"/>
                  <a:pt x="577" y="355"/>
                  <a:pt x="545" y="331"/>
                </a:cubicBezTo>
                <a:cubicBezTo>
                  <a:pt x="518" y="311"/>
                  <a:pt x="494" y="314"/>
                  <a:pt x="463" y="315"/>
                </a:cubicBezTo>
              </a:path>
              <a:path w="996" h="654" extrusionOk="0">
                <a:moveTo>
                  <a:pt x="846" y="24"/>
                </a:moveTo>
                <a:cubicBezTo>
                  <a:pt x="818" y="-19"/>
                  <a:pt x="825" y="78"/>
                  <a:pt x="820" y="111"/>
                </a:cubicBezTo>
                <a:cubicBezTo>
                  <a:pt x="811" y="171"/>
                  <a:pt x="803" y="231"/>
                  <a:pt x="791" y="291"/>
                </a:cubicBezTo>
                <a:cubicBezTo>
                  <a:pt x="778" y="358"/>
                  <a:pt x="764" y="421"/>
                  <a:pt x="780" y="489"/>
                </a:cubicBezTo>
                <a:cubicBezTo>
                  <a:pt x="789" y="526"/>
                  <a:pt x="806" y="574"/>
                  <a:pt x="836" y="600"/>
                </a:cubicBezTo>
                <a:cubicBezTo>
                  <a:pt x="870" y="629"/>
                  <a:pt x="921" y="621"/>
                  <a:pt x="960" y="611"/>
                </a:cubicBezTo>
                <a:cubicBezTo>
                  <a:pt x="972" y="607"/>
                  <a:pt x="983" y="604"/>
                  <a:pt x="995" y="600"/>
                </a:cubicBezTo>
              </a:path>
              <a:path w="996" h="654" extrusionOk="0">
                <a:moveTo>
                  <a:pt x="672" y="264"/>
                </a:moveTo>
                <a:cubicBezTo>
                  <a:pt x="709" y="265"/>
                  <a:pt x="749" y="266"/>
                  <a:pt x="786" y="272"/>
                </a:cubicBezTo>
                <a:cubicBezTo>
                  <a:pt x="815" y="276"/>
                  <a:pt x="839" y="278"/>
                  <a:pt x="868" y="278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40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68813" y="2003425"/>
            <a:ext cx="757237" cy="398463"/>
          </a:xfrm>
          <a:custGeom>
            <a:avLst/>
            <a:gdLst>
              <a:gd name="T0" fmla="+- 0 12605 12412"/>
              <a:gd name="T1" fmla="*/ T0 w 2107"/>
              <a:gd name="T2" fmla="+- 0 6043 5564"/>
              <a:gd name="T3" fmla="*/ 6043 h 1107"/>
              <a:gd name="T4" fmla="+- 0 12539 12412"/>
              <a:gd name="T5" fmla="*/ T4 w 2107"/>
              <a:gd name="T6" fmla="+- 0 6027 5564"/>
              <a:gd name="T7" fmla="*/ 6027 h 1107"/>
              <a:gd name="T8" fmla="+- 0 12459 12412"/>
              <a:gd name="T9" fmla="*/ T8 w 2107"/>
              <a:gd name="T10" fmla="+- 0 6099 5564"/>
              <a:gd name="T11" fmla="*/ 6099 h 1107"/>
              <a:gd name="T12" fmla="+- 0 12412 12412"/>
              <a:gd name="T13" fmla="*/ T12 w 2107"/>
              <a:gd name="T14" fmla="+- 0 6212 5564"/>
              <a:gd name="T15" fmla="*/ 6212 h 1107"/>
              <a:gd name="T16" fmla="+- 0 12420 12412"/>
              <a:gd name="T17" fmla="*/ T16 w 2107"/>
              <a:gd name="T18" fmla="+- 0 6234 5564"/>
              <a:gd name="T19" fmla="*/ 6234 h 1107"/>
              <a:gd name="T20" fmla="+- 0 12510 12412"/>
              <a:gd name="T21" fmla="*/ T20 w 2107"/>
              <a:gd name="T22" fmla="+- 0 6197 5564"/>
              <a:gd name="T23" fmla="*/ 6197 h 1107"/>
              <a:gd name="T24" fmla="+- 0 12581 12412"/>
              <a:gd name="T25" fmla="*/ T24 w 2107"/>
              <a:gd name="T26" fmla="+- 0 6093 5564"/>
              <a:gd name="T27" fmla="*/ 6093 h 1107"/>
              <a:gd name="T28" fmla="+- 0 12584 12412"/>
              <a:gd name="T29" fmla="*/ T28 w 2107"/>
              <a:gd name="T30" fmla="+- 0 6048 5564"/>
              <a:gd name="T31" fmla="*/ 6048 h 1107"/>
              <a:gd name="T32" fmla="+- 0 12610 12412"/>
              <a:gd name="T33" fmla="*/ T32 w 2107"/>
              <a:gd name="T34" fmla="+- 0 6117 5564"/>
              <a:gd name="T35" fmla="*/ 6117 h 1107"/>
              <a:gd name="T36" fmla="+- 0 12750 12412"/>
              <a:gd name="T37" fmla="*/ T36 w 2107"/>
              <a:gd name="T38" fmla="+- 0 6120 5564"/>
              <a:gd name="T39" fmla="*/ 6120 h 1107"/>
              <a:gd name="T40" fmla="+- 0 12896 12412"/>
              <a:gd name="T41" fmla="*/ T40 w 2107"/>
              <a:gd name="T42" fmla="+- 0 6064 5564"/>
              <a:gd name="T43" fmla="*/ 6064 h 1107"/>
              <a:gd name="T44" fmla="+- 0 13020 12412"/>
              <a:gd name="T45" fmla="*/ T44 w 2107"/>
              <a:gd name="T46" fmla="+- 0 5702 5564"/>
              <a:gd name="T47" fmla="*/ 5702 h 1107"/>
              <a:gd name="T48" fmla="+- 0 12986 12412"/>
              <a:gd name="T49" fmla="*/ T48 w 2107"/>
              <a:gd name="T50" fmla="+- 0 5644 5564"/>
              <a:gd name="T51" fmla="*/ 5644 h 1107"/>
              <a:gd name="T52" fmla="+- 0 12928 12412"/>
              <a:gd name="T53" fmla="*/ T52 w 2107"/>
              <a:gd name="T54" fmla="+- 0 5765 5564"/>
              <a:gd name="T55" fmla="*/ 5765 h 1107"/>
              <a:gd name="T56" fmla="+- 0 12888 12412"/>
              <a:gd name="T57" fmla="*/ T56 w 2107"/>
              <a:gd name="T58" fmla="+- 0 6064 5564"/>
              <a:gd name="T59" fmla="*/ 6064 h 1107"/>
              <a:gd name="T60" fmla="+- 0 12904 12412"/>
              <a:gd name="T61" fmla="*/ T60 w 2107"/>
              <a:gd name="T62" fmla="+- 0 6652 5564"/>
              <a:gd name="T63" fmla="*/ 6652 h 1107"/>
              <a:gd name="T64" fmla="+- 0 12970 12412"/>
              <a:gd name="T65" fmla="*/ T64 w 2107"/>
              <a:gd name="T66" fmla="+- 0 6583 5564"/>
              <a:gd name="T67" fmla="*/ 6583 h 1107"/>
              <a:gd name="T68" fmla="+- 0 12935 12412"/>
              <a:gd name="T69" fmla="*/ T68 w 2107"/>
              <a:gd name="T70" fmla="+- 0 6178 5564"/>
              <a:gd name="T71" fmla="*/ 6178 h 1107"/>
              <a:gd name="T72" fmla="+- 0 12917 12412"/>
              <a:gd name="T73" fmla="*/ T72 w 2107"/>
              <a:gd name="T74" fmla="+- 0 6138 5564"/>
              <a:gd name="T75" fmla="*/ 6138 h 1107"/>
              <a:gd name="T76" fmla="+- 0 13055 12412"/>
              <a:gd name="T77" fmla="*/ T76 w 2107"/>
              <a:gd name="T78" fmla="+- 0 6122 5564"/>
              <a:gd name="T79" fmla="*/ 6122 h 1107"/>
              <a:gd name="T80" fmla="+- 0 13266 12412"/>
              <a:gd name="T81" fmla="*/ T80 w 2107"/>
              <a:gd name="T82" fmla="+- 0 5966 5564"/>
              <a:gd name="T83" fmla="*/ 5966 h 1107"/>
              <a:gd name="T84" fmla="+- 0 13319 12412"/>
              <a:gd name="T85" fmla="*/ T84 w 2107"/>
              <a:gd name="T86" fmla="+- 0 5776 5564"/>
              <a:gd name="T87" fmla="*/ 5776 h 1107"/>
              <a:gd name="T88" fmla="+- 0 13287 12412"/>
              <a:gd name="T89" fmla="*/ T88 w 2107"/>
              <a:gd name="T90" fmla="+- 0 5898 5564"/>
              <a:gd name="T91" fmla="*/ 5898 h 1107"/>
              <a:gd name="T92" fmla="+- 0 13240 12412"/>
              <a:gd name="T93" fmla="*/ T92 w 2107"/>
              <a:gd name="T94" fmla="+- 0 6223 5564"/>
              <a:gd name="T95" fmla="*/ 6223 h 1107"/>
              <a:gd name="T96" fmla="+- 0 13274 12412"/>
              <a:gd name="T97" fmla="*/ T96 w 2107"/>
              <a:gd name="T98" fmla="+- 0 6601 5564"/>
              <a:gd name="T99" fmla="*/ 6601 h 1107"/>
              <a:gd name="T100" fmla="+- 0 13324 12412"/>
              <a:gd name="T101" fmla="*/ T100 w 2107"/>
              <a:gd name="T102" fmla="+- 0 6670 5564"/>
              <a:gd name="T103" fmla="*/ 6670 h 1107"/>
              <a:gd name="T104" fmla="+- 0 13383 12412"/>
              <a:gd name="T105" fmla="*/ T104 w 2107"/>
              <a:gd name="T106" fmla="+- 0 6519 5564"/>
              <a:gd name="T107" fmla="*/ 6519 h 1107"/>
              <a:gd name="T108" fmla="+- 0 13306 12412"/>
              <a:gd name="T109" fmla="*/ T108 w 2107"/>
              <a:gd name="T110" fmla="+- 0 6149 5564"/>
              <a:gd name="T111" fmla="*/ 6149 h 1107"/>
              <a:gd name="T112" fmla="+- 0 13279 12412"/>
              <a:gd name="T113" fmla="*/ T112 w 2107"/>
              <a:gd name="T114" fmla="+- 0 6112 5564"/>
              <a:gd name="T115" fmla="*/ 6112 h 1107"/>
              <a:gd name="T116" fmla="+- 0 13372 12412"/>
              <a:gd name="T117" fmla="*/ T116 w 2107"/>
              <a:gd name="T118" fmla="+- 0 6122 5564"/>
              <a:gd name="T119" fmla="*/ 6122 h 1107"/>
              <a:gd name="T120" fmla="+- 0 13533 12412"/>
              <a:gd name="T121" fmla="*/ T120 w 2107"/>
              <a:gd name="T122" fmla="+- 0 6130 5564"/>
              <a:gd name="T123" fmla="*/ 6130 h 1107"/>
              <a:gd name="T124" fmla="+- 0 13660 12412"/>
              <a:gd name="T125" fmla="*/ T124 w 2107"/>
              <a:gd name="T126" fmla="+- 0 6109 5564"/>
              <a:gd name="T127" fmla="*/ 6109 h 1107"/>
              <a:gd name="T128" fmla="+- 0 13724 12412"/>
              <a:gd name="T129" fmla="*/ T128 w 2107"/>
              <a:gd name="T130" fmla="+- 0 5980 5564"/>
              <a:gd name="T131" fmla="*/ 5980 h 1107"/>
              <a:gd name="T132" fmla="+- 0 13703 12412"/>
              <a:gd name="T133" fmla="*/ T132 w 2107"/>
              <a:gd name="T134" fmla="+- 0 5935 5564"/>
              <a:gd name="T135" fmla="*/ 5935 h 1107"/>
              <a:gd name="T136" fmla="+- 0 13642 12412"/>
              <a:gd name="T137" fmla="*/ T136 w 2107"/>
              <a:gd name="T138" fmla="+- 0 5998 5564"/>
              <a:gd name="T139" fmla="*/ 5998 h 1107"/>
              <a:gd name="T140" fmla="+- 0 13671 12412"/>
              <a:gd name="T141" fmla="*/ T140 w 2107"/>
              <a:gd name="T142" fmla="+- 0 6101 5564"/>
              <a:gd name="T143" fmla="*/ 6101 h 1107"/>
              <a:gd name="T144" fmla="+- 0 13742 12412"/>
              <a:gd name="T145" fmla="*/ T144 w 2107"/>
              <a:gd name="T146" fmla="+- 0 6175 5564"/>
              <a:gd name="T147" fmla="*/ 6175 h 1107"/>
              <a:gd name="T148" fmla="+- 0 13769 12412"/>
              <a:gd name="T149" fmla="*/ T148 w 2107"/>
              <a:gd name="T150" fmla="+- 0 6181 5564"/>
              <a:gd name="T151" fmla="*/ 6181 h 1107"/>
              <a:gd name="T152" fmla="+- 0 14168 12412"/>
              <a:gd name="T153" fmla="*/ T152 w 2107"/>
              <a:gd name="T154" fmla="+- 0 6038 5564"/>
              <a:gd name="T155" fmla="*/ 6038 h 1107"/>
              <a:gd name="T156" fmla="+- 0 14089 12412"/>
              <a:gd name="T157" fmla="*/ T156 w 2107"/>
              <a:gd name="T158" fmla="+- 0 5964 5564"/>
              <a:gd name="T159" fmla="*/ 5964 h 1107"/>
              <a:gd name="T160" fmla="+- 0 14007 12412"/>
              <a:gd name="T161" fmla="*/ T160 w 2107"/>
              <a:gd name="T162" fmla="+- 0 5998 5564"/>
              <a:gd name="T163" fmla="*/ 5998 h 1107"/>
              <a:gd name="T164" fmla="+- 0 13965 12412"/>
              <a:gd name="T165" fmla="*/ T164 w 2107"/>
              <a:gd name="T166" fmla="+- 0 6088 5564"/>
              <a:gd name="T167" fmla="*/ 6088 h 1107"/>
              <a:gd name="T168" fmla="+- 0 14049 12412"/>
              <a:gd name="T169" fmla="*/ T168 w 2107"/>
              <a:gd name="T170" fmla="+- 0 6152 5564"/>
              <a:gd name="T171" fmla="*/ 6152 h 1107"/>
              <a:gd name="T172" fmla="+- 0 14163 12412"/>
              <a:gd name="T173" fmla="*/ T172 w 2107"/>
              <a:gd name="T174" fmla="+- 0 6146 5564"/>
              <a:gd name="T175" fmla="*/ 6146 h 1107"/>
              <a:gd name="T176" fmla="+- 0 14293 12412"/>
              <a:gd name="T177" fmla="*/ T176 w 2107"/>
              <a:gd name="T178" fmla="+- 0 6051 5564"/>
              <a:gd name="T179" fmla="*/ 6051 h 1107"/>
              <a:gd name="T180" fmla="+- 0 14367 12412"/>
              <a:gd name="T181" fmla="*/ T180 w 2107"/>
              <a:gd name="T182" fmla="+- 0 5831 5564"/>
              <a:gd name="T183" fmla="*/ 5831 h 1107"/>
              <a:gd name="T184" fmla="+- 0 14377 12412"/>
              <a:gd name="T185" fmla="*/ T184 w 2107"/>
              <a:gd name="T186" fmla="+- 0 5564 5564"/>
              <a:gd name="T187" fmla="*/ 5564 h 1107"/>
              <a:gd name="T188" fmla="+- 0 14338 12412"/>
              <a:gd name="T189" fmla="*/ T188 w 2107"/>
              <a:gd name="T190" fmla="+- 0 5681 5564"/>
              <a:gd name="T191" fmla="*/ 5681 h 1107"/>
              <a:gd name="T192" fmla="+- 0 14343 12412"/>
              <a:gd name="T193" fmla="*/ T192 w 2107"/>
              <a:gd name="T194" fmla="+- 0 5961 5564"/>
              <a:gd name="T195" fmla="*/ 5961 h 1107"/>
              <a:gd name="T196" fmla="+- 0 14388 12412"/>
              <a:gd name="T197" fmla="*/ T196 w 2107"/>
              <a:gd name="T198" fmla="+- 0 6112 5564"/>
              <a:gd name="T199" fmla="*/ 6112 h 1107"/>
              <a:gd name="T200" fmla="+- 0 14436 12412"/>
              <a:gd name="T201" fmla="*/ T200 w 2107"/>
              <a:gd name="T202" fmla="+- 0 6162 5564"/>
              <a:gd name="T203" fmla="*/ 6162 h 1107"/>
              <a:gd name="T204" fmla="+- 0 14187 12412"/>
              <a:gd name="T205" fmla="*/ T204 w 2107"/>
              <a:gd name="T206" fmla="+- 0 5797 5564"/>
              <a:gd name="T207" fmla="*/ 5797 h 1107"/>
              <a:gd name="T208" fmla="+- 0 14298 12412"/>
              <a:gd name="T209" fmla="*/ T208 w 2107"/>
              <a:gd name="T210" fmla="+- 0 5829 5564"/>
              <a:gd name="T211" fmla="*/ 5829 h 1107"/>
              <a:gd name="T212" fmla="+- 0 14491 12412"/>
              <a:gd name="T213" fmla="*/ T212 w 2107"/>
              <a:gd name="T214" fmla="+- 0 5847 5564"/>
              <a:gd name="T215" fmla="*/ 5847 h 1107"/>
              <a:gd name="T216" fmla="+- 0 14518 12412"/>
              <a:gd name="T217" fmla="*/ T216 w 2107"/>
              <a:gd name="T218" fmla="+- 0 5850 5564"/>
              <a:gd name="T219" fmla="*/ 5850 h 11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</a:cxnLst>
            <a:rect l="0" t="0" r="r" b="b"/>
            <a:pathLst>
              <a:path w="2107" h="1107" extrusionOk="0">
                <a:moveTo>
                  <a:pt x="193" y="479"/>
                </a:moveTo>
                <a:cubicBezTo>
                  <a:pt x="167" y="463"/>
                  <a:pt x="169" y="438"/>
                  <a:pt x="127" y="463"/>
                </a:cubicBezTo>
                <a:cubicBezTo>
                  <a:pt x="101" y="478"/>
                  <a:pt x="67" y="514"/>
                  <a:pt x="47" y="535"/>
                </a:cubicBezTo>
                <a:cubicBezTo>
                  <a:pt x="14" y="569"/>
                  <a:pt x="0" y="600"/>
                  <a:pt x="0" y="648"/>
                </a:cubicBezTo>
                <a:cubicBezTo>
                  <a:pt x="3" y="655"/>
                  <a:pt x="5" y="663"/>
                  <a:pt x="8" y="670"/>
                </a:cubicBezTo>
                <a:cubicBezTo>
                  <a:pt x="52" y="662"/>
                  <a:pt x="57" y="671"/>
                  <a:pt x="98" y="633"/>
                </a:cubicBezTo>
                <a:cubicBezTo>
                  <a:pt x="128" y="605"/>
                  <a:pt x="154" y="567"/>
                  <a:pt x="169" y="529"/>
                </a:cubicBezTo>
                <a:cubicBezTo>
                  <a:pt x="182" y="497"/>
                  <a:pt x="191" y="513"/>
                  <a:pt x="172" y="484"/>
                </a:cubicBezTo>
                <a:cubicBezTo>
                  <a:pt x="167" y="530"/>
                  <a:pt x="130" y="534"/>
                  <a:pt x="198" y="553"/>
                </a:cubicBezTo>
                <a:cubicBezTo>
                  <a:pt x="236" y="563"/>
                  <a:pt x="299" y="557"/>
                  <a:pt x="338" y="556"/>
                </a:cubicBezTo>
                <a:cubicBezTo>
                  <a:pt x="398" y="554"/>
                  <a:pt x="439" y="540"/>
                  <a:pt x="484" y="500"/>
                </a:cubicBezTo>
                <a:cubicBezTo>
                  <a:pt x="578" y="416"/>
                  <a:pt x="630" y="263"/>
                  <a:pt x="608" y="138"/>
                </a:cubicBezTo>
                <a:cubicBezTo>
                  <a:pt x="601" y="98"/>
                  <a:pt x="587" y="102"/>
                  <a:pt x="574" y="80"/>
                </a:cubicBezTo>
                <a:cubicBezTo>
                  <a:pt x="533" y="122"/>
                  <a:pt x="531" y="134"/>
                  <a:pt x="516" y="201"/>
                </a:cubicBezTo>
                <a:cubicBezTo>
                  <a:pt x="495" y="299"/>
                  <a:pt x="486" y="400"/>
                  <a:pt x="476" y="500"/>
                </a:cubicBezTo>
                <a:cubicBezTo>
                  <a:pt x="456" y="698"/>
                  <a:pt x="436" y="896"/>
                  <a:pt x="492" y="1088"/>
                </a:cubicBezTo>
                <a:cubicBezTo>
                  <a:pt x="529" y="1062"/>
                  <a:pt x="540" y="1072"/>
                  <a:pt x="558" y="1019"/>
                </a:cubicBezTo>
                <a:cubicBezTo>
                  <a:pt x="598" y="905"/>
                  <a:pt x="561" y="724"/>
                  <a:pt x="523" y="614"/>
                </a:cubicBezTo>
                <a:cubicBezTo>
                  <a:pt x="516" y="593"/>
                  <a:pt x="514" y="586"/>
                  <a:pt x="505" y="574"/>
                </a:cubicBezTo>
                <a:cubicBezTo>
                  <a:pt x="550" y="567"/>
                  <a:pt x="600" y="569"/>
                  <a:pt x="643" y="558"/>
                </a:cubicBezTo>
                <a:cubicBezTo>
                  <a:pt x="726" y="536"/>
                  <a:pt x="812" y="475"/>
                  <a:pt x="854" y="402"/>
                </a:cubicBezTo>
                <a:cubicBezTo>
                  <a:pt x="889" y="342"/>
                  <a:pt x="897" y="279"/>
                  <a:pt x="907" y="212"/>
                </a:cubicBezTo>
                <a:cubicBezTo>
                  <a:pt x="895" y="253"/>
                  <a:pt x="885" y="293"/>
                  <a:pt x="875" y="334"/>
                </a:cubicBezTo>
                <a:cubicBezTo>
                  <a:pt x="850" y="440"/>
                  <a:pt x="839" y="551"/>
                  <a:pt x="828" y="659"/>
                </a:cubicBezTo>
                <a:cubicBezTo>
                  <a:pt x="815" y="789"/>
                  <a:pt x="827" y="911"/>
                  <a:pt x="862" y="1037"/>
                </a:cubicBezTo>
                <a:cubicBezTo>
                  <a:pt x="877" y="1090"/>
                  <a:pt x="886" y="1080"/>
                  <a:pt x="912" y="1106"/>
                </a:cubicBezTo>
                <a:cubicBezTo>
                  <a:pt x="941" y="1056"/>
                  <a:pt x="964" y="1019"/>
                  <a:pt x="971" y="955"/>
                </a:cubicBezTo>
                <a:cubicBezTo>
                  <a:pt x="985" y="834"/>
                  <a:pt x="962" y="687"/>
                  <a:pt x="894" y="585"/>
                </a:cubicBezTo>
                <a:cubicBezTo>
                  <a:pt x="881" y="566"/>
                  <a:pt x="877" y="560"/>
                  <a:pt x="867" y="548"/>
                </a:cubicBezTo>
                <a:cubicBezTo>
                  <a:pt x="899" y="553"/>
                  <a:pt x="927" y="558"/>
                  <a:pt x="960" y="558"/>
                </a:cubicBezTo>
                <a:cubicBezTo>
                  <a:pt x="1016" y="559"/>
                  <a:pt x="1066" y="563"/>
                  <a:pt x="1121" y="566"/>
                </a:cubicBezTo>
                <a:cubicBezTo>
                  <a:pt x="1163" y="568"/>
                  <a:pt x="1210" y="567"/>
                  <a:pt x="1248" y="545"/>
                </a:cubicBezTo>
                <a:cubicBezTo>
                  <a:pt x="1291" y="519"/>
                  <a:pt x="1308" y="462"/>
                  <a:pt x="1312" y="416"/>
                </a:cubicBezTo>
                <a:cubicBezTo>
                  <a:pt x="1315" y="377"/>
                  <a:pt x="1302" y="392"/>
                  <a:pt x="1291" y="371"/>
                </a:cubicBezTo>
                <a:cubicBezTo>
                  <a:pt x="1258" y="392"/>
                  <a:pt x="1240" y="383"/>
                  <a:pt x="1230" y="434"/>
                </a:cubicBezTo>
                <a:cubicBezTo>
                  <a:pt x="1221" y="477"/>
                  <a:pt x="1238" y="503"/>
                  <a:pt x="1259" y="537"/>
                </a:cubicBezTo>
                <a:cubicBezTo>
                  <a:pt x="1275" y="564"/>
                  <a:pt x="1303" y="595"/>
                  <a:pt x="1330" y="611"/>
                </a:cubicBezTo>
                <a:cubicBezTo>
                  <a:pt x="1339" y="613"/>
                  <a:pt x="1348" y="615"/>
                  <a:pt x="1357" y="617"/>
                </a:cubicBezTo>
              </a:path>
              <a:path w="2107" h="1107" extrusionOk="0">
                <a:moveTo>
                  <a:pt x="1756" y="474"/>
                </a:moveTo>
                <a:cubicBezTo>
                  <a:pt x="1735" y="434"/>
                  <a:pt x="1725" y="403"/>
                  <a:pt x="1677" y="400"/>
                </a:cubicBezTo>
                <a:cubicBezTo>
                  <a:pt x="1649" y="398"/>
                  <a:pt x="1614" y="413"/>
                  <a:pt x="1595" y="434"/>
                </a:cubicBezTo>
                <a:cubicBezTo>
                  <a:pt x="1578" y="453"/>
                  <a:pt x="1549" y="497"/>
                  <a:pt x="1553" y="524"/>
                </a:cubicBezTo>
                <a:cubicBezTo>
                  <a:pt x="1559" y="565"/>
                  <a:pt x="1605" y="578"/>
                  <a:pt x="1637" y="588"/>
                </a:cubicBezTo>
                <a:cubicBezTo>
                  <a:pt x="1679" y="601"/>
                  <a:pt x="1709" y="592"/>
                  <a:pt x="1751" y="582"/>
                </a:cubicBezTo>
                <a:cubicBezTo>
                  <a:pt x="1810" y="568"/>
                  <a:pt x="1844" y="535"/>
                  <a:pt x="1881" y="487"/>
                </a:cubicBezTo>
                <a:cubicBezTo>
                  <a:pt x="1930" y="423"/>
                  <a:pt x="1945" y="345"/>
                  <a:pt x="1955" y="267"/>
                </a:cubicBezTo>
                <a:cubicBezTo>
                  <a:pt x="1966" y="178"/>
                  <a:pt x="1968" y="89"/>
                  <a:pt x="1965" y="0"/>
                </a:cubicBezTo>
                <a:cubicBezTo>
                  <a:pt x="1941" y="38"/>
                  <a:pt x="1932" y="72"/>
                  <a:pt x="1926" y="117"/>
                </a:cubicBezTo>
                <a:cubicBezTo>
                  <a:pt x="1913" y="210"/>
                  <a:pt x="1914" y="305"/>
                  <a:pt x="1931" y="397"/>
                </a:cubicBezTo>
                <a:cubicBezTo>
                  <a:pt x="1942" y="456"/>
                  <a:pt x="1948" y="495"/>
                  <a:pt x="1976" y="548"/>
                </a:cubicBezTo>
                <a:cubicBezTo>
                  <a:pt x="1992" y="579"/>
                  <a:pt x="1994" y="587"/>
                  <a:pt x="2024" y="598"/>
                </a:cubicBezTo>
              </a:path>
              <a:path w="2107" h="1107" extrusionOk="0">
                <a:moveTo>
                  <a:pt x="1775" y="233"/>
                </a:moveTo>
                <a:cubicBezTo>
                  <a:pt x="1810" y="251"/>
                  <a:pt x="1846" y="259"/>
                  <a:pt x="1886" y="265"/>
                </a:cubicBezTo>
                <a:cubicBezTo>
                  <a:pt x="1950" y="275"/>
                  <a:pt x="2015" y="275"/>
                  <a:pt x="2079" y="283"/>
                </a:cubicBezTo>
                <a:cubicBezTo>
                  <a:pt x="2088" y="284"/>
                  <a:pt x="2097" y="285"/>
                  <a:pt x="2106" y="286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41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29250" y="1998663"/>
            <a:ext cx="609600" cy="263525"/>
          </a:xfrm>
          <a:custGeom>
            <a:avLst/>
            <a:gdLst>
              <a:gd name="T0" fmla="+- 0 15108 15081"/>
              <a:gd name="T1" fmla="*/ T0 w 1695"/>
              <a:gd name="T2" fmla="+- 0 5821 5551"/>
              <a:gd name="T3" fmla="*/ 5821 h 731"/>
              <a:gd name="T4" fmla="+- 0 15137 15081"/>
              <a:gd name="T5" fmla="*/ T4 w 1695"/>
              <a:gd name="T6" fmla="+- 0 5903 5551"/>
              <a:gd name="T7" fmla="*/ 5903 h 731"/>
              <a:gd name="T8" fmla="+- 0 15094 15081"/>
              <a:gd name="T9" fmla="*/ T8 w 1695"/>
              <a:gd name="T10" fmla="+- 0 6096 5551"/>
              <a:gd name="T11" fmla="*/ 6096 h 731"/>
              <a:gd name="T12" fmla="+- 0 15081 15081"/>
              <a:gd name="T13" fmla="*/ T12 w 1695"/>
              <a:gd name="T14" fmla="+- 0 6249 5551"/>
              <a:gd name="T15" fmla="*/ 6249 h 731"/>
              <a:gd name="T16" fmla="+- 0 15163 15081"/>
              <a:gd name="T17" fmla="*/ T16 w 1695"/>
              <a:gd name="T18" fmla="+- 0 6263 5551"/>
              <a:gd name="T19" fmla="*/ 6263 h 731"/>
              <a:gd name="T20" fmla="+- 0 15288 15081"/>
              <a:gd name="T21" fmla="*/ T20 w 1695"/>
              <a:gd name="T22" fmla="+- 0 6138 5551"/>
              <a:gd name="T23" fmla="*/ 6138 h 731"/>
              <a:gd name="T24" fmla="+- 0 15359 15081"/>
              <a:gd name="T25" fmla="*/ T24 w 1695"/>
              <a:gd name="T26" fmla="+- 0 6001 5551"/>
              <a:gd name="T27" fmla="*/ 6001 h 731"/>
              <a:gd name="T28" fmla="+- 0 15367 15081"/>
              <a:gd name="T29" fmla="*/ T28 w 1695"/>
              <a:gd name="T30" fmla="+- 0 5982 5551"/>
              <a:gd name="T31" fmla="*/ 5982 h 731"/>
              <a:gd name="T32" fmla="+- 0 15338 15081"/>
              <a:gd name="T33" fmla="*/ T32 w 1695"/>
              <a:gd name="T34" fmla="+- 0 6120 5551"/>
              <a:gd name="T35" fmla="*/ 6120 h 731"/>
              <a:gd name="T36" fmla="+- 0 15401 15081"/>
              <a:gd name="T37" fmla="*/ T36 w 1695"/>
              <a:gd name="T38" fmla="+- 0 6183 5551"/>
              <a:gd name="T39" fmla="*/ 6183 h 731"/>
              <a:gd name="T40" fmla="+- 0 15510 15081"/>
              <a:gd name="T41" fmla="*/ T40 w 1695"/>
              <a:gd name="T42" fmla="+- 0 6144 5551"/>
              <a:gd name="T43" fmla="*/ 6144 h 731"/>
              <a:gd name="T44" fmla="+- 0 15563 15081"/>
              <a:gd name="T45" fmla="*/ T44 w 1695"/>
              <a:gd name="T46" fmla="+- 0 6027 5551"/>
              <a:gd name="T47" fmla="*/ 6027 h 731"/>
              <a:gd name="T48" fmla="+- 0 15542 15081"/>
              <a:gd name="T49" fmla="*/ T48 w 1695"/>
              <a:gd name="T50" fmla="+- 0 5908 5551"/>
              <a:gd name="T51" fmla="*/ 5908 h 731"/>
              <a:gd name="T52" fmla="+- 0 15462 15081"/>
              <a:gd name="T53" fmla="*/ T52 w 1695"/>
              <a:gd name="T54" fmla="+- 0 5834 5551"/>
              <a:gd name="T55" fmla="*/ 5834 h 731"/>
              <a:gd name="T56" fmla="+- 0 15415 15081"/>
              <a:gd name="T57" fmla="*/ T56 w 1695"/>
              <a:gd name="T58" fmla="+- 0 5845 5551"/>
              <a:gd name="T59" fmla="*/ 5845 h 731"/>
              <a:gd name="T60" fmla="+- 0 15833 15081"/>
              <a:gd name="T61" fmla="*/ T60 w 1695"/>
              <a:gd name="T62" fmla="+- 0 5913 5551"/>
              <a:gd name="T63" fmla="*/ 5913 h 731"/>
              <a:gd name="T64" fmla="+- 0 15764 15081"/>
              <a:gd name="T65" fmla="*/ T64 w 1695"/>
              <a:gd name="T66" fmla="+- 0 6017 5551"/>
              <a:gd name="T67" fmla="*/ 6017 h 731"/>
              <a:gd name="T68" fmla="+- 0 15748 15081"/>
              <a:gd name="T69" fmla="*/ T68 w 1695"/>
              <a:gd name="T70" fmla="+- 0 6115 5551"/>
              <a:gd name="T71" fmla="*/ 6115 h 731"/>
              <a:gd name="T72" fmla="+- 0 15825 15081"/>
              <a:gd name="T73" fmla="*/ T72 w 1695"/>
              <a:gd name="T74" fmla="+- 0 6136 5551"/>
              <a:gd name="T75" fmla="*/ 6136 h 731"/>
              <a:gd name="T76" fmla="+- 0 15917 15081"/>
              <a:gd name="T77" fmla="*/ T76 w 1695"/>
              <a:gd name="T78" fmla="+- 0 6093 5551"/>
              <a:gd name="T79" fmla="*/ 6093 h 731"/>
              <a:gd name="T80" fmla="+- 0 15949 15081"/>
              <a:gd name="T81" fmla="*/ T80 w 1695"/>
              <a:gd name="T82" fmla="+- 0 5974 5551"/>
              <a:gd name="T83" fmla="*/ 5974 h 731"/>
              <a:gd name="T84" fmla="+- 0 15894 15081"/>
              <a:gd name="T85" fmla="*/ T84 w 1695"/>
              <a:gd name="T86" fmla="+- 0 5882 5551"/>
              <a:gd name="T87" fmla="*/ 5882 h 731"/>
              <a:gd name="T88" fmla="+- 0 15830 15081"/>
              <a:gd name="T89" fmla="*/ T88 w 1695"/>
              <a:gd name="T90" fmla="+- 0 5876 5551"/>
              <a:gd name="T91" fmla="*/ 5876 h 731"/>
              <a:gd name="T92" fmla="+- 0 15827 15081"/>
              <a:gd name="T93" fmla="*/ T92 w 1695"/>
              <a:gd name="T94" fmla="+- 0 5895 5551"/>
              <a:gd name="T95" fmla="*/ 5895 h 731"/>
              <a:gd name="T96" fmla="+- 0 16110 15081"/>
              <a:gd name="T97" fmla="*/ T96 w 1695"/>
              <a:gd name="T98" fmla="+- 0 5908 5551"/>
              <a:gd name="T99" fmla="*/ 5908 h 731"/>
              <a:gd name="T100" fmla="+- 0 16092 15081"/>
              <a:gd name="T101" fmla="*/ T100 w 1695"/>
              <a:gd name="T102" fmla="+- 0 6014 5551"/>
              <a:gd name="T103" fmla="*/ 6014 h 731"/>
              <a:gd name="T104" fmla="+- 0 16084 15081"/>
              <a:gd name="T105" fmla="*/ T104 w 1695"/>
              <a:gd name="T106" fmla="+- 0 6120 5551"/>
              <a:gd name="T107" fmla="*/ 6120 h 731"/>
              <a:gd name="T108" fmla="+- 0 16097 15081"/>
              <a:gd name="T109" fmla="*/ T108 w 1695"/>
              <a:gd name="T110" fmla="+- 0 6189 5551"/>
              <a:gd name="T111" fmla="*/ 6189 h 731"/>
              <a:gd name="T112" fmla="+- 0 16153 15081"/>
              <a:gd name="T113" fmla="*/ T112 w 1695"/>
              <a:gd name="T114" fmla="+- 0 6062 5551"/>
              <a:gd name="T115" fmla="*/ 6062 h 731"/>
              <a:gd name="T116" fmla="+- 0 16200 15081"/>
              <a:gd name="T117" fmla="*/ T116 w 1695"/>
              <a:gd name="T118" fmla="+- 0 5972 5551"/>
              <a:gd name="T119" fmla="*/ 5972 h 731"/>
              <a:gd name="T120" fmla="+- 0 16267 15081"/>
              <a:gd name="T121" fmla="*/ T120 w 1695"/>
              <a:gd name="T122" fmla="+- 0 5935 5551"/>
              <a:gd name="T123" fmla="*/ 5935 h 731"/>
              <a:gd name="T124" fmla="+- 0 16531 15081"/>
              <a:gd name="T125" fmla="*/ T124 w 1695"/>
              <a:gd name="T126" fmla="+- 0 5633 5551"/>
              <a:gd name="T127" fmla="*/ 5633 h 731"/>
              <a:gd name="T128" fmla="+- 0 16566 15081"/>
              <a:gd name="T129" fmla="*/ T128 w 1695"/>
              <a:gd name="T130" fmla="+- 0 5551 5551"/>
              <a:gd name="T131" fmla="*/ 5551 h 731"/>
              <a:gd name="T132" fmla="+- 0 16558 15081"/>
              <a:gd name="T133" fmla="*/ T132 w 1695"/>
              <a:gd name="T134" fmla="+- 0 5675 5551"/>
              <a:gd name="T135" fmla="*/ 5675 h 731"/>
              <a:gd name="T136" fmla="+- 0 16534 15081"/>
              <a:gd name="T137" fmla="*/ T136 w 1695"/>
              <a:gd name="T138" fmla="+- 0 5924 5551"/>
              <a:gd name="T139" fmla="*/ 5924 h 731"/>
              <a:gd name="T140" fmla="+- 0 16534 15081"/>
              <a:gd name="T141" fmla="*/ T140 w 1695"/>
              <a:gd name="T142" fmla="+- 0 6117 5551"/>
              <a:gd name="T143" fmla="*/ 6117 h 731"/>
              <a:gd name="T144" fmla="+- 0 16542 15081"/>
              <a:gd name="T145" fmla="*/ T144 w 1695"/>
              <a:gd name="T146" fmla="+- 0 6178 5551"/>
              <a:gd name="T147" fmla="*/ 6178 h 731"/>
              <a:gd name="T148" fmla="+- 0 16695 15081"/>
              <a:gd name="T149" fmla="*/ T148 w 1695"/>
              <a:gd name="T150" fmla="+- 0 5884 5551"/>
              <a:gd name="T151" fmla="*/ 5884 h 731"/>
              <a:gd name="T152" fmla="+- 0 16732 15081"/>
              <a:gd name="T153" fmla="*/ T152 w 1695"/>
              <a:gd name="T154" fmla="+- 0 5784 5551"/>
              <a:gd name="T155" fmla="*/ 5784 h 731"/>
              <a:gd name="T156" fmla="+- 0 16669 15081"/>
              <a:gd name="T157" fmla="*/ T156 w 1695"/>
              <a:gd name="T158" fmla="+- 0 5871 5551"/>
              <a:gd name="T159" fmla="*/ 5871 h 731"/>
              <a:gd name="T160" fmla="+- 0 16595 15081"/>
              <a:gd name="T161" fmla="*/ T160 w 1695"/>
              <a:gd name="T162" fmla="+- 0 5943 5551"/>
              <a:gd name="T163" fmla="*/ 5943 h 731"/>
              <a:gd name="T164" fmla="+- 0 16574 15081"/>
              <a:gd name="T165" fmla="*/ T164 w 1695"/>
              <a:gd name="T166" fmla="+- 0 6035 5551"/>
              <a:gd name="T167" fmla="*/ 6035 h 731"/>
              <a:gd name="T168" fmla="+- 0 16634 15081"/>
              <a:gd name="T169" fmla="*/ T168 w 1695"/>
              <a:gd name="T170" fmla="+- 0 6122 5551"/>
              <a:gd name="T171" fmla="*/ 6122 h 731"/>
              <a:gd name="T172" fmla="+- 0 16735 15081"/>
              <a:gd name="T173" fmla="*/ T172 w 1695"/>
              <a:gd name="T174" fmla="+- 0 6175 5551"/>
              <a:gd name="T175" fmla="*/ 6175 h 731"/>
              <a:gd name="T176" fmla="+- 0 16775 15081"/>
              <a:gd name="T177" fmla="*/ T176 w 1695"/>
              <a:gd name="T178" fmla="+- 0 6197 5551"/>
              <a:gd name="T179" fmla="*/ 6197 h 7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1695" h="731" extrusionOk="0">
                <a:moveTo>
                  <a:pt x="27" y="270"/>
                </a:moveTo>
                <a:cubicBezTo>
                  <a:pt x="48" y="297"/>
                  <a:pt x="59" y="316"/>
                  <a:pt x="56" y="352"/>
                </a:cubicBezTo>
                <a:cubicBezTo>
                  <a:pt x="51" y="419"/>
                  <a:pt x="26" y="480"/>
                  <a:pt x="13" y="545"/>
                </a:cubicBezTo>
                <a:cubicBezTo>
                  <a:pt x="3" y="593"/>
                  <a:pt x="-6" y="648"/>
                  <a:pt x="0" y="698"/>
                </a:cubicBezTo>
                <a:cubicBezTo>
                  <a:pt x="6" y="744"/>
                  <a:pt x="54" y="732"/>
                  <a:pt x="82" y="712"/>
                </a:cubicBezTo>
                <a:cubicBezTo>
                  <a:pt x="125" y="681"/>
                  <a:pt x="175" y="630"/>
                  <a:pt x="207" y="587"/>
                </a:cubicBezTo>
                <a:cubicBezTo>
                  <a:pt x="238" y="545"/>
                  <a:pt x="258" y="498"/>
                  <a:pt x="278" y="450"/>
                </a:cubicBezTo>
                <a:cubicBezTo>
                  <a:pt x="281" y="444"/>
                  <a:pt x="283" y="437"/>
                  <a:pt x="286" y="431"/>
                </a:cubicBezTo>
                <a:cubicBezTo>
                  <a:pt x="266" y="475"/>
                  <a:pt x="243" y="520"/>
                  <a:pt x="257" y="569"/>
                </a:cubicBezTo>
                <a:cubicBezTo>
                  <a:pt x="268" y="608"/>
                  <a:pt x="278" y="630"/>
                  <a:pt x="320" y="632"/>
                </a:cubicBezTo>
                <a:cubicBezTo>
                  <a:pt x="348" y="633"/>
                  <a:pt x="406" y="608"/>
                  <a:pt x="429" y="593"/>
                </a:cubicBezTo>
                <a:cubicBezTo>
                  <a:pt x="464" y="570"/>
                  <a:pt x="478" y="514"/>
                  <a:pt x="482" y="476"/>
                </a:cubicBezTo>
                <a:cubicBezTo>
                  <a:pt x="486" y="437"/>
                  <a:pt x="483" y="390"/>
                  <a:pt x="461" y="357"/>
                </a:cubicBezTo>
                <a:cubicBezTo>
                  <a:pt x="441" y="326"/>
                  <a:pt x="412" y="303"/>
                  <a:pt x="381" y="283"/>
                </a:cubicBezTo>
                <a:cubicBezTo>
                  <a:pt x="350" y="263"/>
                  <a:pt x="352" y="270"/>
                  <a:pt x="334" y="294"/>
                </a:cubicBezTo>
              </a:path>
              <a:path w="1695" h="731" extrusionOk="0">
                <a:moveTo>
                  <a:pt x="752" y="362"/>
                </a:moveTo>
                <a:cubicBezTo>
                  <a:pt x="723" y="396"/>
                  <a:pt x="702" y="426"/>
                  <a:pt x="683" y="466"/>
                </a:cubicBezTo>
                <a:cubicBezTo>
                  <a:pt x="670" y="494"/>
                  <a:pt x="650" y="533"/>
                  <a:pt x="667" y="564"/>
                </a:cubicBezTo>
                <a:cubicBezTo>
                  <a:pt x="688" y="603"/>
                  <a:pt x="711" y="589"/>
                  <a:pt x="744" y="585"/>
                </a:cubicBezTo>
                <a:cubicBezTo>
                  <a:pt x="786" y="580"/>
                  <a:pt x="808" y="576"/>
                  <a:pt x="836" y="542"/>
                </a:cubicBezTo>
                <a:cubicBezTo>
                  <a:pt x="864" y="508"/>
                  <a:pt x="872" y="466"/>
                  <a:pt x="868" y="423"/>
                </a:cubicBezTo>
                <a:cubicBezTo>
                  <a:pt x="864" y="384"/>
                  <a:pt x="841" y="356"/>
                  <a:pt x="813" y="331"/>
                </a:cubicBezTo>
                <a:cubicBezTo>
                  <a:pt x="791" y="311"/>
                  <a:pt x="764" y="286"/>
                  <a:pt x="749" y="325"/>
                </a:cubicBezTo>
                <a:cubicBezTo>
                  <a:pt x="748" y="331"/>
                  <a:pt x="747" y="338"/>
                  <a:pt x="746" y="344"/>
                </a:cubicBezTo>
              </a:path>
              <a:path w="1695" h="731" extrusionOk="0">
                <a:moveTo>
                  <a:pt x="1029" y="357"/>
                </a:moveTo>
                <a:cubicBezTo>
                  <a:pt x="1018" y="392"/>
                  <a:pt x="1016" y="427"/>
                  <a:pt x="1011" y="463"/>
                </a:cubicBezTo>
                <a:cubicBezTo>
                  <a:pt x="1006" y="499"/>
                  <a:pt x="1001" y="533"/>
                  <a:pt x="1003" y="569"/>
                </a:cubicBezTo>
                <a:cubicBezTo>
                  <a:pt x="1005" y="593"/>
                  <a:pt x="1010" y="615"/>
                  <a:pt x="1016" y="638"/>
                </a:cubicBezTo>
                <a:cubicBezTo>
                  <a:pt x="1035" y="596"/>
                  <a:pt x="1051" y="552"/>
                  <a:pt x="1072" y="511"/>
                </a:cubicBezTo>
                <a:cubicBezTo>
                  <a:pt x="1087" y="481"/>
                  <a:pt x="1103" y="451"/>
                  <a:pt x="1119" y="421"/>
                </a:cubicBezTo>
                <a:cubicBezTo>
                  <a:pt x="1135" y="392"/>
                  <a:pt x="1156" y="387"/>
                  <a:pt x="1186" y="384"/>
                </a:cubicBezTo>
              </a:path>
              <a:path w="1695" h="731" extrusionOk="0">
                <a:moveTo>
                  <a:pt x="1450" y="82"/>
                </a:moveTo>
                <a:cubicBezTo>
                  <a:pt x="1462" y="55"/>
                  <a:pt x="1473" y="27"/>
                  <a:pt x="1485" y="0"/>
                </a:cubicBezTo>
                <a:cubicBezTo>
                  <a:pt x="1485" y="42"/>
                  <a:pt x="1482" y="82"/>
                  <a:pt x="1477" y="124"/>
                </a:cubicBezTo>
                <a:cubicBezTo>
                  <a:pt x="1467" y="207"/>
                  <a:pt x="1457" y="289"/>
                  <a:pt x="1453" y="373"/>
                </a:cubicBezTo>
                <a:cubicBezTo>
                  <a:pt x="1450" y="438"/>
                  <a:pt x="1449" y="501"/>
                  <a:pt x="1453" y="566"/>
                </a:cubicBezTo>
                <a:cubicBezTo>
                  <a:pt x="1455" y="598"/>
                  <a:pt x="1455" y="607"/>
                  <a:pt x="1461" y="627"/>
                </a:cubicBezTo>
              </a:path>
              <a:path w="1695" h="731" extrusionOk="0">
                <a:moveTo>
                  <a:pt x="1614" y="333"/>
                </a:moveTo>
                <a:cubicBezTo>
                  <a:pt x="1626" y="299"/>
                  <a:pt x="1637" y="266"/>
                  <a:pt x="1651" y="233"/>
                </a:cubicBezTo>
                <a:cubicBezTo>
                  <a:pt x="1630" y="263"/>
                  <a:pt x="1613" y="294"/>
                  <a:pt x="1588" y="320"/>
                </a:cubicBezTo>
                <a:cubicBezTo>
                  <a:pt x="1564" y="345"/>
                  <a:pt x="1537" y="367"/>
                  <a:pt x="1514" y="392"/>
                </a:cubicBezTo>
                <a:cubicBezTo>
                  <a:pt x="1490" y="418"/>
                  <a:pt x="1487" y="450"/>
                  <a:pt x="1493" y="484"/>
                </a:cubicBezTo>
                <a:cubicBezTo>
                  <a:pt x="1500" y="523"/>
                  <a:pt x="1522" y="548"/>
                  <a:pt x="1553" y="571"/>
                </a:cubicBezTo>
                <a:cubicBezTo>
                  <a:pt x="1583" y="593"/>
                  <a:pt x="1621" y="606"/>
                  <a:pt x="1654" y="624"/>
                </a:cubicBezTo>
                <a:cubicBezTo>
                  <a:pt x="1674" y="635"/>
                  <a:pt x="1681" y="638"/>
                  <a:pt x="1694" y="646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42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10413" y="2193925"/>
            <a:ext cx="582612" cy="301625"/>
          </a:xfrm>
          <a:custGeom>
            <a:avLst/>
            <a:gdLst>
              <a:gd name="T0" fmla="+- 0 19965 19751"/>
              <a:gd name="T1" fmla="*/ T0 w 1620"/>
              <a:gd name="T2" fmla="+- 0 6175 6093"/>
              <a:gd name="T3" fmla="*/ 6175 h 840"/>
              <a:gd name="T4" fmla="+- 0 19939 19751"/>
              <a:gd name="T5" fmla="*/ T4 w 1620"/>
              <a:gd name="T6" fmla="+- 0 6109 6093"/>
              <a:gd name="T7" fmla="*/ 6109 h 840"/>
              <a:gd name="T8" fmla="+- 0 19828 19751"/>
              <a:gd name="T9" fmla="*/ T8 w 1620"/>
              <a:gd name="T10" fmla="+- 0 6133 6093"/>
              <a:gd name="T11" fmla="*/ 6133 h 840"/>
              <a:gd name="T12" fmla="+- 0 19756 19751"/>
              <a:gd name="T13" fmla="*/ T12 w 1620"/>
              <a:gd name="T14" fmla="+- 0 6220 6093"/>
              <a:gd name="T15" fmla="*/ 6220 h 840"/>
              <a:gd name="T16" fmla="+- 0 19751 19751"/>
              <a:gd name="T17" fmla="*/ T16 w 1620"/>
              <a:gd name="T18" fmla="+- 0 6239 6093"/>
              <a:gd name="T19" fmla="*/ 6239 h 840"/>
              <a:gd name="T20" fmla="+- 0 19854 19751"/>
              <a:gd name="T21" fmla="*/ T20 w 1620"/>
              <a:gd name="T22" fmla="+- 0 6239 6093"/>
              <a:gd name="T23" fmla="*/ 6239 h 840"/>
              <a:gd name="T24" fmla="+- 0 19918 19751"/>
              <a:gd name="T25" fmla="*/ T24 w 1620"/>
              <a:gd name="T26" fmla="+- 0 6173 6093"/>
              <a:gd name="T27" fmla="*/ 6173 h 840"/>
              <a:gd name="T28" fmla="+- 0 19926 19751"/>
              <a:gd name="T29" fmla="*/ T28 w 1620"/>
              <a:gd name="T30" fmla="+- 0 6154 6093"/>
              <a:gd name="T31" fmla="*/ 6154 h 840"/>
              <a:gd name="T32" fmla="+- 0 19952 19751"/>
              <a:gd name="T33" fmla="*/ T32 w 1620"/>
              <a:gd name="T34" fmla="+- 0 6321 6093"/>
              <a:gd name="T35" fmla="*/ 6321 h 840"/>
              <a:gd name="T36" fmla="+- 0 19987 19751"/>
              <a:gd name="T37" fmla="*/ T36 w 1620"/>
              <a:gd name="T38" fmla="+- 0 6691 6093"/>
              <a:gd name="T39" fmla="*/ 6691 h 840"/>
              <a:gd name="T40" fmla="+- 0 19987 19751"/>
              <a:gd name="T41" fmla="*/ T40 w 1620"/>
              <a:gd name="T42" fmla="+- 0 6892 6093"/>
              <a:gd name="T43" fmla="*/ 6892 h 840"/>
              <a:gd name="T44" fmla="+- 0 19907 19751"/>
              <a:gd name="T45" fmla="*/ T44 w 1620"/>
              <a:gd name="T46" fmla="+- 0 6924 6093"/>
              <a:gd name="T47" fmla="*/ 6924 h 840"/>
              <a:gd name="T48" fmla="+- 0 19801 19751"/>
              <a:gd name="T49" fmla="*/ T48 w 1620"/>
              <a:gd name="T50" fmla="+- 0 6829 6093"/>
              <a:gd name="T51" fmla="*/ 6829 h 840"/>
              <a:gd name="T52" fmla="+- 0 19772 19751"/>
              <a:gd name="T53" fmla="*/ T52 w 1620"/>
              <a:gd name="T54" fmla="+- 0 6726 6093"/>
              <a:gd name="T55" fmla="*/ 6726 h 840"/>
              <a:gd name="T56" fmla="+- 0 20159 19751"/>
              <a:gd name="T57" fmla="*/ T56 w 1620"/>
              <a:gd name="T58" fmla="+- 0 6093 6093"/>
              <a:gd name="T59" fmla="*/ 6093 h 840"/>
              <a:gd name="T60" fmla="+- 0 20167 19751"/>
              <a:gd name="T61" fmla="*/ T60 w 1620"/>
              <a:gd name="T62" fmla="+- 0 6273 6093"/>
              <a:gd name="T63" fmla="*/ 6273 h 840"/>
              <a:gd name="T64" fmla="+- 0 20172 19751"/>
              <a:gd name="T65" fmla="*/ T64 w 1620"/>
              <a:gd name="T66" fmla="+- 0 6382 6093"/>
              <a:gd name="T67" fmla="*/ 6382 h 840"/>
              <a:gd name="T68" fmla="+- 0 20172 19751"/>
              <a:gd name="T69" fmla="*/ T68 w 1620"/>
              <a:gd name="T70" fmla="+- 0 6257 6093"/>
              <a:gd name="T71" fmla="*/ 6257 h 840"/>
              <a:gd name="T72" fmla="+- 0 20212 19751"/>
              <a:gd name="T73" fmla="*/ T72 w 1620"/>
              <a:gd name="T74" fmla="+- 0 6146 6093"/>
              <a:gd name="T75" fmla="*/ 6146 h 840"/>
              <a:gd name="T76" fmla="+- 0 20294 19751"/>
              <a:gd name="T77" fmla="*/ T76 w 1620"/>
              <a:gd name="T78" fmla="+- 0 6104 6093"/>
              <a:gd name="T79" fmla="*/ 6104 h 840"/>
              <a:gd name="T80" fmla="+- 0 20370 19751"/>
              <a:gd name="T81" fmla="*/ T80 w 1620"/>
              <a:gd name="T82" fmla="+- 0 6117 6093"/>
              <a:gd name="T83" fmla="*/ 6117 h 840"/>
              <a:gd name="T84" fmla="+- 0 20688 19751"/>
              <a:gd name="T85" fmla="*/ T84 w 1620"/>
              <a:gd name="T86" fmla="+- 0 6136 6093"/>
              <a:gd name="T87" fmla="*/ 6136 h 840"/>
              <a:gd name="T88" fmla="+- 0 20608 19751"/>
              <a:gd name="T89" fmla="*/ T88 w 1620"/>
              <a:gd name="T90" fmla="+- 0 6117 6093"/>
              <a:gd name="T91" fmla="*/ 6117 h 840"/>
              <a:gd name="T92" fmla="+- 0 20497 19751"/>
              <a:gd name="T93" fmla="*/ T92 w 1620"/>
              <a:gd name="T94" fmla="+- 0 6210 6093"/>
              <a:gd name="T95" fmla="*/ 6210 h 840"/>
              <a:gd name="T96" fmla="+- 0 20434 19751"/>
              <a:gd name="T97" fmla="*/ T96 w 1620"/>
              <a:gd name="T98" fmla="+- 0 6384 6093"/>
              <a:gd name="T99" fmla="*/ 6384 h 840"/>
              <a:gd name="T100" fmla="+- 0 20513 19751"/>
              <a:gd name="T101" fmla="*/ T100 w 1620"/>
              <a:gd name="T102" fmla="+- 0 6406 6093"/>
              <a:gd name="T103" fmla="*/ 6406 h 840"/>
              <a:gd name="T104" fmla="+- 0 20582 19751"/>
              <a:gd name="T105" fmla="*/ T104 w 1620"/>
              <a:gd name="T106" fmla="+- 0 6308 6093"/>
              <a:gd name="T107" fmla="*/ 6308 h 840"/>
              <a:gd name="T108" fmla="+- 0 20603 19751"/>
              <a:gd name="T109" fmla="*/ T108 w 1620"/>
              <a:gd name="T110" fmla="+- 0 6223 6093"/>
              <a:gd name="T111" fmla="*/ 6223 h 840"/>
              <a:gd name="T112" fmla="+- 0 20619 19751"/>
              <a:gd name="T113" fmla="*/ T112 w 1620"/>
              <a:gd name="T114" fmla="+- 0 6318 6093"/>
              <a:gd name="T115" fmla="*/ 6318 h 840"/>
              <a:gd name="T116" fmla="+- 0 20709 19751"/>
              <a:gd name="T117" fmla="*/ T116 w 1620"/>
              <a:gd name="T118" fmla="+- 0 6353 6093"/>
              <a:gd name="T119" fmla="*/ 6353 h 840"/>
              <a:gd name="T120" fmla="+- 0 20791 19751"/>
              <a:gd name="T121" fmla="*/ T120 w 1620"/>
              <a:gd name="T122" fmla="+- 0 6339 6093"/>
              <a:gd name="T123" fmla="*/ 6339 h 840"/>
              <a:gd name="T124" fmla="+- 0 20929 19751"/>
              <a:gd name="T125" fmla="*/ T124 w 1620"/>
              <a:gd name="T126" fmla="+- 0 6128 6093"/>
              <a:gd name="T127" fmla="*/ 6128 h 840"/>
              <a:gd name="T128" fmla="+- 0 20923 19751"/>
              <a:gd name="T129" fmla="*/ T128 w 1620"/>
              <a:gd name="T130" fmla="+- 0 6255 6093"/>
              <a:gd name="T131" fmla="*/ 6255 h 840"/>
              <a:gd name="T132" fmla="+- 0 20950 19751"/>
              <a:gd name="T133" fmla="*/ T132 w 1620"/>
              <a:gd name="T134" fmla="+- 0 6355 6093"/>
              <a:gd name="T135" fmla="*/ 6355 h 840"/>
              <a:gd name="T136" fmla="+- 0 20981 19751"/>
              <a:gd name="T137" fmla="*/ T136 w 1620"/>
              <a:gd name="T138" fmla="+- 0 6242 6093"/>
              <a:gd name="T139" fmla="*/ 6242 h 840"/>
              <a:gd name="T140" fmla="+- 0 21019 19751"/>
              <a:gd name="T141" fmla="*/ T140 w 1620"/>
              <a:gd name="T142" fmla="+- 0 6181 6093"/>
              <a:gd name="T143" fmla="*/ 6181 h 840"/>
              <a:gd name="T144" fmla="+- 0 21063 19751"/>
              <a:gd name="T145" fmla="*/ T144 w 1620"/>
              <a:gd name="T146" fmla="+- 0 6199 6093"/>
              <a:gd name="T147" fmla="*/ 6199 h 840"/>
              <a:gd name="T148" fmla="+- 0 21249 19751"/>
              <a:gd name="T149" fmla="*/ T148 w 1620"/>
              <a:gd name="T150" fmla="+- 0 6128 6093"/>
              <a:gd name="T151" fmla="*/ 6128 h 840"/>
              <a:gd name="T152" fmla="+- 0 21233 19751"/>
              <a:gd name="T153" fmla="*/ T152 w 1620"/>
              <a:gd name="T154" fmla="+- 0 6234 6093"/>
              <a:gd name="T155" fmla="*/ 6234 h 840"/>
              <a:gd name="T156" fmla="+- 0 21241 19751"/>
              <a:gd name="T157" fmla="*/ T156 w 1620"/>
              <a:gd name="T158" fmla="+- 0 6326 6093"/>
              <a:gd name="T159" fmla="*/ 6326 h 840"/>
              <a:gd name="T160" fmla="+- 0 21349 19751"/>
              <a:gd name="T161" fmla="*/ T160 w 1620"/>
              <a:gd name="T162" fmla="+- 0 6345 6093"/>
              <a:gd name="T163" fmla="*/ 6345 h 840"/>
              <a:gd name="T164" fmla="+- 0 21370 19751"/>
              <a:gd name="T165" fmla="*/ T164 w 1620"/>
              <a:gd name="T166" fmla="+- 0 6334 6093"/>
              <a:gd name="T167" fmla="*/ 6334 h 8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</a:cxnLst>
            <a:rect l="0" t="0" r="r" b="b"/>
            <a:pathLst>
              <a:path w="1620" h="840" extrusionOk="0">
                <a:moveTo>
                  <a:pt x="214" y="82"/>
                </a:moveTo>
                <a:cubicBezTo>
                  <a:pt x="207" y="49"/>
                  <a:pt x="213" y="35"/>
                  <a:pt x="188" y="16"/>
                </a:cubicBezTo>
                <a:cubicBezTo>
                  <a:pt x="153" y="23"/>
                  <a:pt x="109" y="24"/>
                  <a:pt x="77" y="40"/>
                </a:cubicBezTo>
                <a:cubicBezTo>
                  <a:pt x="41" y="58"/>
                  <a:pt x="18" y="90"/>
                  <a:pt x="5" y="127"/>
                </a:cubicBezTo>
                <a:cubicBezTo>
                  <a:pt x="3" y="133"/>
                  <a:pt x="2" y="140"/>
                  <a:pt x="0" y="146"/>
                </a:cubicBezTo>
                <a:cubicBezTo>
                  <a:pt x="36" y="156"/>
                  <a:pt x="67" y="161"/>
                  <a:pt x="103" y="146"/>
                </a:cubicBezTo>
                <a:cubicBezTo>
                  <a:pt x="134" y="133"/>
                  <a:pt x="153" y="109"/>
                  <a:pt x="167" y="80"/>
                </a:cubicBezTo>
                <a:cubicBezTo>
                  <a:pt x="170" y="74"/>
                  <a:pt x="172" y="67"/>
                  <a:pt x="175" y="61"/>
                </a:cubicBezTo>
                <a:cubicBezTo>
                  <a:pt x="191" y="116"/>
                  <a:pt x="195" y="171"/>
                  <a:pt x="201" y="228"/>
                </a:cubicBezTo>
                <a:cubicBezTo>
                  <a:pt x="214" y="351"/>
                  <a:pt x="227" y="474"/>
                  <a:pt x="236" y="598"/>
                </a:cubicBezTo>
                <a:cubicBezTo>
                  <a:pt x="241" y="662"/>
                  <a:pt x="251" y="735"/>
                  <a:pt x="236" y="799"/>
                </a:cubicBezTo>
                <a:cubicBezTo>
                  <a:pt x="226" y="842"/>
                  <a:pt x="195" y="849"/>
                  <a:pt x="156" y="831"/>
                </a:cubicBezTo>
                <a:cubicBezTo>
                  <a:pt x="112" y="810"/>
                  <a:pt x="75" y="776"/>
                  <a:pt x="50" y="736"/>
                </a:cubicBezTo>
                <a:cubicBezTo>
                  <a:pt x="30" y="704"/>
                  <a:pt x="27" y="670"/>
                  <a:pt x="21" y="633"/>
                </a:cubicBezTo>
              </a:path>
              <a:path w="1620" h="840" extrusionOk="0">
                <a:moveTo>
                  <a:pt x="408" y="0"/>
                </a:moveTo>
                <a:cubicBezTo>
                  <a:pt x="418" y="60"/>
                  <a:pt x="416" y="119"/>
                  <a:pt x="416" y="180"/>
                </a:cubicBezTo>
                <a:cubicBezTo>
                  <a:pt x="416" y="216"/>
                  <a:pt x="417" y="253"/>
                  <a:pt x="421" y="289"/>
                </a:cubicBezTo>
                <a:cubicBezTo>
                  <a:pt x="421" y="247"/>
                  <a:pt x="417" y="207"/>
                  <a:pt x="421" y="164"/>
                </a:cubicBezTo>
                <a:cubicBezTo>
                  <a:pt x="425" y="121"/>
                  <a:pt x="429" y="80"/>
                  <a:pt x="461" y="53"/>
                </a:cubicBezTo>
                <a:cubicBezTo>
                  <a:pt x="483" y="35"/>
                  <a:pt x="517" y="21"/>
                  <a:pt x="543" y="11"/>
                </a:cubicBezTo>
                <a:cubicBezTo>
                  <a:pt x="572" y="0"/>
                  <a:pt x="593" y="13"/>
                  <a:pt x="619" y="24"/>
                </a:cubicBezTo>
              </a:path>
              <a:path w="1620" h="840" extrusionOk="0">
                <a:moveTo>
                  <a:pt x="937" y="43"/>
                </a:moveTo>
                <a:cubicBezTo>
                  <a:pt x="913" y="34"/>
                  <a:pt x="882" y="23"/>
                  <a:pt x="857" y="24"/>
                </a:cubicBezTo>
                <a:cubicBezTo>
                  <a:pt x="814" y="25"/>
                  <a:pt x="767" y="86"/>
                  <a:pt x="746" y="117"/>
                </a:cubicBezTo>
                <a:cubicBezTo>
                  <a:pt x="718" y="159"/>
                  <a:pt x="674" y="237"/>
                  <a:pt x="683" y="291"/>
                </a:cubicBezTo>
                <a:cubicBezTo>
                  <a:pt x="689" y="327"/>
                  <a:pt x="737" y="324"/>
                  <a:pt x="762" y="313"/>
                </a:cubicBezTo>
                <a:cubicBezTo>
                  <a:pt x="797" y="298"/>
                  <a:pt x="819" y="249"/>
                  <a:pt x="831" y="215"/>
                </a:cubicBezTo>
                <a:cubicBezTo>
                  <a:pt x="840" y="188"/>
                  <a:pt x="846" y="158"/>
                  <a:pt x="852" y="130"/>
                </a:cubicBezTo>
                <a:cubicBezTo>
                  <a:pt x="849" y="160"/>
                  <a:pt x="844" y="201"/>
                  <a:pt x="868" y="225"/>
                </a:cubicBezTo>
                <a:cubicBezTo>
                  <a:pt x="890" y="248"/>
                  <a:pt x="928" y="256"/>
                  <a:pt x="958" y="260"/>
                </a:cubicBezTo>
                <a:cubicBezTo>
                  <a:pt x="990" y="264"/>
                  <a:pt x="1012" y="259"/>
                  <a:pt x="1040" y="246"/>
                </a:cubicBezTo>
              </a:path>
              <a:path w="1620" h="840" extrusionOk="0">
                <a:moveTo>
                  <a:pt x="1178" y="35"/>
                </a:moveTo>
                <a:cubicBezTo>
                  <a:pt x="1172" y="76"/>
                  <a:pt x="1168" y="120"/>
                  <a:pt x="1172" y="162"/>
                </a:cubicBezTo>
                <a:cubicBezTo>
                  <a:pt x="1176" y="196"/>
                  <a:pt x="1187" y="230"/>
                  <a:pt x="1199" y="262"/>
                </a:cubicBezTo>
                <a:cubicBezTo>
                  <a:pt x="1216" y="222"/>
                  <a:pt x="1223" y="191"/>
                  <a:pt x="1230" y="149"/>
                </a:cubicBezTo>
                <a:cubicBezTo>
                  <a:pt x="1235" y="119"/>
                  <a:pt x="1237" y="83"/>
                  <a:pt x="1268" y="88"/>
                </a:cubicBezTo>
                <a:cubicBezTo>
                  <a:pt x="1290" y="96"/>
                  <a:pt x="1298" y="99"/>
                  <a:pt x="1312" y="106"/>
                </a:cubicBezTo>
              </a:path>
              <a:path w="1620" h="840" extrusionOk="0">
                <a:moveTo>
                  <a:pt x="1498" y="35"/>
                </a:moveTo>
                <a:cubicBezTo>
                  <a:pt x="1490" y="71"/>
                  <a:pt x="1486" y="105"/>
                  <a:pt x="1482" y="141"/>
                </a:cubicBezTo>
                <a:cubicBezTo>
                  <a:pt x="1480" y="161"/>
                  <a:pt x="1473" y="216"/>
                  <a:pt x="1490" y="233"/>
                </a:cubicBezTo>
                <a:cubicBezTo>
                  <a:pt x="1513" y="256"/>
                  <a:pt x="1568" y="260"/>
                  <a:pt x="1598" y="252"/>
                </a:cubicBezTo>
                <a:cubicBezTo>
                  <a:pt x="1605" y="248"/>
                  <a:pt x="1612" y="245"/>
                  <a:pt x="1619" y="241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43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50925" y="2830513"/>
            <a:ext cx="236538" cy="252412"/>
          </a:xfrm>
          <a:custGeom>
            <a:avLst/>
            <a:gdLst>
              <a:gd name="T0" fmla="+- 0 2926 2918"/>
              <a:gd name="T1" fmla="*/ T0 w 658"/>
              <a:gd name="T2" fmla="+- 0 8234 7863"/>
              <a:gd name="T3" fmla="*/ 8234 h 700"/>
              <a:gd name="T4" fmla="+- 0 2922 2918"/>
              <a:gd name="T5" fmla="*/ T4 w 658"/>
              <a:gd name="T6" fmla="+- 0 8279 7863"/>
              <a:gd name="T7" fmla="*/ 8279 h 700"/>
              <a:gd name="T8" fmla="+- 0 2923 2918"/>
              <a:gd name="T9" fmla="*/ T8 w 658"/>
              <a:gd name="T10" fmla="+- 0 8324 7863"/>
              <a:gd name="T11" fmla="*/ 8324 h 700"/>
              <a:gd name="T12" fmla="+- 0 2921 2918"/>
              <a:gd name="T13" fmla="*/ T12 w 658"/>
              <a:gd name="T14" fmla="+- 0 8369 7863"/>
              <a:gd name="T15" fmla="*/ 8369 h 700"/>
              <a:gd name="T16" fmla="+- 0 2919 2918"/>
              <a:gd name="T17" fmla="*/ T16 w 658"/>
              <a:gd name="T18" fmla="+- 0 8420 7863"/>
              <a:gd name="T19" fmla="*/ 8420 h 700"/>
              <a:gd name="T20" fmla="+- 0 2922 2918"/>
              <a:gd name="T21" fmla="*/ T20 w 658"/>
              <a:gd name="T22" fmla="+- 0 8467 7863"/>
              <a:gd name="T23" fmla="*/ 8467 h 700"/>
              <a:gd name="T24" fmla="+- 0 2934 2918"/>
              <a:gd name="T25" fmla="*/ T24 w 658"/>
              <a:gd name="T26" fmla="+- 0 8517 7863"/>
              <a:gd name="T27" fmla="*/ 8517 h 700"/>
              <a:gd name="T28" fmla="+- 0 2940 2918"/>
              <a:gd name="T29" fmla="*/ T28 w 658"/>
              <a:gd name="T30" fmla="+- 0 8540 7863"/>
              <a:gd name="T31" fmla="*/ 8540 h 700"/>
              <a:gd name="T32" fmla="+- 0 2942 2918"/>
              <a:gd name="T33" fmla="*/ T32 w 658"/>
              <a:gd name="T34" fmla="+- 0 8547 7863"/>
              <a:gd name="T35" fmla="*/ 8547 h 700"/>
              <a:gd name="T36" fmla="+- 0 2947 2918"/>
              <a:gd name="T37" fmla="*/ T36 w 658"/>
              <a:gd name="T38" fmla="+- 0 8562 7863"/>
              <a:gd name="T39" fmla="*/ 8562 h 700"/>
              <a:gd name="T40" fmla="+- 0 3008 2918"/>
              <a:gd name="T41" fmla="*/ T40 w 658"/>
              <a:gd name="T42" fmla="+- 0 8555 7863"/>
              <a:gd name="T43" fmla="*/ 8555 h 700"/>
              <a:gd name="T44" fmla="+- 0 3038 2918"/>
              <a:gd name="T45" fmla="*/ T44 w 658"/>
              <a:gd name="T46" fmla="+- 0 8523 7863"/>
              <a:gd name="T47" fmla="*/ 8523 h 700"/>
              <a:gd name="T48" fmla="+- 0 3080 2918"/>
              <a:gd name="T49" fmla="*/ T48 w 658"/>
              <a:gd name="T50" fmla="+- 0 8477 7863"/>
              <a:gd name="T51" fmla="*/ 8477 h 700"/>
              <a:gd name="T52" fmla="+- 0 3153 2918"/>
              <a:gd name="T53" fmla="*/ T52 w 658"/>
              <a:gd name="T54" fmla="+- 0 8396 7863"/>
              <a:gd name="T55" fmla="*/ 8396 h 700"/>
              <a:gd name="T56" fmla="+- 0 3216 2918"/>
              <a:gd name="T57" fmla="*/ T56 w 658"/>
              <a:gd name="T58" fmla="+- 0 8313 7863"/>
              <a:gd name="T59" fmla="*/ 8313 h 700"/>
              <a:gd name="T60" fmla="+- 0 3278 2918"/>
              <a:gd name="T61" fmla="*/ T60 w 658"/>
              <a:gd name="T62" fmla="+- 0 8223 7863"/>
              <a:gd name="T63" fmla="*/ 8223 h 700"/>
              <a:gd name="T64" fmla="+- 0 3349 2918"/>
              <a:gd name="T65" fmla="*/ T64 w 658"/>
              <a:gd name="T66" fmla="+- 0 8120 7863"/>
              <a:gd name="T67" fmla="*/ 8120 h 700"/>
              <a:gd name="T68" fmla="+- 0 3423 2918"/>
              <a:gd name="T69" fmla="*/ T68 w 658"/>
              <a:gd name="T70" fmla="+- 0 8023 7863"/>
              <a:gd name="T71" fmla="*/ 8023 h 700"/>
              <a:gd name="T72" fmla="+- 0 3506 2918"/>
              <a:gd name="T73" fmla="*/ T72 w 658"/>
              <a:gd name="T74" fmla="+- 0 7930 7863"/>
              <a:gd name="T75" fmla="*/ 7930 h 700"/>
              <a:gd name="T76" fmla="+- 0 3538 2918"/>
              <a:gd name="T77" fmla="*/ T76 w 658"/>
              <a:gd name="T78" fmla="+- 0 7894 7863"/>
              <a:gd name="T79" fmla="*/ 7894 h 700"/>
              <a:gd name="T80" fmla="+- 0 3549 2918"/>
              <a:gd name="T81" fmla="*/ T80 w 658"/>
              <a:gd name="T82" fmla="+- 0 7882 7863"/>
              <a:gd name="T83" fmla="*/ 7882 h 700"/>
              <a:gd name="T84" fmla="+- 0 3575 2918"/>
              <a:gd name="T85" fmla="*/ T84 w 658"/>
              <a:gd name="T86" fmla="+- 0 7863 7863"/>
              <a:gd name="T87" fmla="*/ 7863 h 7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658" h="700" extrusionOk="0">
                <a:moveTo>
                  <a:pt x="8" y="371"/>
                </a:moveTo>
                <a:cubicBezTo>
                  <a:pt x="4" y="416"/>
                  <a:pt x="5" y="461"/>
                  <a:pt x="3" y="506"/>
                </a:cubicBezTo>
                <a:cubicBezTo>
                  <a:pt x="1" y="557"/>
                  <a:pt x="4" y="604"/>
                  <a:pt x="16" y="654"/>
                </a:cubicBezTo>
                <a:cubicBezTo>
                  <a:pt x="22" y="677"/>
                  <a:pt x="24" y="684"/>
                  <a:pt x="29" y="699"/>
                </a:cubicBezTo>
                <a:cubicBezTo>
                  <a:pt x="90" y="692"/>
                  <a:pt x="120" y="660"/>
                  <a:pt x="162" y="614"/>
                </a:cubicBezTo>
                <a:cubicBezTo>
                  <a:pt x="235" y="533"/>
                  <a:pt x="298" y="450"/>
                  <a:pt x="360" y="360"/>
                </a:cubicBezTo>
                <a:cubicBezTo>
                  <a:pt x="431" y="257"/>
                  <a:pt x="505" y="160"/>
                  <a:pt x="588" y="67"/>
                </a:cubicBezTo>
                <a:cubicBezTo>
                  <a:pt x="620" y="31"/>
                  <a:pt x="631" y="19"/>
                  <a:pt x="657" y="0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44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53275" y="2133600"/>
            <a:ext cx="857250" cy="722313"/>
          </a:xfrm>
          <a:custGeom>
            <a:avLst/>
            <a:gdLst>
              <a:gd name="T0" fmla="+- 0 21598 19870"/>
              <a:gd name="T1" fmla="*/ T0 w 2382"/>
              <a:gd name="T2" fmla="+- 0 6080 5927"/>
              <a:gd name="T3" fmla="*/ 6080 h 2004"/>
              <a:gd name="T4" fmla="+- 0 21603 19870"/>
              <a:gd name="T5" fmla="*/ T4 w 2382"/>
              <a:gd name="T6" fmla="+- 0 6371 5927"/>
              <a:gd name="T7" fmla="*/ 6371 h 2004"/>
              <a:gd name="T8" fmla="+- 0 21458 19870"/>
              <a:gd name="T9" fmla="*/ T8 w 2382"/>
              <a:gd name="T10" fmla="+- 0 6130 5927"/>
              <a:gd name="T11" fmla="*/ 6130 h 2004"/>
              <a:gd name="T12" fmla="+- 0 21741 19870"/>
              <a:gd name="T13" fmla="*/ T12 w 2382"/>
              <a:gd name="T14" fmla="+- 0 6130 5927"/>
              <a:gd name="T15" fmla="*/ 6130 h 2004"/>
              <a:gd name="T16" fmla="+- 0 21833 19870"/>
              <a:gd name="T17" fmla="*/ T16 w 2382"/>
              <a:gd name="T18" fmla="+- 0 6218 5927"/>
              <a:gd name="T19" fmla="*/ 6218 h 2004"/>
              <a:gd name="T20" fmla="+- 0 21934 19870"/>
              <a:gd name="T21" fmla="*/ T20 w 2382"/>
              <a:gd name="T22" fmla="+- 0 6347 5927"/>
              <a:gd name="T23" fmla="*/ 6347 h 2004"/>
              <a:gd name="T24" fmla="+- 0 22040 19870"/>
              <a:gd name="T25" fmla="*/ T24 w 2382"/>
              <a:gd name="T26" fmla="+- 0 6199 5927"/>
              <a:gd name="T27" fmla="*/ 6199 h 2004"/>
              <a:gd name="T28" fmla="+- 0 22027 19870"/>
              <a:gd name="T29" fmla="*/ T28 w 2382"/>
              <a:gd name="T30" fmla="+- 0 6324 5927"/>
              <a:gd name="T31" fmla="*/ 6324 h 2004"/>
              <a:gd name="T32" fmla="+- 0 22037 19870"/>
              <a:gd name="T33" fmla="*/ T32 w 2382"/>
              <a:gd name="T34" fmla="+- 0 6877 5927"/>
              <a:gd name="T35" fmla="*/ 6877 h 2004"/>
              <a:gd name="T36" fmla="+- 0 21992 19870"/>
              <a:gd name="T37" fmla="*/ T36 w 2382"/>
              <a:gd name="T38" fmla="+- 0 6734 5927"/>
              <a:gd name="T39" fmla="*/ 6734 h 2004"/>
              <a:gd name="T40" fmla="+- 0 22251 19870"/>
              <a:gd name="T41" fmla="*/ T40 w 2382"/>
              <a:gd name="T42" fmla="+- 0 6609 5927"/>
              <a:gd name="T43" fmla="*/ 6609 h 2004"/>
              <a:gd name="T44" fmla="+- 0 19968 19870"/>
              <a:gd name="T45" fmla="*/ T44 w 2382"/>
              <a:gd name="T46" fmla="+- 0 7374 5927"/>
              <a:gd name="T47" fmla="*/ 7374 h 2004"/>
              <a:gd name="T48" fmla="+- 0 20124 19870"/>
              <a:gd name="T49" fmla="*/ T48 w 2382"/>
              <a:gd name="T50" fmla="+- 0 7490 5927"/>
              <a:gd name="T51" fmla="*/ 7490 h 2004"/>
              <a:gd name="T52" fmla="+- 0 19952 19870"/>
              <a:gd name="T53" fmla="*/ T52 w 2382"/>
              <a:gd name="T54" fmla="+- 0 7564 5927"/>
              <a:gd name="T55" fmla="*/ 7564 h 2004"/>
              <a:gd name="T56" fmla="+- 0 19902 19870"/>
              <a:gd name="T57" fmla="*/ T56 w 2382"/>
              <a:gd name="T58" fmla="+- 0 7287 5927"/>
              <a:gd name="T59" fmla="*/ 7287 h 2004"/>
              <a:gd name="T60" fmla="+- 0 20045 19870"/>
              <a:gd name="T61" fmla="*/ T60 w 2382"/>
              <a:gd name="T62" fmla="+- 0 7202 5927"/>
              <a:gd name="T63" fmla="*/ 7202 h 2004"/>
              <a:gd name="T64" fmla="+- 0 20333 19870"/>
              <a:gd name="T65" fmla="*/ T64 w 2382"/>
              <a:gd name="T66" fmla="+- 0 7406 5927"/>
              <a:gd name="T67" fmla="*/ 7406 h 2004"/>
              <a:gd name="T68" fmla="+- 0 20362 19870"/>
              <a:gd name="T69" fmla="*/ T68 w 2382"/>
              <a:gd name="T70" fmla="+- 0 7869 5927"/>
              <a:gd name="T71" fmla="*/ 7869 h 2004"/>
              <a:gd name="T72" fmla="+- 0 20344 19870"/>
              <a:gd name="T73" fmla="*/ T72 w 2382"/>
              <a:gd name="T74" fmla="+- 0 7773 5927"/>
              <a:gd name="T75" fmla="*/ 7773 h 2004"/>
              <a:gd name="T76" fmla="+- 0 20283 19870"/>
              <a:gd name="T77" fmla="*/ T76 w 2382"/>
              <a:gd name="T78" fmla="+- 0 7400 5927"/>
              <a:gd name="T79" fmla="*/ 7400 h 2004"/>
              <a:gd name="T80" fmla="+- 0 20405 19870"/>
              <a:gd name="T81" fmla="*/ T80 w 2382"/>
              <a:gd name="T82" fmla="+- 0 7218 5927"/>
              <a:gd name="T83" fmla="*/ 7218 h 2004"/>
              <a:gd name="T84" fmla="+- 0 20542 19870"/>
              <a:gd name="T85" fmla="*/ T84 w 2382"/>
              <a:gd name="T86" fmla="+- 0 7342 5927"/>
              <a:gd name="T87" fmla="*/ 7342 h 2004"/>
              <a:gd name="T88" fmla="+- 0 20384 19870"/>
              <a:gd name="T89" fmla="*/ T88 w 2382"/>
              <a:gd name="T90" fmla="+- 0 7501 5927"/>
              <a:gd name="T91" fmla="*/ 7501 h 2004"/>
              <a:gd name="T92" fmla="+- 0 20730 19870"/>
              <a:gd name="T93" fmla="*/ T92 w 2382"/>
              <a:gd name="T94" fmla="+- 0 7358 5927"/>
              <a:gd name="T95" fmla="*/ 7358 h 2004"/>
              <a:gd name="T96" fmla="+- 0 20738 19870"/>
              <a:gd name="T97" fmla="*/ T96 w 2382"/>
              <a:gd name="T98" fmla="+- 0 7512 5927"/>
              <a:gd name="T99" fmla="*/ 7512 h 2004"/>
              <a:gd name="T100" fmla="+- 0 20746 19870"/>
              <a:gd name="T101" fmla="*/ T100 w 2382"/>
              <a:gd name="T102" fmla="+- 0 7260 5927"/>
              <a:gd name="T103" fmla="*/ 7260 h 2004"/>
              <a:gd name="T104" fmla="+- 0 20809 19870"/>
              <a:gd name="T105" fmla="*/ T104 w 2382"/>
              <a:gd name="T106" fmla="+- 0 7186 5927"/>
              <a:gd name="T107" fmla="*/ 7186 h 2004"/>
              <a:gd name="T108" fmla="+- 0 21011 19870"/>
              <a:gd name="T109" fmla="*/ T108 w 2382"/>
              <a:gd name="T110" fmla="+- 0 7353 5927"/>
              <a:gd name="T111" fmla="*/ 7353 h 2004"/>
              <a:gd name="T112" fmla="+- 0 21095 19870"/>
              <a:gd name="T113" fmla="*/ T112 w 2382"/>
              <a:gd name="T114" fmla="+- 0 7509 5927"/>
              <a:gd name="T115" fmla="*/ 7509 h 2004"/>
              <a:gd name="T116" fmla="+- 0 21198 19870"/>
              <a:gd name="T117" fmla="*/ T116 w 2382"/>
              <a:gd name="T118" fmla="+- 0 7284 5927"/>
              <a:gd name="T119" fmla="*/ 7284 h 2004"/>
              <a:gd name="T120" fmla="+- 0 21196 19870"/>
              <a:gd name="T121" fmla="*/ T120 w 2382"/>
              <a:gd name="T122" fmla="+- 0 7512 5927"/>
              <a:gd name="T123" fmla="*/ 7512 h 2004"/>
              <a:gd name="T124" fmla="+- 0 21238 19870"/>
              <a:gd name="T125" fmla="*/ T124 w 2382"/>
              <a:gd name="T126" fmla="+- 0 7329 5927"/>
              <a:gd name="T127" fmla="*/ 7329 h 2004"/>
              <a:gd name="T128" fmla="+- 0 21423 19870"/>
              <a:gd name="T129" fmla="*/ T128 w 2382"/>
              <a:gd name="T130" fmla="+- 0 7480 5927"/>
              <a:gd name="T131" fmla="*/ 7480 h 2004"/>
              <a:gd name="T132" fmla="+- 0 21680 19870"/>
              <a:gd name="T133" fmla="*/ T132 w 2382"/>
              <a:gd name="T134" fmla="+- 0 7347 5927"/>
              <a:gd name="T135" fmla="*/ 7347 h 2004"/>
              <a:gd name="T136" fmla="+- 0 21569 19870"/>
              <a:gd name="T137" fmla="*/ T136 w 2382"/>
              <a:gd name="T138" fmla="+- 0 7459 5927"/>
              <a:gd name="T139" fmla="*/ 7459 h 2004"/>
              <a:gd name="T140" fmla="+- 0 21640 19870"/>
              <a:gd name="T141" fmla="*/ T140 w 2382"/>
              <a:gd name="T142" fmla="+- 0 7419 5927"/>
              <a:gd name="T143" fmla="*/ 7419 h 2004"/>
              <a:gd name="T144" fmla="+- 0 21667 19870"/>
              <a:gd name="T145" fmla="*/ T144 w 2382"/>
              <a:gd name="T146" fmla="+- 0 7517 5927"/>
              <a:gd name="T147" fmla="*/ 7517 h 2004"/>
              <a:gd name="T148" fmla="+- 0 21717 19870"/>
              <a:gd name="T149" fmla="*/ T148 w 2382"/>
              <a:gd name="T150" fmla="+- 0 7879 5927"/>
              <a:gd name="T151" fmla="*/ 7879 h 2004"/>
              <a:gd name="T152" fmla="+- 0 21577 19870"/>
              <a:gd name="T153" fmla="*/ T152 w 2382"/>
              <a:gd name="T154" fmla="+- 0 7874 5927"/>
              <a:gd name="T155" fmla="*/ 7874 h 2004"/>
              <a:gd name="T156" fmla="+- 0 21595 19870"/>
              <a:gd name="T157" fmla="*/ T156 w 2382"/>
              <a:gd name="T158" fmla="+- 0 7689 5927"/>
              <a:gd name="T159" fmla="*/ 7689 h 2004"/>
              <a:gd name="T160" fmla="+- 0 21963 19870"/>
              <a:gd name="T161" fmla="*/ T160 w 2382"/>
              <a:gd name="T162" fmla="+- 0 7295 5927"/>
              <a:gd name="T163" fmla="*/ 7295 h 2004"/>
              <a:gd name="T164" fmla="+- 0 21865 19870"/>
              <a:gd name="T165" fmla="*/ T164 w 2382"/>
              <a:gd name="T166" fmla="+- 0 7398 5927"/>
              <a:gd name="T167" fmla="*/ 7398 h 2004"/>
              <a:gd name="T168" fmla="+- 0 22000 19870"/>
              <a:gd name="T169" fmla="*/ T168 w 2382"/>
              <a:gd name="T170" fmla="+- 0 7530 5927"/>
              <a:gd name="T171" fmla="*/ 7530 h 20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2382" h="2004" extrusionOk="0">
                <a:moveTo>
                  <a:pt x="1757" y="0"/>
                </a:moveTo>
                <a:cubicBezTo>
                  <a:pt x="1750" y="52"/>
                  <a:pt x="1735" y="102"/>
                  <a:pt x="1728" y="153"/>
                </a:cubicBezTo>
                <a:cubicBezTo>
                  <a:pt x="1720" y="211"/>
                  <a:pt x="1717" y="270"/>
                  <a:pt x="1717" y="328"/>
                </a:cubicBezTo>
                <a:cubicBezTo>
                  <a:pt x="1717" y="353"/>
                  <a:pt x="1710" y="425"/>
                  <a:pt x="1733" y="444"/>
                </a:cubicBezTo>
                <a:cubicBezTo>
                  <a:pt x="1759" y="466"/>
                  <a:pt x="1793" y="452"/>
                  <a:pt x="1821" y="447"/>
                </a:cubicBezTo>
              </a:path>
              <a:path w="2382" h="2004" extrusionOk="0">
                <a:moveTo>
                  <a:pt x="1588" y="203"/>
                </a:moveTo>
                <a:cubicBezTo>
                  <a:pt x="1631" y="200"/>
                  <a:pt x="1666" y="204"/>
                  <a:pt x="1709" y="211"/>
                </a:cubicBezTo>
                <a:cubicBezTo>
                  <a:pt x="1764" y="221"/>
                  <a:pt x="1816" y="208"/>
                  <a:pt x="1871" y="203"/>
                </a:cubicBezTo>
                <a:cubicBezTo>
                  <a:pt x="1911" y="199"/>
                  <a:pt x="1951" y="195"/>
                  <a:pt x="1990" y="190"/>
                </a:cubicBezTo>
                <a:cubicBezTo>
                  <a:pt x="1973" y="225"/>
                  <a:pt x="1967" y="252"/>
                  <a:pt x="1963" y="291"/>
                </a:cubicBezTo>
                <a:cubicBezTo>
                  <a:pt x="1960" y="320"/>
                  <a:pt x="1952" y="356"/>
                  <a:pt x="1966" y="383"/>
                </a:cubicBezTo>
                <a:cubicBezTo>
                  <a:pt x="1983" y="415"/>
                  <a:pt x="2032" y="422"/>
                  <a:pt x="2064" y="420"/>
                </a:cubicBezTo>
                <a:cubicBezTo>
                  <a:pt x="2099" y="418"/>
                  <a:pt x="2118" y="410"/>
                  <a:pt x="2138" y="378"/>
                </a:cubicBezTo>
                <a:cubicBezTo>
                  <a:pt x="2159" y="344"/>
                  <a:pt x="2162" y="310"/>
                  <a:pt x="2170" y="272"/>
                </a:cubicBezTo>
                <a:cubicBezTo>
                  <a:pt x="2172" y="265"/>
                  <a:pt x="2173" y="258"/>
                  <a:pt x="2175" y="251"/>
                </a:cubicBezTo>
                <a:cubicBezTo>
                  <a:pt x="2164" y="301"/>
                  <a:pt x="2159" y="345"/>
                  <a:pt x="2157" y="397"/>
                </a:cubicBezTo>
                <a:cubicBezTo>
                  <a:pt x="2151" y="532"/>
                  <a:pt x="2163" y="665"/>
                  <a:pt x="2172" y="799"/>
                </a:cubicBezTo>
                <a:cubicBezTo>
                  <a:pt x="2176" y="851"/>
                  <a:pt x="2175" y="899"/>
                  <a:pt x="2167" y="950"/>
                </a:cubicBezTo>
                <a:cubicBezTo>
                  <a:pt x="2132" y="945"/>
                  <a:pt x="2122" y="960"/>
                  <a:pt x="2096" y="926"/>
                </a:cubicBezTo>
                <a:cubicBezTo>
                  <a:pt x="2074" y="898"/>
                  <a:pt x="2107" y="830"/>
                  <a:pt x="2122" y="807"/>
                </a:cubicBezTo>
                <a:cubicBezTo>
                  <a:pt x="2155" y="756"/>
                  <a:pt x="2220" y="722"/>
                  <a:pt x="2276" y="706"/>
                </a:cubicBezTo>
                <a:cubicBezTo>
                  <a:pt x="2329" y="696"/>
                  <a:pt x="2347" y="693"/>
                  <a:pt x="2381" y="682"/>
                </a:cubicBezTo>
              </a:path>
              <a:path w="2382" h="2004" extrusionOk="0">
                <a:moveTo>
                  <a:pt x="0" y="1402"/>
                </a:moveTo>
                <a:cubicBezTo>
                  <a:pt x="34" y="1427"/>
                  <a:pt x="56" y="1440"/>
                  <a:pt x="98" y="1447"/>
                </a:cubicBezTo>
                <a:cubicBezTo>
                  <a:pt x="140" y="1454"/>
                  <a:pt x="183" y="1457"/>
                  <a:pt x="222" y="1473"/>
                </a:cubicBezTo>
                <a:cubicBezTo>
                  <a:pt x="259" y="1488"/>
                  <a:pt x="283" y="1528"/>
                  <a:pt x="254" y="1563"/>
                </a:cubicBezTo>
                <a:cubicBezTo>
                  <a:pt x="232" y="1590"/>
                  <a:pt x="193" y="1604"/>
                  <a:pt x="162" y="1616"/>
                </a:cubicBezTo>
                <a:cubicBezTo>
                  <a:pt x="137" y="1626"/>
                  <a:pt x="109" y="1635"/>
                  <a:pt x="82" y="1637"/>
                </a:cubicBezTo>
                <a:cubicBezTo>
                  <a:pt x="75" y="1637"/>
                  <a:pt x="68" y="1637"/>
                  <a:pt x="61" y="1637"/>
                </a:cubicBezTo>
              </a:path>
              <a:path w="2382" h="2004" extrusionOk="0">
                <a:moveTo>
                  <a:pt x="32" y="1360"/>
                </a:moveTo>
                <a:cubicBezTo>
                  <a:pt x="57" y="1331"/>
                  <a:pt x="80" y="1305"/>
                  <a:pt x="114" y="1286"/>
                </a:cubicBezTo>
                <a:cubicBezTo>
                  <a:pt x="138" y="1272"/>
                  <a:pt x="149" y="1273"/>
                  <a:pt x="175" y="1275"/>
                </a:cubicBezTo>
              </a:path>
              <a:path w="2382" h="2004" extrusionOk="0">
                <a:moveTo>
                  <a:pt x="421" y="1275"/>
                </a:moveTo>
                <a:cubicBezTo>
                  <a:pt x="446" y="1344"/>
                  <a:pt x="458" y="1405"/>
                  <a:pt x="463" y="1479"/>
                </a:cubicBezTo>
                <a:cubicBezTo>
                  <a:pt x="470" y="1571"/>
                  <a:pt x="473" y="1664"/>
                  <a:pt x="479" y="1757"/>
                </a:cubicBezTo>
                <a:cubicBezTo>
                  <a:pt x="483" y="1819"/>
                  <a:pt x="489" y="1880"/>
                  <a:pt x="492" y="1942"/>
                </a:cubicBezTo>
                <a:cubicBezTo>
                  <a:pt x="492" y="1948"/>
                  <a:pt x="492" y="1954"/>
                  <a:pt x="492" y="1960"/>
                </a:cubicBezTo>
                <a:cubicBezTo>
                  <a:pt x="483" y="1922"/>
                  <a:pt x="480" y="1884"/>
                  <a:pt x="474" y="1846"/>
                </a:cubicBezTo>
                <a:cubicBezTo>
                  <a:pt x="464" y="1782"/>
                  <a:pt x="450" y="1719"/>
                  <a:pt x="437" y="1656"/>
                </a:cubicBezTo>
                <a:cubicBezTo>
                  <a:pt x="425" y="1597"/>
                  <a:pt x="411" y="1534"/>
                  <a:pt x="413" y="1473"/>
                </a:cubicBezTo>
                <a:cubicBezTo>
                  <a:pt x="414" y="1431"/>
                  <a:pt x="433" y="1388"/>
                  <a:pt x="453" y="1352"/>
                </a:cubicBezTo>
                <a:cubicBezTo>
                  <a:pt x="471" y="1320"/>
                  <a:pt x="499" y="1299"/>
                  <a:pt x="535" y="1291"/>
                </a:cubicBezTo>
                <a:cubicBezTo>
                  <a:pt x="579" y="1282"/>
                  <a:pt x="619" y="1298"/>
                  <a:pt x="651" y="1328"/>
                </a:cubicBezTo>
                <a:cubicBezTo>
                  <a:pt x="678" y="1353"/>
                  <a:pt x="686" y="1381"/>
                  <a:pt x="672" y="1415"/>
                </a:cubicBezTo>
                <a:cubicBezTo>
                  <a:pt x="654" y="1458"/>
                  <a:pt x="610" y="1493"/>
                  <a:pt x="577" y="1524"/>
                </a:cubicBezTo>
                <a:cubicBezTo>
                  <a:pt x="557" y="1543"/>
                  <a:pt x="536" y="1558"/>
                  <a:pt x="514" y="1574"/>
                </a:cubicBezTo>
              </a:path>
              <a:path w="2382" h="2004" extrusionOk="0">
                <a:moveTo>
                  <a:pt x="855" y="1315"/>
                </a:moveTo>
                <a:cubicBezTo>
                  <a:pt x="855" y="1354"/>
                  <a:pt x="859" y="1392"/>
                  <a:pt x="860" y="1431"/>
                </a:cubicBezTo>
                <a:cubicBezTo>
                  <a:pt x="862" y="1475"/>
                  <a:pt x="867" y="1519"/>
                  <a:pt x="868" y="1563"/>
                </a:cubicBezTo>
                <a:cubicBezTo>
                  <a:pt x="868" y="1570"/>
                  <a:pt x="868" y="1578"/>
                  <a:pt x="868" y="1585"/>
                </a:cubicBezTo>
                <a:cubicBezTo>
                  <a:pt x="852" y="1543"/>
                  <a:pt x="839" y="1506"/>
                  <a:pt x="842" y="1460"/>
                </a:cubicBezTo>
                <a:cubicBezTo>
                  <a:pt x="845" y="1417"/>
                  <a:pt x="860" y="1373"/>
                  <a:pt x="876" y="1333"/>
                </a:cubicBezTo>
                <a:cubicBezTo>
                  <a:pt x="879" y="1326"/>
                  <a:pt x="917" y="1232"/>
                  <a:pt x="926" y="1235"/>
                </a:cubicBezTo>
                <a:cubicBezTo>
                  <a:pt x="930" y="1243"/>
                  <a:pt x="935" y="1251"/>
                  <a:pt x="939" y="1259"/>
                </a:cubicBezTo>
              </a:path>
              <a:path w="2382" h="2004" extrusionOk="0">
                <a:moveTo>
                  <a:pt x="1159" y="1346"/>
                </a:moveTo>
                <a:cubicBezTo>
                  <a:pt x="1155" y="1374"/>
                  <a:pt x="1148" y="1399"/>
                  <a:pt x="1141" y="1426"/>
                </a:cubicBezTo>
                <a:cubicBezTo>
                  <a:pt x="1132" y="1458"/>
                  <a:pt x="1129" y="1487"/>
                  <a:pt x="1143" y="1518"/>
                </a:cubicBezTo>
                <a:cubicBezTo>
                  <a:pt x="1159" y="1552"/>
                  <a:pt x="1192" y="1568"/>
                  <a:pt x="1225" y="1582"/>
                </a:cubicBezTo>
                <a:cubicBezTo>
                  <a:pt x="1245" y="1590"/>
                  <a:pt x="1251" y="1592"/>
                  <a:pt x="1265" y="1592"/>
                </a:cubicBezTo>
              </a:path>
              <a:path w="2382" h="2004" extrusionOk="0">
                <a:moveTo>
                  <a:pt x="1328" y="1357"/>
                </a:moveTo>
                <a:cubicBezTo>
                  <a:pt x="1319" y="1419"/>
                  <a:pt x="1316" y="1480"/>
                  <a:pt x="1320" y="1542"/>
                </a:cubicBezTo>
                <a:cubicBezTo>
                  <a:pt x="1323" y="1564"/>
                  <a:pt x="1324" y="1571"/>
                  <a:pt x="1326" y="1585"/>
                </a:cubicBezTo>
                <a:cubicBezTo>
                  <a:pt x="1337" y="1546"/>
                  <a:pt x="1344" y="1508"/>
                  <a:pt x="1352" y="1468"/>
                </a:cubicBezTo>
                <a:cubicBezTo>
                  <a:pt x="1357" y="1446"/>
                  <a:pt x="1362" y="1424"/>
                  <a:pt x="1368" y="1402"/>
                </a:cubicBezTo>
                <a:cubicBezTo>
                  <a:pt x="1395" y="1426"/>
                  <a:pt x="1419" y="1453"/>
                  <a:pt x="1447" y="1476"/>
                </a:cubicBezTo>
                <a:cubicBezTo>
                  <a:pt x="1481" y="1503"/>
                  <a:pt x="1514" y="1533"/>
                  <a:pt x="1553" y="1553"/>
                </a:cubicBezTo>
                <a:cubicBezTo>
                  <a:pt x="1584" y="1566"/>
                  <a:pt x="1594" y="1570"/>
                  <a:pt x="1614" y="1579"/>
                </a:cubicBezTo>
              </a:path>
              <a:path w="2382" h="2004" extrusionOk="0">
                <a:moveTo>
                  <a:pt x="1810" y="1420"/>
                </a:moveTo>
                <a:cubicBezTo>
                  <a:pt x="1787" y="1398"/>
                  <a:pt x="1768" y="1394"/>
                  <a:pt x="1739" y="1420"/>
                </a:cubicBezTo>
                <a:cubicBezTo>
                  <a:pt x="1709" y="1447"/>
                  <a:pt x="1698" y="1493"/>
                  <a:pt x="1699" y="1532"/>
                </a:cubicBezTo>
                <a:cubicBezTo>
                  <a:pt x="1701" y="1551"/>
                  <a:pt x="1702" y="1558"/>
                  <a:pt x="1712" y="1569"/>
                </a:cubicBezTo>
                <a:cubicBezTo>
                  <a:pt x="1738" y="1548"/>
                  <a:pt x="1756" y="1524"/>
                  <a:pt x="1770" y="1492"/>
                </a:cubicBezTo>
                <a:cubicBezTo>
                  <a:pt x="1772" y="1486"/>
                  <a:pt x="1774" y="1479"/>
                  <a:pt x="1776" y="1473"/>
                </a:cubicBezTo>
                <a:cubicBezTo>
                  <a:pt x="1782" y="1512"/>
                  <a:pt x="1789" y="1551"/>
                  <a:pt x="1797" y="1590"/>
                </a:cubicBezTo>
                <a:cubicBezTo>
                  <a:pt x="1812" y="1661"/>
                  <a:pt x="1822" y="1732"/>
                  <a:pt x="1834" y="1804"/>
                </a:cubicBezTo>
                <a:cubicBezTo>
                  <a:pt x="1841" y="1850"/>
                  <a:pt x="1856" y="1905"/>
                  <a:pt x="1847" y="1952"/>
                </a:cubicBezTo>
                <a:cubicBezTo>
                  <a:pt x="1842" y="1981"/>
                  <a:pt x="1809" y="2004"/>
                  <a:pt x="1781" y="2003"/>
                </a:cubicBezTo>
                <a:cubicBezTo>
                  <a:pt x="1748" y="2002"/>
                  <a:pt x="1726" y="1970"/>
                  <a:pt x="1707" y="1947"/>
                </a:cubicBezTo>
                <a:cubicBezTo>
                  <a:pt x="1685" y="1919"/>
                  <a:pt x="1675" y="1890"/>
                  <a:pt x="1683" y="1854"/>
                </a:cubicBezTo>
                <a:cubicBezTo>
                  <a:pt x="1690" y="1822"/>
                  <a:pt x="1709" y="1790"/>
                  <a:pt x="1725" y="1762"/>
                </a:cubicBezTo>
              </a:path>
              <a:path w="2382" h="2004" extrusionOk="0">
                <a:moveTo>
                  <a:pt x="2175" y="1373"/>
                </a:moveTo>
                <a:cubicBezTo>
                  <a:pt x="2143" y="1365"/>
                  <a:pt x="2125" y="1361"/>
                  <a:pt x="2093" y="1368"/>
                </a:cubicBezTo>
                <a:cubicBezTo>
                  <a:pt x="2069" y="1373"/>
                  <a:pt x="2027" y="1382"/>
                  <a:pt x="2008" y="1397"/>
                </a:cubicBezTo>
                <a:cubicBezTo>
                  <a:pt x="1984" y="1415"/>
                  <a:pt x="1982" y="1446"/>
                  <a:pt x="1995" y="1471"/>
                </a:cubicBezTo>
                <a:cubicBezTo>
                  <a:pt x="2012" y="1503"/>
                  <a:pt x="2049" y="1528"/>
                  <a:pt x="2077" y="1550"/>
                </a:cubicBezTo>
                <a:cubicBezTo>
                  <a:pt x="2098" y="1567"/>
                  <a:pt x="2113" y="1582"/>
                  <a:pt x="2130" y="1603"/>
                </a:cubicBezTo>
                <a:cubicBezTo>
                  <a:pt x="2094" y="1615"/>
                  <a:pt x="2080" y="1620"/>
                  <a:pt x="2053" y="1622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45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360488" y="2913063"/>
            <a:ext cx="977900" cy="447675"/>
          </a:xfrm>
          <a:custGeom>
            <a:avLst/>
            <a:gdLst>
              <a:gd name="T0" fmla="+- 0 3971 3778"/>
              <a:gd name="T1" fmla="*/ T0 w 2719"/>
              <a:gd name="T2" fmla="+- 0 8297 8091"/>
              <a:gd name="T3" fmla="*/ 8297 h 1245"/>
              <a:gd name="T4" fmla="+- 0 3821 3778"/>
              <a:gd name="T5" fmla="*/ T4 w 2719"/>
              <a:gd name="T6" fmla="+- 0 8369 8091"/>
              <a:gd name="T7" fmla="*/ 8369 h 1245"/>
              <a:gd name="T8" fmla="+- 0 3789 3778"/>
              <a:gd name="T9" fmla="*/ T8 w 2719"/>
              <a:gd name="T10" fmla="+- 0 8681 8091"/>
              <a:gd name="T11" fmla="*/ 8681 h 1245"/>
              <a:gd name="T12" fmla="+- 0 3911 3778"/>
              <a:gd name="T13" fmla="*/ T12 w 2719"/>
              <a:gd name="T14" fmla="+- 0 8617 8091"/>
              <a:gd name="T15" fmla="*/ 8617 h 1245"/>
              <a:gd name="T16" fmla="+- 0 4022 3778"/>
              <a:gd name="T17" fmla="*/ T16 w 2719"/>
              <a:gd name="T18" fmla="+- 0 8334 8091"/>
              <a:gd name="T19" fmla="*/ 8334 h 1245"/>
              <a:gd name="T20" fmla="+- 0 4053 3778"/>
              <a:gd name="T21" fmla="*/ T20 w 2719"/>
              <a:gd name="T22" fmla="+- 0 8625 8091"/>
              <a:gd name="T23" fmla="*/ 8625 h 1245"/>
              <a:gd name="T24" fmla="+- 0 4360 3778"/>
              <a:gd name="T25" fmla="*/ T24 w 2719"/>
              <a:gd name="T26" fmla="+- 0 8766 8091"/>
              <a:gd name="T27" fmla="*/ 8766 h 1245"/>
              <a:gd name="T28" fmla="+- 0 4466 3778"/>
              <a:gd name="T29" fmla="*/ T28 w 2719"/>
              <a:gd name="T30" fmla="+- 0 8430 8091"/>
              <a:gd name="T31" fmla="*/ 8430 h 1245"/>
              <a:gd name="T32" fmla="+- 0 4424 3778"/>
              <a:gd name="T33" fmla="*/ T32 w 2719"/>
              <a:gd name="T34" fmla="+- 0 8379 8091"/>
              <a:gd name="T35" fmla="*/ 8379 h 1245"/>
              <a:gd name="T36" fmla="+- 0 4437 3778"/>
              <a:gd name="T37" fmla="*/ T36 w 2719"/>
              <a:gd name="T38" fmla="+- 0 9165 8091"/>
              <a:gd name="T39" fmla="*/ 9165 h 1245"/>
              <a:gd name="T40" fmla="+- 0 4527 3778"/>
              <a:gd name="T41" fmla="*/ T40 w 2719"/>
              <a:gd name="T42" fmla="+- 0 9335 8091"/>
              <a:gd name="T43" fmla="*/ 9335 h 1245"/>
              <a:gd name="T44" fmla="+- 0 4567 3778"/>
              <a:gd name="T45" fmla="*/ T44 w 2719"/>
              <a:gd name="T46" fmla="+- 0 8893 8091"/>
              <a:gd name="T47" fmla="*/ 8893 h 1245"/>
              <a:gd name="T48" fmla="+- 0 4453 3778"/>
              <a:gd name="T49" fmla="*/ T48 w 2719"/>
              <a:gd name="T50" fmla="+- 0 8599 8091"/>
              <a:gd name="T51" fmla="*/ 8599 h 1245"/>
              <a:gd name="T52" fmla="+- 0 4643 3778"/>
              <a:gd name="T53" fmla="*/ T52 w 2719"/>
              <a:gd name="T54" fmla="+- 0 8678 8091"/>
              <a:gd name="T55" fmla="*/ 8678 h 1245"/>
              <a:gd name="T56" fmla="+- 0 4900 3778"/>
              <a:gd name="T57" fmla="*/ T56 w 2719"/>
              <a:gd name="T58" fmla="+- 0 8165 8091"/>
              <a:gd name="T59" fmla="*/ 8165 h 1245"/>
              <a:gd name="T60" fmla="+- 0 4850 3778"/>
              <a:gd name="T61" fmla="*/ T60 w 2719"/>
              <a:gd name="T62" fmla="+- 0 8615 8091"/>
              <a:gd name="T63" fmla="*/ 8615 h 1245"/>
              <a:gd name="T64" fmla="+- 0 4937 3778"/>
              <a:gd name="T65" fmla="*/ T64 w 2719"/>
              <a:gd name="T66" fmla="+- 0 9192 8091"/>
              <a:gd name="T67" fmla="*/ 9192 h 1245"/>
              <a:gd name="T68" fmla="+- 0 5032 3778"/>
              <a:gd name="T69" fmla="*/ T68 w 2719"/>
              <a:gd name="T70" fmla="+- 0 9065 8091"/>
              <a:gd name="T71" fmla="*/ 9065 h 1245"/>
              <a:gd name="T72" fmla="+- 0 4998 3778"/>
              <a:gd name="T73" fmla="*/ T72 w 2719"/>
              <a:gd name="T74" fmla="+- 0 8612 8091"/>
              <a:gd name="T75" fmla="*/ 8612 h 1245"/>
              <a:gd name="T76" fmla="+- 0 4990 3778"/>
              <a:gd name="T77" fmla="*/ T76 w 2719"/>
              <a:gd name="T78" fmla="+- 0 8678 8091"/>
              <a:gd name="T79" fmla="*/ 8678 h 1245"/>
              <a:gd name="T80" fmla="+- 0 5255 3778"/>
              <a:gd name="T81" fmla="*/ T80 w 2719"/>
              <a:gd name="T82" fmla="+- 0 8686 8091"/>
              <a:gd name="T83" fmla="*/ 8686 h 1245"/>
              <a:gd name="T84" fmla="+- 0 5366 3778"/>
              <a:gd name="T85" fmla="*/ T84 w 2719"/>
              <a:gd name="T86" fmla="+- 0 8443 8091"/>
              <a:gd name="T87" fmla="*/ 8443 h 1245"/>
              <a:gd name="T88" fmla="+- 0 5239 3778"/>
              <a:gd name="T89" fmla="*/ T88 w 2719"/>
              <a:gd name="T90" fmla="+- 0 8498 8091"/>
              <a:gd name="T91" fmla="*/ 8498 h 1245"/>
              <a:gd name="T92" fmla="+- 0 5315 3778"/>
              <a:gd name="T93" fmla="*/ T92 w 2719"/>
              <a:gd name="T94" fmla="+- 0 8742 8091"/>
              <a:gd name="T95" fmla="*/ 8742 h 1245"/>
              <a:gd name="T96" fmla="+- 0 5771 3778"/>
              <a:gd name="T97" fmla="*/ T96 w 2719"/>
              <a:gd name="T98" fmla="+- 0 8472 8091"/>
              <a:gd name="T99" fmla="*/ 8472 h 1245"/>
              <a:gd name="T100" fmla="+- 0 5599 3778"/>
              <a:gd name="T101" fmla="*/ T100 w 2719"/>
              <a:gd name="T102" fmla="+- 0 8546 8091"/>
              <a:gd name="T103" fmla="*/ 8546 h 1245"/>
              <a:gd name="T104" fmla="+- 0 5607 3778"/>
              <a:gd name="T105" fmla="*/ T104 w 2719"/>
              <a:gd name="T106" fmla="+- 0 8776 8091"/>
              <a:gd name="T107" fmla="*/ 8776 h 1245"/>
              <a:gd name="T108" fmla="+- 0 5868 3778"/>
              <a:gd name="T109" fmla="*/ T108 w 2719"/>
              <a:gd name="T110" fmla="+- 0 8615 8091"/>
              <a:gd name="T111" fmla="*/ 8615 h 1245"/>
              <a:gd name="T112" fmla="+- 0 5969 3778"/>
              <a:gd name="T113" fmla="*/ T112 w 2719"/>
              <a:gd name="T114" fmla="+- 0 8136 8091"/>
              <a:gd name="T115" fmla="*/ 8136 h 1245"/>
              <a:gd name="T116" fmla="+- 0 5906 3778"/>
              <a:gd name="T117" fmla="*/ T116 w 2719"/>
              <a:gd name="T118" fmla="+- 0 8210 8091"/>
              <a:gd name="T119" fmla="*/ 8210 h 1245"/>
              <a:gd name="T120" fmla="+- 0 5990 3778"/>
              <a:gd name="T121" fmla="*/ T120 w 2719"/>
              <a:gd name="T122" fmla="+- 0 8734 8091"/>
              <a:gd name="T123" fmla="*/ 8734 h 1245"/>
              <a:gd name="T124" fmla="+- 0 5823 3778"/>
              <a:gd name="T125" fmla="*/ T124 w 2719"/>
              <a:gd name="T126" fmla="+- 0 8374 8091"/>
              <a:gd name="T127" fmla="*/ 8374 h 1245"/>
              <a:gd name="T128" fmla="+- 0 6070 3778"/>
              <a:gd name="T129" fmla="*/ T128 w 2719"/>
              <a:gd name="T130" fmla="+- 0 8408 8091"/>
              <a:gd name="T131" fmla="*/ 8408 h 1245"/>
              <a:gd name="T132" fmla="+- 0 6496 3778"/>
              <a:gd name="T133" fmla="*/ T132 w 2719"/>
              <a:gd name="T134" fmla="+- 0 8387 8091"/>
              <a:gd name="T135" fmla="*/ 8387 h 1245"/>
              <a:gd name="T136" fmla="+- 0 6284 3778"/>
              <a:gd name="T137" fmla="*/ T136 w 2719"/>
              <a:gd name="T138" fmla="+- 0 8443 8091"/>
              <a:gd name="T139" fmla="*/ 8443 h 1245"/>
              <a:gd name="T140" fmla="+- 0 6199 3778"/>
              <a:gd name="T141" fmla="*/ T140 w 2719"/>
              <a:gd name="T142" fmla="+- 0 8525 8091"/>
              <a:gd name="T143" fmla="*/ 8525 h 1245"/>
              <a:gd name="T144" fmla="+- 0 6427 3778"/>
              <a:gd name="T145" fmla="*/ T144 w 2719"/>
              <a:gd name="T146" fmla="+- 0 8647 8091"/>
              <a:gd name="T147" fmla="*/ 8647 h 1245"/>
              <a:gd name="T148" fmla="+- 0 6347 3778"/>
              <a:gd name="T149" fmla="*/ T148 w 2719"/>
              <a:gd name="T150" fmla="+- 0 8779 8091"/>
              <a:gd name="T151" fmla="*/ 8779 h 1245"/>
              <a:gd name="T152" fmla="+- 0 6136 3778"/>
              <a:gd name="T153" fmla="*/ T152 w 2719"/>
              <a:gd name="T154" fmla="+- 0 8758 8091"/>
              <a:gd name="T155" fmla="*/ 8758 h 124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</a:cxnLst>
            <a:rect l="0" t="0" r="r" b="b"/>
            <a:pathLst>
              <a:path w="2719" h="1245" extrusionOk="0">
                <a:moveTo>
                  <a:pt x="170" y="230"/>
                </a:moveTo>
                <a:cubicBezTo>
                  <a:pt x="188" y="225"/>
                  <a:pt x="194" y="223"/>
                  <a:pt x="193" y="206"/>
                </a:cubicBezTo>
                <a:cubicBezTo>
                  <a:pt x="174" y="179"/>
                  <a:pt x="150" y="176"/>
                  <a:pt x="114" y="190"/>
                </a:cubicBezTo>
                <a:cubicBezTo>
                  <a:pt x="76" y="205"/>
                  <a:pt x="56" y="242"/>
                  <a:pt x="43" y="278"/>
                </a:cubicBezTo>
                <a:cubicBezTo>
                  <a:pt x="25" y="329"/>
                  <a:pt x="13" y="383"/>
                  <a:pt x="6" y="437"/>
                </a:cubicBezTo>
                <a:cubicBezTo>
                  <a:pt x="-1" y="490"/>
                  <a:pt x="1" y="537"/>
                  <a:pt x="11" y="590"/>
                </a:cubicBezTo>
                <a:cubicBezTo>
                  <a:pt x="13" y="596"/>
                  <a:pt x="14" y="603"/>
                  <a:pt x="16" y="609"/>
                </a:cubicBezTo>
                <a:cubicBezTo>
                  <a:pt x="70" y="596"/>
                  <a:pt x="96" y="569"/>
                  <a:pt x="133" y="526"/>
                </a:cubicBezTo>
                <a:cubicBezTo>
                  <a:pt x="174" y="479"/>
                  <a:pt x="193" y="427"/>
                  <a:pt x="212" y="368"/>
                </a:cubicBezTo>
                <a:cubicBezTo>
                  <a:pt x="226" y="326"/>
                  <a:pt x="235" y="286"/>
                  <a:pt x="244" y="243"/>
                </a:cubicBezTo>
                <a:cubicBezTo>
                  <a:pt x="237" y="284"/>
                  <a:pt x="227" y="328"/>
                  <a:pt x="230" y="370"/>
                </a:cubicBezTo>
                <a:cubicBezTo>
                  <a:pt x="235" y="425"/>
                  <a:pt x="253" y="484"/>
                  <a:pt x="275" y="534"/>
                </a:cubicBezTo>
                <a:cubicBezTo>
                  <a:pt x="298" y="586"/>
                  <a:pt x="330" y="630"/>
                  <a:pt x="365" y="675"/>
                </a:cubicBezTo>
              </a:path>
              <a:path w="2719" h="1245" extrusionOk="0">
                <a:moveTo>
                  <a:pt x="582" y="675"/>
                </a:moveTo>
                <a:cubicBezTo>
                  <a:pt x="597" y="644"/>
                  <a:pt x="610" y="616"/>
                  <a:pt x="622" y="577"/>
                </a:cubicBezTo>
                <a:cubicBezTo>
                  <a:pt x="646" y="497"/>
                  <a:pt x="674" y="422"/>
                  <a:pt x="688" y="339"/>
                </a:cubicBezTo>
                <a:cubicBezTo>
                  <a:pt x="706" y="236"/>
                  <a:pt x="694" y="134"/>
                  <a:pt x="680" y="32"/>
                </a:cubicBezTo>
                <a:cubicBezTo>
                  <a:pt x="657" y="117"/>
                  <a:pt x="651" y="199"/>
                  <a:pt x="646" y="288"/>
                </a:cubicBezTo>
                <a:cubicBezTo>
                  <a:pt x="638" y="430"/>
                  <a:pt x="629" y="572"/>
                  <a:pt x="627" y="714"/>
                </a:cubicBezTo>
                <a:cubicBezTo>
                  <a:pt x="625" y="836"/>
                  <a:pt x="630" y="955"/>
                  <a:pt x="659" y="1074"/>
                </a:cubicBezTo>
                <a:cubicBezTo>
                  <a:pt x="672" y="1130"/>
                  <a:pt x="694" y="1191"/>
                  <a:pt x="731" y="1236"/>
                </a:cubicBezTo>
                <a:cubicBezTo>
                  <a:pt x="737" y="1239"/>
                  <a:pt x="743" y="1241"/>
                  <a:pt x="749" y="1244"/>
                </a:cubicBezTo>
                <a:cubicBezTo>
                  <a:pt x="785" y="1193"/>
                  <a:pt x="800" y="1161"/>
                  <a:pt x="807" y="1087"/>
                </a:cubicBezTo>
                <a:cubicBezTo>
                  <a:pt x="815" y="992"/>
                  <a:pt x="806" y="895"/>
                  <a:pt x="789" y="802"/>
                </a:cubicBezTo>
                <a:cubicBezTo>
                  <a:pt x="772" y="709"/>
                  <a:pt x="745" y="610"/>
                  <a:pt x="693" y="529"/>
                </a:cubicBezTo>
                <a:cubicBezTo>
                  <a:pt x="687" y="522"/>
                  <a:pt x="681" y="515"/>
                  <a:pt x="675" y="508"/>
                </a:cubicBezTo>
                <a:cubicBezTo>
                  <a:pt x="703" y="537"/>
                  <a:pt x="728" y="578"/>
                  <a:pt x="765" y="598"/>
                </a:cubicBezTo>
                <a:cubicBezTo>
                  <a:pt x="806" y="620"/>
                  <a:pt x="828" y="606"/>
                  <a:pt x="865" y="587"/>
                </a:cubicBezTo>
                <a:cubicBezTo>
                  <a:pt x="1006" y="514"/>
                  <a:pt x="1106" y="361"/>
                  <a:pt x="1122" y="204"/>
                </a:cubicBezTo>
                <a:cubicBezTo>
                  <a:pt x="1126" y="160"/>
                  <a:pt x="1124" y="118"/>
                  <a:pt x="1122" y="74"/>
                </a:cubicBezTo>
                <a:cubicBezTo>
                  <a:pt x="1104" y="117"/>
                  <a:pt x="1086" y="156"/>
                  <a:pt x="1082" y="204"/>
                </a:cubicBezTo>
                <a:cubicBezTo>
                  <a:pt x="1073" y="310"/>
                  <a:pt x="1072" y="417"/>
                  <a:pt x="1072" y="524"/>
                </a:cubicBezTo>
                <a:cubicBezTo>
                  <a:pt x="1072" y="641"/>
                  <a:pt x="1076" y="757"/>
                  <a:pt x="1093" y="873"/>
                </a:cubicBezTo>
                <a:cubicBezTo>
                  <a:pt x="1103" y="939"/>
                  <a:pt x="1117" y="1045"/>
                  <a:pt x="1159" y="1101"/>
                </a:cubicBezTo>
                <a:cubicBezTo>
                  <a:pt x="1173" y="1124"/>
                  <a:pt x="1175" y="1132"/>
                  <a:pt x="1194" y="1132"/>
                </a:cubicBezTo>
                <a:cubicBezTo>
                  <a:pt x="1223" y="1077"/>
                  <a:pt x="1244" y="1038"/>
                  <a:pt x="1254" y="974"/>
                </a:cubicBezTo>
                <a:cubicBezTo>
                  <a:pt x="1268" y="889"/>
                  <a:pt x="1265" y="800"/>
                  <a:pt x="1257" y="714"/>
                </a:cubicBezTo>
                <a:cubicBezTo>
                  <a:pt x="1252" y="655"/>
                  <a:pt x="1252" y="573"/>
                  <a:pt x="1220" y="521"/>
                </a:cubicBezTo>
                <a:cubicBezTo>
                  <a:pt x="1208" y="499"/>
                  <a:pt x="1205" y="492"/>
                  <a:pt x="1191" y="484"/>
                </a:cubicBezTo>
                <a:cubicBezTo>
                  <a:pt x="1196" y="522"/>
                  <a:pt x="1192" y="553"/>
                  <a:pt x="1212" y="587"/>
                </a:cubicBezTo>
                <a:cubicBezTo>
                  <a:pt x="1236" y="627"/>
                  <a:pt x="1271" y="643"/>
                  <a:pt x="1318" y="643"/>
                </a:cubicBezTo>
                <a:cubicBezTo>
                  <a:pt x="1375" y="643"/>
                  <a:pt x="1429" y="623"/>
                  <a:pt x="1477" y="595"/>
                </a:cubicBezTo>
                <a:cubicBezTo>
                  <a:pt x="1517" y="572"/>
                  <a:pt x="1564" y="537"/>
                  <a:pt x="1588" y="497"/>
                </a:cubicBezTo>
                <a:cubicBezTo>
                  <a:pt x="1610" y="461"/>
                  <a:pt x="1623" y="386"/>
                  <a:pt x="1588" y="352"/>
                </a:cubicBezTo>
                <a:cubicBezTo>
                  <a:pt x="1565" y="329"/>
                  <a:pt x="1541" y="335"/>
                  <a:pt x="1514" y="325"/>
                </a:cubicBezTo>
                <a:cubicBezTo>
                  <a:pt x="1491" y="352"/>
                  <a:pt x="1471" y="364"/>
                  <a:pt x="1461" y="407"/>
                </a:cubicBezTo>
                <a:cubicBezTo>
                  <a:pt x="1451" y="449"/>
                  <a:pt x="1449" y="500"/>
                  <a:pt x="1458" y="542"/>
                </a:cubicBezTo>
                <a:cubicBezTo>
                  <a:pt x="1469" y="589"/>
                  <a:pt x="1498" y="624"/>
                  <a:pt x="1537" y="651"/>
                </a:cubicBezTo>
                <a:cubicBezTo>
                  <a:pt x="1565" y="671"/>
                  <a:pt x="1594" y="665"/>
                  <a:pt x="1625" y="669"/>
                </a:cubicBezTo>
              </a:path>
              <a:path w="2719" h="1245" extrusionOk="0">
                <a:moveTo>
                  <a:pt x="1993" y="381"/>
                </a:moveTo>
                <a:cubicBezTo>
                  <a:pt x="1955" y="364"/>
                  <a:pt x="1923" y="341"/>
                  <a:pt x="1887" y="368"/>
                </a:cubicBezTo>
                <a:cubicBezTo>
                  <a:pt x="1860" y="389"/>
                  <a:pt x="1836" y="424"/>
                  <a:pt x="1821" y="455"/>
                </a:cubicBezTo>
                <a:cubicBezTo>
                  <a:pt x="1801" y="495"/>
                  <a:pt x="1789" y="546"/>
                  <a:pt x="1786" y="590"/>
                </a:cubicBezTo>
                <a:cubicBezTo>
                  <a:pt x="1783" y="629"/>
                  <a:pt x="1789" y="668"/>
                  <a:pt x="1829" y="685"/>
                </a:cubicBezTo>
                <a:cubicBezTo>
                  <a:pt x="1872" y="704"/>
                  <a:pt x="1930" y="692"/>
                  <a:pt x="1969" y="669"/>
                </a:cubicBezTo>
                <a:cubicBezTo>
                  <a:pt x="2022" y="638"/>
                  <a:pt x="2060" y="575"/>
                  <a:pt x="2090" y="524"/>
                </a:cubicBezTo>
                <a:cubicBezTo>
                  <a:pt x="2136" y="447"/>
                  <a:pt x="2160" y="362"/>
                  <a:pt x="2175" y="275"/>
                </a:cubicBezTo>
                <a:cubicBezTo>
                  <a:pt x="2188" y="201"/>
                  <a:pt x="2197" y="121"/>
                  <a:pt x="2191" y="45"/>
                </a:cubicBezTo>
                <a:cubicBezTo>
                  <a:pt x="2187" y="21"/>
                  <a:pt x="2186" y="14"/>
                  <a:pt x="2180" y="0"/>
                </a:cubicBezTo>
                <a:cubicBezTo>
                  <a:pt x="2134" y="22"/>
                  <a:pt x="2133" y="68"/>
                  <a:pt x="2128" y="119"/>
                </a:cubicBezTo>
                <a:cubicBezTo>
                  <a:pt x="2118" y="224"/>
                  <a:pt x="2125" y="333"/>
                  <a:pt x="2141" y="437"/>
                </a:cubicBezTo>
                <a:cubicBezTo>
                  <a:pt x="2153" y="512"/>
                  <a:pt x="2175" y="577"/>
                  <a:pt x="2212" y="643"/>
                </a:cubicBezTo>
                <a:cubicBezTo>
                  <a:pt x="2230" y="675"/>
                  <a:pt x="2234" y="687"/>
                  <a:pt x="2262" y="701"/>
                </a:cubicBezTo>
              </a:path>
              <a:path w="2719" h="1245" extrusionOk="0">
                <a:moveTo>
                  <a:pt x="2045" y="283"/>
                </a:moveTo>
                <a:cubicBezTo>
                  <a:pt x="2079" y="300"/>
                  <a:pt x="2105" y="311"/>
                  <a:pt x="2143" y="312"/>
                </a:cubicBezTo>
                <a:cubicBezTo>
                  <a:pt x="2192" y="314"/>
                  <a:pt x="2243" y="312"/>
                  <a:pt x="2292" y="317"/>
                </a:cubicBezTo>
                <a:cubicBezTo>
                  <a:pt x="2305" y="319"/>
                  <a:pt x="2318" y="321"/>
                  <a:pt x="2331" y="323"/>
                </a:cubicBezTo>
              </a:path>
              <a:path w="2719" h="1245" extrusionOk="0">
                <a:moveTo>
                  <a:pt x="2718" y="296"/>
                </a:moveTo>
                <a:cubicBezTo>
                  <a:pt x="2679" y="290"/>
                  <a:pt x="2643" y="287"/>
                  <a:pt x="2604" y="299"/>
                </a:cubicBezTo>
                <a:cubicBezTo>
                  <a:pt x="2568" y="310"/>
                  <a:pt x="2537" y="332"/>
                  <a:pt x="2506" y="352"/>
                </a:cubicBezTo>
                <a:cubicBezTo>
                  <a:pt x="2483" y="367"/>
                  <a:pt x="2437" y="388"/>
                  <a:pt x="2424" y="413"/>
                </a:cubicBezTo>
                <a:cubicBezTo>
                  <a:pt x="2423" y="420"/>
                  <a:pt x="2422" y="427"/>
                  <a:pt x="2421" y="434"/>
                </a:cubicBezTo>
                <a:cubicBezTo>
                  <a:pt x="2445" y="458"/>
                  <a:pt x="2478" y="480"/>
                  <a:pt x="2511" y="492"/>
                </a:cubicBezTo>
                <a:cubicBezTo>
                  <a:pt x="2561" y="511"/>
                  <a:pt x="2607" y="519"/>
                  <a:pt x="2649" y="556"/>
                </a:cubicBezTo>
                <a:cubicBezTo>
                  <a:pt x="2668" y="573"/>
                  <a:pt x="2695" y="605"/>
                  <a:pt x="2678" y="632"/>
                </a:cubicBezTo>
                <a:cubicBezTo>
                  <a:pt x="2659" y="662"/>
                  <a:pt x="2602" y="679"/>
                  <a:pt x="2569" y="688"/>
                </a:cubicBezTo>
                <a:cubicBezTo>
                  <a:pt x="2529" y="699"/>
                  <a:pt x="2493" y="698"/>
                  <a:pt x="2453" y="693"/>
                </a:cubicBezTo>
                <a:cubicBezTo>
                  <a:pt x="2415" y="688"/>
                  <a:pt x="2392" y="682"/>
                  <a:pt x="2358" y="667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46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65400" y="2903538"/>
            <a:ext cx="1130300" cy="401637"/>
          </a:xfrm>
          <a:custGeom>
            <a:avLst/>
            <a:gdLst>
              <a:gd name="T0" fmla="+- 0 7189 7128"/>
              <a:gd name="T1" fmla="*/ T0 w 3136"/>
              <a:gd name="T2" fmla="+- 0 8602 8065"/>
              <a:gd name="T3" fmla="*/ 8602 h 1114"/>
              <a:gd name="T4" fmla="+- 0 7250 7128"/>
              <a:gd name="T5" fmla="*/ T4 w 3136"/>
              <a:gd name="T6" fmla="+- 0 9088 8065"/>
              <a:gd name="T7" fmla="*/ 9088 h 1114"/>
              <a:gd name="T8" fmla="+- 0 7173 7128"/>
              <a:gd name="T9" fmla="*/ T8 w 3136"/>
              <a:gd name="T10" fmla="+- 0 9062 8065"/>
              <a:gd name="T11" fmla="*/ 9062 h 1114"/>
              <a:gd name="T12" fmla="+- 0 7165 7128"/>
              <a:gd name="T13" fmla="*/ T12 w 3136"/>
              <a:gd name="T14" fmla="+- 0 8485 8065"/>
              <a:gd name="T15" fmla="*/ 8485 h 1114"/>
              <a:gd name="T16" fmla="+- 0 7482 7128"/>
              <a:gd name="T17" fmla="*/ T16 w 3136"/>
              <a:gd name="T18" fmla="+- 0 8356 8065"/>
              <a:gd name="T19" fmla="*/ 8356 h 1114"/>
              <a:gd name="T20" fmla="+- 0 7276 7128"/>
              <a:gd name="T21" fmla="*/ T20 w 3136"/>
              <a:gd name="T22" fmla="+- 0 8726 8065"/>
              <a:gd name="T23" fmla="*/ 8726 h 1114"/>
              <a:gd name="T24" fmla="+- 0 7239 7128"/>
              <a:gd name="T25" fmla="*/ T24 w 3136"/>
              <a:gd name="T26" fmla="+- 0 8612 8065"/>
              <a:gd name="T27" fmla="*/ 8612 h 1114"/>
              <a:gd name="T28" fmla="+- 0 7721 7128"/>
              <a:gd name="T29" fmla="*/ T28 w 3136"/>
              <a:gd name="T30" fmla="+- 0 8395 8065"/>
              <a:gd name="T31" fmla="*/ 8395 h 1114"/>
              <a:gd name="T32" fmla="+- 0 7578 7128"/>
              <a:gd name="T33" fmla="*/ T32 w 3136"/>
              <a:gd name="T34" fmla="+- 0 8501 8065"/>
              <a:gd name="T35" fmla="*/ 8501 h 1114"/>
              <a:gd name="T36" fmla="+- 0 7673 7128"/>
              <a:gd name="T37" fmla="*/ T36 w 3136"/>
              <a:gd name="T38" fmla="+- 0 8726 8065"/>
              <a:gd name="T39" fmla="*/ 8726 h 1114"/>
              <a:gd name="T40" fmla="+- 0 7848 7128"/>
              <a:gd name="T41" fmla="*/ T40 w 3136"/>
              <a:gd name="T42" fmla="+- 0 8538 8065"/>
              <a:gd name="T43" fmla="*/ 8538 h 1114"/>
              <a:gd name="T44" fmla="+- 0 7726 7128"/>
              <a:gd name="T45" fmla="*/ T44 w 3136"/>
              <a:gd name="T46" fmla="+- 0 8313 8065"/>
              <a:gd name="T47" fmla="*/ 8313 h 1114"/>
              <a:gd name="T48" fmla="+- 0 8131 7128"/>
              <a:gd name="T49" fmla="*/ T48 w 3136"/>
              <a:gd name="T50" fmla="+- 0 8070 8065"/>
              <a:gd name="T51" fmla="*/ 8070 h 1114"/>
              <a:gd name="T52" fmla="+- 0 8030 7128"/>
              <a:gd name="T53" fmla="*/ T52 w 3136"/>
              <a:gd name="T54" fmla="+- 0 8292 8065"/>
              <a:gd name="T55" fmla="*/ 8292 h 1114"/>
              <a:gd name="T56" fmla="+- 0 8070 7128"/>
              <a:gd name="T57" fmla="*/ T56 w 3136"/>
              <a:gd name="T58" fmla="+- 0 8726 8065"/>
              <a:gd name="T59" fmla="*/ 8726 h 1114"/>
              <a:gd name="T60" fmla="+- 0 7932 7128"/>
              <a:gd name="T61" fmla="*/ T60 w 3136"/>
              <a:gd name="T62" fmla="+- 0 8348 8065"/>
              <a:gd name="T63" fmla="*/ 8348 h 1114"/>
              <a:gd name="T64" fmla="+- 0 8157 7128"/>
              <a:gd name="T65" fmla="*/ T64 w 3136"/>
              <a:gd name="T66" fmla="+- 0 8393 8065"/>
              <a:gd name="T67" fmla="*/ 8393 h 1114"/>
              <a:gd name="T68" fmla="+- 0 8295 7128"/>
              <a:gd name="T69" fmla="*/ T68 w 3136"/>
              <a:gd name="T70" fmla="+- 0 8607 8065"/>
              <a:gd name="T71" fmla="*/ 8607 h 1114"/>
              <a:gd name="T72" fmla="+- 0 8369 7128"/>
              <a:gd name="T73" fmla="*/ T72 w 3136"/>
              <a:gd name="T74" fmla="+- 0 8422 8065"/>
              <a:gd name="T75" fmla="*/ 8422 h 1114"/>
              <a:gd name="T76" fmla="+- 0 8276 7128"/>
              <a:gd name="T77" fmla="*/ T76 w 3136"/>
              <a:gd name="T78" fmla="+- 0 8440 8065"/>
              <a:gd name="T79" fmla="*/ 8440 h 1114"/>
              <a:gd name="T80" fmla="+- 0 8319 7128"/>
              <a:gd name="T81" fmla="*/ T80 w 3136"/>
              <a:gd name="T82" fmla="+- 0 8758 8065"/>
              <a:gd name="T83" fmla="*/ 8758 h 1114"/>
              <a:gd name="T84" fmla="+- 0 8583 7128"/>
              <a:gd name="T85" fmla="*/ T84 w 3136"/>
              <a:gd name="T86" fmla="+- 0 8668 8065"/>
              <a:gd name="T87" fmla="*/ 8668 h 1114"/>
              <a:gd name="T88" fmla="+- 0 8713 7128"/>
              <a:gd name="T89" fmla="*/ T88 w 3136"/>
              <a:gd name="T90" fmla="+- 0 8483 8065"/>
              <a:gd name="T91" fmla="*/ 8483 h 1114"/>
              <a:gd name="T92" fmla="+- 0 8718 7128"/>
              <a:gd name="T93" fmla="*/ T92 w 3136"/>
              <a:gd name="T94" fmla="+- 0 8755 8065"/>
              <a:gd name="T95" fmla="*/ 8755 h 1114"/>
              <a:gd name="T96" fmla="+- 0 8845 7128"/>
              <a:gd name="T97" fmla="*/ T96 w 3136"/>
              <a:gd name="T98" fmla="+- 0 8490 8065"/>
              <a:gd name="T99" fmla="*/ 8490 h 1114"/>
              <a:gd name="T100" fmla="+- 0 8864 7128"/>
              <a:gd name="T101" fmla="*/ T100 w 3136"/>
              <a:gd name="T102" fmla="+- 0 8562 8065"/>
              <a:gd name="T103" fmla="*/ 8562 h 1114"/>
              <a:gd name="T104" fmla="+- 0 9144 7128"/>
              <a:gd name="T105" fmla="*/ T104 w 3136"/>
              <a:gd name="T106" fmla="+- 0 8644 8065"/>
              <a:gd name="T107" fmla="*/ 8644 h 1114"/>
              <a:gd name="T108" fmla="+- 0 9223 7128"/>
              <a:gd name="T109" fmla="*/ T108 w 3136"/>
              <a:gd name="T110" fmla="+- 0 8329 8065"/>
              <a:gd name="T111" fmla="*/ 8329 h 1114"/>
              <a:gd name="T112" fmla="+- 0 9189 7128"/>
              <a:gd name="T113" fmla="*/ T112 w 3136"/>
              <a:gd name="T114" fmla="+- 0 8549 8065"/>
              <a:gd name="T115" fmla="*/ 8549 h 1114"/>
              <a:gd name="T116" fmla="+- 0 9327 7128"/>
              <a:gd name="T117" fmla="*/ T116 w 3136"/>
              <a:gd name="T118" fmla="+- 0 8782 8065"/>
              <a:gd name="T119" fmla="*/ 8782 h 1114"/>
              <a:gd name="T120" fmla="+- 0 9250 7128"/>
              <a:gd name="T121" fmla="*/ T120 w 3136"/>
              <a:gd name="T122" fmla="+- 0 8369 8065"/>
              <a:gd name="T123" fmla="*/ 8369 h 1114"/>
              <a:gd name="T124" fmla="+- 0 9488 7128"/>
              <a:gd name="T125" fmla="*/ T124 w 3136"/>
              <a:gd name="T126" fmla="+- 0 8374 8065"/>
              <a:gd name="T127" fmla="*/ 8374 h 1114"/>
              <a:gd name="T128" fmla="+- 0 9514 7128"/>
              <a:gd name="T129" fmla="*/ T128 w 3136"/>
              <a:gd name="T130" fmla="+- 0 8662 8065"/>
              <a:gd name="T131" fmla="*/ 8662 h 1114"/>
              <a:gd name="T132" fmla="+- 0 9565 7128"/>
              <a:gd name="T133" fmla="*/ T132 w 3136"/>
              <a:gd name="T134" fmla="+- 0 8276 8065"/>
              <a:gd name="T135" fmla="*/ 8276 h 1114"/>
              <a:gd name="T136" fmla="+- 0 9895 7128"/>
              <a:gd name="T137" fmla="*/ T136 w 3136"/>
              <a:gd name="T138" fmla="+- 0 8520 8065"/>
              <a:gd name="T139" fmla="*/ 8520 h 1114"/>
              <a:gd name="T140" fmla="+- 0 9716 7128"/>
              <a:gd name="T141" fmla="*/ T140 w 3136"/>
              <a:gd name="T142" fmla="+- 0 8490 8065"/>
              <a:gd name="T143" fmla="*/ 8490 h 1114"/>
              <a:gd name="T144" fmla="+- 0 9647 7128"/>
              <a:gd name="T145" fmla="*/ T144 w 3136"/>
              <a:gd name="T146" fmla="+- 0 8700 8065"/>
              <a:gd name="T147" fmla="*/ 8700 h 1114"/>
              <a:gd name="T148" fmla="+- 0 9864 7128"/>
              <a:gd name="T149" fmla="*/ T148 w 3136"/>
              <a:gd name="T150" fmla="+- 0 8615 8065"/>
              <a:gd name="T151" fmla="*/ 8615 h 1114"/>
              <a:gd name="T152" fmla="+- 0 9874 7128"/>
              <a:gd name="T153" fmla="*/ T152 w 3136"/>
              <a:gd name="T154" fmla="+- 0 8660 8065"/>
              <a:gd name="T155" fmla="*/ 8660 h 1114"/>
              <a:gd name="T156" fmla="+- 0 10202 7128"/>
              <a:gd name="T157" fmla="*/ T156 w 3136"/>
              <a:gd name="T158" fmla="+- 0 8588 8065"/>
              <a:gd name="T159" fmla="*/ 8588 h 1114"/>
              <a:gd name="T160" fmla="+- 0 10242 7128"/>
              <a:gd name="T161" fmla="*/ T160 w 3136"/>
              <a:gd name="T162" fmla="+- 0 8139 8065"/>
              <a:gd name="T163" fmla="*/ 8139 h 1114"/>
              <a:gd name="T164" fmla="+- 0 10081 7128"/>
              <a:gd name="T165" fmla="*/ T164 w 3136"/>
              <a:gd name="T166" fmla="+- 0 8202 8065"/>
              <a:gd name="T167" fmla="*/ 8202 h 1114"/>
              <a:gd name="T168" fmla="+- 0 10200 7128"/>
              <a:gd name="T169" fmla="*/ T168 w 3136"/>
              <a:gd name="T170" fmla="+- 0 8729 8065"/>
              <a:gd name="T171" fmla="*/ 8729 h 11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3136" h="1114" extrusionOk="0">
                <a:moveTo>
                  <a:pt x="45" y="391"/>
                </a:moveTo>
                <a:cubicBezTo>
                  <a:pt x="47" y="440"/>
                  <a:pt x="53" y="489"/>
                  <a:pt x="61" y="537"/>
                </a:cubicBezTo>
                <a:cubicBezTo>
                  <a:pt x="78" y="631"/>
                  <a:pt x="88" y="723"/>
                  <a:pt x="100" y="817"/>
                </a:cubicBezTo>
                <a:cubicBezTo>
                  <a:pt x="108" y="885"/>
                  <a:pt x="118" y="954"/>
                  <a:pt x="122" y="1023"/>
                </a:cubicBezTo>
                <a:cubicBezTo>
                  <a:pt x="124" y="1054"/>
                  <a:pt x="120" y="1083"/>
                  <a:pt x="116" y="1113"/>
                </a:cubicBezTo>
                <a:cubicBezTo>
                  <a:pt x="89" y="1082"/>
                  <a:pt x="59" y="1048"/>
                  <a:pt x="45" y="997"/>
                </a:cubicBezTo>
                <a:cubicBezTo>
                  <a:pt x="21" y="908"/>
                  <a:pt x="8" y="819"/>
                  <a:pt x="3" y="727"/>
                </a:cubicBezTo>
                <a:cubicBezTo>
                  <a:pt x="-3" y="624"/>
                  <a:pt x="-4" y="516"/>
                  <a:pt x="37" y="420"/>
                </a:cubicBezTo>
                <a:cubicBezTo>
                  <a:pt x="75" y="332"/>
                  <a:pt x="154" y="251"/>
                  <a:pt x="249" y="232"/>
                </a:cubicBezTo>
                <a:cubicBezTo>
                  <a:pt x="300" y="222"/>
                  <a:pt x="338" y="241"/>
                  <a:pt x="354" y="291"/>
                </a:cubicBezTo>
                <a:cubicBezTo>
                  <a:pt x="381" y="378"/>
                  <a:pt x="348" y="468"/>
                  <a:pt x="299" y="539"/>
                </a:cubicBezTo>
                <a:cubicBezTo>
                  <a:pt x="269" y="582"/>
                  <a:pt x="209" y="663"/>
                  <a:pt x="148" y="661"/>
                </a:cubicBezTo>
                <a:cubicBezTo>
                  <a:pt x="142" y="659"/>
                  <a:pt x="136" y="658"/>
                  <a:pt x="130" y="656"/>
                </a:cubicBezTo>
                <a:cubicBezTo>
                  <a:pt x="103" y="619"/>
                  <a:pt x="88" y="590"/>
                  <a:pt x="111" y="547"/>
                </a:cubicBezTo>
                <a:cubicBezTo>
                  <a:pt x="124" y="526"/>
                  <a:pt x="128" y="519"/>
                  <a:pt x="143" y="510"/>
                </a:cubicBezTo>
              </a:path>
              <a:path w="3136" h="1114" extrusionOk="0">
                <a:moveTo>
                  <a:pt x="593" y="330"/>
                </a:moveTo>
                <a:cubicBezTo>
                  <a:pt x="564" y="321"/>
                  <a:pt x="540" y="309"/>
                  <a:pt x="513" y="330"/>
                </a:cubicBezTo>
                <a:cubicBezTo>
                  <a:pt x="482" y="354"/>
                  <a:pt x="460" y="398"/>
                  <a:pt x="450" y="436"/>
                </a:cubicBezTo>
                <a:cubicBezTo>
                  <a:pt x="439" y="479"/>
                  <a:pt x="438" y="537"/>
                  <a:pt x="452" y="579"/>
                </a:cubicBezTo>
                <a:cubicBezTo>
                  <a:pt x="467" y="623"/>
                  <a:pt x="499" y="653"/>
                  <a:pt x="545" y="661"/>
                </a:cubicBezTo>
                <a:cubicBezTo>
                  <a:pt x="588" y="668"/>
                  <a:pt x="630" y="635"/>
                  <a:pt x="656" y="605"/>
                </a:cubicBezTo>
                <a:cubicBezTo>
                  <a:pt x="688" y="569"/>
                  <a:pt x="713" y="521"/>
                  <a:pt x="720" y="473"/>
                </a:cubicBezTo>
                <a:cubicBezTo>
                  <a:pt x="727" y="419"/>
                  <a:pt x="716" y="361"/>
                  <a:pt x="688" y="314"/>
                </a:cubicBezTo>
                <a:cubicBezTo>
                  <a:pt x="669" y="283"/>
                  <a:pt x="635" y="254"/>
                  <a:pt x="598" y="248"/>
                </a:cubicBezTo>
                <a:cubicBezTo>
                  <a:pt x="565" y="243"/>
                  <a:pt x="544" y="244"/>
                  <a:pt x="529" y="269"/>
                </a:cubicBezTo>
              </a:path>
              <a:path w="3136" h="1114" extrusionOk="0">
                <a:moveTo>
                  <a:pt x="1003" y="5"/>
                </a:moveTo>
                <a:cubicBezTo>
                  <a:pt x="960" y="2"/>
                  <a:pt x="950" y="-3"/>
                  <a:pt x="931" y="42"/>
                </a:cubicBezTo>
                <a:cubicBezTo>
                  <a:pt x="906" y="99"/>
                  <a:pt x="906" y="166"/>
                  <a:pt x="902" y="227"/>
                </a:cubicBezTo>
                <a:cubicBezTo>
                  <a:pt x="897" y="302"/>
                  <a:pt x="894" y="380"/>
                  <a:pt x="899" y="455"/>
                </a:cubicBezTo>
                <a:cubicBezTo>
                  <a:pt x="903" y="520"/>
                  <a:pt x="904" y="604"/>
                  <a:pt x="942" y="661"/>
                </a:cubicBezTo>
                <a:cubicBezTo>
                  <a:pt x="968" y="701"/>
                  <a:pt x="1006" y="690"/>
                  <a:pt x="1045" y="682"/>
                </a:cubicBezTo>
              </a:path>
              <a:path w="3136" h="1114" extrusionOk="0">
                <a:moveTo>
                  <a:pt x="804" y="283"/>
                </a:moveTo>
                <a:cubicBezTo>
                  <a:pt x="840" y="287"/>
                  <a:pt x="877" y="291"/>
                  <a:pt x="913" y="296"/>
                </a:cubicBezTo>
                <a:cubicBezTo>
                  <a:pt x="955" y="302"/>
                  <a:pt x="990" y="310"/>
                  <a:pt x="1029" y="328"/>
                </a:cubicBezTo>
                <a:cubicBezTo>
                  <a:pt x="1038" y="332"/>
                  <a:pt x="1047" y="337"/>
                  <a:pt x="1056" y="341"/>
                </a:cubicBezTo>
              </a:path>
              <a:path w="3136" h="1114" extrusionOk="0">
                <a:moveTo>
                  <a:pt x="1167" y="542"/>
                </a:moveTo>
                <a:cubicBezTo>
                  <a:pt x="1189" y="519"/>
                  <a:pt x="1223" y="499"/>
                  <a:pt x="1235" y="468"/>
                </a:cubicBezTo>
                <a:cubicBezTo>
                  <a:pt x="1247" y="436"/>
                  <a:pt x="1247" y="390"/>
                  <a:pt x="1241" y="357"/>
                </a:cubicBezTo>
                <a:cubicBezTo>
                  <a:pt x="1238" y="334"/>
                  <a:pt x="1238" y="327"/>
                  <a:pt x="1230" y="314"/>
                </a:cubicBezTo>
                <a:cubicBezTo>
                  <a:pt x="1192" y="330"/>
                  <a:pt x="1170" y="333"/>
                  <a:pt x="1148" y="375"/>
                </a:cubicBezTo>
                <a:cubicBezTo>
                  <a:pt x="1126" y="418"/>
                  <a:pt x="1120" y="471"/>
                  <a:pt x="1122" y="518"/>
                </a:cubicBezTo>
                <a:cubicBezTo>
                  <a:pt x="1124" y="573"/>
                  <a:pt x="1145" y="656"/>
                  <a:pt x="1191" y="693"/>
                </a:cubicBezTo>
                <a:cubicBezTo>
                  <a:pt x="1227" y="721"/>
                  <a:pt x="1254" y="722"/>
                  <a:pt x="1299" y="709"/>
                </a:cubicBezTo>
                <a:cubicBezTo>
                  <a:pt x="1357" y="692"/>
                  <a:pt x="1414" y="646"/>
                  <a:pt x="1455" y="603"/>
                </a:cubicBezTo>
                <a:cubicBezTo>
                  <a:pt x="1496" y="559"/>
                  <a:pt x="1531" y="512"/>
                  <a:pt x="1561" y="460"/>
                </a:cubicBezTo>
                <a:cubicBezTo>
                  <a:pt x="1573" y="438"/>
                  <a:pt x="1576" y="432"/>
                  <a:pt x="1585" y="418"/>
                </a:cubicBezTo>
                <a:cubicBezTo>
                  <a:pt x="1578" y="454"/>
                  <a:pt x="1573" y="486"/>
                  <a:pt x="1572" y="523"/>
                </a:cubicBezTo>
                <a:cubicBezTo>
                  <a:pt x="1571" y="581"/>
                  <a:pt x="1578" y="634"/>
                  <a:pt x="1590" y="690"/>
                </a:cubicBezTo>
                <a:cubicBezTo>
                  <a:pt x="1620" y="657"/>
                  <a:pt x="1643" y="629"/>
                  <a:pt x="1664" y="584"/>
                </a:cubicBezTo>
                <a:cubicBezTo>
                  <a:pt x="1688" y="532"/>
                  <a:pt x="1701" y="480"/>
                  <a:pt x="1717" y="425"/>
                </a:cubicBezTo>
                <a:cubicBezTo>
                  <a:pt x="1724" y="401"/>
                  <a:pt x="1727" y="394"/>
                  <a:pt x="1730" y="378"/>
                </a:cubicBezTo>
                <a:cubicBezTo>
                  <a:pt x="1723" y="422"/>
                  <a:pt x="1719" y="454"/>
                  <a:pt x="1736" y="497"/>
                </a:cubicBezTo>
                <a:cubicBezTo>
                  <a:pt x="1754" y="541"/>
                  <a:pt x="1792" y="587"/>
                  <a:pt x="1836" y="605"/>
                </a:cubicBezTo>
                <a:cubicBezTo>
                  <a:pt x="1900" y="631"/>
                  <a:pt x="1962" y="622"/>
                  <a:pt x="2016" y="579"/>
                </a:cubicBezTo>
                <a:cubicBezTo>
                  <a:pt x="2055" y="548"/>
                  <a:pt x="2081" y="501"/>
                  <a:pt x="2090" y="452"/>
                </a:cubicBezTo>
                <a:cubicBezTo>
                  <a:pt x="2101" y="391"/>
                  <a:pt x="2097" y="326"/>
                  <a:pt x="2095" y="264"/>
                </a:cubicBezTo>
                <a:cubicBezTo>
                  <a:pt x="2093" y="198"/>
                  <a:pt x="2087" y="132"/>
                  <a:pt x="2082" y="66"/>
                </a:cubicBezTo>
                <a:cubicBezTo>
                  <a:pt x="2059" y="202"/>
                  <a:pt x="2056" y="346"/>
                  <a:pt x="2061" y="484"/>
                </a:cubicBezTo>
                <a:cubicBezTo>
                  <a:pt x="2063" y="545"/>
                  <a:pt x="2062" y="647"/>
                  <a:pt x="2111" y="693"/>
                </a:cubicBezTo>
                <a:cubicBezTo>
                  <a:pt x="2139" y="719"/>
                  <a:pt x="2166" y="712"/>
                  <a:pt x="2199" y="717"/>
                </a:cubicBezTo>
              </a:path>
              <a:path w="3136" h="1114" extrusionOk="0">
                <a:moveTo>
                  <a:pt x="2008" y="343"/>
                </a:moveTo>
                <a:cubicBezTo>
                  <a:pt x="2046" y="328"/>
                  <a:pt x="2082" y="314"/>
                  <a:pt x="2122" y="304"/>
                </a:cubicBezTo>
                <a:cubicBezTo>
                  <a:pt x="2166" y="293"/>
                  <a:pt x="2214" y="283"/>
                  <a:pt x="2259" y="283"/>
                </a:cubicBezTo>
                <a:cubicBezTo>
                  <a:pt x="2294" y="283"/>
                  <a:pt x="2333" y="282"/>
                  <a:pt x="2360" y="309"/>
                </a:cubicBezTo>
                <a:cubicBezTo>
                  <a:pt x="2386" y="336"/>
                  <a:pt x="2392" y="383"/>
                  <a:pt x="2394" y="418"/>
                </a:cubicBezTo>
                <a:cubicBezTo>
                  <a:pt x="2397" y="477"/>
                  <a:pt x="2388" y="538"/>
                  <a:pt x="2386" y="597"/>
                </a:cubicBezTo>
                <a:cubicBezTo>
                  <a:pt x="2385" y="625"/>
                  <a:pt x="2388" y="650"/>
                  <a:pt x="2392" y="677"/>
                </a:cubicBezTo>
              </a:path>
              <a:path w="3136" h="1114" extrusionOk="0">
                <a:moveTo>
                  <a:pt x="2437" y="211"/>
                </a:moveTo>
                <a:cubicBezTo>
                  <a:pt x="2437" y="232"/>
                  <a:pt x="2437" y="240"/>
                  <a:pt x="2437" y="254"/>
                </a:cubicBezTo>
              </a:path>
              <a:path w="3136" h="1114" extrusionOk="0">
                <a:moveTo>
                  <a:pt x="2767" y="455"/>
                </a:moveTo>
                <a:cubicBezTo>
                  <a:pt x="2746" y="426"/>
                  <a:pt x="2716" y="387"/>
                  <a:pt x="2675" y="388"/>
                </a:cubicBezTo>
                <a:cubicBezTo>
                  <a:pt x="2646" y="389"/>
                  <a:pt x="2611" y="410"/>
                  <a:pt x="2588" y="425"/>
                </a:cubicBezTo>
                <a:cubicBezTo>
                  <a:pt x="2555" y="446"/>
                  <a:pt x="2533" y="478"/>
                  <a:pt x="2521" y="515"/>
                </a:cubicBezTo>
                <a:cubicBezTo>
                  <a:pt x="2508" y="554"/>
                  <a:pt x="2506" y="596"/>
                  <a:pt x="2519" y="635"/>
                </a:cubicBezTo>
                <a:cubicBezTo>
                  <a:pt x="2532" y="673"/>
                  <a:pt x="2575" y="678"/>
                  <a:pt x="2609" y="666"/>
                </a:cubicBezTo>
                <a:cubicBezTo>
                  <a:pt x="2666" y="647"/>
                  <a:pt x="2707" y="600"/>
                  <a:pt x="2736" y="550"/>
                </a:cubicBezTo>
                <a:cubicBezTo>
                  <a:pt x="2754" y="520"/>
                  <a:pt x="2764" y="488"/>
                  <a:pt x="2775" y="455"/>
                </a:cubicBezTo>
                <a:cubicBezTo>
                  <a:pt x="2745" y="495"/>
                  <a:pt x="2723" y="544"/>
                  <a:pt x="2746" y="595"/>
                </a:cubicBezTo>
                <a:cubicBezTo>
                  <a:pt x="2782" y="674"/>
                  <a:pt x="2863" y="664"/>
                  <a:pt x="2929" y="640"/>
                </a:cubicBezTo>
                <a:cubicBezTo>
                  <a:pt x="2989" y="618"/>
                  <a:pt x="3036" y="574"/>
                  <a:pt x="3074" y="523"/>
                </a:cubicBezTo>
                <a:cubicBezTo>
                  <a:pt x="3121" y="460"/>
                  <a:pt x="3132" y="382"/>
                  <a:pt x="3135" y="306"/>
                </a:cubicBezTo>
                <a:cubicBezTo>
                  <a:pt x="3138" y="231"/>
                  <a:pt x="3138" y="145"/>
                  <a:pt x="3114" y="74"/>
                </a:cubicBezTo>
                <a:cubicBezTo>
                  <a:pt x="3102" y="48"/>
                  <a:pt x="3097" y="39"/>
                  <a:pt x="3077" y="31"/>
                </a:cubicBezTo>
                <a:cubicBezTo>
                  <a:pt x="3015" y="47"/>
                  <a:pt x="2984" y="78"/>
                  <a:pt x="2953" y="137"/>
                </a:cubicBezTo>
                <a:cubicBezTo>
                  <a:pt x="2907" y="223"/>
                  <a:pt x="2901" y="325"/>
                  <a:pt x="2908" y="420"/>
                </a:cubicBezTo>
                <a:cubicBezTo>
                  <a:pt x="2916" y="527"/>
                  <a:pt x="2975" y="616"/>
                  <a:pt x="3072" y="664"/>
                </a:cubicBezTo>
                <a:cubicBezTo>
                  <a:pt x="3087" y="670"/>
                  <a:pt x="3102" y="676"/>
                  <a:pt x="3117" y="682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47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89375" y="2995613"/>
            <a:ext cx="906463" cy="320675"/>
          </a:xfrm>
          <a:custGeom>
            <a:avLst/>
            <a:gdLst>
              <a:gd name="T0" fmla="+- 0 10816 10806"/>
              <a:gd name="T1" fmla="*/ T0 w 2514"/>
              <a:gd name="T2" fmla="+- 0 8652 8319"/>
              <a:gd name="T3" fmla="*/ 8652 h 892"/>
              <a:gd name="T4" fmla="+- 0 11015 10806"/>
              <a:gd name="T5" fmla="*/ T4 w 2514"/>
              <a:gd name="T6" fmla="+- 0 8448 8319"/>
              <a:gd name="T7" fmla="*/ 8448 h 892"/>
              <a:gd name="T8" fmla="+- 0 10888 10806"/>
              <a:gd name="T9" fmla="*/ T8 w 2514"/>
              <a:gd name="T10" fmla="+- 0 8374 8319"/>
              <a:gd name="T11" fmla="*/ 8374 h 892"/>
              <a:gd name="T12" fmla="+- 0 10999 10806"/>
              <a:gd name="T13" fmla="*/ T12 w 2514"/>
              <a:gd name="T14" fmla="+- 0 8774 8319"/>
              <a:gd name="T15" fmla="*/ 8774 h 892"/>
              <a:gd name="T16" fmla="+- 0 11329 10806"/>
              <a:gd name="T17" fmla="*/ T16 w 2514"/>
              <a:gd name="T18" fmla="+- 0 8456 8319"/>
              <a:gd name="T19" fmla="*/ 8456 h 892"/>
              <a:gd name="T20" fmla="+- 0 11329 10806"/>
              <a:gd name="T21" fmla="*/ T20 w 2514"/>
              <a:gd name="T22" fmla="+- 0 8535 8319"/>
              <a:gd name="T23" fmla="*/ 8535 h 892"/>
              <a:gd name="T24" fmla="+- 0 11322 10806"/>
              <a:gd name="T25" fmla="*/ T24 w 2514"/>
              <a:gd name="T26" fmla="+- 0 8747 8319"/>
              <a:gd name="T27" fmla="*/ 8747 h 892"/>
              <a:gd name="T28" fmla="+- 0 11435 10806"/>
              <a:gd name="T29" fmla="*/ T28 w 2514"/>
              <a:gd name="T30" fmla="+- 0 8377 8319"/>
              <a:gd name="T31" fmla="*/ 8377 h 892"/>
              <a:gd name="T32" fmla="+- 0 11610 10806"/>
              <a:gd name="T33" fmla="*/ T32 w 2514"/>
              <a:gd name="T34" fmla="+- 0 8713 8319"/>
              <a:gd name="T35" fmla="*/ 8713 h 892"/>
              <a:gd name="T36" fmla="+- 0 11740 10806"/>
              <a:gd name="T37" fmla="*/ T36 w 2514"/>
              <a:gd name="T38" fmla="+- 0 8697 8319"/>
              <a:gd name="T39" fmla="*/ 8697 h 892"/>
              <a:gd name="T40" fmla="+- 0 11700 10806"/>
              <a:gd name="T41" fmla="*/ T40 w 2514"/>
              <a:gd name="T42" fmla="+- 0 8647 8319"/>
              <a:gd name="T43" fmla="*/ 8647 h 892"/>
              <a:gd name="T44" fmla="+- 0 11875 10806"/>
              <a:gd name="T45" fmla="*/ T44 w 2514"/>
              <a:gd name="T46" fmla="+- 0 8535 8319"/>
              <a:gd name="T47" fmla="*/ 8535 h 892"/>
              <a:gd name="T48" fmla="+- 0 11758 10806"/>
              <a:gd name="T49" fmla="*/ T48 w 2514"/>
              <a:gd name="T50" fmla="+- 0 8456 8319"/>
              <a:gd name="T51" fmla="*/ 8456 h 892"/>
              <a:gd name="T52" fmla="+- 0 11851 10806"/>
              <a:gd name="T53" fmla="*/ T52 w 2514"/>
              <a:gd name="T54" fmla="+- 0 8721 8319"/>
              <a:gd name="T55" fmla="*/ 8721 h 892"/>
              <a:gd name="T56" fmla="+- 0 12102 10806"/>
              <a:gd name="T57" fmla="*/ T56 w 2514"/>
              <a:gd name="T58" fmla="+- 0 8586 8319"/>
              <a:gd name="T59" fmla="*/ 8586 h 892"/>
              <a:gd name="T60" fmla="+- 0 12237 10806"/>
              <a:gd name="T61" fmla="*/ T60 w 2514"/>
              <a:gd name="T62" fmla="+- 0 8551 8319"/>
              <a:gd name="T63" fmla="*/ 8551 h 892"/>
              <a:gd name="T64" fmla="+- 0 12303 10806"/>
              <a:gd name="T65" fmla="*/ T64 w 2514"/>
              <a:gd name="T66" fmla="+- 0 8729 8319"/>
              <a:gd name="T67" fmla="*/ 8729 h 892"/>
              <a:gd name="T68" fmla="+- 0 12465 10806"/>
              <a:gd name="T69" fmla="*/ T68 w 2514"/>
              <a:gd name="T70" fmla="+- 0 8734 8319"/>
              <a:gd name="T71" fmla="*/ 8734 h 892"/>
              <a:gd name="T72" fmla="+- 0 12610 10806"/>
              <a:gd name="T73" fmla="*/ T72 w 2514"/>
              <a:gd name="T74" fmla="+- 0 8509 8319"/>
              <a:gd name="T75" fmla="*/ 8509 h 892"/>
              <a:gd name="T76" fmla="+- 0 12496 10806"/>
              <a:gd name="T77" fmla="*/ T76 w 2514"/>
              <a:gd name="T78" fmla="+- 0 8729 8319"/>
              <a:gd name="T79" fmla="*/ 8729 h 892"/>
              <a:gd name="T80" fmla="+- 0 12703 10806"/>
              <a:gd name="T81" fmla="*/ T80 w 2514"/>
              <a:gd name="T82" fmla="+- 0 8689 8319"/>
              <a:gd name="T83" fmla="*/ 8689 h 892"/>
              <a:gd name="T84" fmla="+- 0 12737 10806"/>
              <a:gd name="T85" fmla="*/ T84 w 2514"/>
              <a:gd name="T86" fmla="+- 0 8562 8319"/>
              <a:gd name="T87" fmla="*/ 8562 h 892"/>
              <a:gd name="T88" fmla="+- 0 12729 10806"/>
              <a:gd name="T89" fmla="*/ T88 w 2514"/>
              <a:gd name="T90" fmla="+- 0 8906 8319"/>
              <a:gd name="T91" fmla="*/ 8906 h 892"/>
              <a:gd name="T92" fmla="+- 0 12674 10806"/>
              <a:gd name="T93" fmla="*/ T92 w 2514"/>
              <a:gd name="T94" fmla="+- 0 9160 8319"/>
              <a:gd name="T95" fmla="*/ 9160 h 892"/>
              <a:gd name="T96" fmla="+- 0 12565 10806"/>
              <a:gd name="T97" fmla="*/ T96 w 2514"/>
              <a:gd name="T98" fmla="+- 0 9025 8319"/>
              <a:gd name="T99" fmla="*/ 9025 h 892"/>
              <a:gd name="T100" fmla="+- 0 12843 10806"/>
              <a:gd name="T101" fmla="*/ T100 w 2514"/>
              <a:gd name="T102" fmla="+- 0 8647 8319"/>
              <a:gd name="T103" fmla="*/ 8647 h 892"/>
              <a:gd name="T104" fmla="+- 0 12909 10806"/>
              <a:gd name="T105" fmla="*/ T104 w 2514"/>
              <a:gd name="T106" fmla="+- 0 8461 8319"/>
              <a:gd name="T107" fmla="*/ 8461 h 892"/>
              <a:gd name="T108" fmla="+- 0 12885 10806"/>
              <a:gd name="T109" fmla="*/ T108 w 2514"/>
              <a:gd name="T110" fmla="+- 0 8681 8319"/>
              <a:gd name="T111" fmla="*/ 8681 h 892"/>
              <a:gd name="T112" fmla="+- 0 12988 10806"/>
              <a:gd name="T113" fmla="*/ T112 w 2514"/>
              <a:gd name="T114" fmla="+- 0 8668 8319"/>
              <a:gd name="T115" fmla="*/ 8668 h 892"/>
              <a:gd name="T116" fmla="+- 0 13084 10806"/>
              <a:gd name="T117" fmla="*/ T116 w 2514"/>
              <a:gd name="T118" fmla="+- 0 8557 8319"/>
              <a:gd name="T119" fmla="*/ 8557 h 892"/>
              <a:gd name="T120" fmla="+- 0 13033 10806"/>
              <a:gd name="T121" fmla="*/ T120 w 2514"/>
              <a:gd name="T122" fmla="+- 0 8885 8319"/>
              <a:gd name="T123" fmla="*/ 8885 h 892"/>
              <a:gd name="T124" fmla="+- 0 13033 10806"/>
              <a:gd name="T125" fmla="*/ T124 w 2514"/>
              <a:gd name="T126" fmla="+- 0 9200 8319"/>
              <a:gd name="T127" fmla="*/ 9200 h 892"/>
              <a:gd name="T128" fmla="+- 0 12920 10806"/>
              <a:gd name="T129" fmla="*/ T128 w 2514"/>
              <a:gd name="T130" fmla="+- 0 8977 8319"/>
              <a:gd name="T131" fmla="*/ 8977 h 892"/>
              <a:gd name="T132" fmla="+- 0 13213 10806"/>
              <a:gd name="T133" fmla="*/ T132 w 2514"/>
              <a:gd name="T134" fmla="+- 0 8752 8319"/>
              <a:gd name="T135" fmla="*/ 8752 h 8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2514" h="892" extrusionOk="0">
                <a:moveTo>
                  <a:pt x="0" y="296"/>
                </a:moveTo>
                <a:cubicBezTo>
                  <a:pt x="5" y="315"/>
                  <a:pt x="6" y="321"/>
                  <a:pt x="10" y="333"/>
                </a:cubicBezTo>
                <a:cubicBezTo>
                  <a:pt x="52" y="328"/>
                  <a:pt x="60" y="325"/>
                  <a:pt x="97" y="293"/>
                </a:cubicBezTo>
                <a:cubicBezTo>
                  <a:pt x="150" y="248"/>
                  <a:pt x="192" y="198"/>
                  <a:pt x="209" y="129"/>
                </a:cubicBezTo>
                <a:cubicBezTo>
                  <a:pt x="220" y="84"/>
                  <a:pt x="225" y="18"/>
                  <a:pt x="172" y="2"/>
                </a:cubicBezTo>
                <a:cubicBezTo>
                  <a:pt x="127" y="-12"/>
                  <a:pt x="100" y="20"/>
                  <a:pt x="82" y="55"/>
                </a:cubicBezTo>
                <a:cubicBezTo>
                  <a:pt x="32" y="149"/>
                  <a:pt x="-7" y="327"/>
                  <a:pt x="58" y="423"/>
                </a:cubicBezTo>
                <a:cubicBezTo>
                  <a:pt x="87" y="465"/>
                  <a:pt x="149" y="464"/>
                  <a:pt x="193" y="455"/>
                </a:cubicBezTo>
                <a:cubicBezTo>
                  <a:pt x="287" y="435"/>
                  <a:pt x="354" y="377"/>
                  <a:pt x="415" y="306"/>
                </a:cubicBezTo>
                <a:cubicBezTo>
                  <a:pt x="459" y="255"/>
                  <a:pt x="488" y="194"/>
                  <a:pt x="523" y="137"/>
                </a:cubicBezTo>
                <a:cubicBezTo>
                  <a:pt x="540" y="111"/>
                  <a:pt x="545" y="104"/>
                  <a:pt x="555" y="87"/>
                </a:cubicBezTo>
                <a:cubicBezTo>
                  <a:pt x="547" y="131"/>
                  <a:pt x="532" y="173"/>
                  <a:pt x="523" y="216"/>
                </a:cubicBezTo>
                <a:cubicBezTo>
                  <a:pt x="511" y="269"/>
                  <a:pt x="511" y="324"/>
                  <a:pt x="510" y="378"/>
                </a:cubicBezTo>
                <a:cubicBezTo>
                  <a:pt x="510" y="404"/>
                  <a:pt x="510" y="412"/>
                  <a:pt x="516" y="428"/>
                </a:cubicBezTo>
                <a:cubicBezTo>
                  <a:pt x="559" y="410"/>
                  <a:pt x="565" y="382"/>
                  <a:pt x="576" y="336"/>
                </a:cubicBezTo>
                <a:cubicBezTo>
                  <a:pt x="599" y="244"/>
                  <a:pt x="606" y="150"/>
                  <a:pt x="629" y="58"/>
                </a:cubicBezTo>
                <a:cubicBezTo>
                  <a:pt x="642" y="126"/>
                  <a:pt x="648" y="194"/>
                  <a:pt x="682" y="256"/>
                </a:cubicBezTo>
                <a:cubicBezTo>
                  <a:pt x="710" y="307"/>
                  <a:pt x="753" y="364"/>
                  <a:pt x="804" y="394"/>
                </a:cubicBezTo>
                <a:cubicBezTo>
                  <a:pt x="827" y="408"/>
                  <a:pt x="869" y="416"/>
                  <a:pt x="894" y="404"/>
                </a:cubicBezTo>
                <a:cubicBezTo>
                  <a:pt x="914" y="393"/>
                  <a:pt x="922" y="388"/>
                  <a:pt x="934" y="378"/>
                </a:cubicBezTo>
              </a:path>
              <a:path w="2514" h="892" extrusionOk="0">
                <a:moveTo>
                  <a:pt x="912" y="291"/>
                </a:moveTo>
                <a:cubicBezTo>
                  <a:pt x="900" y="310"/>
                  <a:pt x="897" y="314"/>
                  <a:pt x="894" y="328"/>
                </a:cubicBezTo>
                <a:cubicBezTo>
                  <a:pt x="926" y="336"/>
                  <a:pt x="962" y="327"/>
                  <a:pt x="992" y="306"/>
                </a:cubicBezTo>
                <a:cubicBezTo>
                  <a:pt x="1020" y="286"/>
                  <a:pt x="1054" y="246"/>
                  <a:pt x="1069" y="216"/>
                </a:cubicBezTo>
                <a:cubicBezTo>
                  <a:pt x="1086" y="181"/>
                  <a:pt x="1096" y="78"/>
                  <a:pt x="1039" y="71"/>
                </a:cubicBezTo>
                <a:cubicBezTo>
                  <a:pt x="998" y="66"/>
                  <a:pt x="968" y="106"/>
                  <a:pt x="952" y="137"/>
                </a:cubicBezTo>
                <a:cubicBezTo>
                  <a:pt x="934" y="173"/>
                  <a:pt x="928" y="220"/>
                  <a:pt x="934" y="259"/>
                </a:cubicBezTo>
                <a:cubicBezTo>
                  <a:pt x="944" y="319"/>
                  <a:pt x="989" y="378"/>
                  <a:pt x="1045" y="402"/>
                </a:cubicBezTo>
                <a:cubicBezTo>
                  <a:pt x="1094" y="423"/>
                  <a:pt x="1143" y="412"/>
                  <a:pt x="1188" y="388"/>
                </a:cubicBezTo>
                <a:cubicBezTo>
                  <a:pt x="1236" y="363"/>
                  <a:pt x="1269" y="313"/>
                  <a:pt x="1296" y="267"/>
                </a:cubicBezTo>
                <a:cubicBezTo>
                  <a:pt x="1312" y="239"/>
                  <a:pt x="1321" y="208"/>
                  <a:pt x="1354" y="203"/>
                </a:cubicBezTo>
                <a:cubicBezTo>
                  <a:pt x="1385" y="198"/>
                  <a:pt x="1411" y="209"/>
                  <a:pt x="1431" y="232"/>
                </a:cubicBezTo>
                <a:cubicBezTo>
                  <a:pt x="1452" y="256"/>
                  <a:pt x="1456" y="280"/>
                  <a:pt x="1463" y="309"/>
                </a:cubicBezTo>
                <a:cubicBezTo>
                  <a:pt x="1471" y="341"/>
                  <a:pt x="1472" y="384"/>
                  <a:pt x="1497" y="410"/>
                </a:cubicBezTo>
                <a:cubicBezTo>
                  <a:pt x="1518" y="433"/>
                  <a:pt x="1561" y="439"/>
                  <a:pt x="1590" y="436"/>
                </a:cubicBezTo>
                <a:cubicBezTo>
                  <a:pt x="1615" y="434"/>
                  <a:pt x="1637" y="424"/>
                  <a:pt x="1659" y="415"/>
                </a:cubicBezTo>
              </a:path>
              <a:path w="2514" h="892" extrusionOk="0">
                <a:moveTo>
                  <a:pt x="1891" y="224"/>
                </a:moveTo>
                <a:cubicBezTo>
                  <a:pt x="1861" y="204"/>
                  <a:pt x="1843" y="186"/>
                  <a:pt x="1804" y="190"/>
                </a:cubicBezTo>
                <a:cubicBezTo>
                  <a:pt x="1773" y="193"/>
                  <a:pt x="1739" y="207"/>
                  <a:pt x="1719" y="232"/>
                </a:cubicBezTo>
                <a:cubicBezTo>
                  <a:pt x="1693" y="264"/>
                  <a:pt x="1659" y="373"/>
                  <a:pt x="1690" y="410"/>
                </a:cubicBezTo>
                <a:cubicBezTo>
                  <a:pt x="1718" y="443"/>
                  <a:pt x="1749" y="448"/>
                  <a:pt x="1793" y="441"/>
                </a:cubicBezTo>
                <a:cubicBezTo>
                  <a:pt x="1840" y="434"/>
                  <a:pt x="1871" y="408"/>
                  <a:pt x="1897" y="370"/>
                </a:cubicBezTo>
                <a:cubicBezTo>
                  <a:pt x="1918" y="340"/>
                  <a:pt x="1930" y="300"/>
                  <a:pt x="1934" y="264"/>
                </a:cubicBezTo>
                <a:cubicBezTo>
                  <a:pt x="1933" y="257"/>
                  <a:pt x="1932" y="250"/>
                  <a:pt x="1931" y="243"/>
                </a:cubicBezTo>
                <a:cubicBezTo>
                  <a:pt x="1906" y="289"/>
                  <a:pt x="1903" y="328"/>
                  <a:pt x="1907" y="381"/>
                </a:cubicBezTo>
                <a:cubicBezTo>
                  <a:pt x="1912" y="450"/>
                  <a:pt x="1918" y="518"/>
                  <a:pt x="1923" y="587"/>
                </a:cubicBezTo>
                <a:cubicBezTo>
                  <a:pt x="1927" y="641"/>
                  <a:pt x="1932" y="700"/>
                  <a:pt x="1923" y="754"/>
                </a:cubicBezTo>
                <a:cubicBezTo>
                  <a:pt x="1917" y="793"/>
                  <a:pt x="1905" y="823"/>
                  <a:pt x="1868" y="841"/>
                </a:cubicBezTo>
                <a:cubicBezTo>
                  <a:pt x="1824" y="862"/>
                  <a:pt x="1782" y="851"/>
                  <a:pt x="1759" y="809"/>
                </a:cubicBezTo>
                <a:cubicBezTo>
                  <a:pt x="1741" y="776"/>
                  <a:pt x="1747" y="739"/>
                  <a:pt x="1759" y="706"/>
                </a:cubicBezTo>
                <a:cubicBezTo>
                  <a:pt x="1786" y="631"/>
                  <a:pt x="1849" y="577"/>
                  <a:pt x="1905" y="523"/>
                </a:cubicBezTo>
                <a:cubicBezTo>
                  <a:pt x="1967" y="463"/>
                  <a:pt x="1996" y="402"/>
                  <a:pt x="2037" y="328"/>
                </a:cubicBezTo>
                <a:cubicBezTo>
                  <a:pt x="2064" y="280"/>
                  <a:pt x="2083" y="239"/>
                  <a:pt x="2095" y="185"/>
                </a:cubicBezTo>
                <a:cubicBezTo>
                  <a:pt x="2100" y="163"/>
                  <a:pt x="2101" y="156"/>
                  <a:pt x="2103" y="142"/>
                </a:cubicBezTo>
                <a:cubicBezTo>
                  <a:pt x="2085" y="177"/>
                  <a:pt x="2067" y="207"/>
                  <a:pt x="2063" y="248"/>
                </a:cubicBezTo>
                <a:cubicBezTo>
                  <a:pt x="2060" y="279"/>
                  <a:pt x="2064" y="334"/>
                  <a:pt x="2079" y="362"/>
                </a:cubicBezTo>
                <a:cubicBezTo>
                  <a:pt x="2085" y="366"/>
                  <a:pt x="2092" y="371"/>
                  <a:pt x="2098" y="375"/>
                </a:cubicBezTo>
                <a:cubicBezTo>
                  <a:pt x="2132" y="373"/>
                  <a:pt x="2151" y="375"/>
                  <a:pt x="2182" y="349"/>
                </a:cubicBezTo>
                <a:cubicBezTo>
                  <a:pt x="2214" y="322"/>
                  <a:pt x="2239" y="289"/>
                  <a:pt x="2264" y="256"/>
                </a:cubicBezTo>
                <a:cubicBezTo>
                  <a:pt x="2269" y="250"/>
                  <a:pt x="2273" y="244"/>
                  <a:pt x="2278" y="238"/>
                </a:cubicBezTo>
                <a:cubicBezTo>
                  <a:pt x="2257" y="274"/>
                  <a:pt x="2263" y="276"/>
                  <a:pt x="2254" y="317"/>
                </a:cubicBezTo>
                <a:cubicBezTo>
                  <a:pt x="2237" y="398"/>
                  <a:pt x="2229" y="483"/>
                  <a:pt x="2227" y="566"/>
                </a:cubicBezTo>
                <a:cubicBezTo>
                  <a:pt x="2224" y="657"/>
                  <a:pt x="2261" y="772"/>
                  <a:pt x="2238" y="859"/>
                </a:cubicBezTo>
                <a:cubicBezTo>
                  <a:pt x="2234" y="866"/>
                  <a:pt x="2231" y="874"/>
                  <a:pt x="2227" y="881"/>
                </a:cubicBezTo>
                <a:cubicBezTo>
                  <a:pt x="2179" y="897"/>
                  <a:pt x="2152" y="890"/>
                  <a:pt x="2129" y="841"/>
                </a:cubicBezTo>
                <a:cubicBezTo>
                  <a:pt x="2104" y="786"/>
                  <a:pt x="2100" y="716"/>
                  <a:pt x="2114" y="658"/>
                </a:cubicBezTo>
                <a:cubicBezTo>
                  <a:pt x="2129" y="593"/>
                  <a:pt x="2168" y="549"/>
                  <a:pt x="2222" y="513"/>
                </a:cubicBezTo>
                <a:cubicBezTo>
                  <a:pt x="2277" y="476"/>
                  <a:pt x="2343" y="450"/>
                  <a:pt x="2407" y="433"/>
                </a:cubicBezTo>
                <a:cubicBezTo>
                  <a:pt x="2443" y="423"/>
                  <a:pt x="2476" y="424"/>
                  <a:pt x="2513" y="423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48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37550" y="2979738"/>
            <a:ext cx="1588" cy="7937"/>
          </a:xfrm>
          <a:custGeom>
            <a:avLst/>
            <a:gdLst>
              <a:gd name="T0" fmla="+- 0 23159 23159"/>
              <a:gd name="T1" fmla="*/ T0 w 4"/>
              <a:gd name="T2" fmla="+- 0 8279 8279"/>
              <a:gd name="T3" fmla="*/ 8279 h 19"/>
              <a:gd name="T4" fmla="+- 0 23160 23159"/>
              <a:gd name="T5" fmla="*/ T4 w 4"/>
              <a:gd name="T6" fmla="+- 0 8285 8279"/>
              <a:gd name="T7" fmla="*/ 8285 h 19"/>
              <a:gd name="T8" fmla="+- 0 23161 23159"/>
              <a:gd name="T9" fmla="*/ T8 w 4"/>
              <a:gd name="T10" fmla="+- 0 8291 8279"/>
              <a:gd name="T11" fmla="*/ 8291 h 19"/>
              <a:gd name="T12" fmla="+- 0 23162 23159"/>
              <a:gd name="T13" fmla="*/ T12 w 4"/>
              <a:gd name="T14" fmla="+- 0 8297 8279"/>
              <a:gd name="T15" fmla="*/ 8297 h 1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4" h="19" extrusionOk="0">
                <a:moveTo>
                  <a:pt x="0" y="0"/>
                </a:moveTo>
                <a:cubicBezTo>
                  <a:pt x="1" y="6"/>
                  <a:pt x="2" y="12"/>
                  <a:pt x="3" y="18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49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07238" y="2941638"/>
            <a:ext cx="1328737" cy="231775"/>
          </a:xfrm>
          <a:custGeom>
            <a:avLst/>
            <a:gdLst>
              <a:gd name="T0" fmla="+- 0 19894 19743"/>
              <a:gd name="T1" fmla="*/ T0 w 3692"/>
              <a:gd name="T2" fmla="+- 0 8530 8173"/>
              <a:gd name="T3" fmla="*/ 8530 h 644"/>
              <a:gd name="T4" fmla="+- 0 19854 19743"/>
              <a:gd name="T5" fmla="*/ T4 w 3692"/>
              <a:gd name="T6" fmla="+- 0 8395 8173"/>
              <a:gd name="T7" fmla="*/ 8395 h 644"/>
              <a:gd name="T8" fmla="+- 0 19743 19743"/>
              <a:gd name="T9" fmla="*/ T8 w 3692"/>
              <a:gd name="T10" fmla="+- 0 8520 8173"/>
              <a:gd name="T11" fmla="*/ 8520 h 644"/>
              <a:gd name="T12" fmla="+- 0 19902 19743"/>
              <a:gd name="T13" fmla="*/ T12 w 3692"/>
              <a:gd name="T14" fmla="+- 0 8641 8173"/>
              <a:gd name="T15" fmla="*/ 8641 h 644"/>
              <a:gd name="T16" fmla="+- 0 20092 19743"/>
              <a:gd name="T17" fmla="*/ T16 w 3692"/>
              <a:gd name="T18" fmla="+- 0 8596 8173"/>
              <a:gd name="T19" fmla="*/ 8596 h 644"/>
              <a:gd name="T20" fmla="+- 0 20100 19743"/>
              <a:gd name="T21" fmla="*/ T20 w 3692"/>
              <a:gd name="T22" fmla="+- 0 8319 8173"/>
              <a:gd name="T23" fmla="*/ 8319 h 644"/>
              <a:gd name="T24" fmla="+- 0 20135 19743"/>
              <a:gd name="T25" fmla="*/ T24 w 3692"/>
              <a:gd name="T26" fmla="+- 0 8583 8173"/>
              <a:gd name="T27" fmla="*/ 8583 h 644"/>
              <a:gd name="T28" fmla="+- 0 20275 19743"/>
              <a:gd name="T29" fmla="*/ T28 w 3692"/>
              <a:gd name="T30" fmla="+- 0 8588 8173"/>
              <a:gd name="T31" fmla="*/ 8588 h 644"/>
              <a:gd name="T32" fmla="+- 0 20484 19743"/>
              <a:gd name="T33" fmla="*/ T32 w 3692"/>
              <a:gd name="T34" fmla="+- 0 8530 8173"/>
              <a:gd name="T35" fmla="*/ 8530 h 644"/>
              <a:gd name="T36" fmla="+- 0 20434 19743"/>
              <a:gd name="T37" fmla="*/ T36 w 3692"/>
              <a:gd name="T38" fmla="+- 0 8430 8173"/>
              <a:gd name="T39" fmla="*/ 8430 h 644"/>
              <a:gd name="T40" fmla="+- 0 20331 19743"/>
              <a:gd name="T41" fmla="*/ T40 w 3692"/>
              <a:gd name="T42" fmla="+- 0 8567 8173"/>
              <a:gd name="T43" fmla="*/ 8567 h 644"/>
              <a:gd name="T44" fmla="+- 0 20503 19743"/>
              <a:gd name="T45" fmla="*/ T44 w 3692"/>
              <a:gd name="T46" fmla="+- 0 8665 8173"/>
              <a:gd name="T47" fmla="*/ 8665 h 644"/>
              <a:gd name="T48" fmla="+- 0 20804 19743"/>
              <a:gd name="T49" fmla="*/ T48 w 3692"/>
              <a:gd name="T50" fmla="+- 0 8538 8173"/>
              <a:gd name="T51" fmla="*/ 8538 h 644"/>
              <a:gd name="T52" fmla="+- 0 20667 19743"/>
              <a:gd name="T53" fmla="*/ T52 w 3692"/>
              <a:gd name="T54" fmla="+- 0 8631 8173"/>
              <a:gd name="T55" fmla="*/ 8631 h 644"/>
              <a:gd name="T56" fmla="+- 0 20815 19743"/>
              <a:gd name="T57" fmla="*/ T56 w 3692"/>
              <a:gd name="T58" fmla="+- 0 8697 8173"/>
              <a:gd name="T59" fmla="*/ 8697 h 644"/>
              <a:gd name="T60" fmla="+- 0 21000 19743"/>
              <a:gd name="T61" fmla="*/ T60 w 3692"/>
              <a:gd name="T62" fmla="+- 0 8258 8173"/>
              <a:gd name="T63" fmla="*/ 8258 h 644"/>
              <a:gd name="T64" fmla="+- 0 21037 19743"/>
              <a:gd name="T65" fmla="*/ T64 w 3692"/>
              <a:gd name="T66" fmla="+- 0 8636 8173"/>
              <a:gd name="T67" fmla="*/ 8636 h 644"/>
              <a:gd name="T68" fmla="+- 0 20865 19743"/>
              <a:gd name="T69" fmla="*/ T68 w 3692"/>
              <a:gd name="T70" fmla="+- 0 8504 8173"/>
              <a:gd name="T71" fmla="*/ 8504 h 644"/>
              <a:gd name="T72" fmla="+- 0 21090 19743"/>
              <a:gd name="T73" fmla="*/ T72 w 3692"/>
              <a:gd name="T74" fmla="+- 0 8456 8173"/>
              <a:gd name="T75" fmla="*/ 8456 h 644"/>
              <a:gd name="T76" fmla="+- 0 21233 19743"/>
              <a:gd name="T77" fmla="*/ T76 w 3692"/>
              <a:gd name="T78" fmla="+- 0 8607 8173"/>
              <a:gd name="T79" fmla="*/ 8607 h 644"/>
              <a:gd name="T80" fmla="+- 0 21238 19743"/>
              <a:gd name="T81" fmla="*/ T80 w 3692"/>
              <a:gd name="T82" fmla="+- 0 8625 8173"/>
              <a:gd name="T83" fmla="*/ 8625 h 644"/>
              <a:gd name="T84" fmla="+- 0 21402 19743"/>
              <a:gd name="T85" fmla="*/ T84 w 3692"/>
              <a:gd name="T86" fmla="+- 0 8520 8173"/>
              <a:gd name="T87" fmla="*/ 8520 h 644"/>
              <a:gd name="T88" fmla="+- 0 21545 19743"/>
              <a:gd name="T89" fmla="*/ T88 w 3692"/>
              <a:gd name="T90" fmla="+- 0 8543 8173"/>
              <a:gd name="T91" fmla="*/ 8543 h 644"/>
              <a:gd name="T92" fmla="+- 0 21492 19743"/>
              <a:gd name="T93" fmla="*/ T92 w 3692"/>
              <a:gd name="T94" fmla="+- 0 8707 8173"/>
              <a:gd name="T95" fmla="*/ 8707 h 644"/>
              <a:gd name="T96" fmla="+- 0 21648 19743"/>
              <a:gd name="T97" fmla="*/ T96 w 3692"/>
              <a:gd name="T98" fmla="+- 0 8702 8173"/>
              <a:gd name="T99" fmla="*/ 8702 h 644"/>
              <a:gd name="T100" fmla="+- 0 21590 19743"/>
              <a:gd name="T101" fmla="*/ T100 w 3692"/>
              <a:gd name="T102" fmla="+- 0 8546 8173"/>
              <a:gd name="T103" fmla="*/ 8546 h 644"/>
              <a:gd name="T104" fmla="+- 0 22016 19743"/>
              <a:gd name="T105" fmla="*/ T104 w 3692"/>
              <a:gd name="T106" fmla="+- 0 8525 8173"/>
              <a:gd name="T107" fmla="*/ 8525 h 644"/>
              <a:gd name="T108" fmla="+- 0 21847 19743"/>
              <a:gd name="T109" fmla="*/ T108 w 3692"/>
              <a:gd name="T110" fmla="+- 0 8525 8173"/>
              <a:gd name="T111" fmla="*/ 8525 h 644"/>
              <a:gd name="T112" fmla="+- 0 21974 19743"/>
              <a:gd name="T113" fmla="*/ T112 w 3692"/>
              <a:gd name="T114" fmla="+- 0 8649 8173"/>
              <a:gd name="T115" fmla="*/ 8649 h 644"/>
              <a:gd name="T116" fmla="+- 0 21836 19743"/>
              <a:gd name="T117" fmla="*/ T116 w 3692"/>
              <a:gd name="T118" fmla="+- 0 8734 8173"/>
              <a:gd name="T119" fmla="*/ 8734 h 644"/>
              <a:gd name="T120" fmla="+- 0 22127 19743"/>
              <a:gd name="T121" fmla="*/ T120 w 3692"/>
              <a:gd name="T122" fmla="+- 0 8295 8173"/>
              <a:gd name="T123" fmla="*/ 8295 h 644"/>
              <a:gd name="T124" fmla="+- 0 22151 19743"/>
              <a:gd name="T125" fmla="*/ T124 w 3692"/>
              <a:gd name="T126" fmla="+- 0 8681 8173"/>
              <a:gd name="T127" fmla="*/ 8681 h 644"/>
              <a:gd name="T128" fmla="+- 0 22058 19743"/>
              <a:gd name="T129" fmla="*/ T128 w 3692"/>
              <a:gd name="T130" fmla="+- 0 8480 8173"/>
              <a:gd name="T131" fmla="*/ 8480 h 644"/>
              <a:gd name="T132" fmla="+- 0 22326 19743"/>
              <a:gd name="T133" fmla="*/ T132 w 3692"/>
              <a:gd name="T134" fmla="+- 0 8485 8173"/>
              <a:gd name="T135" fmla="*/ 8485 h 644"/>
              <a:gd name="T136" fmla="+- 0 22498 19743"/>
              <a:gd name="T137" fmla="*/ T136 w 3692"/>
              <a:gd name="T138" fmla="+- 0 8525 8173"/>
              <a:gd name="T139" fmla="*/ 8525 h 644"/>
              <a:gd name="T140" fmla="+- 0 22373 19743"/>
              <a:gd name="T141" fmla="*/ T140 w 3692"/>
              <a:gd name="T142" fmla="+- 0 8631 8173"/>
              <a:gd name="T143" fmla="*/ 8631 h 644"/>
              <a:gd name="T144" fmla="+- 0 22479 19743"/>
              <a:gd name="T145" fmla="*/ T144 w 3692"/>
              <a:gd name="T146" fmla="+- 0 8604 8173"/>
              <a:gd name="T147" fmla="*/ 8604 h 644"/>
              <a:gd name="T148" fmla="+- 0 22511 19743"/>
              <a:gd name="T149" fmla="*/ T148 w 3692"/>
              <a:gd name="T150" fmla="+- 0 8665 8173"/>
              <a:gd name="T151" fmla="*/ 8665 h 644"/>
              <a:gd name="T152" fmla="+- 0 22638 19743"/>
              <a:gd name="T153" fmla="*/ T152 w 3692"/>
              <a:gd name="T154" fmla="+- 0 8718 8173"/>
              <a:gd name="T155" fmla="*/ 8718 h 644"/>
              <a:gd name="T156" fmla="+- 0 22794 19743"/>
              <a:gd name="T157" fmla="*/ T156 w 3692"/>
              <a:gd name="T158" fmla="+- 0 8297 8173"/>
              <a:gd name="T159" fmla="*/ 8297 h 644"/>
              <a:gd name="T160" fmla="+- 0 22765 19743"/>
              <a:gd name="T161" fmla="*/ T160 w 3692"/>
              <a:gd name="T162" fmla="+- 0 8655 8173"/>
              <a:gd name="T163" fmla="*/ 8655 h 644"/>
              <a:gd name="T164" fmla="+- 0 22617 19743"/>
              <a:gd name="T165" fmla="*/ T164 w 3692"/>
              <a:gd name="T166" fmla="+- 0 8427 8173"/>
              <a:gd name="T167" fmla="*/ 8427 h 644"/>
              <a:gd name="T168" fmla="+- 0 22963 19743"/>
              <a:gd name="T169" fmla="*/ T168 w 3692"/>
              <a:gd name="T170" fmla="+- 0 8485 8173"/>
              <a:gd name="T171" fmla="*/ 8485 h 644"/>
              <a:gd name="T172" fmla="+- 0 23003 19743"/>
              <a:gd name="T173" fmla="*/ T172 w 3692"/>
              <a:gd name="T174" fmla="+- 0 8681 8173"/>
              <a:gd name="T175" fmla="*/ 8681 h 644"/>
              <a:gd name="T176" fmla="+- 0 23342 19743"/>
              <a:gd name="T177" fmla="*/ T176 w 3692"/>
              <a:gd name="T178" fmla="+- 0 8525 8173"/>
              <a:gd name="T179" fmla="*/ 8525 h 644"/>
              <a:gd name="T180" fmla="+- 0 23109 19743"/>
              <a:gd name="T181" fmla="*/ T180 w 3692"/>
              <a:gd name="T182" fmla="+- 0 8649 8173"/>
              <a:gd name="T183" fmla="*/ 8649 h 644"/>
              <a:gd name="T184" fmla="+- 0 23310 19743"/>
              <a:gd name="T185" fmla="*/ T184 w 3692"/>
              <a:gd name="T186" fmla="+- 0 8816 8173"/>
              <a:gd name="T187" fmla="*/ 8816 h 6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3692" h="644" extrusionOk="0">
                <a:moveTo>
                  <a:pt x="53" y="349"/>
                </a:moveTo>
                <a:cubicBezTo>
                  <a:pt x="76" y="355"/>
                  <a:pt x="128" y="375"/>
                  <a:pt x="151" y="357"/>
                </a:cubicBezTo>
                <a:cubicBezTo>
                  <a:pt x="173" y="340"/>
                  <a:pt x="182" y="301"/>
                  <a:pt x="177" y="275"/>
                </a:cubicBezTo>
                <a:cubicBezTo>
                  <a:pt x="171" y="243"/>
                  <a:pt x="139" y="228"/>
                  <a:pt x="111" y="222"/>
                </a:cubicBezTo>
                <a:cubicBezTo>
                  <a:pt x="75" y="214"/>
                  <a:pt x="61" y="225"/>
                  <a:pt x="40" y="251"/>
                </a:cubicBezTo>
                <a:cubicBezTo>
                  <a:pt x="17" y="279"/>
                  <a:pt x="3" y="311"/>
                  <a:pt x="0" y="347"/>
                </a:cubicBezTo>
                <a:cubicBezTo>
                  <a:pt x="-3" y="381"/>
                  <a:pt x="4" y="408"/>
                  <a:pt x="32" y="429"/>
                </a:cubicBezTo>
                <a:cubicBezTo>
                  <a:pt x="70" y="457"/>
                  <a:pt x="114" y="466"/>
                  <a:pt x="159" y="468"/>
                </a:cubicBezTo>
                <a:cubicBezTo>
                  <a:pt x="203" y="470"/>
                  <a:pt x="241" y="463"/>
                  <a:pt x="283" y="452"/>
                </a:cubicBezTo>
                <a:cubicBezTo>
                  <a:pt x="308" y="445"/>
                  <a:pt x="327" y="436"/>
                  <a:pt x="349" y="423"/>
                </a:cubicBezTo>
              </a:path>
              <a:path w="3692" h="644" extrusionOk="0">
                <a:moveTo>
                  <a:pt x="360" y="42"/>
                </a:moveTo>
                <a:cubicBezTo>
                  <a:pt x="356" y="77"/>
                  <a:pt x="357" y="111"/>
                  <a:pt x="357" y="146"/>
                </a:cubicBezTo>
                <a:cubicBezTo>
                  <a:pt x="357" y="194"/>
                  <a:pt x="358" y="246"/>
                  <a:pt x="365" y="294"/>
                </a:cubicBezTo>
                <a:cubicBezTo>
                  <a:pt x="371" y="333"/>
                  <a:pt x="383" y="371"/>
                  <a:pt x="392" y="410"/>
                </a:cubicBezTo>
                <a:cubicBezTo>
                  <a:pt x="398" y="434"/>
                  <a:pt x="402" y="458"/>
                  <a:pt x="408" y="482"/>
                </a:cubicBezTo>
              </a:path>
              <a:path w="3692" h="644" extrusionOk="0">
                <a:moveTo>
                  <a:pt x="532" y="415"/>
                </a:moveTo>
                <a:cubicBezTo>
                  <a:pt x="562" y="400"/>
                  <a:pt x="586" y="402"/>
                  <a:pt x="619" y="392"/>
                </a:cubicBezTo>
                <a:cubicBezTo>
                  <a:pt x="659" y="380"/>
                  <a:pt x="705" y="377"/>
                  <a:pt x="741" y="357"/>
                </a:cubicBezTo>
                <a:cubicBezTo>
                  <a:pt x="764" y="344"/>
                  <a:pt x="792" y="311"/>
                  <a:pt x="775" y="283"/>
                </a:cubicBezTo>
                <a:cubicBezTo>
                  <a:pt x="758" y="255"/>
                  <a:pt x="720" y="252"/>
                  <a:pt x="691" y="257"/>
                </a:cubicBezTo>
                <a:cubicBezTo>
                  <a:pt x="657" y="263"/>
                  <a:pt x="633" y="289"/>
                  <a:pt x="614" y="315"/>
                </a:cubicBezTo>
                <a:cubicBezTo>
                  <a:pt x="598" y="337"/>
                  <a:pt x="588" y="367"/>
                  <a:pt x="588" y="394"/>
                </a:cubicBezTo>
                <a:cubicBezTo>
                  <a:pt x="588" y="431"/>
                  <a:pt x="602" y="451"/>
                  <a:pt x="633" y="468"/>
                </a:cubicBezTo>
                <a:cubicBezTo>
                  <a:pt x="672" y="489"/>
                  <a:pt x="717" y="495"/>
                  <a:pt x="760" y="492"/>
                </a:cubicBezTo>
                <a:cubicBezTo>
                  <a:pt x="792" y="487"/>
                  <a:pt x="804" y="485"/>
                  <a:pt x="826" y="487"/>
                </a:cubicBezTo>
              </a:path>
              <a:path w="3692" h="644" extrusionOk="0">
                <a:moveTo>
                  <a:pt x="1061" y="365"/>
                </a:moveTo>
                <a:cubicBezTo>
                  <a:pt x="1031" y="362"/>
                  <a:pt x="1005" y="358"/>
                  <a:pt x="979" y="376"/>
                </a:cubicBezTo>
                <a:cubicBezTo>
                  <a:pt x="951" y="395"/>
                  <a:pt x="929" y="425"/>
                  <a:pt x="924" y="458"/>
                </a:cubicBezTo>
                <a:cubicBezTo>
                  <a:pt x="919" y="490"/>
                  <a:pt x="948" y="509"/>
                  <a:pt x="974" y="519"/>
                </a:cubicBezTo>
                <a:cubicBezTo>
                  <a:pt x="1003" y="530"/>
                  <a:pt x="1042" y="529"/>
                  <a:pt x="1072" y="524"/>
                </a:cubicBezTo>
                <a:cubicBezTo>
                  <a:pt x="1083" y="521"/>
                  <a:pt x="1093" y="519"/>
                  <a:pt x="1104" y="516"/>
                </a:cubicBezTo>
              </a:path>
              <a:path w="3692" h="644" extrusionOk="0">
                <a:moveTo>
                  <a:pt x="1257" y="85"/>
                </a:moveTo>
                <a:cubicBezTo>
                  <a:pt x="1257" y="120"/>
                  <a:pt x="1260" y="153"/>
                  <a:pt x="1260" y="188"/>
                </a:cubicBezTo>
                <a:cubicBezTo>
                  <a:pt x="1261" y="279"/>
                  <a:pt x="1266" y="376"/>
                  <a:pt x="1294" y="463"/>
                </a:cubicBezTo>
                <a:cubicBezTo>
                  <a:pt x="1306" y="499"/>
                  <a:pt x="1320" y="536"/>
                  <a:pt x="1334" y="571"/>
                </a:cubicBezTo>
              </a:path>
              <a:path w="3692" h="644" extrusionOk="0">
                <a:moveTo>
                  <a:pt x="1122" y="331"/>
                </a:moveTo>
                <a:cubicBezTo>
                  <a:pt x="1157" y="314"/>
                  <a:pt x="1187" y="302"/>
                  <a:pt x="1225" y="294"/>
                </a:cubicBezTo>
                <a:cubicBezTo>
                  <a:pt x="1267" y="285"/>
                  <a:pt x="1304" y="280"/>
                  <a:pt x="1347" y="283"/>
                </a:cubicBezTo>
                <a:cubicBezTo>
                  <a:pt x="1371" y="285"/>
                  <a:pt x="1412" y="288"/>
                  <a:pt x="1432" y="304"/>
                </a:cubicBezTo>
                <a:cubicBezTo>
                  <a:pt x="1472" y="336"/>
                  <a:pt x="1481" y="387"/>
                  <a:pt x="1490" y="434"/>
                </a:cubicBezTo>
                <a:cubicBezTo>
                  <a:pt x="1495" y="460"/>
                  <a:pt x="1495" y="484"/>
                  <a:pt x="1495" y="511"/>
                </a:cubicBezTo>
                <a:cubicBezTo>
                  <a:pt x="1495" y="561"/>
                  <a:pt x="1494" y="462"/>
                  <a:pt x="1495" y="452"/>
                </a:cubicBezTo>
                <a:cubicBezTo>
                  <a:pt x="1500" y="409"/>
                  <a:pt x="1520" y="397"/>
                  <a:pt x="1556" y="376"/>
                </a:cubicBezTo>
                <a:cubicBezTo>
                  <a:pt x="1588" y="357"/>
                  <a:pt x="1622" y="349"/>
                  <a:pt x="1659" y="347"/>
                </a:cubicBezTo>
                <a:cubicBezTo>
                  <a:pt x="1689" y="345"/>
                  <a:pt x="1716" y="348"/>
                  <a:pt x="1744" y="355"/>
                </a:cubicBezTo>
              </a:path>
              <a:path w="3692" h="644" extrusionOk="0">
                <a:moveTo>
                  <a:pt x="1802" y="370"/>
                </a:moveTo>
                <a:cubicBezTo>
                  <a:pt x="1786" y="394"/>
                  <a:pt x="1769" y="423"/>
                  <a:pt x="1757" y="450"/>
                </a:cubicBezTo>
                <a:cubicBezTo>
                  <a:pt x="1749" y="468"/>
                  <a:pt x="1736" y="515"/>
                  <a:pt x="1749" y="534"/>
                </a:cubicBezTo>
                <a:cubicBezTo>
                  <a:pt x="1765" y="558"/>
                  <a:pt x="1803" y="573"/>
                  <a:pt x="1831" y="571"/>
                </a:cubicBezTo>
                <a:cubicBezTo>
                  <a:pt x="1860" y="569"/>
                  <a:pt x="1889" y="552"/>
                  <a:pt x="1905" y="529"/>
                </a:cubicBezTo>
                <a:cubicBezTo>
                  <a:pt x="1923" y="503"/>
                  <a:pt x="1932" y="461"/>
                  <a:pt x="1924" y="429"/>
                </a:cubicBezTo>
                <a:cubicBezTo>
                  <a:pt x="1916" y="397"/>
                  <a:pt x="1877" y="381"/>
                  <a:pt x="1847" y="373"/>
                </a:cubicBezTo>
                <a:cubicBezTo>
                  <a:pt x="1827" y="370"/>
                  <a:pt x="1820" y="369"/>
                  <a:pt x="1807" y="370"/>
                </a:cubicBezTo>
              </a:path>
              <a:path w="3692" h="644" extrusionOk="0">
                <a:moveTo>
                  <a:pt x="2273" y="352"/>
                </a:moveTo>
                <a:cubicBezTo>
                  <a:pt x="2246" y="330"/>
                  <a:pt x="2228" y="318"/>
                  <a:pt x="2191" y="320"/>
                </a:cubicBezTo>
                <a:cubicBezTo>
                  <a:pt x="2153" y="322"/>
                  <a:pt x="2131" y="328"/>
                  <a:pt x="2104" y="352"/>
                </a:cubicBezTo>
                <a:cubicBezTo>
                  <a:pt x="2125" y="382"/>
                  <a:pt x="2146" y="392"/>
                  <a:pt x="2178" y="410"/>
                </a:cubicBezTo>
                <a:cubicBezTo>
                  <a:pt x="2204" y="425"/>
                  <a:pt x="2230" y="443"/>
                  <a:pt x="2231" y="476"/>
                </a:cubicBezTo>
                <a:cubicBezTo>
                  <a:pt x="2232" y="510"/>
                  <a:pt x="2186" y="531"/>
                  <a:pt x="2159" y="542"/>
                </a:cubicBezTo>
                <a:cubicBezTo>
                  <a:pt x="2138" y="550"/>
                  <a:pt x="2115" y="556"/>
                  <a:pt x="2093" y="561"/>
                </a:cubicBezTo>
              </a:path>
              <a:path w="3692" h="644" extrusionOk="0">
                <a:moveTo>
                  <a:pt x="2408" y="0"/>
                </a:moveTo>
                <a:cubicBezTo>
                  <a:pt x="2402" y="41"/>
                  <a:pt x="2391" y="81"/>
                  <a:pt x="2384" y="122"/>
                </a:cubicBezTo>
                <a:cubicBezTo>
                  <a:pt x="2374" y="178"/>
                  <a:pt x="2373" y="237"/>
                  <a:pt x="2376" y="294"/>
                </a:cubicBezTo>
                <a:cubicBezTo>
                  <a:pt x="2380" y="365"/>
                  <a:pt x="2388" y="440"/>
                  <a:pt x="2408" y="508"/>
                </a:cubicBezTo>
                <a:cubicBezTo>
                  <a:pt x="2418" y="535"/>
                  <a:pt x="2421" y="543"/>
                  <a:pt x="2426" y="561"/>
                </a:cubicBezTo>
              </a:path>
              <a:path w="3692" h="644" extrusionOk="0">
                <a:moveTo>
                  <a:pt x="2315" y="307"/>
                </a:moveTo>
                <a:cubicBezTo>
                  <a:pt x="2355" y="289"/>
                  <a:pt x="2387" y="285"/>
                  <a:pt x="2432" y="286"/>
                </a:cubicBezTo>
                <a:cubicBezTo>
                  <a:pt x="2484" y="287"/>
                  <a:pt x="2533" y="298"/>
                  <a:pt x="2583" y="312"/>
                </a:cubicBezTo>
                <a:cubicBezTo>
                  <a:pt x="2608" y="320"/>
                  <a:pt x="2616" y="322"/>
                  <a:pt x="2633" y="328"/>
                </a:cubicBezTo>
              </a:path>
              <a:path w="3692" h="644" extrusionOk="0">
                <a:moveTo>
                  <a:pt x="2755" y="352"/>
                </a:moveTo>
                <a:cubicBezTo>
                  <a:pt x="2728" y="351"/>
                  <a:pt x="2698" y="351"/>
                  <a:pt x="2675" y="368"/>
                </a:cubicBezTo>
                <a:cubicBezTo>
                  <a:pt x="2649" y="387"/>
                  <a:pt x="2631" y="426"/>
                  <a:pt x="2630" y="458"/>
                </a:cubicBezTo>
                <a:cubicBezTo>
                  <a:pt x="2629" y="478"/>
                  <a:pt x="2642" y="532"/>
                  <a:pt x="2675" y="516"/>
                </a:cubicBezTo>
                <a:cubicBezTo>
                  <a:pt x="2703" y="502"/>
                  <a:pt x="2726" y="459"/>
                  <a:pt x="2736" y="431"/>
                </a:cubicBezTo>
                <a:cubicBezTo>
                  <a:pt x="2738" y="424"/>
                  <a:pt x="2739" y="417"/>
                  <a:pt x="2741" y="410"/>
                </a:cubicBezTo>
                <a:cubicBezTo>
                  <a:pt x="2747" y="438"/>
                  <a:pt x="2755" y="467"/>
                  <a:pt x="2768" y="492"/>
                </a:cubicBezTo>
                <a:cubicBezTo>
                  <a:pt x="2784" y="522"/>
                  <a:pt x="2814" y="541"/>
                  <a:pt x="2847" y="548"/>
                </a:cubicBezTo>
                <a:cubicBezTo>
                  <a:pt x="2871" y="550"/>
                  <a:pt x="2879" y="551"/>
                  <a:pt x="2895" y="545"/>
                </a:cubicBezTo>
              </a:path>
              <a:path w="3692" h="644" extrusionOk="0">
                <a:moveTo>
                  <a:pt x="3088" y="71"/>
                </a:moveTo>
                <a:cubicBezTo>
                  <a:pt x="3058" y="39"/>
                  <a:pt x="3062" y="89"/>
                  <a:pt x="3051" y="124"/>
                </a:cubicBezTo>
                <a:cubicBezTo>
                  <a:pt x="3034" y="181"/>
                  <a:pt x="3022" y="243"/>
                  <a:pt x="3014" y="302"/>
                </a:cubicBezTo>
                <a:cubicBezTo>
                  <a:pt x="3006" y="362"/>
                  <a:pt x="3015" y="422"/>
                  <a:pt x="3022" y="482"/>
                </a:cubicBezTo>
                <a:cubicBezTo>
                  <a:pt x="3026" y="512"/>
                  <a:pt x="3031" y="538"/>
                  <a:pt x="3040" y="566"/>
                </a:cubicBezTo>
              </a:path>
              <a:path w="3692" h="644" extrusionOk="0">
                <a:moveTo>
                  <a:pt x="2874" y="254"/>
                </a:moveTo>
                <a:cubicBezTo>
                  <a:pt x="2939" y="268"/>
                  <a:pt x="3004" y="288"/>
                  <a:pt x="3069" y="299"/>
                </a:cubicBezTo>
                <a:cubicBezTo>
                  <a:pt x="3119" y="307"/>
                  <a:pt x="3170" y="306"/>
                  <a:pt x="3220" y="312"/>
                </a:cubicBezTo>
                <a:cubicBezTo>
                  <a:pt x="3259" y="317"/>
                  <a:pt x="3246" y="349"/>
                  <a:pt x="3247" y="381"/>
                </a:cubicBezTo>
                <a:cubicBezTo>
                  <a:pt x="3249" y="423"/>
                  <a:pt x="3253" y="466"/>
                  <a:pt x="3260" y="508"/>
                </a:cubicBezTo>
                <a:cubicBezTo>
                  <a:pt x="3264" y="531"/>
                  <a:pt x="3268" y="554"/>
                  <a:pt x="3273" y="577"/>
                </a:cubicBezTo>
              </a:path>
              <a:path w="3692" h="644" extrusionOk="0">
                <a:moveTo>
                  <a:pt x="3599" y="352"/>
                </a:moveTo>
                <a:cubicBezTo>
                  <a:pt x="3564" y="346"/>
                  <a:pt x="3533" y="347"/>
                  <a:pt x="3498" y="352"/>
                </a:cubicBezTo>
                <a:cubicBezTo>
                  <a:pt x="3430" y="362"/>
                  <a:pt x="3371" y="402"/>
                  <a:pt x="3366" y="476"/>
                </a:cubicBezTo>
                <a:cubicBezTo>
                  <a:pt x="3362" y="527"/>
                  <a:pt x="3400" y="568"/>
                  <a:pt x="3437" y="598"/>
                </a:cubicBezTo>
                <a:cubicBezTo>
                  <a:pt x="3477" y="631"/>
                  <a:pt x="3516" y="644"/>
                  <a:pt x="3567" y="643"/>
                </a:cubicBezTo>
                <a:cubicBezTo>
                  <a:pt x="3615" y="642"/>
                  <a:pt x="3656" y="639"/>
                  <a:pt x="3691" y="609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50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49800" y="3390900"/>
            <a:ext cx="317500" cy="287338"/>
          </a:xfrm>
          <a:custGeom>
            <a:avLst/>
            <a:gdLst>
              <a:gd name="T0" fmla="+- 0 14076 13192"/>
              <a:gd name="T1" fmla="*/ T0 w 885"/>
              <a:gd name="T2" fmla="+- 0 9459 9417"/>
              <a:gd name="T3" fmla="*/ 9459 h 800"/>
              <a:gd name="T4" fmla="+- 0 14052 13192"/>
              <a:gd name="T5" fmla="*/ T4 w 885"/>
              <a:gd name="T6" fmla="+- 0 9459 9417"/>
              <a:gd name="T7" fmla="*/ 9459 h 800"/>
              <a:gd name="T8" fmla="+- 0 13192 13192"/>
              <a:gd name="T9" fmla="*/ T8 w 885"/>
              <a:gd name="T10" fmla="+- 0 10216 9417"/>
              <a:gd name="T11" fmla="*/ 10216 h 800"/>
              <a:gd name="T12" fmla="+- 0 13192 13192"/>
              <a:gd name="T13" fmla="*/ T12 w 885"/>
              <a:gd name="T14" fmla="+- 0 10216 9417"/>
              <a:gd name="T15" fmla="*/ 10216 h 800"/>
              <a:gd name="T16" fmla="+- 0 13192 13192"/>
              <a:gd name="T17" fmla="*/ T16 w 885"/>
              <a:gd name="T18" fmla="+- 0 10216 9417"/>
              <a:gd name="T19" fmla="*/ 10216 h 800"/>
              <a:gd name="T20" fmla="+- 0 13192 13192"/>
              <a:gd name="T21" fmla="*/ T20 w 885"/>
              <a:gd name="T22" fmla="+- 0 10216 9417"/>
              <a:gd name="T23" fmla="*/ 10216 h 800"/>
              <a:gd name="T24" fmla="+- 0 13192 13192"/>
              <a:gd name="T25" fmla="*/ T24 w 885"/>
              <a:gd name="T26" fmla="+- 0 10216 9417"/>
              <a:gd name="T27" fmla="*/ 10216 h 800"/>
              <a:gd name="T28" fmla="+- 0 13192 13192"/>
              <a:gd name="T29" fmla="*/ T28 w 885"/>
              <a:gd name="T30" fmla="+- 0 10216 9417"/>
              <a:gd name="T31" fmla="*/ 10216 h 800"/>
              <a:gd name="T32" fmla="+- 0 13192 13192"/>
              <a:gd name="T33" fmla="*/ T32 w 885"/>
              <a:gd name="T34" fmla="+- 0 10216 9417"/>
              <a:gd name="T35" fmla="*/ 10216 h 800"/>
              <a:gd name="T36" fmla="+- 0 13192 13192"/>
              <a:gd name="T37" fmla="*/ T36 w 885"/>
              <a:gd name="T38" fmla="+- 0 10216 9417"/>
              <a:gd name="T39" fmla="*/ 10216 h 800"/>
              <a:gd name="T40" fmla="+- 0 13192 13192"/>
              <a:gd name="T41" fmla="*/ T40 w 885"/>
              <a:gd name="T42" fmla="+- 0 10216 9417"/>
              <a:gd name="T43" fmla="*/ 10216 h 800"/>
              <a:gd name="T44" fmla="+- 0 13192 13192"/>
              <a:gd name="T45" fmla="*/ T44 w 885"/>
              <a:gd name="T46" fmla="+- 0 10216 9417"/>
              <a:gd name="T47" fmla="*/ 10216 h 8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885" h="800" extrusionOk="0">
                <a:moveTo>
                  <a:pt x="884" y="42"/>
                </a:moveTo>
                <a:cubicBezTo>
                  <a:pt x="867" y="-2"/>
                  <a:pt x="863" y="-8"/>
                  <a:pt x="860" y="42"/>
                </a:cubicBezTo>
              </a:path>
              <a:path w="885" h="800" extrusionOk="0">
                <a:moveTo>
                  <a:pt x="0" y="799"/>
                </a:moveTo>
                <a:lnTo>
                  <a:pt x="0" y="799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51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39813" y="3322638"/>
            <a:ext cx="5080000" cy="550862"/>
          </a:xfrm>
          <a:custGeom>
            <a:avLst/>
            <a:gdLst>
              <a:gd name="T0" fmla="+- 0 4069 2889"/>
              <a:gd name="T1" fmla="*/ T0 w 14109"/>
              <a:gd name="T2" fmla="+- 0 10078 9231"/>
              <a:gd name="T3" fmla="*/ 10078 h 1528"/>
              <a:gd name="T4" fmla="+- 0 4408 2889"/>
              <a:gd name="T5" fmla="*/ T4 w 14109"/>
              <a:gd name="T6" fmla="+- 0 9993 9231"/>
              <a:gd name="T7" fmla="*/ 9993 h 1528"/>
              <a:gd name="T8" fmla="+- 0 4723 2889"/>
              <a:gd name="T9" fmla="*/ T8 w 14109"/>
              <a:gd name="T10" fmla="+- 0 9745 9231"/>
              <a:gd name="T11" fmla="*/ 9745 h 1528"/>
              <a:gd name="T12" fmla="+- 0 4924 2889"/>
              <a:gd name="T13" fmla="*/ T12 w 14109"/>
              <a:gd name="T14" fmla="+- 0 9795 9231"/>
              <a:gd name="T15" fmla="*/ 9795 h 1528"/>
              <a:gd name="T16" fmla="+- 0 5072 2889"/>
              <a:gd name="T17" fmla="*/ T16 w 14109"/>
              <a:gd name="T18" fmla="+- 0 9988 9231"/>
              <a:gd name="T19" fmla="*/ 9988 h 1528"/>
              <a:gd name="T20" fmla="+- 0 5432 2889"/>
              <a:gd name="T21" fmla="*/ T20 w 14109"/>
              <a:gd name="T22" fmla="+- 0 9427 9231"/>
              <a:gd name="T23" fmla="*/ 9427 h 1528"/>
              <a:gd name="T24" fmla="+- 0 5525 2889"/>
              <a:gd name="T25" fmla="*/ T24 w 14109"/>
              <a:gd name="T26" fmla="+- 0 9742 9231"/>
              <a:gd name="T27" fmla="*/ 9742 h 1528"/>
              <a:gd name="T28" fmla="+- 0 6437 2889"/>
              <a:gd name="T29" fmla="*/ T28 w 14109"/>
              <a:gd name="T30" fmla="+- 0 9721 9231"/>
              <a:gd name="T31" fmla="*/ 9721 h 1528"/>
              <a:gd name="T32" fmla="+- 0 6821 2889"/>
              <a:gd name="T33" fmla="*/ T32 w 14109"/>
              <a:gd name="T34" fmla="+- 0 9856 9231"/>
              <a:gd name="T35" fmla="*/ 9856 h 1528"/>
              <a:gd name="T36" fmla="+- 0 6871 2889"/>
              <a:gd name="T37" fmla="*/ T36 w 14109"/>
              <a:gd name="T38" fmla="+- 0 9837 9231"/>
              <a:gd name="T39" fmla="*/ 9837 h 1528"/>
              <a:gd name="T40" fmla="+- 0 7199 2889"/>
              <a:gd name="T41" fmla="*/ T40 w 14109"/>
              <a:gd name="T42" fmla="+- 0 9930 9231"/>
              <a:gd name="T43" fmla="*/ 9930 h 1528"/>
              <a:gd name="T44" fmla="+- 0 7578 2889"/>
              <a:gd name="T45" fmla="*/ T44 w 14109"/>
              <a:gd name="T46" fmla="+- 0 9954 9231"/>
              <a:gd name="T47" fmla="*/ 9954 h 1528"/>
              <a:gd name="T48" fmla="+- 0 8120 2889"/>
              <a:gd name="T49" fmla="*/ T48 w 14109"/>
              <a:gd name="T50" fmla="+- 0 9742 9231"/>
              <a:gd name="T51" fmla="*/ 9742 h 1528"/>
              <a:gd name="T52" fmla="+- 0 8305 2889"/>
              <a:gd name="T53" fmla="*/ T52 w 14109"/>
              <a:gd name="T54" fmla="+- 0 9866 9231"/>
              <a:gd name="T55" fmla="*/ 9866 h 1528"/>
              <a:gd name="T56" fmla="+- 0 8363 2889"/>
              <a:gd name="T57" fmla="*/ T56 w 14109"/>
              <a:gd name="T58" fmla="+- 0 9745 9231"/>
              <a:gd name="T59" fmla="*/ 9745 h 1528"/>
              <a:gd name="T60" fmla="+- 0 6337 2889"/>
              <a:gd name="T61" fmla="*/ T60 w 14109"/>
              <a:gd name="T62" fmla="+- 0 9895 9231"/>
              <a:gd name="T63" fmla="*/ 9895 h 1528"/>
              <a:gd name="T64" fmla="+- 0 7197 2889"/>
              <a:gd name="T65" fmla="*/ T64 w 14109"/>
              <a:gd name="T66" fmla="+- 0 9840 9231"/>
              <a:gd name="T67" fmla="*/ 9840 h 1528"/>
              <a:gd name="T68" fmla="+- 0 7321 2889"/>
              <a:gd name="T69" fmla="*/ T68 w 14109"/>
              <a:gd name="T70" fmla="+- 0 9932 9231"/>
              <a:gd name="T71" fmla="*/ 9932 h 1528"/>
              <a:gd name="T72" fmla="+- 0 6697 2889"/>
              <a:gd name="T73" fmla="*/ T72 w 14109"/>
              <a:gd name="T74" fmla="+- 0 9276 9231"/>
              <a:gd name="T75" fmla="*/ 9276 h 1528"/>
              <a:gd name="T76" fmla="+- 0 6638 2889"/>
              <a:gd name="T77" fmla="*/ T76 w 14109"/>
              <a:gd name="T78" fmla="+- 0 9467 9231"/>
              <a:gd name="T79" fmla="*/ 9467 h 1528"/>
              <a:gd name="T80" fmla="+- 0 7879 2889"/>
              <a:gd name="T81" fmla="*/ T80 w 14109"/>
              <a:gd name="T82" fmla="+- 0 9895 9231"/>
              <a:gd name="T83" fmla="*/ 9895 h 1528"/>
              <a:gd name="T84" fmla="+- 0 7808 2889"/>
              <a:gd name="T85" fmla="*/ T84 w 14109"/>
              <a:gd name="T86" fmla="+- 0 9911 9231"/>
              <a:gd name="T87" fmla="*/ 9911 h 1528"/>
              <a:gd name="T88" fmla="+- 0 8411 2889"/>
              <a:gd name="T89" fmla="*/ T88 w 14109"/>
              <a:gd name="T90" fmla="+- 0 9882 9231"/>
              <a:gd name="T91" fmla="*/ 9882 h 1528"/>
              <a:gd name="T92" fmla="+- 0 9221 2889"/>
              <a:gd name="T93" fmla="*/ T92 w 14109"/>
              <a:gd name="T94" fmla="+- 0 9866 9231"/>
              <a:gd name="T95" fmla="*/ 9866 h 1528"/>
              <a:gd name="T96" fmla="+- 0 9258 2889"/>
              <a:gd name="T97" fmla="*/ T96 w 14109"/>
              <a:gd name="T98" fmla="+- 0 9731 9231"/>
              <a:gd name="T99" fmla="*/ 9731 h 1528"/>
              <a:gd name="T100" fmla="+- 0 9808 2889"/>
              <a:gd name="T101" fmla="*/ T100 w 14109"/>
              <a:gd name="T102" fmla="+- 0 9737 9231"/>
              <a:gd name="T103" fmla="*/ 9737 h 1528"/>
              <a:gd name="T104" fmla="+- 0 9718 2889"/>
              <a:gd name="T105" fmla="*/ T104 w 14109"/>
              <a:gd name="T106" fmla="+- 0 9909 9231"/>
              <a:gd name="T107" fmla="*/ 9909 h 1528"/>
              <a:gd name="T108" fmla="+- 0 10075 2889"/>
              <a:gd name="T109" fmla="*/ T108 w 14109"/>
              <a:gd name="T110" fmla="+- 0 9946 9231"/>
              <a:gd name="T111" fmla="*/ 9946 h 1528"/>
              <a:gd name="T112" fmla="+- 0 10454 2889"/>
              <a:gd name="T113" fmla="*/ T112 w 14109"/>
              <a:gd name="T114" fmla="+- 0 9678 9231"/>
              <a:gd name="T115" fmla="*/ 9678 h 1528"/>
              <a:gd name="T116" fmla="+- 0 10620 2889"/>
              <a:gd name="T117" fmla="*/ T116 w 14109"/>
              <a:gd name="T118" fmla="+- 0 9673 9231"/>
              <a:gd name="T119" fmla="*/ 9673 h 1528"/>
              <a:gd name="T120" fmla="+- 0 7900 2889"/>
              <a:gd name="T121" fmla="*/ T120 w 14109"/>
              <a:gd name="T122" fmla="+- 0 9766 9231"/>
              <a:gd name="T123" fmla="*/ 9766 h 1528"/>
              <a:gd name="T124" fmla="+- 0 6805 2889"/>
              <a:gd name="T125" fmla="*/ T124 w 14109"/>
              <a:gd name="T126" fmla="+- 0 9827 9231"/>
              <a:gd name="T127" fmla="*/ 9827 h 1528"/>
              <a:gd name="T128" fmla="+- 0 7244 2889"/>
              <a:gd name="T129" fmla="*/ T128 w 14109"/>
              <a:gd name="T130" fmla="+- 0 9999 9231"/>
              <a:gd name="T131" fmla="*/ 9999 h 1528"/>
              <a:gd name="T132" fmla="+- 0 11213 2889"/>
              <a:gd name="T133" fmla="*/ T132 w 14109"/>
              <a:gd name="T134" fmla="+- 0 9946 9231"/>
              <a:gd name="T135" fmla="*/ 9946 h 1528"/>
              <a:gd name="T136" fmla="+- 0 11634 2889"/>
              <a:gd name="T137" fmla="*/ T136 w 14109"/>
              <a:gd name="T138" fmla="+- 0 9914 9231"/>
              <a:gd name="T139" fmla="*/ 9914 h 1528"/>
              <a:gd name="T140" fmla="+- 0 11771 2889"/>
              <a:gd name="T141" fmla="*/ T140 w 14109"/>
              <a:gd name="T142" fmla="+- 0 9522 9231"/>
              <a:gd name="T143" fmla="*/ 9522 h 1528"/>
              <a:gd name="T144" fmla="+- 0 11904 2889"/>
              <a:gd name="T145" fmla="*/ T144 w 14109"/>
              <a:gd name="T146" fmla="+- 0 9607 9231"/>
              <a:gd name="T147" fmla="*/ 9607 h 1528"/>
              <a:gd name="T148" fmla="+- 0 12277 2889"/>
              <a:gd name="T149" fmla="*/ T148 w 14109"/>
              <a:gd name="T150" fmla="+- 0 9782 9231"/>
              <a:gd name="T151" fmla="*/ 9782 h 1528"/>
              <a:gd name="T152" fmla="+- 0 12427 2889"/>
              <a:gd name="T153" fmla="*/ T152 w 14109"/>
              <a:gd name="T154" fmla="+- 0 9927 9231"/>
              <a:gd name="T155" fmla="*/ 9927 h 1528"/>
              <a:gd name="T156" fmla="+- 0 12684 2889"/>
              <a:gd name="T157" fmla="*/ T156 w 14109"/>
              <a:gd name="T158" fmla="+- 0 9737 9231"/>
              <a:gd name="T159" fmla="*/ 9737 h 1528"/>
              <a:gd name="T160" fmla="+- 0 13547 2889"/>
              <a:gd name="T161" fmla="*/ T160 w 14109"/>
              <a:gd name="T162" fmla="+- 0 9681 9231"/>
              <a:gd name="T163" fmla="*/ 9681 h 1528"/>
              <a:gd name="T164" fmla="+- 0 13690 2889"/>
              <a:gd name="T165" fmla="*/ T164 w 14109"/>
              <a:gd name="T166" fmla="+- 0 9520 9231"/>
              <a:gd name="T167" fmla="*/ 9520 h 1528"/>
              <a:gd name="T168" fmla="+- 0 13764 2889"/>
              <a:gd name="T169" fmla="*/ T168 w 14109"/>
              <a:gd name="T170" fmla="+- 0 9970 9231"/>
              <a:gd name="T171" fmla="*/ 9970 h 1528"/>
              <a:gd name="T172" fmla="+- 0 14166 2889"/>
              <a:gd name="T173" fmla="*/ T172 w 14109"/>
              <a:gd name="T174" fmla="+- 0 9689 9231"/>
              <a:gd name="T175" fmla="*/ 9689 h 1528"/>
              <a:gd name="T176" fmla="+- 0 14428 2889"/>
              <a:gd name="T177" fmla="*/ T176 w 14109"/>
              <a:gd name="T178" fmla="+- 0 9745 9231"/>
              <a:gd name="T179" fmla="*/ 9745 h 1528"/>
              <a:gd name="T180" fmla="+- 0 14348 2889"/>
              <a:gd name="T181" fmla="*/ T180 w 14109"/>
              <a:gd name="T182" fmla="+- 0 10025 9231"/>
              <a:gd name="T183" fmla="*/ 10025 h 1528"/>
              <a:gd name="T184" fmla="+- 0 14409 2889"/>
              <a:gd name="T185" fmla="*/ T184 w 14109"/>
              <a:gd name="T186" fmla="+- 0 9893 9231"/>
              <a:gd name="T187" fmla="*/ 9893 h 1528"/>
              <a:gd name="T188" fmla="+- 0 14729 2889"/>
              <a:gd name="T189" fmla="*/ T188 w 14109"/>
              <a:gd name="T190" fmla="+- 0 9927 9231"/>
              <a:gd name="T191" fmla="*/ 9927 h 1528"/>
              <a:gd name="T192" fmla="+- 0 14893 2889"/>
              <a:gd name="T193" fmla="*/ T192 w 14109"/>
              <a:gd name="T194" fmla="+- 0 9909 9231"/>
              <a:gd name="T195" fmla="*/ 9909 h 1528"/>
              <a:gd name="T196" fmla="+- 0 15304 2889"/>
              <a:gd name="T197" fmla="*/ T196 w 14109"/>
              <a:gd name="T198" fmla="+- 0 9591 9231"/>
              <a:gd name="T199" fmla="*/ 9591 h 1528"/>
              <a:gd name="T200" fmla="+- 0 15452 2889"/>
              <a:gd name="T201" fmla="*/ T200 w 14109"/>
              <a:gd name="T202" fmla="+- 0 9787 9231"/>
              <a:gd name="T203" fmla="*/ 9787 h 1528"/>
              <a:gd name="T204" fmla="+- 0 15436 2889"/>
              <a:gd name="T205" fmla="*/ T204 w 14109"/>
              <a:gd name="T206" fmla="+- 0 9790 9231"/>
              <a:gd name="T207" fmla="*/ 9790 h 1528"/>
              <a:gd name="T208" fmla="+- 0 15796 2889"/>
              <a:gd name="T209" fmla="*/ T208 w 14109"/>
              <a:gd name="T210" fmla="+- 0 9927 9231"/>
              <a:gd name="T211" fmla="*/ 9927 h 1528"/>
              <a:gd name="T212" fmla="+- 0 15944 2889"/>
              <a:gd name="T213" fmla="*/ T212 w 14109"/>
              <a:gd name="T214" fmla="+- 0 9824 9231"/>
              <a:gd name="T215" fmla="*/ 9824 h 1528"/>
              <a:gd name="T216" fmla="+- 0 16200 2889"/>
              <a:gd name="T217" fmla="*/ T216 w 14109"/>
              <a:gd name="T218" fmla="+- 0 9856 9231"/>
              <a:gd name="T219" fmla="*/ 9856 h 1528"/>
              <a:gd name="T220" fmla="+- 0 16272 2889"/>
              <a:gd name="T221" fmla="*/ T220 w 14109"/>
              <a:gd name="T222" fmla="+- 0 9906 9231"/>
              <a:gd name="T223" fmla="*/ 9906 h 1528"/>
              <a:gd name="T224" fmla="+- 0 16595 2889"/>
              <a:gd name="T225" fmla="*/ T224 w 14109"/>
              <a:gd name="T226" fmla="+- 0 9845 9231"/>
              <a:gd name="T227" fmla="*/ 9845 h 1528"/>
              <a:gd name="T228" fmla="+- 0 16878 2889"/>
              <a:gd name="T229" fmla="*/ T228 w 14109"/>
              <a:gd name="T230" fmla="+- 0 9787 9231"/>
              <a:gd name="T231" fmla="*/ 9787 h 1528"/>
              <a:gd name="T232" fmla="+- 0 16986 2889"/>
              <a:gd name="T233" fmla="*/ T232 w 14109"/>
              <a:gd name="T234" fmla="+- 0 9843 9231"/>
              <a:gd name="T235" fmla="*/ 9843 h 1528"/>
              <a:gd name="T236" fmla="+- 0 12973 2889"/>
              <a:gd name="T237" fmla="*/ T236 w 14109"/>
              <a:gd name="T238" fmla="+- 0 10745 9231"/>
              <a:gd name="T239" fmla="*/ 10745 h 1528"/>
              <a:gd name="T240" fmla="+- 0 13351 2889"/>
              <a:gd name="T241" fmla="*/ T240 w 14109"/>
              <a:gd name="T242" fmla="+- 0 10676 9231"/>
              <a:gd name="T243" fmla="*/ 10676 h 1528"/>
              <a:gd name="T244" fmla="+- 0 13383 2889"/>
              <a:gd name="T245" fmla="*/ T244 w 14109"/>
              <a:gd name="T246" fmla="+- 0 10747 9231"/>
              <a:gd name="T247" fmla="*/ 10747 h 1528"/>
              <a:gd name="T248" fmla="+- 0 3260 2889"/>
              <a:gd name="T249" fmla="*/ T248 w 14109"/>
              <a:gd name="T250" fmla="+- 0 9959 9231"/>
              <a:gd name="T251" fmla="*/ 9959 h 152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</a:cxnLst>
            <a:rect l="0" t="0" r="r" b="b"/>
            <a:pathLst>
              <a:path w="14109" h="1528" extrusionOk="0">
                <a:moveTo>
                  <a:pt x="1016" y="463"/>
                </a:moveTo>
                <a:cubicBezTo>
                  <a:pt x="1016" y="444"/>
                  <a:pt x="1016" y="438"/>
                  <a:pt x="1016" y="426"/>
                </a:cubicBezTo>
                <a:cubicBezTo>
                  <a:pt x="1008" y="471"/>
                  <a:pt x="1015" y="515"/>
                  <a:pt x="1019" y="561"/>
                </a:cubicBezTo>
                <a:cubicBezTo>
                  <a:pt x="1023" y="612"/>
                  <a:pt x="1024" y="658"/>
                  <a:pt x="1040" y="707"/>
                </a:cubicBezTo>
                <a:cubicBezTo>
                  <a:pt x="1052" y="744"/>
                  <a:pt x="1063" y="791"/>
                  <a:pt x="1085" y="823"/>
                </a:cubicBezTo>
                <a:cubicBezTo>
                  <a:pt x="1105" y="852"/>
                  <a:pt x="1148" y="862"/>
                  <a:pt x="1180" y="847"/>
                </a:cubicBezTo>
                <a:cubicBezTo>
                  <a:pt x="1211" y="832"/>
                  <a:pt x="1256" y="794"/>
                  <a:pt x="1276" y="765"/>
                </a:cubicBezTo>
                <a:cubicBezTo>
                  <a:pt x="1305" y="724"/>
                  <a:pt x="1318" y="667"/>
                  <a:pt x="1331" y="619"/>
                </a:cubicBezTo>
                <a:cubicBezTo>
                  <a:pt x="1339" y="590"/>
                  <a:pt x="1345" y="561"/>
                  <a:pt x="1352" y="532"/>
                </a:cubicBezTo>
                <a:cubicBezTo>
                  <a:pt x="1342" y="574"/>
                  <a:pt x="1335" y="616"/>
                  <a:pt x="1339" y="659"/>
                </a:cubicBezTo>
                <a:cubicBezTo>
                  <a:pt x="1343" y="706"/>
                  <a:pt x="1360" y="727"/>
                  <a:pt x="1405" y="741"/>
                </a:cubicBezTo>
                <a:cubicBezTo>
                  <a:pt x="1437" y="751"/>
                  <a:pt x="1486" y="763"/>
                  <a:pt x="1519" y="762"/>
                </a:cubicBezTo>
                <a:cubicBezTo>
                  <a:pt x="1566" y="761"/>
                  <a:pt x="1601" y="736"/>
                  <a:pt x="1627" y="699"/>
                </a:cubicBezTo>
                <a:cubicBezTo>
                  <a:pt x="1651" y="665"/>
                  <a:pt x="1653" y="628"/>
                  <a:pt x="1646" y="588"/>
                </a:cubicBezTo>
                <a:cubicBezTo>
                  <a:pt x="1636" y="533"/>
                  <a:pt x="1609" y="479"/>
                  <a:pt x="1577" y="434"/>
                </a:cubicBezTo>
                <a:cubicBezTo>
                  <a:pt x="1551" y="398"/>
                  <a:pt x="1555" y="390"/>
                  <a:pt x="1535" y="421"/>
                </a:cubicBezTo>
              </a:path>
              <a:path w="14109" h="1528" extrusionOk="0">
                <a:moveTo>
                  <a:pt x="1903" y="537"/>
                </a:moveTo>
                <a:cubicBezTo>
                  <a:pt x="1885" y="512"/>
                  <a:pt x="1867" y="493"/>
                  <a:pt x="1834" y="514"/>
                </a:cubicBezTo>
                <a:cubicBezTo>
                  <a:pt x="1795" y="539"/>
                  <a:pt x="1776" y="576"/>
                  <a:pt x="1757" y="617"/>
                </a:cubicBezTo>
                <a:cubicBezTo>
                  <a:pt x="1740" y="655"/>
                  <a:pt x="1725" y="694"/>
                  <a:pt x="1723" y="736"/>
                </a:cubicBezTo>
                <a:cubicBezTo>
                  <a:pt x="1721" y="773"/>
                  <a:pt x="1720" y="805"/>
                  <a:pt x="1760" y="818"/>
                </a:cubicBezTo>
                <a:cubicBezTo>
                  <a:pt x="1820" y="838"/>
                  <a:pt x="1860" y="800"/>
                  <a:pt x="1913" y="783"/>
                </a:cubicBezTo>
                <a:cubicBezTo>
                  <a:pt x="1971" y="765"/>
                  <a:pt x="2008" y="758"/>
                  <a:pt x="2035" y="696"/>
                </a:cubicBezTo>
                <a:cubicBezTo>
                  <a:pt x="2053" y="656"/>
                  <a:pt x="2057" y="604"/>
                  <a:pt x="2035" y="564"/>
                </a:cubicBezTo>
                <a:cubicBezTo>
                  <a:pt x="2016" y="529"/>
                  <a:pt x="1978" y="501"/>
                  <a:pt x="1942" y="487"/>
                </a:cubicBezTo>
                <a:cubicBezTo>
                  <a:pt x="1900" y="471"/>
                  <a:pt x="1856" y="461"/>
                  <a:pt x="1826" y="490"/>
                </a:cubicBezTo>
              </a:path>
              <a:path w="14109" h="1528" extrusionOk="0">
                <a:moveTo>
                  <a:pt x="2143" y="490"/>
                </a:moveTo>
                <a:cubicBezTo>
                  <a:pt x="2143" y="528"/>
                  <a:pt x="2146" y="564"/>
                  <a:pt x="2149" y="601"/>
                </a:cubicBezTo>
                <a:cubicBezTo>
                  <a:pt x="2153" y="643"/>
                  <a:pt x="2155" y="678"/>
                  <a:pt x="2170" y="717"/>
                </a:cubicBezTo>
                <a:cubicBezTo>
                  <a:pt x="2177" y="738"/>
                  <a:pt x="2180" y="743"/>
                  <a:pt x="2183" y="757"/>
                </a:cubicBezTo>
                <a:cubicBezTo>
                  <a:pt x="2166" y="725"/>
                  <a:pt x="2160" y="699"/>
                  <a:pt x="2167" y="662"/>
                </a:cubicBezTo>
                <a:cubicBezTo>
                  <a:pt x="2175" y="623"/>
                  <a:pt x="2193" y="593"/>
                  <a:pt x="2220" y="564"/>
                </a:cubicBezTo>
                <a:cubicBezTo>
                  <a:pt x="2243" y="539"/>
                  <a:pt x="2279" y="501"/>
                  <a:pt x="2315" y="498"/>
                </a:cubicBezTo>
                <a:cubicBezTo>
                  <a:pt x="2335" y="500"/>
                  <a:pt x="2342" y="501"/>
                  <a:pt x="2355" y="500"/>
                </a:cubicBezTo>
              </a:path>
              <a:path w="14109" h="1528" extrusionOk="0">
                <a:moveTo>
                  <a:pt x="2551" y="53"/>
                </a:moveTo>
                <a:cubicBezTo>
                  <a:pt x="2546" y="101"/>
                  <a:pt x="2543" y="148"/>
                  <a:pt x="2543" y="196"/>
                </a:cubicBezTo>
                <a:cubicBezTo>
                  <a:pt x="2542" y="276"/>
                  <a:pt x="2540" y="357"/>
                  <a:pt x="2540" y="437"/>
                </a:cubicBezTo>
                <a:cubicBezTo>
                  <a:pt x="2540" y="507"/>
                  <a:pt x="2539" y="576"/>
                  <a:pt x="2538" y="646"/>
                </a:cubicBezTo>
                <a:cubicBezTo>
                  <a:pt x="2538" y="674"/>
                  <a:pt x="2538" y="703"/>
                  <a:pt x="2538" y="731"/>
                </a:cubicBezTo>
              </a:path>
              <a:path w="14109" h="1528" extrusionOk="0">
                <a:moveTo>
                  <a:pt x="2747" y="379"/>
                </a:moveTo>
                <a:cubicBezTo>
                  <a:pt x="2737" y="409"/>
                  <a:pt x="2730" y="426"/>
                  <a:pt x="2710" y="450"/>
                </a:cubicBezTo>
                <a:cubicBezTo>
                  <a:pt x="2688" y="477"/>
                  <a:pt x="2662" y="489"/>
                  <a:pt x="2636" y="511"/>
                </a:cubicBezTo>
                <a:cubicBezTo>
                  <a:pt x="2617" y="527"/>
                  <a:pt x="2581" y="560"/>
                  <a:pt x="2580" y="588"/>
                </a:cubicBezTo>
                <a:cubicBezTo>
                  <a:pt x="2578" y="629"/>
                  <a:pt x="2613" y="651"/>
                  <a:pt x="2646" y="664"/>
                </a:cubicBezTo>
                <a:cubicBezTo>
                  <a:pt x="2711" y="690"/>
                  <a:pt x="2784" y="697"/>
                  <a:pt x="2852" y="712"/>
                </a:cubicBezTo>
                <a:cubicBezTo>
                  <a:pt x="2885" y="720"/>
                  <a:pt x="2896" y="722"/>
                  <a:pt x="2916" y="731"/>
                </a:cubicBezTo>
              </a:path>
              <a:path w="14109" h="1528" extrusionOk="0">
                <a:moveTo>
                  <a:pt x="3622" y="511"/>
                </a:moveTo>
                <a:cubicBezTo>
                  <a:pt x="3601" y="490"/>
                  <a:pt x="3605" y="475"/>
                  <a:pt x="3548" y="490"/>
                </a:cubicBezTo>
                <a:cubicBezTo>
                  <a:pt x="3500" y="502"/>
                  <a:pt x="3460" y="525"/>
                  <a:pt x="3435" y="569"/>
                </a:cubicBezTo>
                <a:cubicBezTo>
                  <a:pt x="3411" y="611"/>
                  <a:pt x="3398" y="669"/>
                  <a:pt x="3432" y="709"/>
                </a:cubicBezTo>
                <a:cubicBezTo>
                  <a:pt x="3471" y="756"/>
                  <a:pt x="3518" y="753"/>
                  <a:pt x="3572" y="752"/>
                </a:cubicBezTo>
                <a:cubicBezTo>
                  <a:pt x="3631" y="751"/>
                  <a:pt x="3689" y="754"/>
                  <a:pt x="3747" y="757"/>
                </a:cubicBezTo>
                <a:cubicBezTo>
                  <a:pt x="3791" y="759"/>
                  <a:pt x="3832" y="751"/>
                  <a:pt x="3868" y="723"/>
                </a:cubicBezTo>
                <a:cubicBezTo>
                  <a:pt x="3897" y="700"/>
                  <a:pt x="3924" y="662"/>
                  <a:pt x="3932" y="625"/>
                </a:cubicBezTo>
                <a:cubicBezTo>
                  <a:pt x="3938" y="594"/>
                  <a:pt x="3944" y="568"/>
                  <a:pt x="3916" y="545"/>
                </a:cubicBezTo>
                <a:cubicBezTo>
                  <a:pt x="3880" y="516"/>
                  <a:pt x="3867" y="536"/>
                  <a:pt x="3842" y="564"/>
                </a:cubicBezTo>
                <a:cubicBezTo>
                  <a:pt x="3821" y="587"/>
                  <a:pt x="3777" y="667"/>
                  <a:pt x="3786" y="701"/>
                </a:cubicBezTo>
                <a:cubicBezTo>
                  <a:pt x="3795" y="735"/>
                  <a:pt x="3812" y="755"/>
                  <a:pt x="3855" y="749"/>
                </a:cubicBezTo>
                <a:cubicBezTo>
                  <a:pt x="3894" y="744"/>
                  <a:pt x="3921" y="722"/>
                  <a:pt x="3943" y="691"/>
                </a:cubicBezTo>
                <a:cubicBezTo>
                  <a:pt x="3962" y="665"/>
                  <a:pt x="3970" y="635"/>
                  <a:pt x="3982" y="606"/>
                </a:cubicBezTo>
                <a:cubicBezTo>
                  <a:pt x="3963" y="623"/>
                  <a:pt x="3934" y="624"/>
                  <a:pt x="3935" y="667"/>
                </a:cubicBezTo>
                <a:cubicBezTo>
                  <a:pt x="3936" y="705"/>
                  <a:pt x="3989" y="719"/>
                  <a:pt x="4017" y="723"/>
                </a:cubicBezTo>
                <a:cubicBezTo>
                  <a:pt x="4054" y="729"/>
                  <a:pt x="4093" y="724"/>
                  <a:pt x="4128" y="712"/>
                </a:cubicBezTo>
                <a:cubicBezTo>
                  <a:pt x="4160" y="701"/>
                  <a:pt x="4184" y="673"/>
                  <a:pt x="4207" y="649"/>
                </a:cubicBezTo>
                <a:cubicBezTo>
                  <a:pt x="4237" y="618"/>
                  <a:pt x="4252" y="608"/>
                  <a:pt x="4287" y="593"/>
                </a:cubicBezTo>
                <a:cubicBezTo>
                  <a:pt x="4301" y="629"/>
                  <a:pt x="4315" y="660"/>
                  <a:pt x="4310" y="699"/>
                </a:cubicBezTo>
                <a:cubicBezTo>
                  <a:pt x="4308" y="720"/>
                  <a:pt x="4307" y="726"/>
                  <a:pt x="4302" y="739"/>
                </a:cubicBezTo>
                <a:cubicBezTo>
                  <a:pt x="4329" y="704"/>
                  <a:pt x="4351" y="667"/>
                  <a:pt x="4376" y="630"/>
                </a:cubicBezTo>
                <a:cubicBezTo>
                  <a:pt x="4390" y="609"/>
                  <a:pt x="4405" y="588"/>
                  <a:pt x="4419" y="567"/>
                </a:cubicBezTo>
                <a:cubicBezTo>
                  <a:pt x="4433" y="595"/>
                  <a:pt x="4444" y="626"/>
                  <a:pt x="4464" y="649"/>
                </a:cubicBezTo>
                <a:cubicBezTo>
                  <a:pt x="4518" y="711"/>
                  <a:pt x="4580" y="738"/>
                  <a:pt x="4660" y="728"/>
                </a:cubicBezTo>
                <a:cubicBezTo>
                  <a:pt x="4670" y="726"/>
                  <a:pt x="4679" y="725"/>
                  <a:pt x="4689" y="723"/>
                </a:cubicBezTo>
              </a:path>
              <a:path w="14109" h="1528" extrusionOk="0">
                <a:moveTo>
                  <a:pt x="5033" y="53"/>
                </a:moveTo>
                <a:cubicBezTo>
                  <a:pt x="5033" y="151"/>
                  <a:pt x="5037" y="249"/>
                  <a:pt x="5041" y="347"/>
                </a:cubicBezTo>
                <a:cubicBezTo>
                  <a:pt x="5044" y="434"/>
                  <a:pt x="5048" y="522"/>
                  <a:pt x="5056" y="609"/>
                </a:cubicBezTo>
                <a:cubicBezTo>
                  <a:pt x="5060" y="651"/>
                  <a:pt x="5067" y="694"/>
                  <a:pt x="5072" y="736"/>
                </a:cubicBezTo>
                <a:cubicBezTo>
                  <a:pt x="5086" y="691"/>
                  <a:pt x="5100" y="655"/>
                  <a:pt x="5125" y="614"/>
                </a:cubicBezTo>
                <a:cubicBezTo>
                  <a:pt x="5151" y="571"/>
                  <a:pt x="5185" y="533"/>
                  <a:pt x="5231" y="511"/>
                </a:cubicBezTo>
                <a:cubicBezTo>
                  <a:pt x="5272" y="491"/>
                  <a:pt x="5317" y="495"/>
                  <a:pt x="5350" y="529"/>
                </a:cubicBezTo>
                <a:cubicBezTo>
                  <a:pt x="5373" y="553"/>
                  <a:pt x="5384" y="592"/>
                  <a:pt x="5382" y="625"/>
                </a:cubicBezTo>
                <a:cubicBezTo>
                  <a:pt x="5378" y="684"/>
                  <a:pt x="5335" y="724"/>
                  <a:pt x="5281" y="739"/>
                </a:cubicBezTo>
                <a:cubicBezTo>
                  <a:pt x="5215" y="758"/>
                  <a:pt x="5150" y="762"/>
                  <a:pt x="5083" y="757"/>
                </a:cubicBezTo>
                <a:cubicBezTo>
                  <a:pt x="5047" y="754"/>
                  <a:pt x="5051" y="730"/>
                  <a:pt x="5043" y="699"/>
                </a:cubicBezTo>
              </a:path>
              <a:path w="14109" h="1528" extrusionOk="0">
                <a:moveTo>
                  <a:pt x="5416" y="635"/>
                </a:moveTo>
                <a:cubicBezTo>
                  <a:pt x="5445" y="638"/>
                  <a:pt x="5466" y="637"/>
                  <a:pt x="5493" y="625"/>
                </a:cubicBezTo>
                <a:cubicBezTo>
                  <a:pt x="5523" y="611"/>
                  <a:pt x="5555" y="587"/>
                  <a:pt x="5583" y="569"/>
                </a:cubicBezTo>
                <a:cubicBezTo>
                  <a:pt x="5619" y="545"/>
                  <a:pt x="5624" y="525"/>
                  <a:pt x="5639" y="487"/>
                </a:cubicBezTo>
                <a:cubicBezTo>
                  <a:pt x="5648" y="467"/>
                  <a:pt x="5652" y="462"/>
                  <a:pt x="5652" y="447"/>
                </a:cubicBezTo>
                <a:cubicBezTo>
                  <a:pt x="5619" y="434"/>
                  <a:pt x="5586" y="427"/>
                  <a:pt x="5551" y="440"/>
                </a:cubicBezTo>
                <a:cubicBezTo>
                  <a:pt x="5515" y="453"/>
                  <a:pt x="5492" y="482"/>
                  <a:pt x="5474" y="514"/>
                </a:cubicBezTo>
                <a:cubicBezTo>
                  <a:pt x="5454" y="550"/>
                  <a:pt x="5441" y="590"/>
                  <a:pt x="5435" y="630"/>
                </a:cubicBezTo>
                <a:cubicBezTo>
                  <a:pt x="5430" y="662"/>
                  <a:pt x="5424" y="704"/>
                  <a:pt x="5451" y="728"/>
                </a:cubicBezTo>
                <a:cubicBezTo>
                  <a:pt x="5499" y="771"/>
                  <a:pt x="5595" y="755"/>
                  <a:pt x="5652" y="752"/>
                </a:cubicBezTo>
                <a:cubicBezTo>
                  <a:pt x="5749" y="746"/>
                  <a:pt x="5841" y="723"/>
                  <a:pt x="5935" y="701"/>
                </a:cubicBezTo>
                <a:cubicBezTo>
                  <a:pt x="5968" y="695"/>
                  <a:pt x="5977" y="694"/>
                  <a:pt x="5996" y="683"/>
                </a:cubicBezTo>
              </a:path>
              <a:path w="14109" h="1528" extrusionOk="0">
                <a:moveTo>
                  <a:pt x="3448" y="664"/>
                </a:moveTo>
                <a:cubicBezTo>
                  <a:pt x="3505" y="661"/>
                  <a:pt x="3563" y="656"/>
                  <a:pt x="3620" y="654"/>
                </a:cubicBezTo>
                <a:cubicBezTo>
                  <a:pt x="3754" y="650"/>
                  <a:pt x="3884" y="626"/>
                  <a:pt x="4019" y="625"/>
                </a:cubicBezTo>
                <a:cubicBezTo>
                  <a:pt x="4103" y="624"/>
                  <a:pt x="4187" y="623"/>
                  <a:pt x="4271" y="619"/>
                </a:cubicBezTo>
                <a:cubicBezTo>
                  <a:pt x="4329" y="616"/>
                  <a:pt x="4387" y="610"/>
                  <a:pt x="4445" y="606"/>
                </a:cubicBezTo>
                <a:cubicBezTo>
                  <a:pt x="4470" y="606"/>
                  <a:pt x="4477" y="606"/>
                  <a:pt x="4493" y="601"/>
                </a:cubicBezTo>
                <a:cubicBezTo>
                  <a:pt x="4427" y="589"/>
                  <a:pt x="4374" y="598"/>
                  <a:pt x="4308" y="609"/>
                </a:cubicBezTo>
                <a:cubicBezTo>
                  <a:pt x="4248" y="618"/>
                  <a:pt x="4225" y="621"/>
                  <a:pt x="4183" y="625"/>
                </a:cubicBezTo>
              </a:path>
              <a:path w="14109" h="1528" extrusionOk="0">
                <a:moveTo>
                  <a:pt x="3511" y="778"/>
                </a:moveTo>
                <a:cubicBezTo>
                  <a:pt x="3560" y="777"/>
                  <a:pt x="3608" y="770"/>
                  <a:pt x="3657" y="768"/>
                </a:cubicBezTo>
                <a:cubicBezTo>
                  <a:pt x="3729" y="765"/>
                  <a:pt x="3802" y="761"/>
                  <a:pt x="3874" y="757"/>
                </a:cubicBezTo>
                <a:cubicBezTo>
                  <a:pt x="3993" y="750"/>
                  <a:pt x="4113" y="748"/>
                  <a:pt x="4231" y="731"/>
                </a:cubicBezTo>
                <a:cubicBezTo>
                  <a:pt x="4298" y="721"/>
                  <a:pt x="4365" y="712"/>
                  <a:pt x="4432" y="701"/>
                </a:cubicBezTo>
                <a:cubicBezTo>
                  <a:pt x="4457" y="696"/>
                  <a:pt x="4464" y="694"/>
                  <a:pt x="4429" y="696"/>
                </a:cubicBezTo>
              </a:path>
              <a:path w="14109" h="1528" extrusionOk="0">
                <a:moveTo>
                  <a:pt x="3368" y="66"/>
                </a:moveTo>
                <a:cubicBezTo>
                  <a:pt x="3367" y="102"/>
                  <a:pt x="3368" y="139"/>
                  <a:pt x="3366" y="175"/>
                </a:cubicBezTo>
                <a:cubicBezTo>
                  <a:pt x="3364" y="206"/>
                  <a:pt x="3358" y="239"/>
                  <a:pt x="3360" y="270"/>
                </a:cubicBezTo>
                <a:cubicBezTo>
                  <a:pt x="3361" y="277"/>
                  <a:pt x="3362" y="284"/>
                  <a:pt x="3363" y="291"/>
                </a:cubicBezTo>
              </a:path>
              <a:path w="14109" h="1528" extrusionOk="0">
                <a:moveTo>
                  <a:pt x="3808" y="45"/>
                </a:moveTo>
                <a:cubicBezTo>
                  <a:pt x="3788" y="12"/>
                  <a:pt x="3784" y="-2"/>
                  <a:pt x="3741" y="0"/>
                </a:cubicBezTo>
                <a:cubicBezTo>
                  <a:pt x="3708" y="1"/>
                  <a:pt x="3675" y="13"/>
                  <a:pt x="3644" y="24"/>
                </a:cubicBezTo>
                <a:cubicBezTo>
                  <a:pt x="3617" y="33"/>
                  <a:pt x="3592" y="48"/>
                  <a:pt x="3567" y="61"/>
                </a:cubicBezTo>
                <a:cubicBezTo>
                  <a:pt x="3604" y="81"/>
                  <a:pt x="3637" y="89"/>
                  <a:pt x="3678" y="98"/>
                </a:cubicBezTo>
                <a:cubicBezTo>
                  <a:pt x="3714" y="106"/>
                  <a:pt x="3743" y="124"/>
                  <a:pt x="3760" y="159"/>
                </a:cubicBezTo>
                <a:cubicBezTo>
                  <a:pt x="3773" y="185"/>
                  <a:pt x="3772" y="216"/>
                  <a:pt x="3749" y="236"/>
                </a:cubicBezTo>
                <a:cubicBezTo>
                  <a:pt x="3721" y="261"/>
                  <a:pt x="3670" y="276"/>
                  <a:pt x="3636" y="291"/>
                </a:cubicBezTo>
                <a:cubicBezTo>
                  <a:pt x="3607" y="303"/>
                  <a:pt x="3567" y="317"/>
                  <a:pt x="3535" y="310"/>
                </a:cubicBezTo>
                <a:cubicBezTo>
                  <a:pt x="3529" y="307"/>
                  <a:pt x="3523" y="305"/>
                  <a:pt x="3517" y="302"/>
                </a:cubicBezTo>
              </a:path>
              <a:path w="14109" h="1528" extrusionOk="0">
                <a:moveTo>
                  <a:pt x="4337" y="746"/>
                </a:moveTo>
                <a:cubicBezTo>
                  <a:pt x="4405" y="740"/>
                  <a:pt x="4475" y="737"/>
                  <a:pt x="4543" y="728"/>
                </a:cubicBezTo>
                <a:cubicBezTo>
                  <a:pt x="4692" y="708"/>
                  <a:pt x="4841" y="684"/>
                  <a:pt x="4990" y="664"/>
                </a:cubicBezTo>
                <a:cubicBezTo>
                  <a:pt x="5124" y="646"/>
                  <a:pt x="5260" y="634"/>
                  <a:pt x="5395" y="625"/>
                </a:cubicBezTo>
                <a:cubicBezTo>
                  <a:pt x="5476" y="620"/>
                  <a:pt x="5560" y="612"/>
                  <a:pt x="5641" y="614"/>
                </a:cubicBezTo>
                <a:cubicBezTo>
                  <a:pt x="5648" y="615"/>
                  <a:pt x="5655" y="616"/>
                  <a:pt x="5662" y="617"/>
                </a:cubicBezTo>
                <a:cubicBezTo>
                  <a:pt x="5612" y="639"/>
                  <a:pt x="5564" y="654"/>
                  <a:pt x="5509" y="659"/>
                </a:cubicBezTo>
                <a:cubicBezTo>
                  <a:pt x="5417" y="667"/>
                  <a:pt x="5324" y="669"/>
                  <a:pt x="5231" y="675"/>
                </a:cubicBezTo>
                <a:cubicBezTo>
                  <a:pt x="5127" y="682"/>
                  <a:pt x="5023" y="678"/>
                  <a:pt x="4919" y="680"/>
                </a:cubicBezTo>
              </a:path>
              <a:path w="14109" h="1528" extrusionOk="0">
                <a:moveTo>
                  <a:pt x="4249" y="680"/>
                </a:moveTo>
                <a:cubicBezTo>
                  <a:pt x="4244" y="694"/>
                  <a:pt x="4280" y="686"/>
                  <a:pt x="4342" y="686"/>
                </a:cubicBezTo>
                <a:cubicBezTo>
                  <a:pt x="4447" y="686"/>
                  <a:pt x="4547" y="679"/>
                  <a:pt x="4652" y="672"/>
                </a:cubicBezTo>
                <a:cubicBezTo>
                  <a:pt x="4781" y="663"/>
                  <a:pt x="4912" y="657"/>
                  <a:pt x="5041" y="654"/>
                </a:cubicBezTo>
                <a:cubicBezTo>
                  <a:pt x="5167" y="651"/>
                  <a:pt x="5293" y="657"/>
                  <a:pt x="5419" y="654"/>
                </a:cubicBezTo>
                <a:cubicBezTo>
                  <a:pt x="5453" y="653"/>
                  <a:pt x="5488" y="652"/>
                  <a:pt x="5522" y="651"/>
                </a:cubicBezTo>
              </a:path>
              <a:path w="14109" h="1528" extrusionOk="0">
                <a:moveTo>
                  <a:pt x="6244" y="381"/>
                </a:moveTo>
                <a:cubicBezTo>
                  <a:pt x="6278" y="350"/>
                  <a:pt x="6311" y="325"/>
                  <a:pt x="6356" y="310"/>
                </a:cubicBezTo>
                <a:cubicBezTo>
                  <a:pt x="6413" y="291"/>
                  <a:pt x="6474" y="293"/>
                  <a:pt x="6533" y="286"/>
                </a:cubicBezTo>
                <a:cubicBezTo>
                  <a:pt x="6568" y="282"/>
                  <a:pt x="6579" y="320"/>
                  <a:pt x="6570" y="352"/>
                </a:cubicBezTo>
                <a:cubicBezTo>
                  <a:pt x="6553" y="410"/>
                  <a:pt x="6507" y="463"/>
                  <a:pt x="6464" y="503"/>
                </a:cubicBezTo>
                <a:cubicBezTo>
                  <a:pt x="6417" y="546"/>
                  <a:pt x="6371" y="584"/>
                  <a:pt x="6332" y="635"/>
                </a:cubicBezTo>
                <a:cubicBezTo>
                  <a:pt x="6309" y="665"/>
                  <a:pt x="6290" y="687"/>
                  <a:pt x="6292" y="723"/>
                </a:cubicBezTo>
                <a:cubicBezTo>
                  <a:pt x="6356" y="727"/>
                  <a:pt x="6416" y="719"/>
                  <a:pt x="6480" y="707"/>
                </a:cubicBezTo>
                <a:cubicBezTo>
                  <a:pt x="6538" y="696"/>
                  <a:pt x="6595" y="691"/>
                  <a:pt x="6652" y="675"/>
                </a:cubicBezTo>
                <a:cubicBezTo>
                  <a:pt x="6678" y="668"/>
                  <a:pt x="6699" y="661"/>
                  <a:pt x="6723" y="649"/>
                </a:cubicBezTo>
              </a:path>
              <a:path w="14109" h="1528" extrusionOk="0">
                <a:moveTo>
                  <a:pt x="6289" y="556"/>
                </a:moveTo>
                <a:cubicBezTo>
                  <a:pt x="6314" y="528"/>
                  <a:pt x="6333" y="513"/>
                  <a:pt x="6369" y="500"/>
                </a:cubicBezTo>
                <a:cubicBezTo>
                  <a:pt x="6402" y="488"/>
                  <a:pt x="6442" y="483"/>
                  <a:pt x="6477" y="479"/>
                </a:cubicBezTo>
                <a:cubicBezTo>
                  <a:pt x="6519" y="474"/>
                  <a:pt x="6560" y="474"/>
                  <a:pt x="6602" y="474"/>
                </a:cubicBezTo>
                <a:cubicBezTo>
                  <a:pt x="6623" y="474"/>
                  <a:pt x="6630" y="474"/>
                  <a:pt x="6644" y="477"/>
                </a:cubicBezTo>
              </a:path>
              <a:path w="14109" h="1528" extrusionOk="0">
                <a:moveTo>
                  <a:pt x="6710" y="614"/>
                </a:moveTo>
                <a:cubicBezTo>
                  <a:pt x="6747" y="595"/>
                  <a:pt x="6783" y="580"/>
                  <a:pt x="6821" y="564"/>
                </a:cubicBezTo>
                <a:cubicBezTo>
                  <a:pt x="6854" y="550"/>
                  <a:pt x="6892" y="529"/>
                  <a:pt x="6919" y="506"/>
                </a:cubicBezTo>
                <a:cubicBezTo>
                  <a:pt x="6946" y="483"/>
                  <a:pt x="6970" y="455"/>
                  <a:pt x="6980" y="421"/>
                </a:cubicBezTo>
                <a:cubicBezTo>
                  <a:pt x="6990" y="387"/>
                  <a:pt x="6968" y="362"/>
                  <a:pt x="6935" y="355"/>
                </a:cubicBezTo>
                <a:cubicBezTo>
                  <a:pt x="6904" y="348"/>
                  <a:pt x="6864" y="373"/>
                  <a:pt x="6842" y="392"/>
                </a:cubicBezTo>
                <a:cubicBezTo>
                  <a:pt x="6808" y="422"/>
                  <a:pt x="6775" y="471"/>
                  <a:pt x="6755" y="511"/>
                </a:cubicBezTo>
                <a:cubicBezTo>
                  <a:pt x="6741" y="539"/>
                  <a:pt x="6722" y="586"/>
                  <a:pt x="6731" y="619"/>
                </a:cubicBezTo>
                <a:cubicBezTo>
                  <a:pt x="6742" y="659"/>
                  <a:pt x="6793" y="673"/>
                  <a:pt x="6829" y="678"/>
                </a:cubicBezTo>
                <a:cubicBezTo>
                  <a:pt x="6888" y="686"/>
                  <a:pt x="6953" y="679"/>
                  <a:pt x="7012" y="672"/>
                </a:cubicBezTo>
                <a:cubicBezTo>
                  <a:pt x="7024" y="670"/>
                  <a:pt x="7037" y="669"/>
                  <a:pt x="7049" y="667"/>
                </a:cubicBezTo>
              </a:path>
              <a:path w="14109" h="1528" extrusionOk="0">
                <a:moveTo>
                  <a:pt x="7213" y="395"/>
                </a:moveTo>
                <a:cubicBezTo>
                  <a:pt x="7199" y="433"/>
                  <a:pt x="7189" y="468"/>
                  <a:pt x="7184" y="508"/>
                </a:cubicBezTo>
                <a:cubicBezTo>
                  <a:pt x="7178" y="552"/>
                  <a:pt x="7178" y="601"/>
                  <a:pt x="7181" y="646"/>
                </a:cubicBezTo>
                <a:cubicBezTo>
                  <a:pt x="7182" y="669"/>
                  <a:pt x="7184" y="692"/>
                  <a:pt x="7186" y="715"/>
                </a:cubicBezTo>
                <a:cubicBezTo>
                  <a:pt x="7184" y="676"/>
                  <a:pt x="7180" y="637"/>
                  <a:pt x="7184" y="598"/>
                </a:cubicBezTo>
                <a:cubicBezTo>
                  <a:pt x="7191" y="525"/>
                  <a:pt x="7213" y="450"/>
                  <a:pt x="7260" y="392"/>
                </a:cubicBezTo>
                <a:cubicBezTo>
                  <a:pt x="7281" y="367"/>
                  <a:pt x="7298" y="339"/>
                  <a:pt x="7332" y="334"/>
                </a:cubicBezTo>
                <a:cubicBezTo>
                  <a:pt x="7359" y="330"/>
                  <a:pt x="7389" y="352"/>
                  <a:pt x="7411" y="365"/>
                </a:cubicBezTo>
                <a:cubicBezTo>
                  <a:pt x="7434" y="381"/>
                  <a:pt x="7442" y="385"/>
                  <a:pt x="7456" y="397"/>
                </a:cubicBezTo>
              </a:path>
              <a:path w="14109" h="1528" extrusionOk="0">
                <a:moveTo>
                  <a:pt x="7565" y="447"/>
                </a:moveTo>
                <a:cubicBezTo>
                  <a:pt x="7533" y="459"/>
                  <a:pt x="7519" y="478"/>
                  <a:pt x="7509" y="514"/>
                </a:cubicBezTo>
                <a:cubicBezTo>
                  <a:pt x="7500" y="547"/>
                  <a:pt x="7494" y="585"/>
                  <a:pt x="7501" y="619"/>
                </a:cubicBezTo>
                <a:cubicBezTo>
                  <a:pt x="7508" y="654"/>
                  <a:pt x="7529" y="679"/>
                  <a:pt x="7565" y="683"/>
                </a:cubicBezTo>
                <a:cubicBezTo>
                  <a:pt x="7617" y="688"/>
                  <a:pt x="7663" y="665"/>
                  <a:pt x="7708" y="641"/>
                </a:cubicBezTo>
                <a:cubicBezTo>
                  <a:pt x="7742" y="623"/>
                  <a:pt x="7776" y="598"/>
                  <a:pt x="7779" y="556"/>
                </a:cubicBezTo>
                <a:cubicBezTo>
                  <a:pt x="7782" y="517"/>
                  <a:pt x="7758" y="469"/>
                  <a:pt x="7731" y="442"/>
                </a:cubicBezTo>
                <a:cubicBezTo>
                  <a:pt x="7697" y="409"/>
                  <a:pt x="7636" y="388"/>
                  <a:pt x="7589" y="381"/>
                </a:cubicBezTo>
                <a:cubicBezTo>
                  <a:pt x="7576" y="380"/>
                  <a:pt x="7564" y="380"/>
                  <a:pt x="7551" y="379"/>
                </a:cubicBezTo>
              </a:path>
              <a:path w="14109" h="1528" extrusionOk="0">
                <a:moveTo>
                  <a:pt x="3985" y="646"/>
                </a:moveTo>
                <a:cubicBezTo>
                  <a:pt x="4084" y="650"/>
                  <a:pt x="4180" y="650"/>
                  <a:pt x="4279" y="641"/>
                </a:cubicBezTo>
                <a:cubicBezTo>
                  <a:pt x="4407" y="629"/>
                  <a:pt x="4533" y="612"/>
                  <a:pt x="4660" y="593"/>
                </a:cubicBezTo>
                <a:cubicBezTo>
                  <a:pt x="4777" y="576"/>
                  <a:pt x="4894" y="556"/>
                  <a:pt x="5011" y="535"/>
                </a:cubicBezTo>
                <a:cubicBezTo>
                  <a:pt x="5098" y="519"/>
                  <a:pt x="5183" y="501"/>
                  <a:pt x="5268" y="479"/>
                </a:cubicBezTo>
                <a:cubicBezTo>
                  <a:pt x="5163" y="474"/>
                  <a:pt x="5061" y="477"/>
                  <a:pt x="4956" y="485"/>
                </a:cubicBezTo>
                <a:cubicBezTo>
                  <a:pt x="4781" y="499"/>
                  <a:pt x="4607" y="510"/>
                  <a:pt x="4432" y="524"/>
                </a:cubicBezTo>
                <a:cubicBezTo>
                  <a:pt x="4216" y="541"/>
                  <a:pt x="4001" y="565"/>
                  <a:pt x="3786" y="585"/>
                </a:cubicBezTo>
                <a:cubicBezTo>
                  <a:pt x="3700" y="593"/>
                  <a:pt x="3615" y="602"/>
                  <a:pt x="3530" y="612"/>
                </a:cubicBezTo>
                <a:cubicBezTo>
                  <a:pt x="3659" y="611"/>
                  <a:pt x="3787" y="605"/>
                  <a:pt x="3916" y="596"/>
                </a:cubicBezTo>
                <a:cubicBezTo>
                  <a:pt x="4243" y="574"/>
                  <a:pt x="4570" y="567"/>
                  <a:pt x="4898" y="567"/>
                </a:cubicBezTo>
                <a:cubicBezTo>
                  <a:pt x="5107" y="567"/>
                  <a:pt x="5318" y="570"/>
                  <a:pt x="5527" y="574"/>
                </a:cubicBezTo>
                <a:cubicBezTo>
                  <a:pt x="5634" y="576"/>
                  <a:pt x="5743" y="579"/>
                  <a:pt x="5850" y="585"/>
                </a:cubicBezTo>
                <a:cubicBezTo>
                  <a:pt x="5736" y="605"/>
                  <a:pt x="5624" y="621"/>
                  <a:pt x="5509" y="635"/>
                </a:cubicBezTo>
                <a:cubicBezTo>
                  <a:pt x="5312" y="659"/>
                  <a:pt x="5116" y="681"/>
                  <a:pt x="4919" y="707"/>
                </a:cubicBezTo>
                <a:cubicBezTo>
                  <a:pt x="4731" y="732"/>
                  <a:pt x="4543" y="740"/>
                  <a:pt x="4355" y="768"/>
                </a:cubicBezTo>
                <a:cubicBezTo>
                  <a:pt x="4263" y="782"/>
                  <a:pt x="4121" y="790"/>
                  <a:pt x="4038" y="839"/>
                </a:cubicBezTo>
                <a:cubicBezTo>
                  <a:pt x="3978" y="874"/>
                  <a:pt x="4028" y="851"/>
                  <a:pt x="4072" y="858"/>
                </a:cubicBezTo>
              </a:path>
              <a:path w="14109" h="1528" extrusionOk="0">
                <a:moveTo>
                  <a:pt x="8380" y="516"/>
                </a:moveTo>
                <a:cubicBezTo>
                  <a:pt x="8372" y="489"/>
                  <a:pt x="8370" y="481"/>
                  <a:pt x="8366" y="463"/>
                </a:cubicBezTo>
                <a:cubicBezTo>
                  <a:pt x="8350" y="505"/>
                  <a:pt x="8343" y="546"/>
                  <a:pt x="8335" y="590"/>
                </a:cubicBezTo>
                <a:cubicBezTo>
                  <a:pt x="8328" y="632"/>
                  <a:pt x="8320" y="672"/>
                  <a:pt x="8324" y="715"/>
                </a:cubicBezTo>
                <a:cubicBezTo>
                  <a:pt x="8329" y="761"/>
                  <a:pt x="8377" y="744"/>
                  <a:pt x="8406" y="731"/>
                </a:cubicBezTo>
                <a:cubicBezTo>
                  <a:pt x="8453" y="710"/>
                  <a:pt x="8499" y="674"/>
                  <a:pt x="8533" y="635"/>
                </a:cubicBezTo>
                <a:cubicBezTo>
                  <a:pt x="8557" y="608"/>
                  <a:pt x="8572" y="579"/>
                  <a:pt x="8581" y="545"/>
                </a:cubicBezTo>
                <a:cubicBezTo>
                  <a:pt x="8548" y="574"/>
                  <a:pt x="8534" y="592"/>
                  <a:pt x="8530" y="638"/>
                </a:cubicBezTo>
                <a:cubicBezTo>
                  <a:pt x="8527" y="670"/>
                  <a:pt x="8530" y="710"/>
                  <a:pt x="8562" y="728"/>
                </a:cubicBezTo>
                <a:cubicBezTo>
                  <a:pt x="8619" y="759"/>
                  <a:pt x="8709" y="733"/>
                  <a:pt x="8745" y="683"/>
                </a:cubicBezTo>
                <a:cubicBezTo>
                  <a:pt x="8765" y="655"/>
                  <a:pt x="8774" y="611"/>
                  <a:pt x="8774" y="577"/>
                </a:cubicBezTo>
                <a:cubicBezTo>
                  <a:pt x="8774" y="529"/>
                  <a:pt x="8768" y="480"/>
                  <a:pt x="8753" y="434"/>
                </a:cubicBezTo>
                <a:cubicBezTo>
                  <a:pt x="8740" y="396"/>
                  <a:pt x="8717" y="358"/>
                  <a:pt x="8687" y="331"/>
                </a:cubicBezTo>
                <a:cubicBezTo>
                  <a:pt x="8665" y="316"/>
                  <a:pt x="8659" y="312"/>
                  <a:pt x="8644" y="305"/>
                </a:cubicBezTo>
              </a:path>
              <a:path w="14109" h="1528" extrusionOk="0">
                <a:moveTo>
                  <a:pt x="8861" y="45"/>
                </a:moveTo>
                <a:cubicBezTo>
                  <a:pt x="8855" y="128"/>
                  <a:pt x="8877" y="208"/>
                  <a:pt x="8882" y="291"/>
                </a:cubicBezTo>
                <a:cubicBezTo>
                  <a:pt x="8886" y="360"/>
                  <a:pt x="8889" y="429"/>
                  <a:pt x="8890" y="498"/>
                </a:cubicBezTo>
                <a:cubicBezTo>
                  <a:pt x="8891" y="550"/>
                  <a:pt x="8888" y="602"/>
                  <a:pt x="8888" y="654"/>
                </a:cubicBezTo>
                <a:cubicBezTo>
                  <a:pt x="8888" y="678"/>
                  <a:pt x="8888" y="685"/>
                  <a:pt x="8890" y="701"/>
                </a:cubicBezTo>
                <a:cubicBezTo>
                  <a:pt x="8897" y="655"/>
                  <a:pt x="8912" y="617"/>
                  <a:pt x="8930" y="574"/>
                </a:cubicBezTo>
                <a:cubicBezTo>
                  <a:pt x="8951" y="524"/>
                  <a:pt x="8962" y="473"/>
                  <a:pt x="8986" y="424"/>
                </a:cubicBezTo>
                <a:cubicBezTo>
                  <a:pt x="9000" y="398"/>
                  <a:pt x="9003" y="390"/>
                  <a:pt x="9015" y="376"/>
                </a:cubicBezTo>
                <a:cubicBezTo>
                  <a:pt x="9053" y="389"/>
                  <a:pt x="9061" y="420"/>
                  <a:pt x="9073" y="461"/>
                </a:cubicBezTo>
                <a:cubicBezTo>
                  <a:pt x="9084" y="498"/>
                  <a:pt x="9095" y="535"/>
                  <a:pt x="9107" y="572"/>
                </a:cubicBezTo>
                <a:cubicBezTo>
                  <a:pt x="9120" y="611"/>
                  <a:pt x="9133" y="646"/>
                  <a:pt x="9150" y="683"/>
                </a:cubicBezTo>
              </a:path>
              <a:path w="14109" h="1528" extrusionOk="0">
                <a:moveTo>
                  <a:pt x="9229" y="662"/>
                </a:moveTo>
                <a:cubicBezTo>
                  <a:pt x="9258" y="642"/>
                  <a:pt x="9284" y="622"/>
                  <a:pt x="9316" y="606"/>
                </a:cubicBezTo>
                <a:cubicBezTo>
                  <a:pt x="9347" y="590"/>
                  <a:pt x="9371" y="585"/>
                  <a:pt x="9388" y="551"/>
                </a:cubicBezTo>
                <a:cubicBezTo>
                  <a:pt x="9399" y="529"/>
                  <a:pt x="9404" y="488"/>
                  <a:pt x="9385" y="469"/>
                </a:cubicBezTo>
                <a:cubicBezTo>
                  <a:pt x="9365" y="449"/>
                  <a:pt x="9324" y="437"/>
                  <a:pt x="9298" y="453"/>
                </a:cubicBezTo>
                <a:cubicBezTo>
                  <a:pt x="9263" y="475"/>
                  <a:pt x="9250" y="522"/>
                  <a:pt x="9255" y="561"/>
                </a:cubicBezTo>
                <a:cubicBezTo>
                  <a:pt x="9259" y="599"/>
                  <a:pt x="9279" y="633"/>
                  <a:pt x="9306" y="659"/>
                </a:cubicBezTo>
                <a:cubicBezTo>
                  <a:pt x="9337" y="689"/>
                  <a:pt x="9369" y="703"/>
                  <a:pt x="9411" y="709"/>
                </a:cubicBezTo>
                <a:cubicBezTo>
                  <a:pt x="9452" y="715"/>
                  <a:pt x="9498" y="707"/>
                  <a:pt x="9538" y="696"/>
                </a:cubicBezTo>
                <a:cubicBezTo>
                  <a:pt x="9545" y="693"/>
                  <a:pt x="9553" y="691"/>
                  <a:pt x="9560" y="688"/>
                </a:cubicBezTo>
              </a:path>
              <a:path w="14109" h="1528" extrusionOk="0">
                <a:moveTo>
                  <a:pt x="9623" y="490"/>
                </a:moveTo>
                <a:cubicBezTo>
                  <a:pt x="9623" y="558"/>
                  <a:pt x="9618" y="627"/>
                  <a:pt x="9628" y="694"/>
                </a:cubicBezTo>
                <a:cubicBezTo>
                  <a:pt x="9631" y="712"/>
                  <a:pt x="9632" y="719"/>
                  <a:pt x="9636" y="731"/>
                </a:cubicBezTo>
                <a:cubicBezTo>
                  <a:pt x="9664" y="690"/>
                  <a:pt x="9690" y="647"/>
                  <a:pt x="9718" y="606"/>
                </a:cubicBezTo>
                <a:cubicBezTo>
                  <a:pt x="9742" y="571"/>
                  <a:pt x="9771" y="541"/>
                  <a:pt x="9795" y="506"/>
                </a:cubicBezTo>
                <a:cubicBezTo>
                  <a:pt x="9821" y="539"/>
                  <a:pt x="9832" y="569"/>
                  <a:pt x="9851" y="606"/>
                </a:cubicBezTo>
                <a:cubicBezTo>
                  <a:pt x="9868" y="641"/>
                  <a:pt x="9892" y="676"/>
                  <a:pt x="9919" y="704"/>
                </a:cubicBezTo>
                <a:cubicBezTo>
                  <a:pt x="9926" y="710"/>
                  <a:pt x="9934" y="717"/>
                  <a:pt x="9941" y="723"/>
                </a:cubicBezTo>
              </a:path>
              <a:path w="14109" h="1528" extrusionOk="0">
                <a:moveTo>
                  <a:pt x="10726" y="596"/>
                </a:moveTo>
                <a:cubicBezTo>
                  <a:pt x="10742" y="574"/>
                  <a:pt x="10764" y="552"/>
                  <a:pt x="10764" y="522"/>
                </a:cubicBezTo>
                <a:cubicBezTo>
                  <a:pt x="10765" y="460"/>
                  <a:pt x="10711" y="426"/>
                  <a:pt x="10658" y="450"/>
                </a:cubicBezTo>
                <a:cubicBezTo>
                  <a:pt x="10614" y="470"/>
                  <a:pt x="10566" y="507"/>
                  <a:pt x="10539" y="548"/>
                </a:cubicBezTo>
                <a:cubicBezTo>
                  <a:pt x="10510" y="592"/>
                  <a:pt x="10491" y="652"/>
                  <a:pt x="10486" y="704"/>
                </a:cubicBezTo>
                <a:cubicBezTo>
                  <a:pt x="10483" y="737"/>
                  <a:pt x="10494" y="777"/>
                  <a:pt x="10533" y="781"/>
                </a:cubicBezTo>
                <a:cubicBezTo>
                  <a:pt x="10571" y="785"/>
                  <a:pt x="10634" y="762"/>
                  <a:pt x="10663" y="741"/>
                </a:cubicBezTo>
                <a:cubicBezTo>
                  <a:pt x="10734" y="689"/>
                  <a:pt x="10769" y="613"/>
                  <a:pt x="10785" y="529"/>
                </a:cubicBezTo>
                <a:cubicBezTo>
                  <a:pt x="10800" y="452"/>
                  <a:pt x="10799" y="368"/>
                  <a:pt x="10801" y="289"/>
                </a:cubicBezTo>
                <a:cubicBezTo>
                  <a:pt x="10803" y="217"/>
                  <a:pt x="10799" y="143"/>
                  <a:pt x="10790" y="72"/>
                </a:cubicBezTo>
                <a:cubicBezTo>
                  <a:pt x="10789" y="66"/>
                  <a:pt x="10788" y="59"/>
                  <a:pt x="10787" y="53"/>
                </a:cubicBezTo>
                <a:cubicBezTo>
                  <a:pt x="10789" y="101"/>
                  <a:pt x="10796" y="148"/>
                  <a:pt x="10801" y="196"/>
                </a:cubicBezTo>
                <a:cubicBezTo>
                  <a:pt x="10809" y="283"/>
                  <a:pt x="10814" y="371"/>
                  <a:pt x="10824" y="458"/>
                </a:cubicBezTo>
                <a:cubicBezTo>
                  <a:pt x="10832" y="525"/>
                  <a:pt x="10838" y="592"/>
                  <a:pt x="10848" y="659"/>
                </a:cubicBezTo>
                <a:cubicBezTo>
                  <a:pt x="10853" y="696"/>
                  <a:pt x="10856" y="710"/>
                  <a:pt x="10875" y="739"/>
                </a:cubicBezTo>
              </a:path>
              <a:path w="14109" h="1528" extrusionOk="0">
                <a:moveTo>
                  <a:pt x="11081" y="500"/>
                </a:moveTo>
                <a:cubicBezTo>
                  <a:pt x="11075" y="526"/>
                  <a:pt x="11068" y="553"/>
                  <a:pt x="11070" y="580"/>
                </a:cubicBezTo>
                <a:cubicBezTo>
                  <a:pt x="11072" y="608"/>
                  <a:pt x="11083" y="631"/>
                  <a:pt x="11097" y="654"/>
                </a:cubicBezTo>
              </a:path>
              <a:path w="14109" h="1528" extrusionOk="0">
                <a:moveTo>
                  <a:pt x="11436" y="498"/>
                </a:moveTo>
                <a:cubicBezTo>
                  <a:pt x="11411" y="480"/>
                  <a:pt x="11384" y="462"/>
                  <a:pt x="11354" y="453"/>
                </a:cubicBezTo>
                <a:cubicBezTo>
                  <a:pt x="11330" y="446"/>
                  <a:pt x="11297" y="443"/>
                  <a:pt x="11277" y="458"/>
                </a:cubicBezTo>
                <a:cubicBezTo>
                  <a:pt x="11250" y="478"/>
                  <a:pt x="11236" y="508"/>
                  <a:pt x="11261" y="535"/>
                </a:cubicBezTo>
                <a:cubicBezTo>
                  <a:pt x="11289" y="565"/>
                  <a:pt x="11336" y="576"/>
                  <a:pt x="11364" y="606"/>
                </a:cubicBezTo>
                <a:cubicBezTo>
                  <a:pt x="11384" y="627"/>
                  <a:pt x="11403" y="655"/>
                  <a:pt x="11383" y="683"/>
                </a:cubicBezTo>
                <a:cubicBezTo>
                  <a:pt x="11366" y="707"/>
                  <a:pt x="11328" y="734"/>
                  <a:pt x="11301" y="746"/>
                </a:cubicBezTo>
                <a:cubicBezTo>
                  <a:pt x="11293" y="749"/>
                  <a:pt x="11285" y="751"/>
                  <a:pt x="11277" y="754"/>
                </a:cubicBezTo>
              </a:path>
              <a:path w="14109" h="1528" extrusionOk="0">
                <a:moveTo>
                  <a:pt x="11539" y="514"/>
                </a:moveTo>
                <a:cubicBezTo>
                  <a:pt x="11539" y="557"/>
                  <a:pt x="11538" y="599"/>
                  <a:pt x="11544" y="641"/>
                </a:cubicBezTo>
                <a:cubicBezTo>
                  <a:pt x="11553" y="704"/>
                  <a:pt x="11565" y="765"/>
                  <a:pt x="11573" y="828"/>
                </a:cubicBezTo>
                <a:cubicBezTo>
                  <a:pt x="11580" y="883"/>
                  <a:pt x="11592" y="936"/>
                  <a:pt x="11602" y="990"/>
                </a:cubicBezTo>
                <a:cubicBezTo>
                  <a:pt x="11603" y="998"/>
                  <a:pt x="11604" y="1006"/>
                  <a:pt x="11605" y="1014"/>
                </a:cubicBezTo>
                <a:cubicBezTo>
                  <a:pt x="11565" y="1004"/>
                  <a:pt x="11543" y="990"/>
                  <a:pt x="11520" y="955"/>
                </a:cubicBezTo>
                <a:cubicBezTo>
                  <a:pt x="11490" y="910"/>
                  <a:pt x="11464" y="848"/>
                  <a:pt x="11459" y="794"/>
                </a:cubicBezTo>
                <a:cubicBezTo>
                  <a:pt x="11454" y="733"/>
                  <a:pt x="11460" y="662"/>
                  <a:pt x="11486" y="606"/>
                </a:cubicBezTo>
                <a:cubicBezTo>
                  <a:pt x="11505" y="564"/>
                  <a:pt x="11543" y="517"/>
                  <a:pt x="11576" y="485"/>
                </a:cubicBezTo>
                <a:cubicBezTo>
                  <a:pt x="11596" y="470"/>
                  <a:pt x="11601" y="466"/>
                  <a:pt x="11615" y="458"/>
                </a:cubicBezTo>
                <a:cubicBezTo>
                  <a:pt x="11645" y="486"/>
                  <a:pt x="11650" y="509"/>
                  <a:pt x="11660" y="548"/>
                </a:cubicBezTo>
                <a:cubicBezTo>
                  <a:pt x="11668" y="581"/>
                  <a:pt x="11668" y="605"/>
                  <a:pt x="11639" y="625"/>
                </a:cubicBezTo>
                <a:cubicBezTo>
                  <a:pt x="11606" y="647"/>
                  <a:pt x="11559" y="657"/>
                  <a:pt x="11520" y="662"/>
                </a:cubicBezTo>
                <a:cubicBezTo>
                  <a:pt x="11484" y="667"/>
                  <a:pt x="11479" y="675"/>
                  <a:pt x="11486" y="646"/>
                </a:cubicBezTo>
              </a:path>
              <a:path w="14109" h="1528" extrusionOk="0">
                <a:moveTo>
                  <a:pt x="11761" y="146"/>
                </a:moveTo>
                <a:cubicBezTo>
                  <a:pt x="11758" y="123"/>
                  <a:pt x="11756" y="105"/>
                  <a:pt x="11756" y="82"/>
                </a:cubicBezTo>
                <a:cubicBezTo>
                  <a:pt x="11762" y="132"/>
                  <a:pt x="11763" y="182"/>
                  <a:pt x="11764" y="233"/>
                </a:cubicBezTo>
                <a:cubicBezTo>
                  <a:pt x="11766" y="313"/>
                  <a:pt x="11772" y="394"/>
                  <a:pt x="11782" y="474"/>
                </a:cubicBezTo>
                <a:cubicBezTo>
                  <a:pt x="11792" y="550"/>
                  <a:pt x="11816" y="623"/>
                  <a:pt x="11840" y="696"/>
                </a:cubicBezTo>
              </a:path>
              <a:path w="14109" h="1528" extrusionOk="0">
                <a:moveTo>
                  <a:pt x="12100" y="574"/>
                </a:moveTo>
                <a:cubicBezTo>
                  <a:pt x="12100" y="521"/>
                  <a:pt x="12102" y="470"/>
                  <a:pt x="12094" y="418"/>
                </a:cubicBezTo>
                <a:cubicBezTo>
                  <a:pt x="12089" y="384"/>
                  <a:pt x="12059" y="389"/>
                  <a:pt x="12034" y="405"/>
                </a:cubicBezTo>
                <a:cubicBezTo>
                  <a:pt x="12003" y="425"/>
                  <a:pt x="11978" y="463"/>
                  <a:pt x="11962" y="495"/>
                </a:cubicBezTo>
                <a:cubicBezTo>
                  <a:pt x="11946" y="528"/>
                  <a:pt x="11938" y="569"/>
                  <a:pt x="11941" y="606"/>
                </a:cubicBezTo>
                <a:cubicBezTo>
                  <a:pt x="11944" y="642"/>
                  <a:pt x="11971" y="666"/>
                  <a:pt x="12004" y="678"/>
                </a:cubicBezTo>
                <a:cubicBezTo>
                  <a:pt x="12043" y="692"/>
                  <a:pt x="12060" y="673"/>
                  <a:pt x="12078" y="641"/>
                </a:cubicBezTo>
                <a:cubicBezTo>
                  <a:pt x="12095" y="611"/>
                  <a:pt x="12102" y="582"/>
                  <a:pt x="12108" y="548"/>
                </a:cubicBezTo>
                <a:cubicBezTo>
                  <a:pt x="12109" y="576"/>
                  <a:pt x="12106" y="621"/>
                  <a:pt x="12126" y="643"/>
                </a:cubicBezTo>
                <a:cubicBezTo>
                  <a:pt x="12146" y="665"/>
                  <a:pt x="12176" y="671"/>
                  <a:pt x="12203" y="680"/>
                </a:cubicBezTo>
              </a:path>
              <a:path w="14109" h="1528" extrusionOk="0">
                <a:moveTo>
                  <a:pt x="12462" y="437"/>
                </a:moveTo>
                <a:cubicBezTo>
                  <a:pt x="12453" y="410"/>
                  <a:pt x="12446" y="369"/>
                  <a:pt x="12415" y="360"/>
                </a:cubicBezTo>
                <a:cubicBezTo>
                  <a:pt x="12386" y="351"/>
                  <a:pt x="12353" y="376"/>
                  <a:pt x="12335" y="395"/>
                </a:cubicBezTo>
                <a:cubicBezTo>
                  <a:pt x="12310" y="420"/>
                  <a:pt x="12303" y="462"/>
                  <a:pt x="12293" y="495"/>
                </a:cubicBezTo>
                <a:cubicBezTo>
                  <a:pt x="12281" y="533"/>
                  <a:pt x="12283" y="555"/>
                  <a:pt x="12290" y="593"/>
                </a:cubicBezTo>
                <a:cubicBezTo>
                  <a:pt x="12298" y="633"/>
                  <a:pt x="12319" y="642"/>
                  <a:pt x="12356" y="656"/>
                </a:cubicBezTo>
                <a:cubicBezTo>
                  <a:pt x="12402" y="673"/>
                  <a:pt x="12440" y="687"/>
                  <a:pt x="12489" y="688"/>
                </a:cubicBezTo>
              </a:path>
              <a:path w="14109" h="1528" extrusionOk="0">
                <a:moveTo>
                  <a:pt x="12563" y="556"/>
                </a:moveTo>
                <a:cubicBezTo>
                  <a:pt x="12597" y="563"/>
                  <a:pt x="12628" y="572"/>
                  <a:pt x="12663" y="564"/>
                </a:cubicBezTo>
                <a:cubicBezTo>
                  <a:pt x="12689" y="558"/>
                  <a:pt x="12737" y="544"/>
                  <a:pt x="12756" y="524"/>
                </a:cubicBezTo>
                <a:cubicBezTo>
                  <a:pt x="12779" y="499"/>
                  <a:pt x="12793" y="451"/>
                  <a:pt x="12780" y="418"/>
                </a:cubicBezTo>
                <a:cubicBezTo>
                  <a:pt x="12764" y="376"/>
                  <a:pt x="12721" y="374"/>
                  <a:pt x="12684" y="381"/>
                </a:cubicBezTo>
                <a:cubicBezTo>
                  <a:pt x="12639" y="389"/>
                  <a:pt x="12607" y="420"/>
                  <a:pt x="12581" y="455"/>
                </a:cubicBezTo>
                <a:cubicBezTo>
                  <a:pt x="12560" y="484"/>
                  <a:pt x="12541" y="522"/>
                  <a:pt x="12547" y="559"/>
                </a:cubicBezTo>
                <a:cubicBezTo>
                  <a:pt x="12554" y="600"/>
                  <a:pt x="12599" y="619"/>
                  <a:pt x="12631" y="635"/>
                </a:cubicBezTo>
                <a:cubicBezTo>
                  <a:pt x="12675" y="657"/>
                  <a:pt x="12725" y="658"/>
                  <a:pt x="12774" y="662"/>
                </a:cubicBezTo>
              </a:path>
              <a:path w="14109" h="1528" extrusionOk="0">
                <a:moveTo>
                  <a:pt x="12915" y="410"/>
                </a:moveTo>
                <a:cubicBezTo>
                  <a:pt x="12900" y="447"/>
                  <a:pt x="12896" y="478"/>
                  <a:pt x="12896" y="519"/>
                </a:cubicBezTo>
                <a:cubicBezTo>
                  <a:pt x="12896" y="562"/>
                  <a:pt x="12898" y="606"/>
                  <a:pt x="12901" y="649"/>
                </a:cubicBezTo>
                <a:cubicBezTo>
                  <a:pt x="12904" y="673"/>
                  <a:pt x="12905" y="680"/>
                  <a:pt x="12907" y="696"/>
                </a:cubicBezTo>
                <a:cubicBezTo>
                  <a:pt x="12916" y="636"/>
                  <a:pt x="12919" y="574"/>
                  <a:pt x="12928" y="514"/>
                </a:cubicBezTo>
                <a:cubicBezTo>
                  <a:pt x="12935" y="465"/>
                  <a:pt x="12948" y="420"/>
                  <a:pt x="12962" y="373"/>
                </a:cubicBezTo>
                <a:cubicBezTo>
                  <a:pt x="12987" y="420"/>
                  <a:pt x="12995" y="458"/>
                  <a:pt x="13002" y="511"/>
                </a:cubicBezTo>
                <a:cubicBezTo>
                  <a:pt x="13009" y="559"/>
                  <a:pt x="13017" y="608"/>
                  <a:pt x="13023" y="656"/>
                </a:cubicBezTo>
                <a:cubicBezTo>
                  <a:pt x="13026" y="683"/>
                  <a:pt x="13026" y="690"/>
                  <a:pt x="13028" y="707"/>
                </a:cubicBezTo>
                <a:cubicBezTo>
                  <a:pt x="13038" y="669"/>
                  <a:pt x="13045" y="631"/>
                  <a:pt x="13055" y="593"/>
                </a:cubicBezTo>
                <a:cubicBezTo>
                  <a:pt x="13069" y="541"/>
                  <a:pt x="13094" y="490"/>
                  <a:pt x="13105" y="437"/>
                </a:cubicBezTo>
                <a:cubicBezTo>
                  <a:pt x="13110" y="412"/>
                  <a:pt x="13109" y="384"/>
                  <a:pt x="13113" y="358"/>
                </a:cubicBezTo>
                <a:cubicBezTo>
                  <a:pt x="13117" y="397"/>
                  <a:pt x="13119" y="435"/>
                  <a:pt x="13124" y="474"/>
                </a:cubicBezTo>
                <a:cubicBezTo>
                  <a:pt x="13129" y="515"/>
                  <a:pt x="13140" y="557"/>
                  <a:pt x="13161" y="593"/>
                </a:cubicBezTo>
                <a:cubicBezTo>
                  <a:pt x="13181" y="628"/>
                  <a:pt x="13210" y="652"/>
                  <a:pt x="13240" y="678"/>
                </a:cubicBezTo>
              </a:path>
              <a:path w="14109" h="1528" extrusionOk="0">
                <a:moveTo>
                  <a:pt x="13311" y="625"/>
                </a:moveTo>
                <a:cubicBezTo>
                  <a:pt x="13340" y="602"/>
                  <a:pt x="13362" y="582"/>
                  <a:pt x="13383" y="551"/>
                </a:cubicBezTo>
                <a:cubicBezTo>
                  <a:pt x="13409" y="512"/>
                  <a:pt x="13414" y="475"/>
                  <a:pt x="13415" y="429"/>
                </a:cubicBezTo>
                <a:cubicBezTo>
                  <a:pt x="13416" y="405"/>
                  <a:pt x="13409" y="345"/>
                  <a:pt x="13367" y="360"/>
                </a:cubicBezTo>
                <a:cubicBezTo>
                  <a:pt x="13331" y="372"/>
                  <a:pt x="13322" y="431"/>
                  <a:pt x="13314" y="461"/>
                </a:cubicBezTo>
                <a:cubicBezTo>
                  <a:pt x="13304" y="499"/>
                  <a:pt x="13299" y="546"/>
                  <a:pt x="13311" y="585"/>
                </a:cubicBezTo>
                <a:cubicBezTo>
                  <a:pt x="13323" y="625"/>
                  <a:pt x="13347" y="655"/>
                  <a:pt x="13383" y="675"/>
                </a:cubicBezTo>
                <a:cubicBezTo>
                  <a:pt x="13419" y="695"/>
                  <a:pt x="13462" y="694"/>
                  <a:pt x="13502" y="694"/>
                </a:cubicBezTo>
              </a:path>
              <a:path w="14109" h="1528" extrusionOk="0">
                <a:moveTo>
                  <a:pt x="13602" y="418"/>
                </a:moveTo>
                <a:cubicBezTo>
                  <a:pt x="13607" y="462"/>
                  <a:pt x="13616" y="502"/>
                  <a:pt x="13626" y="545"/>
                </a:cubicBezTo>
                <a:cubicBezTo>
                  <a:pt x="13637" y="594"/>
                  <a:pt x="13642" y="643"/>
                  <a:pt x="13655" y="691"/>
                </a:cubicBezTo>
                <a:cubicBezTo>
                  <a:pt x="13663" y="716"/>
                  <a:pt x="13665" y="723"/>
                  <a:pt x="13671" y="739"/>
                </a:cubicBezTo>
                <a:cubicBezTo>
                  <a:pt x="13687" y="699"/>
                  <a:pt x="13699" y="657"/>
                  <a:pt x="13706" y="614"/>
                </a:cubicBezTo>
                <a:cubicBezTo>
                  <a:pt x="13714" y="561"/>
                  <a:pt x="13722" y="508"/>
                  <a:pt x="13729" y="455"/>
                </a:cubicBezTo>
                <a:cubicBezTo>
                  <a:pt x="13732" y="431"/>
                  <a:pt x="13732" y="425"/>
                  <a:pt x="13735" y="410"/>
                </a:cubicBezTo>
                <a:cubicBezTo>
                  <a:pt x="13732" y="441"/>
                  <a:pt x="13730" y="472"/>
                  <a:pt x="13735" y="503"/>
                </a:cubicBezTo>
                <a:cubicBezTo>
                  <a:pt x="13743" y="556"/>
                  <a:pt x="13767" y="601"/>
                  <a:pt x="13819" y="622"/>
                </a:cubicBezTo>
                <a:cubicBezTo>
                  <a:pt x="13851" y="635"/>
                  <a:pt x="13892" y="633"/>
                  <a:pt x="13925" y="630"/>
                </a:cubicBezTo>
                <a:cubicBezTo>
                  <a:pt x="13956" y="627"/>
                  <a:pt x="13980" y="583"/>
                  <a:pt x="13989" y="556"/>
                </a:cubicBezTo>
                <a:cubicBezTo>
                  <a:pt x="14008" y="500"/>
                  <a:pt x="14002" y="430"/>
                  <a:pt x="14005" y="371"/>
                </a:cubicBezTo>
                <a:cubicBezTo>
                  <a:pt x="14008" y="299"/>
                  <a:pt x="14011" y="226"/>
                  <a:pt x="14013" y="154"/>
                </a:cubicBezTo>
                <a:cubicBezTo>
                  <a:pt x="14014" y="111"/>
                  <a:pt x="14015" y="67"/>
                  <a:pt x="14015" y="24"/>
                </a:cubicBezTo>
                <a:cubicBezTo>
                  <a:pt x="13985" y="98"/>
                  <a:pt x="13972" y="174"/>
                  <a:pt x="13976" y="254"/>
                </a:cubicBezTo>
                <a:cubicBezTo>
                  <a:pt x="13980" y="332"/>
                  <a:pt x="14001" y="407"/>
                  <a:pt x="14031" y="479"/>
                </a:cubicBezTo>
                <a:cubicBezTo>
                  <a:pt x="14050" y="525"/>
                  <a:pt x="14072" y="569"/>
                  <a:pt x="14097" y="612"/>
                </a:cubicBezTo>
                <a:cubicBezTo>
                  <a:pt x="14101" y="618"/>
                  <a:pt x="14104" y="624"/>
                  <a:pt x="14108" y="630"/>
                </a:cubicBezTo>
              </a:path>
              <a:path w="14109" h="1528" extrusionOk="0">
                <a:moveTo>
                  <a:pt x="13769" y="265"/>
                </a:moveTo>
                <a:cubicBezTo>
                  <a:pt x="13785" y="219"/>
                  <a:pt x="13823" y="220"/>
                  <a:pt x="13872" y="215"/>
                </a:cubicBezTo>
                <a:cubicBezTo>
                  <a:pt x="13922" y="209"/>
                  <a:pt x="13976" y="214"/>
                  <a:pt x="14026" y="225"/>
                </a:cubicBezTo>
                <a:cubicBezTo>
                  <a:pt x="14050" y="232"/>
                  <a:pt x="14057" y="234"/>
                  <a:pt x="14071" y="241"/>
                </a:cubicBezTo>
              </a:path>
              <a:path w="14109" h="1528" extrusionOk="0">
                <a:moveTo>
                  <a:pt x="10084" y="1514"/>
                </a:moveTo>
                <a:cubicBezTo>
                  <a:pt x="10136" y="1475"/>
                  <a:pt x="10174" y="1435"/>
                  <a:pt x="10213" y="1384"/>
                </a:cubicBezTo>
                <a:cubicBezTo>
                  <a:pt x="10241" y="1347"/>
                  <a:pt x="10264" y="1308"/>
                  <a:pt x="10293" y="1273"/>
                </a:cubicBezTo>
                <a:cubicBezTo>
                  <a:pt x="10273" y="1308"/>
                  <a:pt x="10265" y="1338"/>
                  <a:pt x="10263" y="1379"/>
                </a:cubicBezTo>
                <a:cubicBezTo>
                  <a:pt x="10261" y="1413"/>
                  <a:pt x="10271" y="1453"/>
                  <a:pt x="10298" y="1477"/>
                </a:cubicBezTo>
                <a:cubicBezTo>
                  <a:pt x="10318" y="1494"/>
                  <a:pt x="10358" y="1503"/>
                  <a:pt x="10383" y="1498"/>
                </a:cubicBezTo>
                <a:cubicBezTo>
                  <a:pt x="10415" y="1491"/>
                  <a:pt x="10438" y="1465"/>
                  <a:pt x="10462" y="1445"/>
                </a:cubicBezTo>
                <a:cubicBezTo>
                  <a:pt x="10508" y="1406"/>
                  <a:pt x="10550" y="1368"/>
                  <a:pt x="10589" y="1323"/>
                </a:cubicBezTo>
                <a:cubicBezTo>
                  <a:pt x="10607" y="1305"/>
                  <a:pt x="10612" y="1300"/>
                  <a:pt x="10629" y="1297"/>
                </a:cubicBezTo>
                <a:cubicBezTo>
                  <a:pt x="10652" y="1331"/>
                  <a:pt x="10659" y="1360"/>
                  <a:pt x="10668" y="1400"/>
                </a:cubicBezTo>
                <a:cubicBezTo>
                  <a:pt x="10673" y="1425"/>
                  <a:pt x="10682" y="1471"/>
                  <a:pt x="10660" y="1493"/>
                </a:cubicBezTo>
                <a:cubicBezTo>
                  <a:pt x="10633" y="1520"/>
                  <a:pt x="10577" y="1528"/>
                  <a:pt x="10541" y="1527"/>
                </a:cubicBezTo>
                <a:cubicBezTo>
                  <a:pt x="10516" y="1524"/>
                  <a:pt x="10509" y="1524"/>
                  <a:pt x="10494" y="1516"/>
                </a:cubicBezTo>
              </a:path>
              <a:path w="14109" h="1528" extrusionOk="0">
                <a:moveTo>
                  <a:pt x="0" y="664"/>
                </a:moveTo>
                <a:cubicBezTo>
                  <a:pt x="2" y="703"/>
                  <a:pt x="6" y="739"/>
                  <a:pt x="13" y="778"/>
                </a:cubicBezTo>
                <a:cubicBezTo>
                  <a:pt x="23" y="828"/>
                  <a:pt x="38" y="876"/>
                  <a:pt x="51" y="924"/>
                </a:cubicBezTo>
                <a:cubicBezTo>
                  <a:pt x="59" y="952"/>
                  <a:pt x="65" y="992"/>
                  <a:pt x="96" y="1000"/>
                </a:cubicBezTo>
                <a:cubicBezTo>
                  <a:pt x="140" y="1012"/>
                  <a:pt x="176" y="972"/>
                  <a:pt x="201" y="942"/>
                </a:cubicBezTo>
                <a:cubicBezTo>
                  <a:pt x="260" y="872"/>
                  <a:pt x="319" y="803"/>
                  <a:pt x="371" y="728"/>
                </a:cubicBezTo>
                <a:cubicBezTo>
                  <a:pt x="436" y="635"/>
                  <a:pt x="501" y="543"/>
                  <a:pt x="569" y="453"/>
                </a:cubicBezTo>
                <a:cubicBezTo>
                  <a:pt x="619" y="386"/>
                  <a:pt x="677" y="332"/>
                  <a:pt x="733" y="270"/>
                </a:cubicBezTo>
                <a:cubicBezTo>
                  <a:pt x="757" y="243"/>
                  <a:pt x="782" y="216"/>
                  <a:pt x="805" y="188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52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61200" y="3235325"/>
            <a:ext cx="1377950" cy="306388"/>
          </a:xfrm>
          <a:custGeom>
            <a:avLst/>
            <a:gdLst>
              <a:gd name="T0" fmla="+- 0 19645 19616"/>
              <a:gd name="T1" fmla="*/ T0 w 3827"/>
              <a:gd name="T2" fmla="+- 0 9446 8985"/>
              <a:gd name="T3" fmla="*/ 9446 h 853"/>
              <a:gd name="T4" fmla="+- 0 19717 19616"/>
              <a:gd name="T5" fmla="*/ T4 w 3827"/>
              <a:gd name="T6" fmla="+- 0 9382 8985"/>
              <a:gd name="T7" fmla="*/ 9382 h 853"/>
              <a:gd name="T8" fmla="+- 0 19820 19616"/>
              <a:gd name="T9" fmla="*/ T8 w 3827"/>
              <a:gd name="T10" fmla="+- 0 9223 8985"/>
              <a:gd name="T11" fmla="*/ 9223 h 853"/>
              <a:gd name="T12" fmla="+- 0 19886 19616"/>
              <a:gd name="T13" fmla="*/ T12 w 3827"/>
              <a:gd name="T14" fmla="+- 0 9451 8985"/>
              <a:gd name="T15" fmla="*/ 9451 h 853"/>
              <a:gd name="T16" fmla="+- 0 19950 19616"/>
              <a:gd name="T17" fmla="*/ T16 w 3827"/>
              <a:gd name="T18" fmla="+- 0 9297 8985"/>
              <a:gd name="T19" fmla="*/ 9297 h 853"/>
              <a:gd name="T20" fmla="+- 0 19971 19616"/>
              <a:gd name="T21" fmla="*/ T20 w 3827"/>
              <a:gd name="T22" fmla="+- 0 9395 8985"/>
              <a:gd name="T23" fmla="*/ 9395 h 853"/>
              <a:gd name="T24" fmla="+- 0 20140 19616"/>
              <a:gd name="T25" fmla="*/ T24 w 3827"/>
              <a:gd name="T26" fmla="+- 0 9480 8985"/>
              <a:gd name="T27" fmla="*/ 9480 h 853"/>
              <a:gd name="T28" fmla="+- 0 20212 19616"/>
              <a:gd name="T29" fmla="*/ T28 w 3827"/>
              <a:gd name="T30" fmla="+- 0 9237 8985"/>
              <a:gd name="T31" fmla="*/ 9237 h 853"/>
              <a:gd name="T32" fmla="+- 0 20114 19616"/>
              <a:gd name="T33" fmla="*/ T32 w 3827"/>
              <a:gd name="T34" fmla="+- 0 9403 8985"/>
              <a:gd name="T35" fmla="*/ 9403 h 853"/>
              <a:gd name="T36" fmla="+- 0 20283 19616"/>
              <a:gd name="T37" fmla="*/ T36 w 3827"/>
              <a:gd name="T38" fmla="+- 0 9393 8985"/>
              <a:gd name="T39" fmla="*/ 9393 h 853"/>
              <a:gd name="T40" fmla="+- 0 20365 19616"/>
              <a:gd name="T41" fmla="*/ T40 w 3827"/>
              <a:gd name="T42" fmla="+- 0 9456 8985"/>
              <a:gd name="T43" fmla="*/ 9456 h 853"/>
              <a:gd name="T44" fmla="+- 0 20569 19616"/>
              <a:gd name="T45" fmla="*/ T44 w 3827"/>
              <a:gd name="T46" fmla="+- 0 9462 8985"/>
              <a:gd name="T47" fmla="*/ 9462 h 853"/>
              <a:gd name="T48" fmla="+- 0 20518 19616"/>
              <a:gd name="T49" fmla="*/ T48 w 3827"/>
              <a:gd name="T50" fmla="+- 0 9292 8985"/>
              <a:gd name="T51" fmla="*/ 9292 h 853"/>
              <a:gd name="T52" fmla="+- 0 20439 19616"/>
              <a:gd name="T53" fmla="*/ T52 w 3827"/>
              <a:gd name="T54" fmla="+- 0 9424 8985"/>
              <a:gd name="T55" fmla="*/ 9424 h 853"/>
              <a:gd name="T56" fmla="+- 0 20600 19616"/>
              <a:gd name="T57" fmla="*/ T56 w 3827"/>
              <a:gd name="T58" fmla="+- 0 9387 8985"/>
              <a:gd name="T59" fmla="*/ 9387 h 853"/>
              <a:gd name="T60" fmla="+- 0 20590 19616"/>
              <a:gd name="T61" fmla="*/ T60 w 3827"/>
              <a:gd name="T62" fmla="+- 0 9440 8985"/>
              <a:gd name="T63" fmla="*/ 9440 h 853"/>
              <a:gd name="T64" fmla="+- 0 20571 19616"/>
              <a:gd name="T65" fmla="*/ T64 w 3827"/>
              <a:gd name="T66" fmla="+- 0 9803 8985"/>
              <a:gd name="T67" fmla="*/ 9803 h 853"/>
              <a:gd name="T68" fmla="+- 0 20468 19616"/>
              <a:gd name="T69" fmla="*/ T68 w 3827"/>
              <a:gd name="T70" fmla="+- 0 9827 8985"/>
              <a:gd name="T71" fmla="*/ 9827 h 853"/>
              <a:gd name="T72" fmla="+- 0 20788 19616"/>
              <a:gd name="T73" fmla="*/ T72 w 3827"/>
              <a:gd name="T74" fmla="+- 0 9366 8985"/>
              <a:gd name="T75" fmla="*/ 9366 h 853"/>
              <a:gd name="T76" fmla="+- 0 20791 19616"/>
              <a:gd name="T77" fmla="*/ T76 w 3827"/>
              <a:gd name="T78" fmla="+- 0 9493 8985"/>
              <a:gd name="T79" fmla="*/ 9493 h 853"/>
              <a:gd name="T80" fmla="+- 0 20860 19616"/>
              <a:gd name="T81" fmla="*/ T80 w 3827"/>
              <a:gd name="T82" fmla="+- 0 9250 8985"/>
              <a:gd name="T83" fmla="*/ 9250 h 853"/>
              <a:gd name="T84" fmla="+- 0 20979 19616"/>
              <a:gd name="T85" fmla="*/ T84 w 3827"/>
              <a:gd name="T86" fmla="+- 0 9440 8985"/>
              <a:gd name="T87" fmla="*/ 9440 h 853"/>
              <a:gd name="T88" fmla="+- 0 21050 19616"/>
              <a:gd name="T89" fmla="*/ T88 w 3827"/>
              <a:gd name="T90" fmla="+- 0 9451 8985"/>
              <a:gd name="T91" fmla="*/ 9451 h 853"/>
              <a:gd name="T92" fmla="+- 0 21209 19616"/>
              <a:gd name="T93" fmla="*/ T92 w 3827"/>
              <a:gd name="T94" fmla="+- 0 9382 8985"/>
              <a:gd name="T95" fmla="*/ 9382 h 853"/>
              <a:gd name="T96" fmla="+- 0 21114 19616"/>
              <a:gd name="T97" fmla="*/ T96 w 3827"/>
              <a:gd name="T98" fmla="+- 0 9311 8985"/>
              <a:gd name="T99" fmla="*/ 9311 h 853"/>
              <a:gd name="T100" fmla="+- 0 21148 19616"/>
              <a:gd name="T101" fmla="*/ T100 w 3827"/>
              <a:gd name="T102" fmla="+- 0 9483 8985"/>
              <a:gd name="T103" fmla="*/ 9483 h 853"/>
              <a:gd name="T104" fmla="+- 0 21315 19616"/>
              <a:gd name="T105" fmla="*/ T104 w 3827"/>
              <a:gd name="T106" fmla="+- 0 9501 8985"/>
              <a:gd name="T107" fmla="*/ 9501 h 853"/>
              <a:gd name="T108" fmla="+- 0 21405 19616"/>
              <a:gd name="T109" fmla="*/ T108 w 3827"/>
              <a:gd name="T110" fmla="+- 0 9160 8985"/>
              <a:gd name="T111" fmla="*/ 9160 h 853"/>
              <a:gd name="T112" fmla="+- 0 21492 19616"/>
              <a:gd name="T113" fmla="*/ T112 w 3827"/>
              <a:gd name="T114" fmla="+- 0 9409 8985"/>
              <a:gd name="T115" fmla="*/ 9409 h 853"/>
              <a:gd name="T116" fmla="+- 0 21331 19616"/>
              <a:gd name="T117" fmla="*/ T116 w 3827"/>
              <a:gd name="T118" fmla="+- 0 9197 8985"/>
              <a:gd name="T119" fmla="*/ 9197 h 853"/>
              <a:gd name="T120" fmla="+- 0 21545 19616"/>
              <a:gd name="T121" fmla="*/ T120 w 3827"/>
              <a:gd name="T122" fmla="+- 0 9221 8985"/>
              <a:gd name="T123" fmla="*/ 9221 h 853"/>
              <a:gd name="T124" fmla="+- 0 21598 19616"/>
              <a:gd name="T125" fmla="*/ T124 w 3827"/>
              <a:gd name="T126" fmla="+- 0 9324 8985"/>
              <a:gd name="T127" fmla="*/ 9324 h 853"/>
              <a:gd name="T128" fmla="+- 0 21730 19616"/>
              <a:gd name="T129" fmla="*/ T128 w 3827"/>
              <a:gd name="T130" fmla="+- 0 9424 8985"/>
              <a:gd name="T131" fmla="*/ 9424 h 853"/>
              <a:gd name="T132" fmla="+- 0 21810 19616"/>
              <a:gd name="T133" fmla="*/ T132 w 3827"/>
              <a:gd name="T134" fmla="+- 0 9271 8985"/>
              <a:gd name="T135" fmla="*/ 9271 h 853"/>
              <a:gd name="T136" fmla="+- 0 21672 19616"/>
              <a:gd name="T137" fmla="*/ T136 w 3827"/>
              <a:gd name="T138" fmla="+- 0 9218 8985"/>
              <a:gd name="T139" fmla="*/ 9218 h 853"/>
              <a:gd name="T140" fmla="+- 0 22029 19616"/>
              <a:gd name="T141" fmla="*/ T140 w 3827"/>
              <a:gd name="T142" fmla="+- 0 9223 8985"/>
              <a:gd name="T143" fmla="*/ 9223 h 853"/>
              <a:gd name="T144" fmla="+- 0 22035 19616"/>
              <a:gd name="T145" fmla="*/ T144 w 3827"/>
              <a:gd name="T146" fmla="+- 0 9353 8985"/>
              <a:gd name="T147" fmla="*/ 9353 h 853"/>
              <a:gd name="T148" fmla="+- 0 21968 19616"/>
              <a:gd name="T149" fmla="*/ T148 w 3827"/>
              <a:gd name="T150" fmla="+- 0 9469 8985"/>
              <a:gd name="T151" fmla="*/ 9469 h 853"/>
              <a:gd name="T152" fmla="+- 0 22270 19616"/>
              <a:gd name="T153" fmla="*/ T152 w 3827"/>
              <a:gd name="T154" fmla="+- 0 9178 8985"/>
              <a:gd name="T155" fmla="*/ 9178 h 853"/>
              <a:gd name="T156" fmla="+- 0 22262 19616"/>
              <a:gd name="T157" fmla="*/ T156 w 3827"/>
              <a:gd name="T158" fmla="+- 0 9446 8985"/>
              <a:gd name="T159" fmla="*/ 9446 h 853"/>
              <a:gd name="T160" fmla="+- 0 22132 19616"/>
              <a:gd name="T161" fmla="*/ T160 w 3827"/>
              <a:gd name="T162" fmla="+- 0 9208 8985"/>
              <a:gd name="T163" fmla="*/ 9208 h 853"/>
              <a:gd name="T164" fmla="+- 0 22347 19616"/>
              <a:gd name="T165" fmla="*/ T164 w 3827"/>
              <a:gd name="T166" fmla="+- 0 9245 8985"/>
              <a:gd name="T167" fmla="*/ 9245 h 853"/>
              <a:gd name="T168" fmla="+- 0 22482 19616"/>
              <a:gd name="T169" fmla="*/ T168 w 3827"/>
              <a:gd name="T170" fmla="+- 0 9276 8985"/>
              <a:gd name="T171" fmla="*/ 9276 h 853"/>
              <a:gd name="T172" fmla="+- 0 22450 19616"/>
              <a:gd name="T173" fmla="*/ T172 w 3827"/>
              <a:gd name="T174" fmla="+- 0 9435 8985"/>
              <a:gd name="T175" fmla="*/ 9435 h 853"/>
              <a:gd name="T176" fmla="+- 0 22590 19616"/>
              <a:gd name="T177" fmla="*/ T176 w 3827"/>
              <a:gd name="T178" fmla="+- 0 9303 8985"/>
              <a:gd name="T179" fmla="*/ 9303 h 853"/>
              <a:gd name="T180" fmla="+- 0 22736 19616"/>
              <a:gd name="T181" fmla="*/ T180 w 3827"/>
              <a:gd name="T182" fmla="+- 0 9469 8985"/>
              <a:gd name="T183" fmla="*/ 9469 h 853"/>
              <a:gd name="T184" fmla="+- 0 22828 19616"/>
              <a:gd name="T185" fmla="*/ T184 w 3827"/>
              <a:gd name="T186" fmla="+- 0 9128 8985"/>
              <a:gd name="T187" fmla="*/ 9128 h 853"/>
              <a:gd name="T188" fmla="+- 0 22834 19616"/>
              <a:gd name="T189" fmla="*/ T188 w 3827"/>
              <a:gd name="T190" fmla="+- 0 9446 8985"/>
              <a:gd name="T191" fmla="*/ 9446 h 853"/>
              <a:gd name="T192" fmla="+- 0 22704 19616"/>
              <a:gd name="T193" fmla="*/ T192 w 3827"/>
              <a:gd name="T194" fmla="+- 0 9237 8985"/>
              <a:gd name="T195" fmla="*/ 9237 h 853"/>
              <a:gd name="T196" fmla="+- 0 22916 19616"/>
              <a:gd name="T197" fmla="*/ T196 w 3827"/>
              <a:gd name="T198" fmla="+- 0 9247 8985"/>
              <a:gd name="T199" fmla="*/ 9247 h 853"/>
              <a:gd name="T200" fmla="+- 0 23133 19616"/>
              <a:gd name="T201" fmla="*/ T200 w 3827"/>
              <a:gd name="T202" fmla="+- 0 9358 8985"/>
              <a:gd name="T203" fmla="*/ 9358 h 853"/>
              <a:gd name="T204" fmla="+- 0 23077 19616"/>
              <a:gd name="T205" fmla="*/ T204 w 3827"/>
              <a:gd name="T206" fmla="+- 0 9483 8985"/>
              <a:gd name="T207" fmla="*/ 9483 h 853"/>
              <a:gd name="T208" fmla="+- 0 23180 19616"/>
              <a:gd name="T209" fmla="*/ T208 w 3827"/>
              <a:gd name="T210" fmla="+- 0 9139 8985"/>
              <a:gd name="T211" fmla="*/ 9139 h 853"/>
              <a:gd name="T212" fmla="+- 0 23318 19616"/>
              <a:gd name="T213" fmla="*/ T212 w 3827"/>
              <a:gd name="T214" fmla="+- 0 9321 8985"/>
              <a:gd name="T215" fmla="*/ 9321 h 853"/>
              <a:gd name="T216" fmla="+- 0 23254 19616"/>
              <a:gd name="T217" fmla="*/ T216 w 3827"/>
              <a:gd name="T218" fmla="+- 0 9499 8985"/>
              <a:gd name="T219" fmla="*/ 9499 h 853"/>
              <a:gd name="T220" fmla="+- 0 23442 19616"/>
              <a:gd name="T221" fmla="*/ T220 w 3827"/>
              <a:gd name="T222" fmla="+- 0 9599 8985"/>
              <a:gd name="T223" fmla="*/ 9599 h 8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</a:cxnLst>
            <a:rect l="0" t="0" r="r" b="b"/>
            <a:pathLst>
              <a:path w="3827" h="853" extrusionOk="0">
                <a:moveTo>
                  <a:pt x="0" y="238"/>
                </a:moveTo>
                <a:cubicBezTo>
                  <a:pt x="11" y="312"/>
                  <a:pt x="13" y="387"/>
                  <a:pt x="29" y="461"/>
                </a:cubicBezTo>
                <a:cubicBezTo>
                  <a:pt x="35" y="487"/>
                  <a:pt x="43" y="512"/>
                  <a:pt x="50" y="537"/>
                </a:cubicBezTo>
                <a:cubicBezTo>
                  <a:pt x="70" y="492"/>
                  <a:pt x="85" y="444"/>
                  <a:pt x="101" y="397"/>
                </a:cubicBezTo>
                <a:cubicBezTo>
                  <a:pt x="119" y="345"/>
                  <a:pt x="137" y="305"/>
                  <a:pt x="170" y="262"/>
                </a:cubicBezTo>
                <a:cubicBezTo>
                  <a:pt x="184" y="243"/>
                  <a:pt x="187" y="236"/>
                  <a:pt x="204" y="238"/>
                </a:cubicBezTo>
                <a:cubicBezTo>
                  <a:pt x="224" y="271"/>
                  <a:pt x="238" y="303"/>
                  <a:pt x="246" y="342"/>
                </a:cubicBezTo>
                <a:cubicBezTo>
                  <a:pt x="254" y="383"/>
                  <a:pt x="260" y="425"/>
                  <a:pt x="270" y="466"/>
                </a:cubicBezTo>
                <a:cubicBezTo>
                  <a:pt x="272" y="472"/>
                  <a:pt x="273" y="478"/>
                  <a:pt x="275" y="484"/>
                </a:cubicBezTo>
                <a:cubicBezTo>
                  <a:pt x="302" y="428"/>
                  <a:pt x="312" y="370"/>
                  <a:pt x="334" y="312"/>
                </a:cubicBezTo>
                <a:cubicBezTo>
                  <a:pt x="337" y="306"/>
                  <a:pt x="339" y="300"/>
                  <a:pt x="342" y="294"/>
                </a:cubicBezTo>
                <a:cubicBezTo>
                  <a:pt x="343" y="332"/>
                  <a:pt x="345" y="373"/>
                  <a:pt x="355" y="410"/>
                </a:cubicBezTo>
                <a:cubicBezTo>
                  <a:pt x="367" y="456"/>
                  <a:pt x="393" y="471"/>
                  <a:pt x="437" y="484"/>
                </a:cubicBezTo>
                <a:cubicBezTo>
                  <a:pt x="467" y="493"/>
                  <a:pt x="493" y="494"/>
                  <a:pt x="524" y="495"/>
                </a:cubicBezTo>
              </a:path>
              <a:path w="3827" h="853" extrusionOk="0">
                <a:moveTo>
                  <a:pt x="678" y="262"/>
                </a:moveTo>
                <a:cubicBezTo>
                  <a:pt x="649" y="255"/>
                  <a:pt x="625" y="243"/>
                  <a:pt x="596" y="252"/>
                </a:cubicBezTo>
                <a:cubicBezTo>
                  <a:pt x="563" y="262"/>
                  <a:pt x="540" y="294"/>
                  <a:pt x="524" y="323"/>
                </a:cubicBezTo>
                <a:cubicBezTo>
                  <a:pt x="509" y="350"/>
                  <a:pt x="498" y="387"/>
                  <a:pt x="498" y="418"/>
                </a:cubicBezTo>
                <a:cubicBezTo>
                  <a:pt x="498" y="455"/>
                  <a:pt x="545" y="457"/>
                  <a:pt x="574" y="455"/>
                </a:cubicBezTo>
                <a:cubicBezTo>
                  <a:pt x="612" y="452"/>
                  <a:pt x="642" y="436"/>
                  <a:pt x="667" y="408"/>
                </a:cubicBezTo>
                <a:cubicBezTo>
                  <a:pt x="683" y="388"/>
                  <a:pt x="688" y="381"/>
                  <a:pt x="693" y="365"/>
                </a:cubicBezTo>
                <a:cubicBezTo>
                  <a:pt x="703" y="403"/>
                  <a:pt x="711" y="450"/>
                  <a:pt x="749" y="471"/>
                </a:cubicBezTo>
                <a:cubicBezTo>
                  <a:pt x="787" y="492"/>
                  <a:pt x="847" y="494"/>
                  <a:pt x="889" y="490"/>
                </a:cubicBezTo>
                <a:cubicBezTo>
                  <a:pt x="921" y="484"/>
                  <a:pt x="932" y="482"/>
                  <a:pt x="953" y="477"/>
                </a:cubicBezTo>
              </a:path>
              <a:path w="3827" h="853" extrusionOk="0">
                <a:moveTo>
                  <a:pt x="1016" y="312"/>
                </a:moveTo>
                <a:cubicBezTo>
                  <a:pt x="979" y="309"/>
                  <a:pt x="939" y="303"/>
                  <a:pt x="902" y="307"/>
                </a:cubicBezTo>
                <a:cubicBezTo>
                  <a:pt x="865" y="311"/>
                  <a:pt x="838" y="323"/>
                  <a:pt x="820" y="355"/>
                </a:cubicBezTo>
                <a:cubicBezTo>
                  <a:pt x="805" y="382"/>
                  <a:pt x="800" y="415"/>
                  <a:pt x="823" y="439"/>
                </a:cubicBezTo>
                <a:cubicBezTo>
                  <a:pt x="844" y="461"/>
                  <a:pt x="881" y="467"/>
                  <a:pt x="910" y="461"/>
                </a:cubicBezTo>
                <a:cubicBezTo>
                  <a:pt x="944" y="454"/>
                  <a:pt x="965" y="429"/>
                  <a:pt x="984" y="402"/>
                </a:cubicBezTo>
                <a:cubicBezTo>
                  <a:pt x="997" y="383"/>
                  <a:pt x="1005" y="363"/>
                  <a:pt x="1014" y="342"/>
                </a:cubicBezTo>
                <a:cubicBezTo>
                  <a:pt x="990" y="379"/>
                  <a:pt x="979" y="410"/>
                  <a:pt x="974" y="455"/>
                </a:cubicBezTo>
                <a:cubicBezTo>
                  <a:pt x="967" y="515"/>
                  <a:pt x="965" y="578"/>
                  <a:pt x="963" y="638"/>
                </a:cubicBezTo>
                <a:cubicBezTo>
                  <a:pt x="961" y="696"/>
                  <a:pt x="970" y="761"/>
                  <a:pt x="955" y="818"/>
                </a:cubicBezTo>
                <a:cubicBezTo>
                  <a:pt x="947" y="848"/>
                  <a:pt x="907" y="857"/>
                  <a:pt x="879" y="852"/>
                </a:cubicBezTo>
                <a:cubicBezTo>
                  <a:pt x="870" y="849"/>
                  <a:pt x="861" y="845"/>
                  <a:pt x="852" y="842"/>
                </a:cubicBezTo>
              </a:path>
              <a:path w="3827" h="853" extrusionOk="0">
                <a:moveTo>
                  <a:pt x="1175" y="273"/>
                </a:moveTo>
                <a:cubicBezTo>
                  <a:pt x="1174" y="309"/>
                  <a:pt x="1172" y="345"/>
                  <a:pt x="1172" y="381"/>
                </a:cubicBezTo>
                <a:cubicBezTo>
                  <a:pt x="1172" y="417"/>
                  <a:pt x="1173" y="452"/>
                  <a:pt x="1175" y="487"/>
                </a:cubicBezTo>
                <a:cubicBezTo>
                  <a:pt x="1175" y="494"/>
                  <a:pt x="1175" y="501"/>
                  <a:pt x="1175" y="508"/>
                </a:cubicBezTo>
                <a:cubicBezTo>
                  <a:pt x="1182" y="460"/>
                  <a:pt x="1184" y="411"/>
                  <a:pt x="1196" y="363"/>
                </a:cubicBezTo>
                <a:cubicBezTo>
                  <a:pt x="1203" y="333"/>
                  <a:pt x="1210" y="277"/>
                  <a:pt x="1244" y="265"/>
                </a:cubicBezTo>
                <a:cubicBezTo>
                  <a:pt x="1284" y="251"/>
                  <a:pt x="1306" y="309"/>
                  <a:pt x="1318" y="334"/>
                </a:cubicBezTo>
                <a:cubicBezTo>
                  <a:pt x="1337" y="373"/>
                  <a:pt x="1348" y="415"/>
                  <a:pt x="1363" y="455"/>
                </a:cubicBezTo>
                <a:cubicBezTo>
                  <a:pt x="1366" y="462"/>
                  <a:pt x="1368" y="470"/>
                  <a:pt x="1371" y="477"/>
                </a:cubicBezTo>
              </a:path>
              <a:path w="3827" h="853" extrusionOk="0">
                <a:moveTo>
                  <a:pt x="1434" y="466"/>
                </a:moveTo>
                <a:cubicBezTo>
                  <a:pt x="1468" y="460"/>
                  <a:pt x="1497" y="470"/>
                  <a:pt x="1530" y="466"/>
                </a:cubicBezTo>
                <a:cubicBezTo>
                  <a:pt x="1563" y="462"/>
                  <a:pt x="1581" y="425"/>
                  <a:pt x="1593" y="397"/>
                </a:cubicBezTo>
                <a:cubicBezTo>
                  <a:pt x="1605" y="368"/>
                  <a:pt x="1607" y="343"/>
                  <a:pt x="1577" y="326"/>
                </a:cubicBezTo>
                <a:cubicBezTo>
                  <a:pt x="1555" y="313"/>
                  <a:pt x="1520" y="311"/>
                  <a:pt x="1498" y="326"/>
                </a:cubicBezTo>
                <a:cubicBezTo>
                  <a:pt x="1467" y="348"/>
                  <a:pt x="1466" y="384"/>
                  <a:pt x="1474" y="416"/>
                </a:cubicBezTo>
                <a:cubicBezTo>
                  <a:pt x="1482" y="447"/>
                  <a:pt x="1503" y="482"/>
                  <a:pt x="1532" y="498"/>
                </a:cubicBezTo>
                <a:cubicBezTo>
                  <a:pt x="1568" y="518"/>
                  <a:pt x="1619" y="520"/>
                  <a:pt x="1659" y="519"/>
                </a:cubicBezTo>
                <a:cubicBezTo>
                  <a:pt x="1672" y="518"/>
                  <a:pt x="1686" y="517"/>
                  <a:pt x="1699" y="516"/>
                </a:cubicBezTo>
              </a:path>
              <a:path w="3827" h="853" extrusionOk="0">
                <a:moveTo>
                  <a:pt x="1810" y="29"/>
                </a:moveTo>
                <a:cubicBezTo>
                  <a:pt x="1798" y="77"/>
                  <a:pt x="1790" y="125"/>
                  <a:pt x="1789" y="175"/>
                </a:cubicBezTo>
                <a:cubicBezTo>
                  <a:pt x="1788" y="219"/>
                  <a:pt x="1786" y="264"/>
                  <a:pt x="1799" y="307"/>
                </a:cubicBezTo>
                <a:cubicBezTo>
                  <a:pt x="1813" y="353"/>
                  <a:pt x="1838" y="394"/>
                  <a:pt x="1876" y="424"/>
                </a:cubicBezTo>
                <a:cubicBezTo>
                  <a:pt x="1894" y="436"/>
                  <a:pt x="1899" y="440"/>
                  <a:pt x="1913" y="442"/>
                </a:cubicBezTo>
              </a:path>
              <a:path w="3827" h="853" extrusionOk="0">
                <a:moveTo>
                  <a:pt x="1715" y="212"/>
                </a:moveTo>
                <a:cubicBezTo>
                  <a:pt x="1746" y="208"/>
                  <a:pt x="1779" y="209"/>
                  <a:pt x="1810" y="212"/>
                </a:cubicBezTo>
                <a:cubicBezTo>
                  <a:pt x="1850" y="216"/>
                  <a:pt x="1890" y="225"/>
                  <a:pt x="1929" y="236"/>
                </a:cubicBezTo>
              </a:path>
              <a:path w="3827" h="853" extrusionOk="0">
                <a:moveTo>
                  <a:pt x="2011" y="257"/>
                </a:moveTo>
                <a:cubicBezTo>
                  <a:pt x="1998" y="284"/>
                  <a:pt x="1988" y="310"/>
                  <a:pt x="1982" y="339"/>
                </a:cubicBezTo>
                <a:cubicBezTo>
                  <a:pt x="1978" y="362"/>
                  <a:pt x="1972" y="406"/>
                  <a:pt x="1990" y="426"/>
                </a:cubicBezTo>
                <a:cubicBezTo>
                  <a:pt x="2019" y="458"/>
                  <a:pt x="2078" y="448"/>
                  <a:pt x="2114" y="439"/>
                </a:cubicBezTo>
                <a:cubicBezTo>
                  <a:pt x="2151" y="430"/>
                  <a:pt x="2183" y="407"/>
                  <a:pt x="2204" y="376"/>
                </a:cubicBezTo>
                <a:cubicBezTo>
                  <a:pt x="2224" y="348"/>
                  <a:pt x="2217" y="311"/>
                  <a:pt x="2194" y="286"/>
                </a:cubicBezTo>
                <a:cubicBezTo>
                  <a:pt x="2167" y="257"/>
                  <a:pt x="2115" y="232"/>
                  <a:pt x="2075" y="230"/>
                </a:cubicBezTo>
                <a:cubicBezTo>
                  <a:pt x="2069" y="231"/>
                  <a:pt x="2062" y="232"/>
                  <a:pt x="2056" y="233"/>
                </a:cubicBezTo>
              </a:path>
              <a:path w="3827" h="853" extrusionOk="0">
                <a:moveTo>
                  <a:pt x="2519" y="246"/>
                </a:moveTo>
                <a:cubicBezTo>
                  <a:pt x="2484" y="239"/>
                  <a:pt x="2448" y="230"/>
                  <a:pt x="2413" y="238"/>
                </a:cubicBezTo>
                <a:cubicBezTo>
                  <a:pt x="2379" y="246"/>
                  <a:pt x="2362" y="254"/>
                  <a:pt x="2371" y="291"/>
                </a:cubicBezTo>
                <a:cubicBezTo>
                  <a:pt x="2379" y="324"/>
                  <a:pt x="2403" y="340"/>
                  <a:pt x="2419" y="368"/>
                </a:cubicBezTo>
                <a:cubicBezTo>
                  <a:pt x="2431" y="389"/>
                  <a:pt x="2448" y="426"/>
                  <a:pt x="2432" y="450"/>
                </a:cubicBezTo>
                <a:cubicBezTo>
                  <a:pt x="2414" y="477"/>
                  <a:pt x="2381" y="480"/>
                  <a:pt x="2352" y="484"/>
                </a:cubicBezTo>
              </a:path>
              <a:path w="3827" h="853" extrusionOk="0">
                <a:moveTo>
                  <a:pt x="2694" y="56"/>
                </a:moveTo>
                <a:cubicBezTo>
                  <a:pt x="2676" y="100"/>
                  <a:pt x="2665" y="146"/>
                  <a:pt x="2654" y="193"/>
                </a:cubicBezTo>
                <a:cubicBezTo>
                  <a:pt x="2642" y="243"/>
                  <a:pt x="2634" y="293"/>
                  <a:pt x="2633" y="344"/>
                </a:cubicBezTo>
                <a:cubicBezTo>
                  <a:pt x="2632" y="375"/>
                  <a:pt x="2626" y="434"/>
                  <a:pt x="2646" y="461"/>
                </a:cubicBezTo>
                <a:cubicBezTo>
                  <a:pt x="2653" y="466"/>
                  <a:pt x="2660" y="472"/>
                  <a:pt x="2667" y="477"/>
                </a:cubicBezTo>
              </a:path>
              <a:path w="3827" h="853" extrusionOk="0">
                <a:moveTo>
                  <a:pt x="2516" y="223"/>
                </a:moveTo>
                <a:cubicBezTo>
                  <a:pt x="2548" y="216"/>
                  <a:pt x="2573" y="216"/>
                  <a:pt x="2606" y="223"/>
                </a:cubicBezTo>
                <a:cubicBezTo>
                  <a:pt x="2649" y="232"/>
                  <a:pt x="2690" y="245"/>
                  <a:pt x="2731" y="260"/>
                </a:cubicBezTo>
                <a:cubicBezTo>
                  <a:pt x="2757" y="270"/>
                  <a:pt x="2765" y="273"/>
                  <a:pt x="2781" y="281"/>
                </a:cubicBezTo>
              </a:path>
              <a:path w="3827" h="853" extrusionOk="0">
                <a:moveTo>
                  <a:pt x="2866" y="291"/>
                </a:moveTo>
                <a:cubicBezTo>
                  <a:pt x="2843" y="320"/>
                  <a:pt x="2828" y="345"/>
                  <a:pt x="2818" y="381"/>
                </a:cubicBezTo>
                <a:cubicBezTo>
                  <a:pt x="2810" y="408"/>
                  <a:pt x="2798" y="439"/>
                  <a:pt x="2834" y="450"/>
                </a:cubicBezTo>
                <a:cubicBezTo>
                  <a:pt x="2884" y="465"/>
                  <a:pt x="2934" y="413"/>
                  <a:pt x="2956" y="376"/>
                </a:cubicBezTo>
                <a:cubicBezTo>
                  <a:pt x="2968" y="356"/>
                  <a:pt x="2972" y="340"/>
                  <a:pt x="2974" y="318"/>
                </a:cubicBezTo>
                <a:cubicBezTo>
                  <a:pt x="2968" y="361"/>
                  <a:pt x="2974" y="403"/>
                  <a:pt x="3006" y="437"/>
                </a:cubicBezTo>
                <a:cubicBezTo>
                  <a:pt x="3034" y="467"/>
                  <a:pt x="3082" y="475"/>
                  <a:pt x="3120" y="484"/>
                </a:cubicBezTo>
              </a:path>
              <a:path w="3827" h="853" extrusionOk="0">
                <a:moveTo>
                  <a:pt x="3220" y="0"/>
                </a:moveTo>
                <a:cubicBezTo>
                  <a:pt x="3219" y="48"/>
                  <a:pt x="3215" y="95"/>
                  <a:pt x="3212" y="143"/>
                </a:cubicBezTo>
                <a:cubicBezTo>
                  <a:pt x="3209" y="203"/>
                  <a:pt x="3209" y="263"/>
                  <a:pt x="3210" y="323"/>
                </a:cubicBezTo>
                <a:cubicBezTo>
                  <a:pt x="3211" y="369"/>
                  <a:pt x="3214" y="415"/>
                  <a:pt x="3218" y="461"/>
                </a:cubicBezTo>
                <a:cubicBezTo>
                  <a:pt x="3219" y="467"/>
                  <a:pt x="3219" y="473"/>
                  <a:pt x="3220" y="479"/>
                </a:cubicBezTo>
              </a:path>
              <a:path w="3827" h="853" extrusionOk="0">
                <a:moveTo>
                  <a:pt x="3088" y="252"/>
                </a:moveTo>
                <a:cubicBezTo>
                  <a:pt x="3120" y="244"/>
                  <a:pt x="3150" y="237"/>
                  <a:pt x="3183" y="241"/>
                </a:cubicBezTo>
                <a:cubicBezTo>
                  <a:pt x="3222" y="246"/>
                  <a:pt x="3261" y="255"/>
                  <a:pt x="3300" y="262"/>
                </a:cubicBezTo>
                <a:cubicBezTo>
                  <a:pt x="3332" y="268"/>
                  <a:pt x="3361" y="275"/>
                  <a:pt x="3392" y="286"/>
                </a:cubicBezTo>
              </a:path>
              <a:path w="3827" h="853" extrusionOk="0">
                <a:moveTo>
                  <a:pt x="3517" y="373"/>
                </a:moveTo>
                <a:cubicBezTo>
                  <a:pt x="3495" y="400"/>
                  <a:pt x="3476" y="425"/>
                  <a:pt x="3464" y="458"/>
                </a:cubicBezTo>
                <a:cubicBezTo>
                  <a:pt x="3458" y="477"/>
                  <a:pt x="3456" y="484"/>
                  <a:pt x="3461" y="498"/>
                </a:cubicBezTo>
              </a:path>
              <a:path w="3827" h="853" extrusionOk="0">
                <a:moveTo>
                  <a:pt x="3601" y="230"/>
                </a:moveTo>
                <a:cubicBezTo>
                  <a:pt x="3588" y="205"/>
                  <a:pt x="3576" y="179"/>
                  <a:pt x="3564" y="154"/>
                </a:cubicBezTo>
              </a:path>
              <a:path w="3827" h="853" extrusionOk="0">
                <a:moveTo>
                  <a:pt x="3784" y="371"/>
                </a:moveTo>
                <a:cubicBezTo>
                  <a:pt x="3761" y="353"/>
                  <a:pt x="3735" y="330"/>
                  <a:pt x="3702" y="336"/>
                </a:cubicBezTo>
                <a:cubicBezTo>
                  <a:pt x="3667" y="343"/>
                  <a:pt x="3647" y="383"/>
                  <a:pt x="3636" y="413"/>
                </a:cubicBezTo>
                <a:cubicBezTo>
                  <a:pt x="3624" y="445"/>
                  <a:pt x="3625" y="482"/>
                  <a:pt x="3638" y="514"/>
                </a:cubicBezTo>
                <a:cubicBezTo>
                  <a:pt x="3655" y="555"/>
                  <a:pt x="3697" y="582"/>
                  <a:pt x="3736" y="598"/>
                </a:cubicBezTo>
                <a:cubicBezTo>
                  <a:pt x="3767" y="611"/>
                  <a:pt x="3794" y="614"/>
                  <a:pt x="3826" y="614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53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65700" y="3722688"/>
            <a:ext cx="563563" cy="146050"/>
          </a:xfrm>
          <a:custGeom>
            <a:avLst/>
            <a:gdLst>
              <a:gd name="T0" fmla="+- 0 13793 13793"/>
              <a:gd name="T1" fmla="*/ T0 w 1567"/>
              <a:gd name="T2" fmla="+- 0 10462 10340"/>
              <a:gd name="T3" fmla="*/ 10462 h 408"/>
              <a:gd name="T4" fmla="+- 0 13872 13793"/>
              <a:gd name="T5" fmla="*/ T4 w 1567"/>
              <a:gd name="T6" fmla="+- 0 10456 10340"/>
              <a:gd name="T7" fmla="*/ 10456 h 408"/>
              <a:gd name="T8" fmla="+- 0 14015 13793"/>
              <a:gd name="T9" fmla="*/ T8 w 1567"/>
              <a:gd name="T10" fmla="+- 0 10433 10340"/>
              <a:gd name="T11" fmla="*/ 10433 h 408"/>
              <a:gd name="T12" fmla="+- 0 14184 13793"/>
              <a:gd name="T13" fmla="*/ T12 w 1567"/>
              <a:gd name="T14" fmla="+- 0 10393 10340"/>
              <a:gd name="T15" fmla="*/ 10393 h 408"/>
              <a:gd name="T16" fmla="+- 0 14208 13793"/>
              <a:gd name="T17" fmla="*/ T16 w 1567"/>
              <a:gd name="T18" fmla="+- 0 10390 10340"/>
              <a:gd name="T19" fmla="*/ 10390 h 408"/>
              <a:gd name="T20" fmla="+- 0 14168 13793"/>
              <a:gd name="T21" fmla="*/ T20 w 1567"/>
              <a:gd name="T22" fmla="+- 0 10493 10340"/>
              <a:gd name="T23" fmla="*/ 10493 h 408"/>
              <a:gd name="T24" fmla="+- 0 14071 13793"/>
              <a:gd name="T25" fmla="*/ T24 w 1567"/>
              <a:gd name="T26" fmla="+- 0 10636 10340"/>
              <a:gd name="T27" fmla="*/ 10636 h 408"/>
              <a:gd name="T28" fmla="+- 0 13991 13793"/>
              <a:gd name="T29" fmla="*/ T28 w 1567"/>
              <a:gd name="T30" fmla="+- 0 10729 10340"/>
              <a:gd name="T31" fmla="*/ 10729 h 408"/>
              <a:gd name="T32" fmla="+- 0 14092 13793"/>
              <a:gd name="T33" fmla="*/ T32 w 1567"/>
              <a:gd name="T34" fmla="+- 0 10745 10340"/>
              <a:gd name="T35" fmla="*/ 10745 h 408"/>
              <a:gd name="T36" fmla="+- 0 14219 13793"/>
              <a:gd name="T37" fmla="*/ T36 w 1567"/>
              <a:gd name="T38" fmla="+- 0 10716 10340"/>
              <a:gd name="T39" fmla="*/ 10716 h 408"/>
              <a:gd name="T40" fmla="+- 0 14295 13793"/>
              <a:gd name="T41" fmla="*/ T40 w 1567"/>
              <a:gd name="T42" fmla="+- 0 10694 10340"/>
              <a:gd name="T43" fmla="*/ 10694 h 408"/>
              <a:gd name="T44" fmla="+- 0 13827 13793"/>
              <a:gd name="T45" fmla="*/ T44 w 1567"/>
              <a:gd name="T46" fmla="+- 0 10562 10340"/>
              <a:gd name="T47" fmla="*/ 10562 h 408"/>
              <a:gd name="T48" fmla="+- 0 13978 13793"/>
              <a:gd name="T49" fmla="*/ T48 w 1567"/>
              <a:gd name="T50" fmla="+- 0 10525 10340"/>
              <a:gd name="T51" fmla="*/ 10525 h 408"/>
              <a:gd name="T52" fmla="+- 0 14100 13793"/>
              <a:gd name="T53" fmla="*/ T52 w 1567"/>
              <a:gd name="T54" fmla="+- 0 10544 10340"/>
              <a:gd name="T55" fmla="*/ 10544 h 408"/>
              <a:gd name="T56" fmla="+- 0 14179 13793"/>
              <a:gd name="T57" fmla="*/ T56 w 1567"/>
              <a:gd name="T58" fmla="+- 0 10565 10340"/>
              <a:gd name="T59" fmla="*/ 10565 h 408"/>
              <a:gd name="T60" fmla="+- 0 14293 13793"/>
              <a:gd name="T61" fmla="*/ T60 w 1567"/>
              <a:gd name="T62" fmla="+- 0 10642 10340"/>
              <a:gd name="T63" fmla="*/ 10642 h 408"/>
              <a:gd name="T64" fmla="+- 0 14454 13793"/>
              <a:gd name="T65" fmla="*/ T64 w 1567"/>
              <a:gd name="T66" fmla="+- 0 10597 10340"/>
              <a:gd name="T67" fmla="*/ 10597 h 408"/>
              <a:gd name="T68" fmla="+- 0 14544 13793"/>
              <a:gd name="T69" fmla="*/ T68 w 1567"/>
              <a:gd name="T70" fmla="+- 0 10520 10340"/>
              <a:gd name="T71" fmla="*/ 10520 h 408"/>
              <a:gd name="T72" fmla="+- 0 14544 13793"/>
              <a:gd name="T73" fmla="*/ T72 w 1567"/>
              <a:gd name="T74" fmla="+- 0 10443 10340"/>
              <a:gd name="T75" fmla="*/ 10443 h 408"/>
              <a:gd name="T76" fmla="+- 0 14452 13793"/>
              <a:gd name="T77" fmla="*/ T76 w 1567"/>
              <a:gd name="T78" fmla="+- 0 10411 10340"/>
              <a:gd name="T79" fmla="*/ 10411 h 408"/>
              <a:gd name="T80" fmla="+- 0 14362 13793"/>
              <a:gd name="T81" fmla="*/ T80 w 1567"/>
              <a:gd name="T82" fmla="+- 0 10472 10340"/>
              <a:gd name="T83" fmla="*/ 10472 h 408"/>
              <a:gd name="T84" fmla="+- 0 14340 13793"/>
              <a:gd name="T85" fmla="*/ T84 w 1567"/>
              <a:gd name="T86" fmla="+- 0 10605 10340"/>
              <a:gd name="T87" fmla="*/ 10605 h 408"/>
              <a:gd name="T88" fmla="+- 0 14454 13793"/>
              <a:gd name="T89" fmla="*/ T88 w 1567"/>
              <a:gd name="T90" fmla="+- 0 10684 10340"/>
              <a:gd name="T91" fmla="*/ 10684 h 408"/>
              <a:gd name="T92" fmla="+- 0 14605 13793"/>
              <a:gd name="T93" fmla="*/ T92 w 1567"/>
              <a:gd name="T94" fmla="+- 0 10702 10340"/>
              <a:gd name="T95" fmla="*/ 10702 h 408"/>
              <a:gd name="T96" fmla="+- 0 14647 13793"/>
              <a:gd name="T97" fmla="*/ T96 w 1567"/>
              <a:gd name="T98" fmla="+- 0 10700 10340"/>
              <a:gd name="T99" fmla="*/ 10700 h 408"/>
              <a:gd name="T100" fmla="+- 0 14785 13793"/>
              <a:gd name="T101" fmla="*/ T100 w 1567"/>
              <a:gd name="T102" fmla="+- 0 10454 10340"/>
              <a:gd name="T103" fmla="*/ 10454 h 408"/>
              <a:gd name="T104" fmla="+- 0 14777 13793"/>
              <a:gd name="T105" fmla="*/ T104 w 1567"/>
              <a:gd name="T106" fmla="+- 0 10599 10340"/>
              <a:gd name="T107" fmla="*/ 10599 h 408"/>
              <a:gd name="T108" fmla="+- 0 14785 13793"/>
              <a:gd name="T109" fmla="*/ T108 w 1567"/>
              <a:gd name="T110" fmla="+- 0 10710 10340"/>
              <a:gd name="T111" fmla="*/ 10710 h 408"/>
              <a:gd name="T112" fmla="+- 0 14788 13793"/>
              <a:gd name="T113" fmla="*/ T112 w 1567"/>
              <a:gd name="T114" fmla="+- 0 10567 10340"/>
              <a:gd name="T115" fmla="*/ 10567 h 408"/>
              <a:gd name="T116" fmla="+- 0 14827 13793"/>
              <a:gd name="T117" fmla="*/ T116 w 1567"/>
              <a:gd name="T118" fmla="+- 0 10427 10340"/>
              <a:gd name="T119" fmla="*/ 10427 h 408"/>
              <a:gd name="T120" fmla="+- 0 14901 13793"/>
              <a:gd name="T121" fmla="*/ T120 w 1567"/>
              <a:gd name="T122" fmla="+- 0 10377 10340"/>
              <a:gd name="T123" fmla="*/ 10377 h 408"/>
              <a:gd name="T124" fmla="+- 0 14981 13793"/>
              <a:gd name="T125" fmla="*/ T124 w 1567"/>
              <a:gd name="T126" fmla="+- 0 10411 10340"/>
              <a:gd name="T127" fmla="*/ 10411 h 408"/>
              <a:gd name="T128" fmla="+- 0 15317 13793"/>
              <a:gd name="T129" fmla="*/ T128 w 1567"/>
              <a:gd name="T130" fmla="+- 0 10443 10340"/>
              <a:gd name="T131" fmla="*/ 10443 h 408"/>
              <a:gd name="T132" fmla="+- 0 15195 13793"/>
              <a:gd name="T133" fmla="*/ T132 w 1567"/>
              <a:gd name="T134" fmla="+- 0 10422 10340"/>
              <a:gd name="T135" fmla="*/ 10422 h 408"/>
              <a:gd name="T136" fmla="+- 0 15126 13793"/>
              <a:gd name="T137" fmla="*/ T136 w 1567"/>
              <a:gd name="T138" fmla="+- 0 10507 10340"/>
              <a:gd name="T139" fmla="*/ 10507 h 408"/>
              <a:gd name="T140" fmla="+- 0 15153 13793"/>
              <a:gd name="T141" fmla="*/ T140 w 1567"/>
              <a:gd name="T142" fmla="+- 0 10634 10340"/>
              <a:gd name="T143" fmla="*/ 10634 h 408"/>
              <a:gd name="T144" fmla="+- 0 15266 13793"/>
              <a:gd name="T145" fmla="*/ T144 w 1567"/>
              <a:gd name="T146" fmla="+- 0 10679 10340"/>
              <a:gd name="T147" fmla="*/ 10679 h 408"/>
              <a:gd name="T148" fmla="+- 0 15348 13793"/>
              <a:gd name="T149" fmla="*/ T148 w 1567"/>
              <a:gd name="T150" fmla="+- 0 10620 10340"/>
              <a:gd name="T151" fmla="*/ 10620 h 408"/>
              <a:gd name="T152" fmla="+- 0 15348 13793"/>
              <a:gd name="T153" fmla="*/ T152 w 1567"/>
              <a:gd name="T154" fmla="+- 0 10483 10340"/>
              <a:gd name="T155" fmla="*/ 10483 h 408"/>
              <a:gd name="T156" fmla="+- 0 15266 13793"/>
              <a:gd name="T157" fmla="*/ T156 w 1567"/>
              <a:gd name="T158" fmla="+- 0 10366 10340"/>
              <a:gd name="T159" fmla="*/ 10366 h 408"/>
              <a:gd name="T160" fmla="+- 0 15203 13793"/>
              <a:gd name="T161" fmla="*/ T160 w 1567"/>
              <a:gd name="T162" fmla="+- 0 10340 10340"/>
              <a:gd name="T163" fmla="*/ 10340 h 4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</a:cxnLst>
            <a:rect l="0" t="0" r="r" b="b"/>
            <a:pathLst>
              <a:path w="1567" h="408" extrusionOk="0">
                <a:moveTo>
                  <a:pt x="0" y="122"/>
                </a:moveTo>
                <a:cubicBezTo>
                  <a:pt x="26" y="121"/>
                  <a:pt x="53" y="119"/>
                  <a:pt x="79" y="116"/>
                </a:cubicBezTo>
                <a:cubicBezTo>
                  <a:pt x="127" y="111"/>
                  <a:pt x="174" y="101"/>
                  <a:pt x="222" y="93"/>
                </a:cubicBezTo>
                <a:cubicBezTo>
                  <a:pt x="280" y="84"/>
                  <a:pt x="333" y="62"/>
                  <a:pt x="391" y="53"/>
                </a:cubicBezTo>
                <a:cubicBezTo>
                  <a:pt x="399" y="52"/>
                  <a:pt x="407" y="51"/>
                  <a:pt x="415" y="50"/>
                </a:cubicBezTo>
                <a:cubicBezTo>
                  <a:pt x="420" y="96"/>
                  <a:pt x="400" y="113"/>
                  <a:pt x="375" y="153"/>
                </a:cubicBezTo>
                <a:cubicBezTo>
                  <a:pt x="345" y="202"/>
                  <a:pt x="317" y="253"/>
                  <a:pt x="278" y="296"/>
                </a:cubicBezTo>
                <a:cubicBezTo>
                  <a:pt x="249" y="327"/>
                  <a:pt x="221" y="354"/>
                  <a:pt x="198" y="389"/>
                </a:cubicBezTo>
                <a:cubicBezTo>
                  <a:pt x="232" y="403"/>
                  <a:pt x="262" y="410"/>
                  <a:pt x="299" y="405"/>
                </a:cubicBezTo>
                <a:cubicBezTo>
                  <a:pt x="342" y="399"/>
                  <a:pt x="384" y="386"/>
                  <a:pt x="426" y="376"/>
                </a:cubicBezTo>
                <a:cubicBezTo>
                  <a:pt x="453" y="370"/>
                  <a:pt x="477" y="364"/>
                  <a:pt x="502" y="354"/>
                </a:cubicBezTo>
              </a:path>
              <a:path w="1567" h="408" extrusionOk="0">
                <a:moveTo>
                  <a:pt x="34" y="222"/>
                </a:moveTo>
                <a:cubicBezTo>
                  <a:pt x="85" y="203"/>
                  <a:pt x="130" y="188"/>
                  <a:pt x="185" y="185"/>
                </a:cubicBezTo>
                <a:cubicBezTo>
                  <a:pt x="225" y="183"/>
                  <a:pt x="269" y="192"/>
                  <a:pt x="307" y="204"/>
                </a:cubicBezTo>
                <a:cubicBezTo>
                  <a:pt x="334" y="212"/>
                  <a:pt x="358" y="220"/>
                  <a:pt x="386" y="225"/>
                </a:cubicBezTo>
              </a:path>
              <a:path w="1567" h="408" extrusionOk="0">
                <a:moveTo>
                  <a:pt x="500" y="302"/>
                </a:moveTo>
                <a:cubicBezTo>
                  <a:pt x="556" y="298"/>
                  <a:pt x="612" y="284"/>
                  <a:pt x="661" y="257"/>
                </a:cubicBezTo>
                <a:cubicBezTo>
                  <a:pt x="695" y="238"/>
                  <a:pt x="730" y="214"/>
                  <a:pt x="751" y="180"/>
                </a:cubicBezTo>
                <a:cubicBezTo>
                  <a:pt x="766" y="156"/>
                  <a:pt x="770" y="126"/>
                  <a:pt x="751" y="103"/>
                </a:cubicBezTo>
                <a:cubicBezTo>
                  <a:pt x="731" y="78"/>
                  <a:pt x="690" y="67"/>
                  <a:pt x="659" y="71"/>
                </a:cubicBezTo>
                <a:cubicBezTo>
                  <a:pt x="616" y="77"/>
                  <a:pt x="589" y="94"/>
                  <a:pt x="569" y="132"/>
                </a:cubicBezTo>
                <a:cubicBezTo>
                  <a:pt x="549" y="170"/>
                  <a:pt x="538" y="222"/>
                  <a:pt x="547" y="265"/>
                </a:cubicBezTo>
                <a:cubicBezTo>
                  <a:pt x="558" y="316"/>
                  <a:pt x="619" y="331"/>
                  <a:pt x="661" y="344"/>
                </a:cubicBezTo>
                <a:cubicBezTo>
                  <a:pt x="711" y="360"/>
                  <a:pt x="760" y="363"/>
                  <a:pt x="812" y="362"/>
                </a:cubicBezTo>
                <a:cubicBezTo>
                  <a:pt x="826" y="361"/>
                  <a:pt x="840" y="361"/>
                  <a:pt x="854" y="360"/>
                </a:cubicBezTo>
              </a:path>
              <a:path w="1567" h="408" extrusionOk="0">
                <a:moveTo>
                  <a:pt x="992" y="114"/>
                </a:moveTo>
                <a:cubicBezTo>
                  <a:pt x="981" y="164"/>
                  <a:pt x="980" y="208"/>
                  <a:pt x="984" y="259"/>
                </a:cubicBezTo>
                <a:cubicBezTo>
                  <a:pt x="987" y="296"/>
                  <a:pt x="991" y="333"/>
                  <a:pt x="992" y="370"/>
                </a:cubicBezTo>
                <a:cubicBezTo>
                  <a:pt x="992" y="323"/>
                  <a:pt x="989" y="274"/>
                  <a:pt x="995" y="227"/>
                </a:cubicBezTo>
                <a:cubicBezTo>
                  <a:pt x="1001" y="181"/>
                  <a:pt x="1012" y="129"/>
                  <a:pt x="1034" y="87"/>
                </a:cubicBezTo>
                <a:cubicBezTo>
                  <a:pt x="1048" y="60"/>
                  <a:pt x="1076" y="38"/>
                  <a:pt x="1108" y="37"/>
                </a:cubicBezTo>
                <a:cubicBezTo>
                  <a:pt x="1140" y="36"/>
                  <a:pt x="1163" y="54"/>
                  <a:pt x="1188" y="71"/>
                </a:cubicBezTo>
              </a:path>
              <a:path w="1567" h="408" extrusionOk="0">
                <a:moveTo>
                  <a:pt x="1524" y="103"/>
                </a:moveTo>
                <a:cubicBezTo>
                  <a:pt x="1486" y="86"/>
                  <a:pt x="1442" y="64"/>
                  <a:pt x="1402" y="82"/>
                </a:cubicBezTo>
                <a:cubicBezTo>
                  <a:pt x="1364" y="99"/>
                  <a:pt x="1343" y="129"/>
                  <a:pt x="1333" y="167"/>
                </a:cubicBezTo>
                <a:cubicBezTo>
                  <a:pt x="1322" y="208"/>
                  <a:pt x="1333" y="260"/>
                  <a:pt x="1360" y="294"/>
                </a:cubicBezTo>
                <a:cubicBezTo>
                  <a:pt x="1387" y="328"/>
                  <a:pt x="1433" y="337"/>
                  <a:pt x="1473" y="339"/>
                </a:cubicBezTo>
                <a:cubicBezTo>
                  <a:pt x="1515" y="341"/>
                  <a:pt x="1541" y="320"/>
                  <a:pt x="1555" y="280"/>
                </a:cubicBezTo>
                <a:cubicBezTo>
                  <a:pt x="1571" y="236"/>
                  <a:pt x="1568" y="187"/>
                  <a:pt x="1555" y="143"/>
                </a:cubicBezTo>
                <a:cubicBezTo>
                  <a:pt x="1540" y="92"/>
                  <a:pt x="1517" y="56"/>
                  <a:pt x="1473" y="26"/>
                </a:cubicBezTo>
                <a:cubicBezTo>
                  <a:pt x="1452" y="11"/>
                  <a:pt x="1434" y="6"/>
                  <a:pt x="1410" y="0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54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96938" y="4241800"/>
            <a:ext cx="355600" cy="241300"/>
          </a:xfrm>
          <a:custGeom>
            <a:avLst/>
            <a:gdLst>
              <a:gd name="T0" fmla="+- 0 2490 2490"/>
              <a:gd name="T1" fmla="*/ T0 w 990"/>
              <a:gd name="T2" fmla="+- 0 12208 11782"/>
              <a:gd name="T3" fmla="*/ 12208 h 670"/>
              <a:gd name="T4" fmla="+- 0 2501 2490"/>
              <a:gd name="T5" fmla="*/ T4 w 990"/>
              <a:gd name="T6" fmla="+- 0 12269 11782"/>
              <a:gd name="T7" fmla="*/ 12269 h 670"/>
              <a:gd name="T8" fmla="+- 0 2500 2490"/>
              <a:gd name="T9" fmla="*/ T8 w 990"/>
              <a:gd name="T10" fmla="+- 0 12418 11782"/>
              <a:gd name="T11" fmla="*/ 12418 h 670"/>
              <a:gd name="T12" fmla="+- 0 2566 2490"/>
              <a:gd name="T13" fmla="*/ T12 w 990"/>
              <a:gd name="T14" fmla="+- 0 12446 11782"/>
              <a:gd name="T15" fmla="*/ 12446 h 670"/>
              <a:gd name="T16" fmla="+- 0 2615 2490"/>
              <a:gd name="T17" fmla="*/ T16 w 990"/>
              <a:gd name="T18" fmla="+- 0 12467 11782"/>
              <a:gd name="T19" fmla="*/ 12467 h 670"/>
              <a:gd name="T20" fmla="+- 0 2679 2490"/>
              <a:gd name="T21" fmla="*/ T20 w 990"/>
              <a:gd name="T22" fmla="+- 0 12430 11782"/>
              <a:gd name="T23" fmla="*/ 12430 h 670"/>
              <a:gd name="T24" fmla="+- 0 2720 2490"/>
              <a:gd name="T25" fmla="*/ T24 w 990"/>
              <a:gd name="T26" fmla="+- 0 12409 11782"/>
              <a:gd name="T27" fmla="*/ 12409 h 670"/>
              <a:gd name="T28" fmla="+- 0 2808 2490"/>
              <a:gd name="T29" fmla="*/ T28 w 990"/>
              <a:gd name="T30" fmla="+- 0 12365 11782"/>
              <a:gd name="T31" fmla="*/ 12365 h 670"/>
              <a:gd name="T32" fmla="+- 0 2874 2490"/>
              <a:gd name="T33" fmla="*/ T32 w 990"/>
              <a:gd name="T34" fmla="+- 0 12298 11782"/>
              <a:gd name="T35" fmla="*/ 12298 h 670"/>
              <a:gd name="T36" fmla="+- 0 2947 2490"/>
              <a:gd name="T37" fmla="*/ T36 w 990"/>
              <a:gd name="T38" fmla="+- 0 12234 11782"/>
              <a:gd name="T39" fmla="*/ 12234 h 670"/>
              <a:gd name="T40" fmla="+- 0 3044 2490"/>
              <a:gd name="T41" fmla="*/ T40 w 990"/>
              <a:gd name="T42" fmla="+- 0 12150 11782"/>
              <a:gd name="T43" fmla="*/ 12150 h 670"/>
              <a:gd name="T44" fmla="+- 0 3141 2490"/>
              <a:gd name="T45" fmla="*/ T44 w 990"/>
              <a:gd name="T46" fmla="+- 0 12068 11782"/>
              <a:gd name="T47" fmla="*/ 12068 h 670"/>
              <a:gd name="T48" fmla="+- 0 3241 2490"/>
              <a:gd name="T49" fmla="*/ T48 w 990"/>
              <a:gd name="T50" fmla="+- 0 11988 11782"/>
              <a:gd name="T51" fmla="*/ 11988 h 670"/>
              <a:gd name="T52" fmla="+- 0 3323 2490"/>
              <a:gd name="T53" fmla="*/ T52 w 990"/>
              <a:gd name="T54" fmla="+- 0 11922 11782"/>
              <a:gd name="T55" fmla="*/ 11922 h 670"/>
              <a:gd name="T56" fmla="+- 0 3397 2490"/>
              <a:gd name="T57" fmla="*/ T56 w 990"/>
              <a:gd name="T58" fmla="+- 0 11848 11782"/>
              <a:gd name="T59" fmla="*/ 11848 h 670"/>
              <a:gd name="T60" fmla="+- 0 3479 2490"/>
              <a:gd name="T61" fmla="*/ T60 w 990"/>
              <a:gd name="T62" fmla="+- 0 11782 11782"/>
              <a:gd name="T63" fmla="*/ 11782 h 67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990" h="670" extrusionOk="0">
                <a:moveTo>
                  <a:pt x="0" y="426"/>
                </a:moveTo>
                <a:cubicBezTo>
                  <a:pt x="11" y="487"/>
                  <a:pt x="10" y="636"/>
                  <a:pt x="76" y="664"/>
                </a:cubicBezTo>
                <a:cubicBezTo>
                  <a:pt x="125" y="685"/>
                  <a:pt x="189" y="648"/>
                  <a:pt x="230" y="627"/>
                </a:cubicBezTo>
                <a:cubicBezTo>
                  <a:pt x="318" y="583"/>
                  <a:pt x="384" y="516"/>
                  <a:pt x="457" y="452"/>
                </a:cubicBezTo>
                <a:cubicBezTo>
                  <a:pt x="554" y="368"/>
                  <a:pt x="651" y="286"/>
                  <a:pt x="751" y="206"/>
                </a:cubicBezTo>
                <a:cubicBezTo>
                  <a:pt x="833" y="140"/>
                  <a:pt x="907" y="66"/>
                  <a:pt x="989" y="0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55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14475" y="4168775"/>
            <a:ext cx="503238" cy="442913"/>
          </a:xfrm>
          <a:custGeom>
            <a:avLst/>
            <a:gdLst>
              <a:gd name="T0" fmla="+- 0 4286 4207"/>
              <a:gd name="T1" fmla="*/ T0 w 1398"/>
              <a:gd name="T2" fmla="+- 0 11864 11578"/>
              <a:gd name="T3" fmla="*/ 11864 h 1234"/>
              <a:gd name="T4" fmla="+- 0 4270 4207"/>
              <a:gd name="T5" fmla="*/ T4 w 1398"/>
              <a:gd name="T6" fmla="+- 0 12002 11578"/>
              <a:gd name="T7" fmla="*/ 12002 h 1234"/>
              <a:gd name="T8" fmla="+- 0 4286 4207"/>
              <a:gd name="T9" fmla="*/ T8 w 1398"/>
              <a:gd name="T10" fmla="+- 0 12475 11578"/>
              <a:gd name="T11" fmla="*/ 12475 h 1234"/>
              <a:gd name="T12" fmla="+- 0 4323 4207"/>
              <a:gd name="T13" fmla="*/ T12 w 1398"/>
              <a:gd name="T14" fmla="+- 0 12719 11578"/>
              <a:gd name="T15" fmla="*/ 12719 h 1234"/>
              <a:gd name="T16" fmla="+- 0 4344 4207"/>
              <a:gd name="T17" fmla="*/ T16 w 1398"/>
              <a:gd name="T18" fmla="+- 0 12811 11578"/>
              <a:gd name="T19" fmla="*/ 12811 h 1234"/>
              <a:gd name="T20" fmla="+- 0 4310 4207"/>
              <a:gd name="T21" fmla="*/ T20 w 1398"/>
              <a:gd name="T22" fmla="+- 0 12676 11578"/>
              <a:gd name="T23" fmla="*/ 12676 h 1234"/>
              <a:gd name="T24" fmla="+- 0 4255 4207"/>
              <a:gd name="T25" fmla="*/ T24 w 1398"/>
              <a:gd name="T26" fmla="+- 0 12443 11578"/>
              <a:gd name="T27" fmla="*/ 12443 h 1234"/>
              <a:gd name="T28" fmla="+- 0 4207 4207"/>
              <a:gd name="T29" fmla="*/ T28 w 1398"/>
              <a:gd name="T30" fmla="+- 0 12139 11578"/>
              <a:gd name="T31" fmla="*/ 12139 h 1234"/>
              <a:gd name="T32" fmla="+- 0 4236 4207"/>
              <a:gd name="T33" fmla="*/ T32 w 1398"/>
              <a:gd name="T34" fmla="+- 0 11946 11578"/>
              <a:gd name="T35" fmla="*/ 11946 h 1234"/>
              <a:gd name="T36" fmla="+- 0 4344 4207"/>
              <a:gd name="T37" fmla="*/ T36 w 1398"/>
              <a:gd name="T38" fmla="+- 0 11864 11578"/>
              <a:gd name="T39" fmla="*/ 11864 h 1234"/>
              <a:gd name="T40" fmla="+- 0 4487 4207"/>
              <a:gd name="T41" fmla="*/ T40 w 1398"/>
              <a:gd name="T42" fmla="+- 0 11872 11578"/>
              <a:gd name="T43" fmla="*/ 11872 h 1234"/>
              <a:gd name="T44" fmla="+- 0 4553 4207"/>
              <a:gd name="T45" fmla="*/ T44 w 1398"/>
              <a:gd name="T46" fmla="+- 0 11962 11578"/>
              <a:gd name="T47" fmla="*/ 11962 h 1234"/>
              <a:gd name="T48" fmla="+- 0 4548 4207"/>
              <a:gd name="T49" fmla="*/ T48 w 1398"/>
              <a:gd name="T50" fmla="+- 0 12076 11578"/>
              <a:gd name="T51" fmla="*/ 12076 h 1234"/>
              <a:gd name="T52" fmla="+- 0 4445 4207"/>
              <a:gd name="T53" fmla="*/ T52 w 1398"/>
              <a:gd name="T54" fmla="+- 0 12150 11578"/>
              <a:gd name="T55" fmla="*/ 12150 h 1234"/>
              <a:gd name="T56" fmla="+- 0 4352 4207"/>
              <a:gd name="T57" fmla="*/ T56 w 1398"/>
              <a:gd name="T58" fmla="+- 0 12179 11578"/>
              <a:gd name="T59" fmla="*/ 12179 h 1234"/>
              <a:gd name="T60" fmla="+- 0 4342 4207"/>
              <a:gd name="T61" fmla="*/ T60 w 1398"/>
              <a:gd name="T62" fmla="+- 0 12136 11578"/>
              <a:gd name="T63" fmla="*/ 12136 h 1234"/>
              <a:gd name="T64" fmla="+- 0 4921 4207"/>
              <a:gd name="T65" fmla="*/ T64 w 1398"/>
              <a:gd name="T66" fmla="+- 0 11919 11578"/>
              <a:gd name="T67" fmla="*/ 11919 h 1234"/>
              <a:gd name="T68" fmla="+- 0 4847 4207"/>
              <a:gd name="T69" fmla="*/ T68 w 1398"/>
              <a:gd name="T70" fmla="+- 0 11869 11578"/>
              <a:gd name="T71" fmla="*/ 11869 h 1234"/>
              <a:gd name="T72" fmla="+- 0 4760 4207"/>
              <a:gd name="T73" fmla="*/ T72 w 1398"/>
              <a:gd name="T74" fmla="+- 0 11898 11578"/>
              <a:gd name="T75" fmla="*/ 11898 h 1234"/>
              <a:gd name="T76" fmla="+- 0 4673 4207"/>
              <a:gd name="T77" fmla="*/ T76 w 1398"/>
              <a:gd name="T78" fmla="+- 0 12009 11578"/>
              <a:gd name="T79" fmla="*/ 12009 h 1234"/>
              <a:gd name="T80" fmla="+- 0 4662 4207"/>
              <a:gd name="T81" fmla="*/ T80 w 1398"/>
              <a:gd name="T82" fmla="+- 0 12129 11578"/>
              <a:gd name="T83" fmla="*/ 12129 h 1234"/>
              <a:gd name="T84" fmla="+- 0 4763 4207"/>
              <a:gd name="T85" fmla="*/ T84 w 1398"/>
              <a:gd name="T86" fmla="+- 0 12136 11578"/>
              <a:gd name="T87" fmla="*/ 12136 h 1234"/>
              <a:gd name="T88" fmla="+- 0 4842 4207"/>
              <a:gd name="T89" fmla="*/ T88 w 1398"/>
              <a:gd name="T90" fmla="+- 0 12036 11578"/>
              <a:gd name="T91" fmla="*/ 12036 h 1234"/>
              <a:gd name="T92" fmla="+- 0 4858 4207"/>
              <a:gd name="T93" fmla="*/ T92 w 1398"/>
              <a:gd name="T94" fmla="+- 0 11954 11578"/>
              <a:gd name="T95" fmla="*/ 11954 h 1234"/>
              <a:gd name="T96" fmla="+- 0 4837 4207"/>
              <a:gd name="T97" fmla="*/ T96 w 1398"/>
              <a:gd name="T98" fmla="+- 0 12052 11578"/>
              <a:gd name="T99" fmla="*/ 12052 h 1234"/>
              <a:gd name="T100" fmla="+- 0 4895 4207"/>
              <a:gd name="T101" fmla="*/ T100 w 1398"/>
              <a:gd name="T102" fmla="+- 0 12129 11578"/>
              <a:gd name="T103" fmla="*/ 12129 h 1234"/>
              <a:gd name="T104" fmla="+- 0 4977 4207"/>
              <a:gd name="T105" fmla="*/ T104 w 1398"/>
              <a:gd name="T106" fmla="+- 0 12147 11578"/>
              <a:gd name="T107" fmla="*/ 12147 h 1234"/>
              <a:gd name="T108" fmla="+- 0 5064 4207"/>
              <a:gd name="T109" fmla="*/ T108 w 1398"/>
              <a:gd name="T110" fmla="+- 0 11610 11578"/>
              <a:gd name="T111" fmla="*/ 11610 h 1234"/>
              <a:gd name="T112" fmla="+- 0 5067 4207"/>
              <a:gd name="T113" fmla="*/ T112 w 1398"/>
              <a:gd name="T114" fmla="+- 0 11753 11578"/>
              <a:gd name="T115" fmla="*/ 11753 h 1234"/>
              <a:gd name="T116" fmla="+- 0 5083 4207"/>
              <a:gd name="T117" fmla="*/ T116 w 1398"/>
              <a:gd name="T118" fmla="+- 0 11912 11578"/>
              <a:gd name="T119" fmla="*/ 11912 h 1234"/>
              <a:gd name="T120" fmla="+- 0 5106 4207"/>
              <a:gd name="T121" fmla="*/ T120 w 1398"/>
              <a:gd name="T122" fmla="+- 0 12062 11578"/>
              <a:gd name="T123" fmla="*/ 12062 h 1234"/>
              <a:gd name="T124" fmla="+- 0 5112 4207"/>
              <a:gd name="T125" fmla="*/ T124 w 1398"/>
              <a:gd name="T126" fmla="+- 0 12160 11578"/>
              <a:gd name="T127" fmla="*/ 12160 h 1234"/>
              <a:gd name="T128" fmla="+- 0 4860 4207"/>
              <a:gd name="T129" fmla="*/ T128 w 1398"/>
              <a:gd name="T130" fmla="+- 0 11816 11578"/>
              <a:gd name="T131" fmla="*/ 11816 h 1234"/>
              <a:gd name="T132" fmla="+- 0 4961 4207"/>
              <a:gd name="T133" fmla="*/ T132 w 1398"/>
              <a:gd name="T134" fmla="+- 0 11837 11578"/>
              <a:gd name="T135" fmla="*/ 11837 h 1234"/>
              <a:gd name="T136" fmla="+- 0 5101 4207"/>
              <a:gd name="T137" fmla="*/ T136 w 1398"/>
              <a:gd name="T138" fmla="+- 0 11864 11578"/>
              <a:gd name="T139" fmla="*/ 11864 h 1234"/>
              <a:gd name="T140" fmla="+- 0 5255 4207"/>
              <a:gd name="T141" fmla="*/ T140 w 1398"/>
              <a:gd name="T142" fmla="+- 0 11832 11578"/>
              <a:gd name="T143" fmla="*/ 11832 h 1234"/>
              <a:gd name="T144" fmla="+- 0 5360 4207"/>
              <a:gd name="T145" fmla="*/ T144 w 1398"/>
              <a:gd name="T146" fmla="+- 0 11766 11578"/>
              <a:gd name="T147" fmla="*/ 11766 h 1234"/>
              <a:gd name="T148" fmla="+- 0 5390 4207"/>
              <a:gd name="T149" fmla="*/ T148 w 1398"/>
              <a:gd name="T150" fmla="+- 0 11644 11578"/>
              <a:gd name="T151" fmla="*/ 11644 h 1234"/>
              <a:gd name="T152" fmla="+- 0 5390 4207"/>
              <a:gd name="T153" fmla="*/ T152 w 1398"/>
              <a:gd name="T154" fmla="+- 0 11578 11578"/>
              <a:gd name="T155" fmla="*/ 11578 h 1234"/>
              <a:gd name="T156" fmla="+- 0 5345 4207"/>
              <a:gd name="T157" fmla="*/ T156 w 1398"/>
              <a:gd name="T158" fmla="+- 0 11687 11578"/>
              <a:gd name="T159" fmla="*/ 11687 h 1234"/>
              <a:gd name="T160" fmla="+- 0 5342 4207"/>
              <a:gd name="T161" fmla="*/ T160 w 1398"/>
              <a:gd name="T162" fmla="+- 0 11959 11578"/>
              <a:gd name="T163" fmla="*/ 11959 h 1234"/>
              <a:gd name="T164" fmla="+- 0 5368 4207"/>
              <a:gd name="T165" fmla="*/ T164 w 1398"/>
              <a:gd name="T166" fmla="+- 0 12091 11578"/>
              <a:gd name="T167" fmla="*/ 12091 h 1234"/>
              <a:gd name="T168" fmla="+- 0 5413 4207"/>
              <a:gd name="T169" fmla="*/ T168 w 1398"/>
              <a:gd name="T170" fmla="+- 0 11978 11578"/>
              <a:gd name="T171" fmla="*/ 11978 h 1234"/>
              <a:gd name="T172" fmla="+- 0 5432 4207"/>
              <a:gd name="T173" fmla="*/ T172 w 1398"/>
              <a:gd name="T174" fmla="+- 0 11930 11578"/>
              <a:gd name="T175" fmla="*/ 11930 h 1234"/>
              <a:gd name="T176" fmla="+- 0 5493 4207"/>
              <a:gd name="T177" fmla="*/ T176 w 1398"/>
              <a:gd name="T178" fmla="+- 0 12031 11578"/>
              <a:gd name="T179" fmla="*/ 12031 h 1234"/>
              <a:gd name="T180" fmla="+- 0 5604 4207"/>
              <a:gd name="T181" fmla="*/ T180 w 1398"/>
              <a:gd name="T182" fmla="+- 0 12113 11578"/>
              <a:gd name="T183" fmla="*/ 12113 h 12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398" h="1234" extrusionOk="0">
                <a:moveTo>
                  <a:pt x="79" y="286"/>
                </a:moveTo>
                <a:cubicBezTo>
                  <a:pt x="70" y="332"/>
                  <a:pt x="65" y="376"/>
                  <a:pt x="63" y="424"/>
                </a:cubicBezTo>
                <a:cubicBezTo>
                  <a:pt x="56" y="581"/>
                  <a:pt x="65" y="740"/>
                  <a:pt x="79" y="897"/>
                </a:cubicBezTo>
                <a:cubicBezTo>
                  <a:pt x="87" y="978"/>
                  <a:pt x="99" y="1061"/>
                  <a:pt x="116" y="1141"/>
                </a:cubicBezTo>
                <a:cubicBezTo>
                  <a:pt x="123" y="1172"/>
                  <a:pt x="131" y="1202"/>
                  <a:pt x="137" y="1233"/>
                </a:cubicBezTo>
                <a:cubicBezTo>
                  <a:pt x="124" y="1188"/>
                  <a:pt x="114" y="1143"/>
                  <a:pt x="103" y="1098"/>
                </a:cubicBezTo>
                <a:cubicBezTo>
                  <a:pt x="84" y="1021"/>
                  <a:pt x="66" y="943"/>
                  <a:pt x="48" y="865"/>
                </a:cubicBezTo>
                <a:cubicBezTo>
                  <a:pt x="25" y="765"/>
                  <a:pt x="4" y="664"/>
                  <a:pt x="0" y="561"/>
                </a:cubicBezTo>
                <a:cubicBezTo>
                  <a:pt x="-3" y="496"/>
                  <a:pt x="-11" y="423"/>
                  <a:pt x="29" y="368"/>
                </a:cubicBezTo>
                <a:cubicBezTo>
                  <a:pt x="56" y="331"/>
                  <a:pt x="95" y="304"/>
                  <a:pt x="137" y="286"/>
                </a:cubicBezTo>
                <a:cubicBezTo>
                  <a:pt x="187" y="264"/>
                  <a:pt x="234" y="263"/>
                  <a:pt x="280" y="294"/>
                </a:cubicBezTo>
                <a:cubicBezTo>
                  <a:pt x="314" y="317"/>
                  <a:pt x="336" y="346"/>
                  <a:pt x="346" y="384"/>
                </a:cubicBezTo>
                <a:cubicBezTo>
                  <a:pt x="356" y="420"/>
                  <a:pt x="359" y="464"/>
                  <a:pt x="341" y="498"/>
                </a:cubicBezTo>
                <a:cubicBezTo>
                  <a:pt x="321" y="538"/>
                  <a:pt x="276" y="555"/>
                  <a:pt x="238" y="572"/>
                </a:cubicBezTo>
                <a:cubicBezTo>
                  <a:pt x="219" y="580"/>
                  <a:pt x="167" y="611"/>
                  <a:pt x="145" y="601"/>
                </a:cubicBezTo>
                <a:cubicBezTo>
                  <a:pt x="112" y="585"/>
                  <a:pt x="130" y="592"/>
                  <a:pt x="135" y="558"/>
                </a:cubicBezTo>
              </a:path>
              <a:path w="1398" h="1234" extrusionOk="0">
                <a:moveTo>
                  <a:pt x="714" y="341"/>
                </a:moveTo>
                <a:cubicBezTo>
                  <a:pt x="692" y="316"/>
                  <a:pt x="675" y="295"/>
                  <a:pt x="640" y="291"/>
                </a:cubicBezTo>
                <a:cubicBezTo>
                  <a:pt x="618" y="288"/>
                  <a:pt x="572" y="309"/>
                  <a:pt x="553" y="320"/>
                </a:cubicBezTo>
                <a:cubicBezTo>
                  <a:pt x="512" y="344"/>
                  <a:pt x="483" y="387"/>
                  <a:pt x="466" y="431"/>
                </a:cubicBezTo>
                <a:cubicBezTo>
                  <a:pt x="456" y="457"/>
                  <a:pt x="435" y="524"/>
                  <a:pt x="455" y="551"/>
                </a:cubicBezTo>
                <a:cubicBezTo>
                  <a:pt x="477" y="580"/>
                  <a:pt x="530" y="571"/>
                  <a:pt x="556" y="558"/>
                </a:cubicBezTo>
                <a:cubicBezTo>
                  <a:pt x="594" y="539"/>
                  <a:pt x="619" y="496"/>
                  <a:pt x="635" y="458"/>
                </a:cubicBezTo>
                <a:cubicBezTo>
                  <a:pt x="647" y="430"/>
                  <a:pt x="650" y="405"/>
                  <a:pt x="651" y="376"/>
                </a:cubicBezTo>
                <a:cubicBezTo>
                  <a:pt x="636" y="408"/>
                  <a:pt x="626" y="437"/>
                  <a:pt x="630" y="474"/>
                </a:cubicBezTo>
                <a:cubicBezTo>
                  <a:pt x="634" y="511"/>
                  <a:pt x="658" y="532"/>
                  <a:pt x="688" y="551"/>
                </a:cubicBezTo>
                <a:cubicBezTo>
                  <a:pt x="720" y="571"/>
                  <a:pt x="734" y="574"/>
                  <a:pt x="770" y="569"/>
                </a:cubicBezTo>
              </a:path>
              <a:path w="1398" h="1234" extrusionOk="0">
                <a:moveTo>
                  <a:pt x="857" y="32"/>
                </a:moveTo>
                <a:cubicBezTo>
                  <a:pt x="857" y="80"/>
                  <a:pt x="858" y="127"/>
                  <a:pt x="860" y="175"/>
                </a:cubicBezTo>
                <a:cubicBezTo>
                  <a:pt x="863" y="229"/>
                  <a:pt x="866" y="281"/>
                  <a:pt x="876" y="334"/>
                </a:cubicBezTo>
                <a:cubicBezTo>
                  <a:pt x="885" y="383"/>
                  <a:pt x="896" y="434"/>
                  <a:pt x="899" y="484"/>
                </a:cubicBezTo>
                <a:cubicBezTo>
                  <a:pt x="901" y="517"/>
                  <a:pt x="905" y="549"/>
                  <a:pt x="905" y="582"/>
                </a:cubicBezTo>
              </a:path>
              <a:path w="1398" h="1234" extrusionOk="0">
                <a:moveTo>
                  <a:pt x="653" y="238"/>
                </a:moveTo>
                <a:cubicBezTo>
                  <a:pt x="690" y="239"/>
                  <a:pt x="721" y="242"/>
                  <a:pt x="754" y="259"/>
                </a:cubicBezTo>
                <a:cubicBezTo>
                  <a:pt x="803" y="283"/>
                  <a:pt x="839" y="289"/>
                  <a:pt x="894" y="286"/>
                </a:cubicBezTo>
                <a:cubicBezTo>
                  <a:pt x="946" y="283"/>
                  <a:pt x="998" y="268"/>
                  <a:pt x="1048" y="254"/>
                </a:cubicBezTo>
                <a:cubicBezTo>
                  <a:pt x="1090" y="242"/>
                  <a:pt x="1131" y="228"/>
                  <a:pt x="1153" y="188"/>
                </a:cubicBezTo>
                <a:cubicBezTo>
                  <a:pt x="1172" y="154"/>
                  <a:pt x="1180" y="104"/>
                  <a:pt x="1183" y="66"/>
                </a:cubicBezTo>
                <a:cubicBezTo>
                  <a:pt x="1185" y="44"/>
                  <a:pt x="1183" y="22"/>
                  <a:pt x="1183" y="0"/>
                </a:cubicBezTo>
                <a:cubicBezTo>
                  <a:pt x="1158" y="34"/>
                  <a:pt x="1147" y="67"/>
                  <a:pt x="1138" y="109"/>
                </a:cubicBezTo>
                <a:cubicBezTo>
                  <a:pt x="1119" y="201"/>
                  <a:pt x="1121" y="289"/>
                  <a:pt x="1135" y="381"/>
                </a:cubicBezTo>
                <a:cubicBezTo>
                  <a:pt x="1142" y="425"/>
                  <a:pt x="1151" y="469"/>
                  <a:pt x="1161" y="513"/>
                </a:cubicBezTo>
                <a:cubicBezTo>
                  <a:pt x="1181" y="477"/>
                  <a:pt x="1193" y="439"/>
                  <a:pt x="1206" y="400"/>
                </a:cubicBezTo>
                <a:cubicBezTo>
                  <a:pt x="1214" y="374"/>
                  <a:pt x="1216" y="367"/>
                  <a:pt x="1225" y="352"/>
                </a:cubicBezTo>
                <a:cubicBezTo>
                  <a:pt x="1247" y="385"/>
                  <a:pt x="1263" y="421"/>
                  <a:pt x="1286" y="453"/>
                </a:cubicBezTo>
                <a:cubicBezTo>
                  <a:pt x="1315" y="493"/>
                  <a:pt x="1353" y="514"/>
                  <a:pt x="1397" y="535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56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79638" y="4137025"/>
            <a:ext cx="1355725" cy="323850"/>
          </a:xfrm>
          <a:custGeom>
            <a:avLst/>
            <a:gdLst>
              <a:gd name="T0" fmla="+- 0 6236 6054"/>
              <a:gd name="T1" fmla="*/ T0 w 3768"/>
              <a:gd name="T2" fmla="+- 0 11946 11491"/>
              <a:gd name="T3" fmla="*/ 11946 h 900"/>
              <a:gd name="T4" fmla="+- 0 6154 6054"/>
              <a:gd name="T5" fmla="*/ T4 w 3768"/>
              <a:gd name="T6" fmla="+- 0 11851 11491"/>
              <a:gd name="T7" fmla="*/ 11851 h 900"/>
              <a:gd name="T8" fmla="+- 0 6075 6054"/>
              <a:gd name="T9" fmla="*/ T8 w 3768"/>
              <a:gd name="T10" fmla="+- 0 12049 11491"/>
              <a:gd name="T11" fmla="*/ 12049 h 900"/>
              <a:gd name="T12" fmla="+- 0 6281 6054"/>
              <a:gd name="T13" fmla="*/ T12 w 3768"/>
              <a:gd name="T14" fmla="+- 0 11917 11491"/>
              <a:gd name="T15" fmla="*/ 11917 h 900"/>
              <a:gd name="T16" fmla="+- 0 6339 6054"/>
              <a:gd name="T17" fmla="*/ T16 w 3768"/>
              <a:gd name="T18" fmla="+- 0 11549 11491"/>
              <a:gd name="T19" fmla="*/ 11549 h 900"/>
              <a:gd name="T20" fmla="+- 0 6281 6054"/>
              <a:gd name="T21" fmla="*/ T20 w 3768"/>
              <a:gd name="T22" fmla="+- 0 11615 11491"/>
              <a:gd name="T23" fmla="*/ 11615 h 900"/>
              <a:gd name="T24" fmla="+- 0 6371 6054"/>
              <a:gd name="T25" fmla="*/ T24 w 3768"/>
              <a:gd name="T26" fmla="+- 0 11943 11491"/>
              <a:gd name="T27" fmla="*/ 11943 h 900"/>
              <a:gd name="T28" fmla="+- 0 6570 6054"/>
              <a:gd name="T29" fmla="*/ T28 w 3768"/>
              <a:gd name="T30" fmla="+- 0 11959 11491"/>
              <a:gd name="T31" fmla="*/ 11959 h 900"/>
              <a:gd name="T32" fmla="+- 0 6697 6054"/>
              <a:gd name="T33" fmla="*/ T32 w 3768"/>
              <a:gd name="T34" fmla="+- 0 11872 11491"/>
              <a:gd name="T35" fmla="*/ 11872 h 900"/>
              <a:gd name="T36" fmla="+- 0 6609 6054"/>
              <a:gd name="T37" fmla="*/ T36 w 3768"/>
              <a:gd name="T38" fmla="+- 0 11851 11491"/>
              <a:gd name="T39" fmla="*/ 11851 h 900"/>
              <a:gd name="T40" fmla="+- 0 6630 6054"/>
              <a:gd name="T41" fmla="*/ T40 w 3768"/>
              <a:gd name="T42" fmla="+- 0 12044 11491"/>
              <a:gd name="T43" fmla="*/ 12044 h 900"/>
              <a:gd name="T44" fmla="+- 0 6802 6054"/>
              <a:gd name="T45" fmla="*/ T44 w 3768"/>
              <a:gd name="T46" fmla="+- 0 12091 11491"/>
              <a:gd name="T47" fmla="*/ 12091 h 900"/>
              <a:gd name="T48" fmla="+- 0 6951 6054"/>
              <a:gd name="T49" fmla="*/ T48 w 3768"/>
              <a:gd name="T50" fmla="+- 0 11935 11491"/>
              <a:gd name="T51" fmla="*/ 11935 h 900"/>
              <a:gd name="T52" fmla="+- 0 7041 6054"/>
              <a:gd name="T53" fmla="*/ T52 w 3768"/>
              <a:gd name="T54" fmla="+- 0 12390 11491"/>
              <a:gd name="T55" fmla="*/ 12390 h 900"/>
              <a:gd name="T56" fmla="+- 0 6858 6054"/>
              <a:gd name="T57" fmla="*/ T56 w 3768"/>
              <a:gd name="T58" fmla="+- 0 12078 11491"/>
              <a:gd name="T59" fmla="*/ 12078 h 900"/>
              <a:gd name="T60" fmla="+- 0 6943 6054"/>
              <a:gd name="T61" fmla="*/ T60 w 3768"/>
              <a:gd name="T62" fmla="+- 0 11814 11491"/>
              <a:gd name="T63" fmla="*/ 11814 h 900"/>
              <a:gd name="T64" fmla="+- 0 7168 6054"/>
              <a:gd name="T65" fmla="*/ T64 w 3768"/>
              <a:gd name="T66" fmla="+- 0 11898 11491"/>
              <a:gd name="T67" fmla="*/ 11898 h 900"/>
              <a:gd name="T68" fmla="+- 0 7083 6054"/>
              <a:gd name="T69" fmla="*/ T68 w 3768"/>
              <a:gd name="T70" fmla="+- 0 11996 11491"/>
              <a:gd name="T71" fmla="*/ 11996 h 900"/>
              <a:gd name="T72" fmla="+- 0 7411 6054"/>
              <a:gd name="T73" fmla="*/ T72 w 3768"/>
              <a:gd name="T74" fmla="+- 0 12015 11491"/>
              <a:gd name="T75" fmla="*/ 12015 h 900"/>
              <a:gd name="T76" fmla="+- 0 7588 6054"/>
              <a:gd name="T77" fmla="*/ T76 w 3768"/>
              <a:gd name="T78" fmla="+- 0 11880 11491"/>
              <a:gd name="T79" fmla="*/ 11880 h 900"/>
              <a:gd name="T80" fmla="+- 0 7506 6054"/>
              <a:gd name="T81" fmla="*/ T80 w 3768"/>
              <a:gd name="T82" fmla="+- 0 11763 11491"/>
              <a:gd name="T83" fmla="*/ 11763 h 900"/>
              <a:gd name="T84" fmla="+- 0 7461 6054"/>
              <a:gd name="T85" fmla="*/ T84 w 3768"/>
              <a:gd name="T86" fmla="+- 0 11954 11491"/>
              <a:gd name="T87" fmla="*/ 11954 h 900"/>
              <a:gd name="T88" fmla="+- 0 7787 6054"/>
              <a:gd name="T89" fmla="*/ T88 w 3768"/>
              <a:gd name="T90" fmla="+- 0 11991 11491"/>
              <a:gd name="T91" fmla="*/ 11991 h 900"/>
              <a:gd name="T92" fmla="+- 0 7898 6054"/>
              <a:gd name="T93" fmla="*/ T92 w 3768"/>
              <a:gd name="T94" fmla="+- 0 11904 11491"/>
              <a:gd name="T95" fmla="*/ 11904 h 900"/>
              <a:gd name="T96" fmla="+- 0 7930 6054"/>
              <a:gd name="T97" fmla="*/ T96 w 3768"/>
              <a:gd name="T98" fmla="+- 0 11927 11491"/>
              <a:gd name="T99" fmla="*/ 11927 h 900"/>
              <a:gd name="T100" fmla="+- 0 8014 6054"/>
              <a:gd name="T101" fmla="*/ T100 w 3768"/>
              <a:gd name="T102" fmla="+- 0 11785 11491"/>
              <a:gd name="T103" fmla="*/ 11785 h 900"/>
              <a:gd name="T104" fmla="+- 0 8152 6054"/>
              <a:gd name="T105" fmla="*/ T104 w 3768"/>
              <a:gd name="T106" fmla="+- 0 11964 11491"/>
              <a:gd name="T107" fmla="*/ 11964 h 900"/>
              <a:gd name="T108" fmla="+- 0 8459 6054"/>
              <a:gd name="T109" fmla="*/ T108 w 3768"/>
              <a:gd name="T110" fmla="+- 0 11898 11491"/>
              <a:gd name="T111" fmla="*/ 11898 h 900"/>
              <a:gd name="T112" fmla="+- 0 8361 6054"/>
              <a:gd name="T113" fmla="*/ T112 w 3768"/>
              <a:gd name="T114" fmla="+- 0 11782 11491"/>
              <a:gd name="T115" fmla="*/ 11782 h 900"/>
              <a:gd name="T116" fmla="+- 0 8258 6054"/>
              <a:gd name="T117" fmla="*/ T116 w 3768"/>
              <a:gd name="T118" fmla="+- 0 11967 11491"/>
              <a:gd name="T119" fmla="*/ 11967 h 900"/>
              <a:gd name="T120" fmla="+- 0 8385 6054"/>
              <a:gd name="T121" fmla="*/ T120 w 3768"/>
              <a:gd name="T122" fmla="+- 0 11983 11491"/>
              <a:gd name="T123" fmla="*/ 11983 h 900"/>
              <a:gd name="T124" fmla="+- 0 8498 6054"/>
              <a:gd name="T125" fmla="*/ T124 w 3768"/>
              <a:gd name="T126" fmla="+- 0 11660 11491"/>
              <a:gd name="T127" fmla="*/ 11660 h 900"/>
              <a:gd name="T128" fmla="+- 0 8411 6054"/>
              <a:gd name="T129" fmla="*/ T128 w 3768"/>
              <a:gd name="T130" fmla="+- 0 11546 11491"/>
              <a:gd name="T131" fmla="*/ 11546 h 900"/>
              <a:gd name="T132" fmla="+- 0 8541 6054"/>
              <a:gd name="T133" fmla="*/ T132 w 3768"/>
              <a:gd name="T134" fmla="+- 0 11957 11491"/>
              <a:gd name="T135" fmla="*/ 11957 h 900"/>
              <a:gd name="T136" fmla="+- 0 8737 6054"/>
              <a:gd name="T137" fmla="*/ T136 w 3768"/>
              <a:gd name="T138" fmla="+- 0 11975 11491"/>
              <a:gd name="T139" fmla="*/ 11975 h 900"/>
              <a:gd name="T140" fmla="+- 0 8898 6054"/>
              <a:gd name="T141" fmla="*/ T140 w 3768"/>
              <a:gd name="T142" fmla="+- 0 11888 11491"/>
              <a:gd name="T143" fmla="*/ 11888 h 900"/>
              <a:gd name="T144" fmla="+- 0 8845 6054"/>
              <a:gd name="T145" fmla="*/ T144 w 3768"/>
              <a:gd name="T146" fmla="+- 0 11748 11491"/>
              <a:gd name="T147" fmla="*/ 11748 h 900"/>
              <a:gd name="T148" fmla="+- 0 8763 6054"/>
              <a:gd name="T149" fmla="*/ T148 w 3768"/>
              <a:gd name="T150" fmla="+- 0 11904 11491"/>
              <a:gd name="T151" fmla="*/ 11904 h 900"/>
              <a:gd name="T152" fmla="+- 0 8977 6054"/>
              <a:gd name="T153" fmla="*/ T152 w 3768"/>
              <a:gd name="T154" fmla="+- 0 12009 11491"/>
              <a:gd name="T155" fmla="*/ 12009 h 900"/>
              <a:gd name="T156" fmla="+- 0 9170 6054"/>
              <a:gd name="T157" fmla="*/ T156 w 3768"/>
              <a:gd name="T158" fmla="+- 0 11808 11491"/>
              <a:gd name="T159" fmla="*/ 11808 h 900"/>
              <a:gd name="T160" fmla="+- 0 9155 6054"/>
              <a:gd name="T161" fmla="*/ T160 w 3768"/>
              <a:gd name="T162" fmla="+- 0 12020 11491"/>
              <a:gd name="T163" fmla="*/ 12020 h 900"/>
              <a:gd name="T164" fmla="+- 0 9239 6054"/>
              <a:gd name="T165" fmla="*/ T164 w 3768"/>
              <a:gd name="T166" fmla="+- 0 11790 11491"/>
              <a:gd name="T167" fmla="*/ 11790 h 900"/>
              <a:gd name="T168" fmla="+- 0 9364 6054"/>
              <a:gd name="T169" fmla="*/ T168 w 3768"/>
              <a:gd name="T170" fmla="+- 0 11967 11491"/>
              <a:gd name="T171" fmla="*/ 11967 h 900"/>
              <a:gd name="T172" fmla="+- 0 9551 6054"/>
              <a:gd name="T173" fmla="*/ T172 w 3768"/>
              <a:gd name="T174" fmla="+- 0 11890 11491"/>
              <a:gd name="T175" fmla="*/ 11890 h 900"/>
              <a:gd name="T176" fmla="+- 0 9583 6054"/>
              <a:gd name="T177" fmla="*/ T176 w 3768"/>
              <a:gd name="T178" fmla="+- 0 11565 11491"/>
              <a:gd name="T179" fmla="*/ 11565 h 900"/>
              <a:gd name="T180" fmla="+- 0 9591 6054"/>
              <a:gd name="T181" fmla="*/ T180 w 3768"/>
              <a:gd name="T182" fmla="+- 0 11684 11491"/>
              <a:gd name="T183" fmla="*/ 11684 h 900"/>
              <a:gd name="T184" fmla="+- 0 9649 6054"/>
              <a:gd name="T185" fmla="*/ T184 w 3768"/>
              <a:gd name="T186" fmla="+- 0 11986 11491"/>
              <a:gd name="T187" fmla="*/ 11986 h 900"/>
              <a:gd name="T188" fmla="+- 0 9462 6054"/>
              <a:gd name="T189" fmla="*/ T188 w 3768"/>
              <a:gd name="T190" fmla="+- 0 11710 11491"/>
              <a:gd name="T191" fmla="*/ 11710 h 900"/>
              <a:gd name="T192" fmla="+- 0 9737 6054"/>
              <a:gd name="T193" fmla="*/ T192 w 3768"/>
              <a:gd name="T194" fmla="+- 0 11703 11491"/>
              <a:gd name="T195" fmla="*/ 11703 h 9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3768" h="900" extrusionOk="0">
                <a:moveTo>
                  <a:pt x="116" y="526"/>
                </a:moveTo>
                <a:cubicBezTo>
                  <a:pt x="143" y="506"/>
                  <a:pt x="166" y="486"/>
                  <a:pt x="182" y="455"/>
                </a:cubicBezTo>
                <a:cubicBezTo>
                  <a:pt x="195" y="430"/>
                  <a:pt x="199" y="403"/>
                  <a:pt x="190" y="376"/>
                </a:cubicBezTo>
                <a:cubicBezTo>
                  <a:pt x="179" y="343"/>
                  <a:pt x="126" y="351"/>
                  <a:pt x="100" y="360"/>
                </a:cubicBezTo>
                <a:cubicBezTo>
                  <a:pt x="53" y="377"/>
                  <a:pt x="20" y="414"/>
                  <a:pt x="10" y="463"/>
                </a:cubicBezTo>
                <a:cubicBezTo>
                  <a:pt x="4" y="494"/>
                  <a:pt x="-16" y="540"/>
                  <a:pt x="21" y="558"/>
                </a:cubicBezTo>
                <a:cubicBezTo>
                  <a:pt x="54" y="574"/>
                  <a:pt x="110" y="563"/>
                  <a:pt x="137" y="540"/>
                </a:cubicBezTo>
                <a:cubicBezTo>
                  <a:pt x="171" y="512"/>
                  <a:pt x="205" y="464"/>
                  <a:pt x="227" y="426"/>
                </a:cubicBezTo>
                <a:cubicBezTo>
                  <a:pt x="262" y="363"/>
                  <a:pt x="275" y="297"/>
                  <a:pt x="285" y="227"/>
                </a:cubicBezTo>
                <a:cubicBezTo>
                  <a:pt x="293" y="172"/>
                  <a:pt x="300" y="113"/>
                  <a:pt x="285" y="58"/>
                </a:cubicBezTo>
                <a:cubicBezTo>
                  <a:pt x="282" y="52"/>
                  <a:pt x="280" y="46"/>
                  <a:pt x="277" y="40"/>
                </a:cubicBezTo>
                <a:cubicBezTo>
                  <a:pt x="245" y="62"/>
                  <a:pt x="233" y="84"/>
                  <a:pt x="227" y="124"/>
                </a:cubicBezTo>
                <a:cubicBezTo>
                  <a:pt x="218" y="187"/>
                  <a:pt x="220" y="270"/>
                  <a:pt x="238" y="331"/>
                </a:cubicBezTo>
                <a:cubicBezTo>
                  <a:pt x="251" y="378"/>
                  <a:pt x="287" y="416"/>
                  <a:pt x="317" y="452"/>
                </a:cubicBezTo>
                <a:cubicBezTo>
                  <a:pt x="353" y="496"/>
                  <a:pt x="391" y="531"/>
                  <a:pt x="436" y="566"/>
                </a:cubicBezTo>
              </a:path>
              <a:path w="3768" h="900" extrusionOk="0">
                <a:moveTo>
                  <a:pt x="516" y="468"/>
                </a:moveTo>
                <a:cubicBezTo>
                  <a:pt x="550" y="468"/>
                  <a:pt x="568" y="468"/>
                  <a:pt x="598" y="452"/>
                </a:cubicBezTo>
                <a:cubicBezTo>
                  <a:pt x="623" y="439"/>
                  <a:pt x="642" y="410"/>
                  <a:pt x="643" y="381"/>
                </a:cubicBezTo>
                <a:cubicBezTo>
                  <a:pt x="642" y="374"/>
                  <a:pt x="641" y="367"/>
                  <a:pt x="640" y="360"/>
                </a:cubicBezTo>
                <a:cubicBezTo>
                  <a:pt x="615" y="353"/>
                  <a:pt x="579" y="342"/>
                  <a:pt x="555" y="360"/>
                </a:cubicBezTo>
                <a:cubicBezTo>
                  <a:pt x="523" y="384"/>
                  <a:pt x="517" y="419"/>
                  <a:pt x="524" y="455"/>
                </a:cubicBezTo>
                <a:cubicBezTo>
                  <a:pt x="532" y="492"/>
                  <a:pt x="552" y="524"/>
                  <a:pt x="576" y="553"/>
                </a:cubicBezTo>
                <a:cubicBezTo>
                  <a:pt x="603" y="586"/>
                  <a:pt x="628" y="593"/>
                  <a:pt x="669" y="600"/>
                </a:cubicBezTo>
                <a:cubicBezTo>
                  <a:pt x="709" y="606"/>
                  <a:pt x="722" y="608"/>
                  <a:pt x="748" y="600"/>
                </a:cubicBezTo>
              </a:path>
              <a:path w="3768" h="900" extrusionOk="0">
                <a:moveTo>
                  <a:pt x="944" y="349"/>
                </a:moveTo>
                <a:cubicBezTo>
                  <a:pt x="896" y="349"/>
                  <a:pt x="897" y="395"/>
                  <a:pt x="897" y="444"/>
                </a:cubicBezTo>
                <a:cubicBezTo>
                  <a:pt x="896" y="553"/>
                  <a:pt x="932" y="664"/>
                  <a:pt x="955" y="770"/>
                </a:cubicBezTo>
                <a:cubicBezTo>
                  <a:pt x="965" y="814"/>
                  <a:pt x="978" y="855"/>
                  <a:pt x="987" y="899"/>
                </a:cubicBezTo>
                <a:cubicBezTo>
                  <a:pt x="945" y="876"/>
                  <a:pt x="900" y="836"/>
                  <a:pt x="875" y="794"/>
                </a:cubicBezTo>
                <a:cubicBezTo>
                  <a:pt x="840" y="735"/>
                  <a:pt x="820" y="653"/>
                  <a:pt x="804" y="587"/>
                </a:cubicBezTo>
                <a:cubicBezTo>
                  <a:pt x="790" y="528"/>
                  <a:pt x="780" y="480"/>
                  <a:pt x="796" y="421"/>
                </a:cubicBezTo>
                <a:cubicBezTo>
                  <a:pt x="809" y="371"/>
                  <a:pt x="839" y="338"/>
                  <a:pt x="889" y="323"/>
                </a:cubicBezTo>
                <a:cubicBezTo>
                  <a:pt x="932" y="310"/>
                  <a:pt x="978" y="313"/>
                  <a:pt x="1018" y="331"/>
                </a:cubicBezTo>
                <a:cubicBezTo>
                  <a:pt x="1050" y="345"/>
                  <a:pt x="1096" y="377"/>
                  <a:pt x="1114" y="407"/>
                </a:cubicBezTo>
                <a:cubicBezTo>
                  <a:pt x="1138" y="448"/>
                  <a:pt x="1090" y="484"/>
                  <a:pt x="1058" y="497"/>
                </a:cubicBezTo>
                <a:cubicBezTo>
                  <a:pt x="1048" y="500"/>
                  <a:pt x="1039" y="502"/>
                  <a:pt x="1029" y="505"/>
                </a:cubicBezTo>
              </a:path>
              <a:path w="3768" h="900" extrusionOk="0">
                <a:moveTo>
                  <a:pt x="1267" y="487"/>
                </a:moveTo>
                <a:cubicBezTo>
                  <a:pt x="1295" y="503"/>
                  <a:pt x="1323" y="524"/>
                  <a:pt x="1357" y="524"/>
                </a:cubicBezTo>
                <a:cubicBezTo>
                  <a:pt x="1398" y="524"/>
                  <a:pt x="1415" y="505"/>
                  <a:pt x="1447" y="484"/>
                </a:cubicBezTo>
                <a:cubicBezTo>
                  <a:pt x="1487" y="458"/>
                  <a:pt x="1514" y="435"/>
                  <a:pt x="1534" y="389"/>
                </a:cubicBezTo>
                <a:cubicBezTo>
                  <a:pt x="1547" y="358"/>
                  <a:pt x="1561" y="308"/>
                  <a:pt x="1537" y="278"/>
                </a:cubicBezTo>
                <a:cubicBezTo>
                  <a:pt x="1518" y="254"/>
                  <a:pt x="1476" y="258"/>
                  <a:pt x="1452" y="272"/>
                </a:cubicBezTo>
                <a:cubicBezTo>
                  <a:pt x="1418" y="292"/>
                  <a:pt x="1383" y="333"/>
                  <a:pt x="1370" y="370"/>
                </a:cubicBezTo>
                <a:cubicBezTo>
                  <a:pt x="1357" y="406"/>
                  <a:pt x="1387" y="436"/>
                  <a:pt x="1407" y="463"/>
                </a:cubicBezTo>
                <a:cubicBezTo>
                  <a:pt x="1447" y="516"/>
                  <a:pt x="1495" y="533"/>
                  <a:pt x="1561" y="534"/>
                </a:cubicBezTo>
                <a:cubicBezTo>
                  <a:pt x="1620" y="535"/>
                  <a:pt x="1677" y="516"/>
                  <a:pt x="1733" y="500"/>
                </a:cubicBezTo>
              </a:path>
              <a:path w="3768" h="900" extrusionOk="0">
                <a:moveTo>
                  <a:pt x="1844" y="323"/>
                </a:moveTo>
                <a:cubicBezTo>
                  <a:pt x="1840" y="354"/>
                  <a:pt x="1842" y="382"/>
                  <a:pt x="1844" y="413"/>
                </a:cubicBezTo>
                <a:cubicBezTo>
                  <a:pt x="1847" y="455"/>
                  <a:pt x="1851" y="498"/>
                  <a:pt x="1857" y="540"/>
                </a:cubicBezTo>
                <a:cubicBezTo>
                  <a:pt x="1861" y="504"/>
                  <a:pt x="1866" y="471"/>
                  <a:pt x="1876" y="436"/>
                </a:cubicBezTo>
                <a:cubicBezTo>
                  <a:pt x="1889" y="390"/>
                  <a:pt x="1908" y="342"/>
                  <a:pt x="1942" y="307"/>
                </a:cubicBezTo>
                <a:cubicBezTo>
                  <a:pt x="1948" y="303"/>
                  <a:pt x="1954" y="298"/>
                  <a:pt x="1960" y="294"/>
                </a:cubicBezTo>
                <a:cubicBezTo>
                  <a:pt x="1983" y="330"/>
                  <a:pt x="1997" y="366"/>
                  <a:pt x="2024" y="399"/>
                </a:cubicBezTo>
                <a:cubicBezTo>
                  <a:pt x="2047" y="427"/>
                  <a:pt x="2067" y="453"/>
                  <a:pt x="2098" y="473"/>
                </a:cubicBezTo>
                <a:cubicBezTo>
                  <a:pt x="2124" y="487"/>
                  <a:pt x="2132" y="491"/>
                  <a:pt x="2151" y="495"/>
                </a:cubicBezTo>
              </a:path>
              <a:path w="3768" h="900" extrusionOk="0">
                <a:moveTo>
                  <a:pt x="2405" y="407"/>
                </a:moveTo>
                <a:cubicBezTo>
                  <a:pt x="2397" y="377"/>
                  <a:pt x="2391" y="348"/>
                  <a:pt x="2376" y="320"/>
                </a:cubicBezTo>
                <a:cubicBezTo>
                  <a:pt x="2361" y="290"/>
                  <a:pt x="2339" y="279"/>
                  <a:pt x="2307" y="291"/>
                </a:cubicBezTo>
                <a:cubicBezTo>
                  <a:pt x="2269" y="305"/>
                  <a:pt x="2256" y="337"/>
                  <a:pt x="2235" y="368"/>
                </a:cubicBezTo>
                <a:cubicBezTo>
                  <a:pt x="2212" y="403"/>
                  <a:pt x="2201" y="432"/>
                  <a:pt x="2204" y="476"/>
                </a:cubicBezTo>
                <a:cubicBezTo>
                  <a:pt x="2206" y="504"/>
                  <a:pt x="2219" y="522"/>
                  <a:pt x="2233" y="545"/>
                </a:cubicBezTo>
                <a:cubicBezTo>
                  <a:pt x="2282" y="541"/>
                  <a:pt x="2293" y="522"/>
                  <a:pt x="2331" y="492"/>
                </a:cubicBezTo>
                <a:cubicBezTo>
                  <a:pt x="2372" y="459"/>
                  <a:pt x="2396" y="433"/>
                  <a:pt x="2415" y="381"/>
                </a:cubicBezTo>
                <a:cubicBezTo>
                  <a:pt x="2439" y="315"/>
                  <a:pt x="2442" y="239"/>
                  <a:pt x="2444" y="169"/>
                </a:cubicBezTo>
                <a:cubicBezTo>
                  <a:pt x="2446" y="109"/>
                  <a:pt x="2440" y="58"/>
                  <a:pt x="2418" y="3"/>
                </a:cubicBezTo>
                <a:cubicBezTo>
                  <a:pt x="2381" y="3"/>
                  <a:pt x="2365" y="14"/>
                  <a:pt x="2357" y="55"/>
                </a:cubicBezTo>
                <a:cubicBezTo>
                  <a:pt x="2341" y="139"/>
                  <a:pt x="2357" y="248"/>
                  <a:pt x="2392" y="325"/>
                </a:cubicBezTo>
                <a:cubicBezTo>
                  <a:pt x="2412" y="369"/>
                  <a:pt x="2454" y="430"/>
                  <a:pt x="2487" y="466"/>
                </a:cubicBezTo>
                <a:cubicBezTo>
                  <a:pt x="2520" y="494"/>
                  <a:pt x="2531" y="503"/>
                  <a:pt x="2553" y="521"/>
                </a:cubicBezTo>
              </a:path>
              <a:path w="3768" h="900" extrusionOk="0">
                <a:moveTo>
                  <a:pt x="2683" y="484"/>
                </a:moveTo>
                <a:cubicBezTo>
                  <a:pt x="2709" y="473"/>
                  <a:pt x="2736" y="456"/>
                  <a:pt x="2762" y="447"/>
                </a:cubicBezTo>
                <a:cubicBezTo>
                  <a:pt x="2795" y="436"/>
                  <a:pt x="2822" y="427"/>
                  <a:pt x="2844" y="397"/>
                </a:cubicBezTo>
                <a:cubicBezTo>
                  <a:pt x="2863" y="370"/>
                  <a:pt x="2870" y="328"/>
                  <a:pt x="2865" y="296"/>
                </a:cubicBezTo>
                <a:cubicBezTo>
                  <a:pt x="2860" y="262"/>
                  <a:pt x="2821" y="254"/>
                  <a:pt x="2791" y="257"/>
                </a:cubicBezTo>
                <a:cubicBezTo>
                  <a:pt x="2756" y="260"/>
                  <a:pt x="2736" y="288"/>
                  <a:pt x="2722" y="317"/>
                </a:cubicBezTo>
                <a:cubicBezTo>
                  <a:pt x="2708" y="345"/>
                  <a:pt x="2698" y="382"/>
                  <a:pt x="2709" y="413"/>
                </a:cubicBezTo>
                <a:cubicBezTo>
                  <a:pt x="2721" y="449"/>
                  <a:pt x="2753" y="472"/>
                  <a:pt x="2786" y="487"/>
                </a:cubicBezTo>
                <a:cubicBezTo>
                  <a:pt x="2831" y="508"/>
                  <a:pt x="2873" y="519"/>
                  <a:pt x="2923" y="518"/>
                </a:cubicBezTo>
                <a:cubicBezTo>
                  <a:pt x="2957" y="516"/>
                  <a:pt x="2967" y="516"/>
                  <a:pt x="2989" y="511"/>
                </a:cubicBezTo>
              </a:path>
              <a:path w="3768" h="900" extrusionOk="0">
                <a:moveTo>
                  <a:pt x="3116" y="317"/>
                </a:moveTo>
                <a:cubicBezTo>
                  <a:pt x="3106" y="354"/>
                  <a:pt x="3097" y="390"/>
                  <a:pt x="3095" y="428"/>
                </a:cubicBezTo>
                <a:cubicBezTo>
                  <a:pt x="3093" y="462"/>
                  <a:pt x="3096" y="495"/>
                  <a:pt x="3101" y="529"/>
                </a:cubicBezTo>
                <a:cubicBezTo>
                  <a:pt x="3119" y="497"/>
                  <a:pt x="3132" y="466"/>
                  <a:pt x="3143" y="431"/>
                </a:cubicBezTo>
                <a:cubicBezTo>
                  <a:pt x="3156" y="387"/>
                  <a:pt x="3169" y="343"/>
                  <a:pt x="3185" y="299"/>
                </a:cubicBezTo>
                <a:cubicBezTo>
                  <a:pt x="3183" y="344"/>
                  <a:pt x="3180" y="375"/>
                  <a:pt x="3212" y="410"/>
                </a:cubicBezTo>
                <a:cubicBezTo>
                  <a:pt x="3237" y="437"/>
                  <a:pt x="3274" y="465"/>
                  <a:pt x="3310" y="476"/>
                </a:cubicBezTo>
                <a:cubicBezTo>
                  <a:pt x="3347" y="487"/>
                  <a:pt x="3394" y="487"/>
                  <a:pt x="3431" y="476"/>
                </a:cubicBezTo>
                <a:cubicBezTo>
                  <a:pt x="3474" y="463"/>
                  <a:pt x="3487" y="443"/>
                  <a:pt x="3497" y="399"/>
                </a:cubicBezTo>
                <a:cubicBezTo>
                  <a:pt x="3511" y="338"/>
                  <a:pt x="3511" y="276"/>
                  <a:pt x="3516" y="214"/>
                </a:cubicBezTo>
                <a:cubicBezTo>
                  <a:pt x="3520" y="167"/>
                  <a:pt x="3525" y="121"/>
                  <a:pt x="3529" y="74"/>
                </a:cubicBezTo>
                <a:cubicBezTo>
                  <a:pt x="3530" y="68"/>
                  <a:pt x="3531" y="61"/>
                  <a:pt x="3532" y="55"/>
                </a:cubicBezTo>
                <a:cubicBezTo>
                  <a:pt x="3533" y="101"/>
                  <a:pt x="3535" y="147"/>
                  <a:pt x="3537" y="193"/>
                </a:cubicBezTo>
                <a:cubicBezTo>
                  <a:pt x="3540" y="253"/>
                  <a:pt x="3543" y="314"/>
                  <a:pt x="3556" y="373"/>
                </a:cubicBezTo>
                <a:cubicBezTo>
                  <a:pt x="3565" y="413"/>
                  <a:pt x="3569" y="461"/>
                  <a:pt x="3595" y="495"/>
                </a:cubicBezTo>
                <a:cubicBezTo>
                  <a:pt x="3601" y="500"/>
                  <a:pt x="3608" y="506"/>
                  <a:pt x="3614" y="511"/>
                </a:cubicBezTo>
              </a:path>
              <a:path w="3768" h="900" extrusionOk="0">
                <a:moveTo>
                  <a:pt x="3408" y="219"/>
                </a:moveTo>
                <a:cubicBezTo>
                  <a:pt x="3442" y="213"/>
                  <a:pt x="3476" y="212"/>
                  <a:pt x="3511" y="212"/>
                </a:cubicBezTo>
                <a:cubicBezTo>
                  <a:pt x="3569" y="212"/>
                  <a:pt x="3625" y="210"/>
                  <a:pt x="3683" y="212"/>
                </a:cubicBezTo>
                <a:cubicBezTo>
                  <a:pt x="3725" y="214"/>
                  <a:pt x="3739" y="215"/>
                  <a:pt x="3767" y="217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57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32213" y="4119563"/>
            <a:ext cx="554037" cy="247650"/>
          </a:xfrm>
          <a:custGeom>
            <a:avLst/>
            <a:gdLst>
              <a:gd name="T0" fmla="+- 0 10380 10369"/>
              <a:gd name="T1" fmla="*/ T0 w 1538"/>
              <a:gd name="T2" fmla="+- 0 11748 11443"/>
              <a:gd name="T3" fmla="*/ 11748 h 687"/>
              <a:gd name="T4" fmla="+- 0 10374 10369"/>
              <a:gd name="T5" fmla="*/ T4 w 1538"/>
              <a:gd name="T6" fmla="+- 0 11877 11443"/>
              <a:gd name="T7" fmla="*/ 11877 h 687"/>
              <a:gd name="T8" fmla="+- 0 10372 10369"/>
              <a:gd name="T9" fmla="*/ T8 w 1538"/>
              <a:gd name="T10" fmla="+- 0 11988 11443"/>
              <a:gd name="T11" fmla="*/ 11988 h 687"/>
              <a:gd name="T12" fmla="+- 0 10374 10369"/>
              <a:gd name="T13" fmla="*/ T12 w 1538"/>
              <a:gd name="T14" fmla="+- 0 12028 11443"/>
              <a:gd name="T15" fmla="*/ 12028 h 687"/>
              <a:gd name="T16" fmla="+- 0 10462 10369"/>
              <a:gd name="T17" fmla="*/ T16 w 1538"/>
              <a:gd name="T18" fmla="+- 0 11972 11443"/>
              <a:gd name="T19" fmla="*/ 11972 h 687"/>
              <a:gd name="T20" fmla="+- 0 10567 10369"/>
              <a:gd name="T21" fmla="*/ T20 w 1538"/>
              <a:gd name="T22" fmla="+- 0 11864 11443"/>
              <a:gd name="T23" fmla="*/ 11864 h 687"/>
              <a:gd name="T24" fmla="+- 0 10594 10369"/>
              <a:gd name="T25" fmla="*/ T24 w 1538"/>
              <a:gd name="T26" fmla="+- 0 11814 11443"/>
              <a:gd name="T27" fmla="*/ 11814 h 687"/>
              <a:gd name="T28" fmla="+- 0 10589 10369"/>
              <a:gd name="T29" fmla="*/ T28 w 1538"/>
              <a:gd name="T30" fmla="+- 0 11909 11443"/>
              <a:gd name="T31" fmla="*/ 11909 h 687"/>
              <a:gd name="T32" fmla="+- 0 10713 10369"/>
              <a:gd name="T33" fmla="*/ T32 w 1538"/>
              <a:gd name="T34" fmla="+- 0 11978 11443"/>
              <a:gd name="T35" fmla="*/ 11978 h 687"/>
              <a:gd name="T36" fmla="+- 0 10811 10369"/>
              <a:gd name="T37" fmla="*/ T36 w 1538"/>
              <a:gd name="T38" fmla="+- 0 11972 11443"/>
              <a:gd name="T39" fmla="*/ 11972 h 687"/>
              <a:gd name="T40" fmla="+- 0 10835 10369"/>
              <a:gd name="T41" fmla="*/ T40 w 1538"/>
              <a:gd name="T42" fmla="+- 0 11848 11443"/>
              <a:gd name="T43" fmla="*/ 11848 h 687"/>
              <a:gd name="T44" fmla="+- 0 10769 10369"/>
              <a:gd name="T45" fmla="*/ T44 w 1538"/>
              <a:gd name="T46" fmla="+- 0 11724 11443"/>
              <a:gd name="T47" fmla="*/ 11724 h 687"/>
              <a:gd name="T48" fmla="+- 0 10750 10369"/>
              <a:gd name="T49" fmla="*/ T48 w 1538"/>
              <a:gd name="T50" fmla="+- 0 11718 11443"/>
              <a:gd name="T51" fmla="*/ 11718 h 687"/>
              <a:gd name="T52" fmla="+- 0 11115 10369"/>
              <a:gd name="T53" fmla="*/ T52 w 1538"/>
              <a:gd name="T54" fmla="+- 0 11769 11443"/>
              <a:gd name="T55" fmla="*/ 11769 h 687"/>
              <a:gd name="T56" fmla="+- 0 11025 10369"/>
              <a:gd name="T57" fmla="*/ T56 w 1538"/>
              <a:gd name="T58" fmla="+- 0 11766 11443"/>
              <a:gd name="T59" fmla="*/ 11766 h 687"/>
              <a:gd name="T60" fmla="+- 0 10935 10369"/>
              <a:gd name="T61" fmla="*/ T60 w 1538"/>
              <a:gd name="T62" fmla="+- 0 11851 11443"/>
              <a:gd name="T63" fmla="*/ 11851 h 687"/>
              <a:gd name="T64" fmla="+- 0 10922 10369"/>
              <a:gd name="T65" fmla="*/ T64 w 1538"/>
              <a:gd name="T66" fmla="+- 0 11962 11443"/>
              <a:gd name="T67" fmla="*/ 11962 h 687"/>
              <a:gd name="T68" fmla="+- 0 11001 10369"/>
              <a:gd name="T69" fmla="*/ T68 w 1538"/>
              <a:gd name="T70" fmla="+- 0 12052 11443"/>
              <a:gd name="T71" fmla="*/ 12052 h 687"/>
              <a:gd name="T72" fmla="+- 0 11113 10369"/>
              <a:gd name="T73" fmla="*/ T72 w 1538"/>
              <a:gd name="T74" fmla="+- 0 12015 11443"/>
              <a:gd name="T75" fmla="*/ 12015 h 687"/>
              <a:gd name="T76" fmla="+- 0 11165 10369"/>
              <a:gd name="T77" fmla="*/ T76 w 1538"/>
              <a:gd name="T78" fmla="+- 0 11914 11443"/>
              <a:gd name="T79" fmla="*/ 11914 h 687"/>
              <a:gd name="T80" fmla="+- 0 11134 10369"/>
              <a:gd name="T81" fmla="*/ T80 w 1538"/>
              <a:gd name="T82" fmla="+- 0 11782 11443"/>
              <a:gd name="T83" fmla="*/ 11782 h 687"/>
              <a:gd name="T84" fmla="+- 0 11041 10369"/>
              <a:gd name="T85" fmla="*/ T84 w 1538"/>
              <a:gd name="T86" fmla="+- 0 11742 11443"/>
              <a:gd name="T87" fmla="*/ 11742 h 687"/>
              <a:gd name="T88" fmla="+- 0 11004 10369"/>
              <a:gd name="T89" fmla="*/ T88 w 1538"/>
              <a:gd name="T90" fmla="+- 0 11787 11443"/>
              <a:gd name="T91" fmla="*/ 11787 h 687"/>
              <a:gd name="T92" fmla="+- 0 11181 10369"/>
              <a:gd name="T93" fmla="*/ T92 w 1538"/>
              <a:gd name="T94" fmla="+- 0 11790 11443"/>
              <a:gd name="T95" fmla="*/ 11790 h 687"/>
              <a:gd name="T96" fmla="+- 0 11216 10369"/>
              <a:gd name="T97" fmla="*/ T96 w 1538"/>
              <a:gd name="T98" fmla="+- 0 11935 11443"/>
              <a:gd name="T99" fmla="*/ 11935 h 687"/>
              <a:gd name="T100" fmla="+- 0 11234 10369"/>
              <a:gd name="T101" fmla="*/ T100 w 1538"/>
              <a:gd name="T102" fmla="+- 0 12113 11443"/>
              <a:gd name="T103" fmla="*/ 12113 h 687"/>
              <a:gd name="T104" fmla="+- 0 11224 10369"/>
              <a:gd name="T105" fmla="*/ T104 w 1538"/>
              <a:gd name="T106" fmla="+- 0 11970 11443"/>
              <a:gd name="T107" fmla="*/ 11970 h 687"/>
              <a:gd name="T108" fmla="+- 0 11245 10369"/>
              <a:gd name="T109" fmla="*/ T108 w 1538"/>
              <a:gd name="T110" fmla="+- 0 11800 11443"/>
              <a:gd name="T111" fmla="*/ 11800 h 687"/>
              <a:gd name="T112" fmla="+- 0 11311 10369"/>
              <a:gd name="T113" fmla="*/ T112 w 1538"/>
              <a:gd name="T114" fmla="+- 0 11771 11443"/>
              <a:gd name="T115" fmla="*/ 11771 h 687"/>
              <a:gd name="T116" fmla="+- 0 11417 10369"/>
              <a:gd name="T117" fmla="*/ T116 w 1538"/>
              <a:gd name="T118" fmla="+- 0 11798 11443"/>
              <a:gd name="T119" fmla="*/ 11798 h 687"/>
              <a:gd name="T120" fmla="+- 0 11546 10369"/>
              <a:gd name="T121" fmla="*/ T120 w 1538"/>
              <a:gd name="T122" fmla="+- 0 11443 11443"/>
              <a:gd name="T123" fmla="*/ 11443 h 687"/>
              <a:gd name="T124" fmla="+- 0 11573 10369"/>
              <a:gd name="T125" fmla="*/ T124 w 1538"/>
              <a:gd name="T126" fmla="+- 0 11602 11443"/>
              <a:gd name="T127" fmla="*/ 11602 h 687"/>
              <a:gd name="T128" fmla="+- 0 11591 10369"/>
              <a:gd name="T129" fmla="*/ T128 w 1538"/>
              <a:gd name="T130" fmla="+- 0 11843 11443"/>
              <a:gd name="T131" fmla="*/ 11843 h 687"/>
              <a:gd name="T132" fmla="+- 0 11605 10369"/>
              <a:gd name="T133" fmla="*/ T132 w 1538"/>
              <a:gd name="T134" fmla="+- 0 12049 11443"/>
              <a:gd name="T135" fmla="*/ 12049 h 687"/>
              <a:gd name="T136" fmla="+- 0 11605 10369"/>
              <a:gd name="T137" fmla="*/ T136 w 1538"/>
              <a:gd name="T138" fmla="+- 0 12129 11443"/>
              <a:gd name="T139" fmla="*/ 12129 h 687"/>
              <a:gd name="T140" fmla="+- 0 11729 10369"/>
              <a:gd name="T141" fmla="*/ T140 w 1538"/>
              <a:gd name="T142" fmla="+- 0 11800 11443"/>
              <a:gd name="T143" fmla="*/ 11800 h 687"/>
              <a:gd name="T144" fmla="+- 0 11642 10369"/>
              <a:gd name="T145" fmla="*/ T144 w 1538"/>
              <a:gd name="T146" fmla="+- 0 11859 11443"/>
              <a:gd name="T147" fmla="*/ 11859 h 687"/>
              <a:gd name="T148" fmla="+- 0 11589 10369"/>
              <a:gd name="T149" fmla="*/ T148 w 1538"/>
              <a:gd name="T150" fmla="+- 0 11938 11443"/>
              <a:gd name="T151" fmla="*/ 11938 h 687"/>
              <a:gd name="T152" fmla="+- 0 11644 10369"/>
              <a:gd name="T153" fmla="*/ T152 w 1538"/>
              <a:gd name="T154" fmla="+- 0 12044 11443"/>
              <a:gd name="T155" fmla="*/ 12044 h 687"/>
              <a:gd name="T156" fmla="+- 0 11806 10369"/>
              <a:gd name="T157" fmla="*/ T156 w 1538"/>
              <a:gd name="T158" fmla="+- 0 12094 11443"/>
              <a:gd name="T159" fmla="*/ 12094 h 687"/>
              <a:gd name="T160" fmla="+- 0 11906 10369"/>
              <a:gd name="T161" fmla="*/ T160 w 1538"/>
              <a:gd name="T162" fmla="+- 0 12099 11443"/>
              <a:gd name="T163" fmla="*/ 12099 h 6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</a:cxnLst>
            <a:rect l="0" t="0" r="r" b="b"/>
            <a:pathLst>
              <a:path w="1538" h="687" extrusionOk="0">
                <a:moveTo>
                  <a:pt x="11" y="305"/>
                </a:moveTo>
                <a:cubicBezTo>
                  <a:pt x="7" y="348"/>
                  <a:pt x="8" y="391"/>
                  <a:pt x="5" y="434"/>
                </a:cubicBezTo>
                <a:cubicBezTo>
                  <a:pt x="3" y="471"/>
                  <a:pt x="2" y="508"/>
                  <a:pt x="3" y="545"/>
                </a:cubicBezTo>
                <a:cubicBezTo>
                  <a:pt x="3" y="565"/>
                  <a:pt x="3" y="572"/>
                  <a:pt x="5" y="585"/>
                </a:cubicBezTo>
                <a:cubicBezTo>
                  <a:pt x="48" y="578"/>
                  <a:pt x="58" y="553"/>
                  <a:pt x="93" y="529"/>
                </a:cubicBezTo>
                <a:cubicBezTo>
                  <a:pt x="138" y="498"/>
                  <a:pt x="169" y="469"/>
                  <a:pt x="198" y="421"/>
                </a:cubicBezTo>
                <a:cubicBezTo>
                  <a:pt x="212" y="395"/>
                  <a:pt x="216" y="388"/>
                  <a:pt x="225" y="371"/>
                </a:cubicBezTo>
                <a:cubicBezTo>
                  <a:pt x="208" y="407"/>
                  <a:pt x="191" y="432"/>
                  <a:pt x="220" y="466"/>
                </a:cubicBezTo>
                <a:cubicBezTo>
                  <a:pt x="251" y="502"/>
                  <a:pt x="300" y="520"/>
                  <a:pt x="344" y="535"/>
                </a:cubicBezTo>
                <a:cubicBezTo>
                  <a:pt x="370" y="544"/>
                  <a:pt x="420" y="554"/>
                  <a:pt x="442" y="529"/>
                </a:cubicBezTo>
                <a:cubicBezTo>
                  <a:pt x="470" y="497"/>
                  <a:pt x="472" y="445"/>
                  <a:pt x="466" y="405"/>
                </a:cubicBezTo>
                <a:cubicBezTo>
                  <a:pt x="460" y="361"/>
                  <a:pt x="441" y="305"/>
                  <a:pt x="400" y="281"/>
                </a:cubicBezTo>
                <a:cubicBezTo>
                  <a:pt x="394" y="279"/>
                  <a:pt x="387" y="277"/>
                  <a:pt x="381" y="275"/>
                </a:cubicBezTo>
              </a:path>
              <a:path w="1538" h="687" extrusionOk="0">
                <a:moveTo>
                  <a:pt x="746" y="326"/>
                </a:moveTo>
                <a:cubicBezTo>
                  <a:pt x="715" y="320"/>
                  <a:pt x="687" y="313"/>
                  <a:pt x="656" y="323"/>
                </a:cubicBezTo>
                <a:cubicBezTo>
                  <a:pt x="612" y="338"/>
                  <a:pt x="589" y="370"/>
                  <a:pt x="566" y="408"/>
                </a:cubicBezTo>
                <a:cubicBezTo>
                  <a:pt x="544" y="445"/>
                  <a:pt x="539" y="478"/>
                  <a:pt x="553" y="519"/>
                </a:cubicBezTo>
                <a:cubicBezTo>
                  <a:pt x="565" y="553"/>
                  <a:pt x="595" y="598"/>
                  <a:pt x="632" y="609"/>
                </a:cubicBezTo>
                <a:cubicBezTo>
                  <a:pt x="674" y="621"/>
                  <a:pt x="717" y="601"/>
                  <a:pt x="744" y="572"/>
                </a:cubicBezTo>
                <a:cubicBezTo>
                  <a:pt x="773" y="541"/>
                  <a:pt x="793" y="514"/>
                  <a:pt x="796" y="471"/>
                </a:cubicBezTo>
                <a:cubicBezTo>
                  <a:pt x="800" y="423"/>
                  <a:pt x="798" y="377"/>
                  <a:pt x="765" y="339"/>
                </a:cubicBezTo>
                <a:cubicBezTo>
                  <a:pt x="742" y="312"/>
                  <a:pt x="706" y="301"/>
                  <a:pt x="672" y="299"/>
                </a:cubicBezTo>
                <a:cubicBezTo>
                  <a:pt x="629" y="296"/>
                  <a:pt x="622" y="308"/>
                  <a:pt x="635" y="344"/>
                </a:cubicBezTo>
              </a:path>
              <a:path w="1538" h="687" extrusionOk="0">
                <a:moveTo>
                  <a:pt x="812" y="347"/>
                </a:moveTo>
                <a:cubicBezTo>
                  <a:pt x="827" y="396"/>
                  <a:pt x="839" y="441"/>
                  <a:pt x="847" y="492"/>
                </a:cubicBezTo>
                <a:cubicBezTo>
                  <a:pt x="856" y="551"/>
                  <a:pt x="858" y="611"/>
                  <a:pt x="865" y="670"/>
                </a:cubicBezTo>
                <a:cubicBezTo>
                  <a:pt x="861" y="622"/>
                  <a:pt x="854" y="576"/>
                  <a:pt x="855" y="527"/>
                </a:cubicBezTo>
                <a:cubicBezTo>
                  <a:pt x="856" y="472"/>
                  <a:pt x="859" y="410"/>
                  <a:pt x="876" y="357"/>
                </a:cubicBezTo>
                <a:cubicBezTo>
                  <a:pt x="885" y="329"/>
                  <a:pt x="915" y="324"/>
                  <a:pt x="942" y="328"/>
                </a:cubicBezTo>
                <a:cubicBezTo>
                  <a:pt x="977" y="333"/>
                  <a:pt x="1014" y="346"/>
                  <a:pt x="1048" y="355"/>
                </a:cubicBezTo>
              </a:path>
              <a:path w="1538" h="687" extrusionOk="0">
                <a:moveTo>
                  <a:pt x="1177" y="0"/>
                </a:moveTo>
                <a:cubicBezTo>
                  <a:pt x="1192" y="52"/>
                  <a:pt x="1199" y="105"/>
                  <a:pt x="1204" y="159"/>
                </a:cubicBezTo>
                <a:cubicBezTo>
                  <a:pt x="1212" y="239"/>
                  <a:pt x="1214" y="320"/>
                  <a:pt x="1222" y="400"/>
                </a:cubicBezTo>
                <a:cubicBezTo>
                  <a:pt x="1229" y="468"/>
                  <a:pt x="1234" y="537"/>
                  <a:pt x="1236" y="606"/>
                </a:cubicBezTo>
                <a:cubicBezTo>
                  <a:pt x="1237" y="633"/>
                  <a:pt x="1236" y="659"/>
                  <a:pt x="1236" y="686"/>
                </a:cubicBezTo>
              </a:path>
              <a:path w="1538" h="687" extrusionOk="0">
                <a:moveTo>
                  <a:pt x="1360" y="357"/>
                </a:moveTo>
                <a:cubicBezTo>
                  <a:pt x="1326" y="374"/>
                  <a:pt x="1301" y="390"/>
                  <a:pt x="1273" y="416"/>
                </a:cubicBezTo>
                <a:cubicBezTo>
                  <a:pt x="1250" y="437"/>
                  <a:pt x="1219" y="462"/>
                  <a:pt x="1220" y="495"/>
                </a:cubicBezTo>
                <a:cubicBezTo>
                  <a:pt x="1221" y="531"/>
                  <a:pt x="1250" y="577"/>
                  <a:pt x="1275" y="601"/>
                </a:cubicBezTo>
                <a:cubicBezTo>
                  <a:pt x="1317" y="642"/>
                  <a:pt x="1382" y="643"/>
                  <a:pt x="1437" y="651"/>
                </a:cubicBezTo>
                <a:cubicBezTo>
                  <a:pt x="1472" y="656"/>
                  <a:pt x="1503" y="658"/>
                  <a:pt x="1537" y="656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58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227888" y="4078288"/>
            <a:ext cx="1025525" cy="569912"/>
          </a:xfrm>
          <a:custGeom>
            <a:avLst/>
            <a:gdLst>
              <a:gd name="T0" fmla="+- 0 20339 20079"/>
              <a:gd name="T1" fmla="*/ T0 w 2846"/>
              <a:gd name="T2" fmla="+- 0 11806 11327"/>
              <a:gd name="T3" fmla="*/ 11806 h 1583"/>
              <a:gd name="T4" fmla="+- 0 20391 20079"/>
              <a:gd name="T5" fmla="*/ T4 w 2846"/>
              <a:gd name="T6" fmla="+- 0 11327 11327"/>
              <a:gd name="T7" fmla="*/ 11327 h 1583"/>
              <a:gd name="T8" fmla="+- 0 20233 20079"/>
              <a:gd name="T9" fmla="*/ T8 w 2846"/>
              <a:gd name="T10" fmla="+- 0 12271 11327"/>
              <a:gd name="T11" fmla="*/ 12271 h 1583"/>
              <a:gd name="T12" fmla="+- 0 20283 20079"/>
              <a:gd name="T13" fmla="*/ T12 w 2846"/>
              <a:gd name="T14" fmla="+- 0 12909 11327"/>
              <a:gd name="T15" fmla="*/ 12909 h 1583"/>
              <a:gd name="T16" fmla="+- 0 20360 20079"/>
              <a:gd name="T17" fmla="*/ T16 w 2846"/>
              <a:gd name="T18" fmla="+- 0 12602 11327"/>
              <a:gd name="T19" fmla="*/ 12602 h 1583"/>
              <a:gd name="T20" fmla="+- 0 20145 20079"/>
              <a:gd name="T21" fmla="*/ T20 w 2846"/>
              <a:gd name="T22" fmla="+- 0 11975 11327"/>
              <a:gd name="T23" fmla="*/ 11975 h 1583"/>
              <a:gd name="T24" fmla="+- 0 20159 20079"/>
              <a:gd name="T25" fmla="*/ T24 w 2846"/>
              <a:gd name="T26" fmla="+- 0 12110 11327"/>
              <a:gd name="T27" fmla="*/ 12110 h 1583"/>
              <a:gd name="T28" fmla="+- 0 20532 20079"/>
              <a:gd name="T29" fmla="*/ T28 w 2846"/>
              <a:gd name="T30" fmla="+- 0 12081 11327"/>
              <a:gd name="T31" fmla="*/ 12081 h 1583"/>
              <a:gd name="T32" fmla="+- 0 20712 20079"/>
              <a:gd name="T33" fmla="*/ T32 w 2846"/>
              <a:gd name="T34" fmla="+- 0 11851 11327"/>
              <a:gd name="T35" fmla="*/ 11851 h 1583"/>
              <a:gd name="T36" fmla="+- 0 20783 20079"/>
              <a:gd name="T37" fmla="*/ T36 w 2846"/>
              <a:gd name="T38" fmla="+- 0 12073 11327"/>
              <a:gd name="T39" fmla="*/ 12073 h 1583"/>
              <a:gd name="T40" fmla="+- 0 20905 20079"/>
              <a:gd name="T41" fmla="*/ T40 w 2846"/>
              <a:gd name="T42" fmla="+- 0 12062 11327"/>
              <a:gd name="T43" fmla="*/ 12062 h 1583"/>
              <a:gd name="T44" fmla="+- 0 21016 20079"/>
              <a:gd name="T45" fmla="*/ T44 w 2846"/>
              <a:gd name="T46" fmla="+- 0 12033 11327"/>
              <a:gd name="T47" fmla="*/ 12033 h 1583"/>
              <a:gd name="T48" fmla="+- 0 21164 20079"/>
              <a:gd name="T49" fmla="*/ T48 w 2846"/>
              <a:gd name="T50" fmla="+- 0 12166 11327"/>
              <a:gd name="T51" fmla="*/ 12166 h 1583"/>
              <a:gd name="T52" fmla="+- 0 21209 20079"/>
              <a:gd name="T53" fmla="*/ T52 w 2846"/>
              <a:gd name="T54" fmla="+- 0 11787 11327"/>
              <a:gd name="T55" fmla="*/ 11787 h 1583"/>
              <a:gd name="T56" fmla="+- 0 21511 20079"/>
              <a:gd name="T57" fmla="*/ T56 w 2846"/>
              <a:gd name="T58" fmla="+- 0 11919 11327"/>
              <a:gd name="T59" fmla="*/ 11919 h 1583"/>
              <a:gd name="T60" fmla="+- 0 21370 20079"/>
              <a:gd name="T61" fmla="*/ T60 w 2846"/>
              <a:gd name="T62" fmla="+- 0 11848 11327"/>
              <a:gd name="T63" fmla="*/ 11848 h 1583"/>
              <a:gd name="T64" fmla="+- 0 21278 20079"/>
              <a:gd name="T65" fmla="*/ T64 w 2846"/>
              <a:gd name="T66" fmla="+- 0 12052 11327"/>
              <a:gd name="T67" fmla="*/ 12052 h 1583"/>
              <a:gd name="T68" fmla="+- 0 21556 20079"/>
              <a:gd name="T69" fmla="*/ T68 w 2846"/>
              <a:gd name="T70" fmla="+- 0 12078 11327"/>
              <a:gd name="T71" fmla="*/ 12078 h 1583"/>
              <a:gd name="T72" fmla="+- 0 21783 20079"/>
              <a:gd name="T73" fmla="*/ T72 w 2846"/>
              <a:gd name="T74" fmla="+- 0 11753 11327"/>
              <a:gd name="T75" fmla="*/ 11753 h 1583"/>
              <a:gd name="T76" fmla="+- 0 21788 20079"/>
              <a:gd name="T77" fmla="*/ T76 w 2846"/>
              <a:gd name="T78" fmla="+- 0 11456 11327"/>
              <a:gd name="T79" fmla="*/ 11456 h 1583"/>
              <a:gd name="T80" fmla="+- 0 21709 20079"/>
              <a:gd name="T81" fmla="*/ T80 w 2846"/>
              <a:gd name="T82" fmla="+- 0 11909 11327"/>
              <a:gd name="T83" fmla="*/ 11909 h 1583"/>
              <a:gd name="T84" fmla="+- 0 21794 20079"/>
              <a:gd name="T85" fmla="*/ T84 w 2846"/>
              <a:gd name="T86" fmla="+- 0 12078 11327"/>
              <a:gd name="T87" fmla="*/ 12078 h 1583"/>
              <a:gd name="T88" fmla="+- 0 21746 20079"/>
              <a:gd name="T89" fmla="*/ T88 w 2846"/>
              <a:gd name="T90" fmla="+- 0 11697 11327"/>
              <a:gd name="T91" fmla="*/ 11697 h 1583"/>
              <a:gd name="T92" fmla="+- 0 21990 20079"/>
              <a:gd name="T93" fmla="*/ T92 w 2846"/>
              <a:gd name="T94" fmla="+- 0 11766 11327"/>
              <a:gd name="T95" fmla="*/ 11766 h 1583"/>
              <a:gd name="T96" fmla="+- 0 21997 20079"/>
              <a:gd name="T97" fmla="*/ T96 w 2846"/>
              <a:gd name="T98" fmla="+- 0 12054 11327"/>
              <a:gd name="T99" fmla="*/ 12054 h 1583"/>
              <a:gd name="T100" fmla="+- 0 22281 20079"/>
              <a:gd name="T101" fmla="*/ T100 w 2846"/>
              <a:gd name="T102" fmla="+- 0 11840 11327"/>
              <a:gd name="T103" fmla="*/ 11840 h 1583"/>
              <a:gd name="T104" fmla="+- 0 22093 20079"/>
              <a:gd name="T105" fmla="*/ T104 w 2846"/>
              <a:gd name="T106" fmla="+- 0 12078 11327"/>
              <a:gd name="T107" fmla="*/ 12078 h 1583"/>
              <a:gd name="T108" fmla="+- 0 22262 20079"/>
              <a:gd name="T109" fmla="*/ T108 w 2846"/>
              <a:gd name="T110" fmla="+- 0 12057 11327"/>
              <a:gd name="T111" fmla="*/ 12057 h 1583"/>
              <a:gd name="T112" fmla="+- 0 22320 20079"/>
              <a:gd name="T113" fmla="*/ T112 w 2846"/>
              <a:gd name="T114" fmla="+- 0 11853 11327"/>
              <a:gd name="T115" fmla="*/ 11853 h 1583"/>
              <a:gd name="T116" fmla="+- 0 22495 20079"/>
              <a:gd name="T117" fmla="*/ T116 w 2846"/>
              <a:gd name="T118" fmla="+- 0 11819 11327"/>
              <a:gd name="T119" fmla="*/ 11819 h 1583"/>
              <a:gd name="T120" fmla="+- 0 22495 20079"/>
              <a:gd name="T121" fmla="*/ T120 w 2846"/>
              <a:gd name="T122" fmla="+- 0 12041 11327"/>
              <a:gd name="T123" fmla="*/ 12041 h 1583"/>
              <a:gd name="T124" fmla="+- 0 22595 20079"/>
              <a:gd name="T125" fmla="*/ T124 w 2846"/>
              <a:gd name="T126" fmla="+- 0 11986 11327"/>
              <a:gd name="T127" fmla="*/ 11986 h 1583"/>
              <a:gd name="T128" fmla="+- 0 22717 20079"/>
              <a:gd name="T129" fmla="*/ T128 w 2846"/>
              <a:gd name="T130" fmla="+- 0 11840 11327"/>
              <a:gd name="T131" fmla="*/ 11840 h 1583"/>
              <a:gd name="T132" fmla="+- 0 22728 20079"/>
              <a:gd name="T133" fmla="*/ T132 w 2846"/>
              <a:gd name="T134" fmla="+- 0 12115 11327"/>
              <a:gd name="T135" fmla="*/ 12115 h 1583"/>
              <a:gd name="T136" fmla="+- 0 22924 20079"/>
              <a:gd name="T137" fmla="*/ T136 w 2846"/>
              <a:gd name="T138" fmla="+- 0 12203 11327"/>
              <a:gd name="T139" fmla="*/ 12203 h 15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</a:cxnLst>
            <a:rect l="0" t="0" r="r" b="b"/>
            <a:pathLst>
              <a:path w="2846" h="1583" extrusionOk="0">
                <a:moveTo>
                  <a:pt x="156" y="659"/>
                </a:moveTo>
                <a:cubicBezTo>
                  <a:pt x="210" y="602"/>
                  <a:pt x="237" y="558"/>
                  <a:pt x="260" y="479"/>
                </a:cubicBezTo>
                <a:cubicBezTo>
                  <a:pt x="281" y="406"/>
                  <a:pt x="300" y="331"/>
                  <a:pt x="310" y="256"/>
                </a:cubicBezTo>
                <a:cubicBezTo>
                  <a:pt x="322" y="171"/>
                  <a:pt x="322" y="85"/>
                  <a:pt x="312" y="0"/>
                </a:cubicBezTo>
                <a:cubicBezTo>
                  <a:pt x="279" y="88"/>
                  <a:pt x="262" y="168"/>
                  <a:pt x="244" y="262"/>
                </a:cubicBezTo>
                <a:cubicBezTo>
                  <a:pt x="201" y="487"/>
                  <a:pt x="171" y="715"/>
                  <a:pt x="154" y="944"/>
                </a:cubicBezTo>
                <a:cubicBezTo>
                  <a:pt x="143" y="1091"/>
                  <a:pt x="129" y="1247"/>
                  <a:pt x="146" y="1394"/>
                </a:cubicBezTo>
                <a:cubicBezTo>
                  <a:pt x="154" y="1464"/>
                  <a:pt x="177" y="1519"/>
                  <a:pt x="204" y="1582"/>
                </a:cubicBezTo>
                <a:cubicBezTo>
                  <a:pt x="242" y="1555"/>
                  <a:pt x="247" y="1564"/>
                  <a:pt x="267" y="1508"/>
                </a:cubicBezTo>
                <a:cubicBezTo>
                  <a:pt x="291" y="1440"/>
                  <a:pt x="285" y="1346"/>
                  <a:pt x="281" y="1275"/>
                </a:cubicBezTo>
                <a:cubicBezTo>
                  <a:pt x="274" y="1127"/>
                  <a:pt x="240" y="992"/>
                  <a:pt x="180" y="857"/>
                </a:cubicBezTo>
                <a:cubicBezTo>
                  <a:pt x="147" y="781"/>
                  <a:pt x="122" y="710"/>
                  <a:pt x="66" y="648"/>
                </a:cubicBezTo>
                <a:cubicBezTo>
                  <a:pt x="46" y="626"/>
                  <a:pt x="23" y="612"/>
                  <a:pt x="3" y="595"/>
                </a:cubicBezTo>
                <a:cubicBezTo>
                  <a:pt x="12" y="669"/>
                  <a:pt x="25" y="726"/>
                  <a:pt x="80" y="783"/>
                </a:cubicBezTo>
                <a:cubicBezTo>
                  <a:pt x="139" y="844"/>
                  <a:pt x="210" y="888"/>
                  <a:pt x="294" y="873"/>
                </a:cubicBezTo>
                <a:cubicBezTo>
                  <a:pt x="357" y="862"/>
                  <a:pt x="414" y="799"/>
                  <a:pt x="453" y="754"/>
                </a:cubicBezTo>
                <a:cubicBezTo>
                  <a:pt x="499" y="702"/>
                  <a:pt x="551" y="658"/>
                  <a:pt x="590" y="600"/>
                </a:cubicBezTo>
                <a:cubicBezTo>
                  <a:pt x="607" y="575"/>
                  <a:pt x="619" y="549"/>
                  <a:pt x="633" y="524"/>
                </a:cubicBezTo>
                <a:cubicBezTo>
                  <a:pt x="652" y="569"/>
                  <a:pt x="671" y="612"/>
                  <a:pt x="686" y="659"/>
                </a:cubicBezTo>
                <a:cubicBezTo>
                  <a:pt x="696" y="689"/>
                  <a:pt x="700" y="715"/>
                  <a:pt x="704" y="746"/>
                </a:cubicBezTo>
                <a:cubicBezTo>
                  <a:pt x="704" y="767"/>
                  <a:pt x="704" y="773"/>
                  <a:pt x="709" y="786"/>
                </a:cubicBezTo>
                <a:cubicBezTo>
                  <a:pt x="751" y="771"/>
                  <a:pt x="789" y="765"/>
                  <a:pt x="826" y="735"/>
                </a:cubicBezTo>
                <a:cubicBezTo>
                  <a:pt x="890" y="683"/>
                  <a:pt x="944" y="615"/>
                  <a:pt x="992" y="548"/>
                </a:cubicBezTo>
                <a:cubicBezTo>
                  <a:pt x="958" y="599"/>
                  <a:pt x="925" y="633"/>
                  <a:pt x="937" y="706"/>
                </a:cubicBezTo>
                <a:cubicBezTo>
                  <a:pt x="945" y="752"/>
                  <a:pt x="966" y="786"/>
                  <a:pt x="1000" y="817"/>
                </a:cubicBezTo>
                <a:cubicBezTo>
                  <a:pt x="1022" y="837"/>
                  <a:pt x="1055" y="854"/>
                  <a:pt x="1085" y="839"/>
                </a:cubicBezTo>
                <a:cubicBezTo>
                  <a:pt x="1093" y="828"/>
                  <a:pt x="1101" y="818"/>
                  <a:pt x="1109" y="807"/>
                </a:cubicBezTo>
              </a:path>
              <a:path w="2846" h="1583" extrusionOk="0">
                <a:moveTo>
                  <a:pt x="1130" y="460"/>
                </a:moveTo>
                <a:cubicBezTo>
                  <a:pt x="1117" y="412"/>
                  <a:pt x="1103" y="366"/>
                  <a:pt x="1096" y="317"/>
                </a:cubicBezTo>
              </a:path>
              <a:path w="2846" h="1583" extrusionOk="0">
                <a:moveTo>
                  <a:pt x="1432" y="592"/>
                </a:moveTo>
                <a:cubicBezTo>
                  <a:pt x="1420" y="562"/>
                  <a:pt x="1409" y="528"/>
                  <a:pt x="1379" y="510"/>
                </a:cubicBezTo>
                <a:cubicBezTo>
                  <a:pt x="1350" y="492"/>
                  <a:pt x="1318" y="504"/>
                  <a:pt x="1291" y="521"/>
                </a:cubicBezTo>
                <a:cubicBezTo>
                  <a:pt x="1265" y="538"/>
                  <a:pt x="1228" y="568"/>
                  <a:pt x="1212" y="595"/>
                </a:cubicBezTo>
                <a:cubicBezTo>
                  <a:pt x="1190" y="632"/>
                  <a:pt x="1185" y="685"/>
                  <a:pt x="1199" y="725"/>
                </a:cubicBezTo>
                <a:cubicBezTo>
                  <a:pt x="1214" y="767"/>
                  <a:pt x="1263" y="794"/>
                  <a:pt x="1305" y="799"/>
                </a:cubicBezTo>
                <a:cubicBezTo>
                  <a:pt x="1367" y="807"/>
                  <a:pt x="1428" y="790"/>
                  <a:pt x="1477" y="751"/>
                </a:cubicBezTo>
                <a:cubicBezTo>
                  <a:pt x="1526" y="712"/>
                  <a:pt x="1579" y="655"/>
                  <a:pt x="1617" y="606"/>
                </a:cubicBezTo>
                <a:cubicBezTo>
                  <a:pt x="1658" y="554"/>
                  <a:pt x="1693" y="492"/>
                  <a:pt x="1704" y="426"/>
                </a:cubicBezTo>
                <a:cubicBezTo>
                  <a:pt x="1715" y="359"/>
                  <a:pt x="1723" y="282"/>
                  <a:pt x="1723" y="214"/>
                </a:cubicBezTo>
                <a:cubicBezTo>
                  <a:pt x="1723" y="185"/>
                  <a:pt x="1716" y="157"/>
                  <a:pt x="1709" y="129"/>
                </a:cubicBezTo>
                <a:cubicBezTo>
                  <a:pt x="1669" y="187"/>
                  <a:pt x="1656" y="239"/>
                  <a:pt x="1646" y="309"/>
                </a:cubicBezTo>
                <a:cubicBezTo>
                  <a:pt x="1633" y="401"/>
                  <a:pt x="1624" y="489"/>
                  <a:pt x="1630" y="582"/>
                </a:cubicBezTo>
                <a:cubicBezTo>
                  <a:pt x="1634" y="644"/>
                  <a:pt x="1644" y="707"/>
                  <a:pt x="1670" y="764"/>
                </a:cubicBezTo>
                <a:cubicBezTo>
                  <a:pt x="1690" y="808"/>
                  <a:pt x="1698" y="776"/>
                  <a:pt x="1715" y="751"/>
                </a:cubicBezTo>
              </a:path>
              <a:path w="2846" h="1583" extrusionOk="0">
                <a:moveTo>
                  <a:pt x="1530" y="376"/>
                </a:moveTo>
                <a:cubicBezTo>
                  <a:pt x="1576" y="371"/>
                  <a:pt x="1621" y="370"/>
                  <a:pt x="1667" y="370"/>
                </a:cubicBezTo>
                <a:cubicBezTo>
                  <a:pt x="1725" y="370"/>
                  <a:pt x="1782" y="375"/>
                  <a:pt x="1839" y="383"/>
                </a:cubicBezTo>
                <a:cubicBezTo>
                  <a:pt x="1878" y="388"/>
                  <a:pt x="1896" y="400"/>
                  <a:pt x="1911" y="439"/>
                </a:cubicBezTo>
                <a:cubicBezTo>
                  <a:pt x="1925" y="475"/>
                  <a:pt x="1926" y="520"/>
                  <a:pt x="1924" y="558"/>
                </a:cubicBezTo>
                <a:cubicBezTo>
                  <a:pt x="1922" y="614"/>
                  <a:pt x="1919" y="671"/>
                  <a:pt x="1918" y="727"/>
                </a:cubicBezTo>
                <a:cubicBezTo>
                  <a:pt x="1918" y="746"/>
                  <a:pt x="1918" y="752"/>
                  <a:pt x="1918" y="764"/>
                </a:cubicBezTo>
              </a:path>
              <a:path w="2846" h="1583" extrusionOk="0">
                <a:moveTo>
                  <a:pt x="2202" y="513"/>
                </a:moveTo>
                <a:cubicBezTo>
                  <a:pt x="2156" y="539"/>
                  <a:pt x="2092" y="567"/>
                  <a:pt x="2056" y="606"/>
                </a:cubicBezTo>
                <a:cubicBezTo>
                  <a:pt x="2024" y="641"/>
                  <a:pt x="1995" y="703"/>
                  <a:pt x="2014" y="751"/>
                </a:cubicBezTo>
                <a:cubicBezTo>
                  <a:pt x="2027" y="784"/>
                  <a:pt x="2079" y="808"/>
                  <a:pt x="2112" y="802"/>
                </a:cubicBezTo>
                <a:cubicBezTo>
                  <a:pt x="2144" y="797"/>
                  <a:pt x="2171" y="758"/>
                  <a:pt x="2183" y="730"/>
                </a:cubicBezTo>
                <a:cubicBezTo>
                  <a:pt x="2198" y="694"/>
                  <a:pt x="2204" y="653"/>
                  <a:pt x="2210" y="616"/>
                </a:cubicBezTo>
                <a:cubicBezTo>
                  <a:pt x="2215" y="584"/>
                  <a:pt x="2216" y="550"/>
                  <a:pt x="2241" y="526"/>
                </a:cubicBezTo>
                <a:cubicBezTo>
                  <a:pt x="2261" y="506"/>
                  <a:pt x="2303" y="481"/>
                  <a:pt x="2331" y="476"/>
                </a:cubicBezTo>
                <a:cubicBezTo>
                  <a:pt x="2361" y="471"/>
                  <a:pt x="2394" y="469"/>
                  <a:pt x="2416" y="492"/>
                </a:cubicBezTo>
                <a:cubicBezTo>
                  <a:pt x="2441" y="518"/>
                  <a:pt x="2446" y="557"/>
                  <a:pt x="2442" y="590"/>
                </a:cubicBezTo>
                <a:cubicBezTo>
                  <a:pt x="2437" y="632"/>
                  <a:pt x="2425" y="673"/>
                  <a:pt x="2416" y="714"/>
                </a:cubicBezTo>
                <a:cubicBezTo>
                  <a:pt x="2412" y="738"/>
                  <a:pt x="2410" y="744"/>
                  <a:pt x="2408" y="759"/>
                </a:cubicBezTo>
                <a:cubicBezTo>
                  <a:pt x="2444" y="726"/>
                  <a:pt x="2482" y="694"/>
                  <a:pt x="2516" y="659"/>
                </a:cubicBezTo>
                <a:cubicBezTo>
                  <a:pt x="2554" y="620"/>
                  <a:pt x="2588" y="577"/>
                  <a:pt x="2622" y="534"/>
                </a:cubicBezTo>
                <a:cubicBezTo>
                  <a:pt x="2627" y="527"/>
                  <a:pt x="2633" y="520"/>
                  <a:pt x="2638" y="513"/>
                </a:cubicBezTo>
                <a:cubicBezTo>
                  <a:pt x="2620" y="554"/>
                  <a:pt x="2604" y="583"/>
                  <a:pt x="2601" y="630"/>
                </a:cubicBezTo>
                <a:cubicBezTo>
                  <a:pt x="2597" y="688"/>
                  <a:pt x="2614" y="741"/>
                  <a:pt x="2649" y="788"/>
                </a:cubicBezTo>
                <a:cubicBezTo>
                  <a:pt x="2675" y="822"/>
                  <a:pt x="2712" y="861"/>
                  <a:pt x="2755" y="870"/>
                </a:cubicBezTo>
                <a:cubicBezTo>
                  <a:pt x="2798" y="873"/>
                  <a:pt x="2815" y="875"/>
                  <a:pt x="2845" y="876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59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65575" y="4498975"/>
            <a:ext cx="6350" cy="7938"/>
          </a:xfrm>
          <a:custGeom>
            <a:avLst/>
            <a:gdLst>
              <a:gd name="T0" fmla="+- 0 11015 11015"/>
              <a:gd name="T1" fmla="*/ T0 w 16"/>
              <a:gd name="T2" fmla="+- 0 12499 12499"/>
              <a:gd name="T3" fmla="*/ 12499 h 22"/>
              <a:gd name="T4" fmla="+- 0 11020 11015"/>
              <a:gd name="T5" fmla="*/ T4 w 16"/>
              <a:gd name="T6" fmla="+- 0 12506 12499"/>
              <a:gd name="T7" fmla="*/ 12506 h 22"/>
              <a:gd name="T8" fmla="+- 0 11025 11015"/>
              <a:gd name="T9" fmla="*/ T8 w 16"/>
              <a:gd name="T10" fmla="+- 0 12513 12499"/>
              <a:gd name="T11" fmla="*/ 12513 h 22"/>
              <a:gd name="T12" fmla="+- 0 11030 11015"/>
              <a:gd name="T13" fmla="*/ T12 w 16"/>
              <a:gd name="T14" fmla="+- 0 12520 12499"/>
              <a:gd name="T15" fmla="*/ 12520 h 2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6" h="22" extrusionOk="0">
                <a:moveTo>
                  <a:pt x="0" y="0"/>
                </a:moveTo>
                <a:cubicBezTo>
                  <a:pt x="5" y="7"/>
                  <a:pt x="10" y="14"/>
                  <a:pt x="15" y="21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60" name="Comment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95363" y="4659313"/>
            <a:ext cx="344487" cy="314325"/>
          </a:xfrm>
          <a:custGeom>
            <a:avLst/>
            <a:gdLst>
              <a:gd name="T0" fmla="+- 0 2807 2765"/>
              <a:gd name="T1" fmla="*/ T0 w 956"/>
              <a:gd name="T2" fmla="+- 0 13364 12941"/>
              <a:gd name="T3" fmla="*/ 13364 h 874"/>
              <a:gd name="T4" fmla="+- 0 2786 2765"/>
              <a:gd name="T5" fmla="*/ T4 w 956"/>
              <a:gd name="T6" fmla="+- 0 13410 12941"/>
              <a:gd name="T7" fmla="*/ 13410 h 874"/>
              <a:gd name="T8" fmla="+- 0 2780 2765"/>
              <a:gd name="T9" fmla="*/ T8 w 956"/>
              <a:gd name="T10" fmla="+- 0 13449 12941"/>
              <a:gd name="T11" fmla="*/ 13449 h 874"/>
              <a:gd name="T12" fmla="+- 0 2773 2765"/>
              <a:gd name="T13" fmla="*/ T12 w 956"/>
              <a:gd name="T14" fmla="+- 0 13499 12941"/>
              <a:gd name="T15" fmla="*/ 13499 h 874"/>
              <a:gd name="T16" fmla="+- 0 2767 2765"/>
              <a:gd name="T17" fmla="*/ T16 w 956"/>
              <a:gd name="T18" fmla="+- 0 13544 12941"/>
              <a:gd name="T19" fmla="*/ 13544 h 874"/>
              <a:gd name="T20" fmla="+- 0 2763 2765"/>
              <a:gd name="T21" fmla="*/ T20 w 956"/>
              <a:gd name="T22" fmla="+- 0 13592 12941"/>
              <a:gd name="T23" fmla="*/ 13592 h 874"/>
              <a:gd name="T24" fmla="+- 0 2765 2765"/>
              <a:gd name="T25" fmla="*/ T24 w 956"/>
              <a:gd name="T26" fmla="+- 0 13637 12941"/>
              <a:gd name="T27" fmla="*/ 13637 h 874"/>
              <a:gd name="T28" fmla="+- 0 2767 2765"/>
              <a:gd name="T29" fmla="*/ T28 w 956"/>
              <a:gd name="T30" fmla="+- 0 13676 12941"/>
              <a:gd name="T31" fmla="*/ 13676 h 874"/>
              <a:gd name="T32" fmla="+- 0 2770 2765"/>
              <a:gd name="T33" fmla="*/ T32 w 956"/>
              <a:gd name="T34" fmla="+- 0 13712 12941"/>
              <a:gd name="T35" fmla="*/ 13712 h 874"/>
              <a:gd name="T36" fmla="+- 0 2778 2765"/>
              <a:gd name="T37" fmla="*/ T36 w 956"/>
              <a:gd name="T38" fmla="+- 0 13750 12941"/>
              <a:gd name="T39" fmla="*/ 13750 h 874"/>
              <a:gd name="T40" fmla="+- 0 2782 2765"/>
              <a:gd name="T41" fmla="*/ T40 w 956"/>
              <a:gd name="T42" fmla="+- 0 13770 12941"/>
              <a:gd name="T43" fmla="*/ 13770 h 874"/>
              <a:gd name="T44" fmla="+- 0 2789 2765"/>
              <a:gd name="T45" fmla="*/ T44 w 956"/>
              <a:gd name="T46" fmla="+- 0 13791 12941"/>
              <a:gd name="T47" fmla="*/ 13791 h 874"/>
              <a:gd name="T48" fmla="+- 0 2794 2765"/>
              <a:gd name="T49" fmla="*/ T48 w 956"/>
              <a:gd name="T50" fmla="+- 0 13811 12941"/>
              <a:gd name="T51" fmla="*/ 13811 h 874"/>
              <a:gd name="T52" fmla="+- 0 2841 2765"/>
              <a:gd name="T53" fmla="*/ T52 w 956"/>
              <a:gd name="T54" fmla="+- 0 13800 12941"/>
              <a:gd name="T55" fmla="*/ 13800 h 874"/>
              <a:gd name="T56" fmla="+- 0 2850 2765"/>
              <a:gd name="T57" fmla="*/ T56 w 956"/>
              <a:gd name="T58" fmla="+- 0 13798 12941"/>
              <a:gd name="T59" fmla="*/ 13798 h 874"/>
              <a:gd name="T60" fmla="+- 0 2884 2765"/>
              <a:gd name="T61" fmla="*/ T60 w 956"/>
              <a:gd name="T62" fmla="+- 0 13753 12941"/>
              <a:gd name="T63" fmla="*/ 13753 h 874"/>
              <a:gd name="T64" fmla="+- 0 2943 2765"/>
              <a:gd name="T65" fmla="*/ T64 w 956"/>
              <a:gd name="T66" fmla="+- 0 13675 12941"/>
              <a:gd name="T67" fmla="*/ 13675 h 874"/>
              <a:gd name="T68" fmla="+- 0 3000 2765"/>
              <a:gd name="T69" fmla="*/ T68 w 956"/>
              <a:gd name="T70" fmla="+- 0 13594 12941"/>
              <a:gd name="T71" fmla="*/ 13594 h 874"/>
              <a:gd name="T72" fmla="+- 0 3067 2765"/>
              <a:gd name="T73" fmla="*/ T72 w 956"/>
              <a:gd name="T74" fmla="+- 0 13523 12941"/>
              <a:gd name="T75" fmla="*/ 13523 h 874"/>
              <a:gd name="T76" fmla="+- 0 3164 2765"/>
              <a:gd name="T77" fmla="*/ T76 w 956"/>
              <a:gd name="T78" fmla="+- 0 13420 12941"/>
              <a:gd name="T79" fmla="*/ 13420 h 874"/>
              <a:gd name="T80" fmla="+- 0 3267 2765"/>
              <a:gd name="T81" fmla="*/ T80 w 956"/>
              <a:gd name="T82" fmla="+- 0 13322 12941"/>
              <a:gd name="T83" fmla="*/ 13322 h 874"/>
              <a:gd name="T84" fmla="+- 0 3371 2765"/>
              <a:gd name="T85" fmla="*/ T84 w 956"/>
              <a:gd name="T86" fmla="+- 0 13227 12941"/>
              <a:gd name="T87" fmla="*/ 13227 h 874"/>
              <a:gd name="T88" fmla="+- 0 3465 2765"/>
              <a:gd name="T89" fmla="*/ T88 w 956"/>
              <a:gd name="T90" fmla="+- 0 13141 12941"/>
              <a:gd name="T91" fmla="*/ 13141 h 874"/>
              <a:gd name="T92" fmla="+- 0 3564 2765"/>
              <a:gd name="T93" fmla="*/ T92 w 956"/>
              <a:gd name="T94" fmla="+- 0 13059 12941"/>
              <a:gd name="T95" fmla="*/ 13059 h 874"/>
              <a:gd name="T96" fmla="+- 0 3667 2765"/>
              <a:gd name="T97" fmla="*/ T96 w 956"/>
              <a:gd name="T98" fmla="+- 0 12983 12941"/>
              <a:gd name="T99" fmla="*/ 12983 h 874"/>
              <a:gd name="T100" fmla="+- 0 3695 2765"/>
              <a:gd name="T101" fmla="*/ T100 w 956"/>
              <a:gd name="T102" fmla="+- 0 12963 12941"/>
              <a:gd name="T103" fmla="*/ 12963 h 874"/>
              <a:gd name="T104" fmla="+- 0 3704 2765"/>
              <a:gd name="T105" fmla="*/ T104 w 956"/>
              <a:gd name="T106" fmla="+- 0 12957 12941"/>
              <a:gd name="T107" fmla="*/ 12957 h 874"/>
              <a:gd name="T108" fmla="+- 0 3720 2765"/>
              <a:gd name="T109" fmla="*/ T108 w 956"/>
              <a:gd name="T110" fmla="+- 0 12941 12941"/>
              <a:gd name="T111" fmla="*/ 12941 h 87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956" h="874" extrusionOk="0">
                <a:moveTo>
                  <a:pt x="42" y="423"/>
                </a:moveTo>
                <a:cubicBezTo>
                  <a:pt x="21" y="469"/>
                  <a:pt x="15" y="508"/>
                  <a:pt x="8" y="558"/>
                </a:cubicBezTo>
                <a:cubicBezTo>
                  <a:pt x="2" y="603"/>
                  <a:pt x="-2" y="651"/>
                  <a:pt x="0" y="696"/>
                </a:cubicBezTo>
                <a:cubicBezTo>
                  <a:pt x="2" y="735"/>
                  <a:pt x="5" y="771"/>
                  <a:pt x="13" y="809"/>
                </a:cubicBezTo>
                <a:cubicBezTo>
                  <a:pt x="17" y="829"/>
                  <a:pt x="24" y="850"/>
                  <a:pt x="29" y="870"/>
                </a:cubicBezTo>
                <a:cubicBezTo>
                  <a:pt x="76" y="859"/>
                  <a:pt x="85" y="857"/>
                  <a:pt x="119" y="812"/>
                </a:cubicBezTo>
                <a:cubicBezTo>
                  <a:pt x="178" y="734"/>
                  <a:pt x="235" y="653"/>
                  <a:pt x="302" y="582"/>
                </a:cubicBezTo>
                <a:cubicBezTo>
                  <a:pt x="399" y="479"/>
                  <a:pt x="502" y="381"/>
                  <a:pt x="606" y="286"/>
                </a:cubicBezTo>
                <a:cubicBezTo>
                  <a:pt x="700" y="200"/>
                  <a:pt x="799" y="118"/>
                  <a:pt x="902" y="42"/>
                </a:cubicBezTo>
                <a:cubicBezTo>
                  <a:pt x="930" y="22"/>
                  <a:pt x="939" y="16"/>
                  <a:pt x="955" y="0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61" name="Comment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77975" y="4530725"/>
            <a:ext cx="561975" cy="341313"/>
          </a:xfrm>
          <a:custGeom>
            <a:avLst/>
            <a:gdLst>
              <a:gd name="T0" fmla="+- 0 4628 4382"/>
              <a:gd name="T1" fmla="*/ T0 w 1562"/>
              <a:gd name="T2" fmla="+- 0 13256 12584"/>
              <a:gd name="T3" fmla="*/ 13256 h 948"/>
              <a:gd name="T4" fmla="+- 0 4609 4382"/>
              <a:gd name="T5" fmla="*/ T4 w 1562"/>
              <a:gd name="T6" fmla="+- 0 13176 12584"/>
              <a:gd name="T7" fmla="*/ 13176 h 948"/>
              <a:gd name="T8" fmla="+- 0 4543 4382"/>
              <a:gd name="T9" fmla="*/ T8 w 1562"/>
              <a:gd name="T10" fmla="+- 0 13142 12584"/>
              <a:gd name="T11" fmla="*/ 13142 h 948"/>
              <a:gd name="T12" fmla="+- 0 4448 4382"/>
              <a:gd name="T13" fmla="*/ T12 w 1562"/>
              <a:gd name="T14" fmla="+- 0 13227 12584"/>
              <a:gd name="T15" fmla="*/ 13227 h 948"/>
              <a:gd name="T16" fmla="+- 0 4387 4382"/>
              <a:gd name="T17" fmla="*/ T16 w 1562"/>
              <a:gd name="T18" fmla="+- 0 13396 12584"/>
              <a:gd name="T19" fmla="*/ 13396 h 948"/>
              <a:gd name="T20" fmla="+- 0 4421 4382"/>
              <a:gd name="T21" fmla="*/ T20 w 1562"/>
              <a:gd name="T22" fmla="+- 0 13523 12584"/>
              <a:gd name="T23" fmla="*/ 13523 h 948"/>
              <a:gd name="T24" fmla="+- 0 4519 4382"/>
              <a:gd name="T25" fmla="*/ T24 w 1562"/>
              <a:gd name="T26" fmla="+- 0 13470 12584"/>
              <a:gd name="T27" fmla="*/ 13470 h 948"/>
              <a:gd name="T28" fmla="+- 0 4580 4382"/>
              <a:gd name="T29" fmla="*/ T28 w 1562"/>
              <a:gd name="T30" fmla="+- 0 13293 12584"/>
              <a:gd name="T31" fmla="*/ 13293 h 948"/>
              <a:gd name="T32" fmla="+- 0 4617 4382"/>
              <a:gd name="T33" fmla="*/ T32 w 1562"/>
              <a:gd name="T34" fmla="+- 0 13023 12584"/>
              <a:gd name="T35" fmla="*/ 13023 h 948"/>
              <a:gd name="T36" fmla="+- 0 4636 4382"/>
              <a:gd name="T37" fmla="*/ T36 w 1562"/>
              <a:gd name="T38" fmla="+- 0 12824 12584"/>
              <a:gd name="T39" fmla="*/ 12824 h 948"/>
              <a:gd name="T40" fmla="+- 0 4633 4382"/>
              <a:gd name="T41" fmla="*/ T40 w 1562"/>
              <a:gd name="T42" fmla="+- 0 12777 12584"/>
              <a:gd name="T43" fmla="*/ 12777 h 948"/>
              <a:gd name="T44" fmla="+- 0 4622 4382"/>
              <a:gd name="T45" fmla="*/ T44 w 1562"/>
              <a:gd name="T46" fmla="+- 0 12970 12584"/>
              <a:gd name="T47" fmla="*/ 12970 h 948"/>
              <a:gd name="T48" fmla="+- 0 4651 4382"/>
              <a:gd name="T49" fmla="*/ T48 w 1562"/>
              <a:gd name="T50" fmla="+- 0 13192 12584"/>
              <a:gd name="T51" fmla="*/ 13192 h 948"/>
              <a:gd name="T52" fmla="+- 0 4707 4382"/>
              <a:gd name="T53" fmla="*/ T52 w 1562"/>
              <a:gd name="T54" fmla="+- 0 13327 12584"/>
              <a:gd name="T55" fmla="*/ 13327 h 948"/>
              <a:gd name="T56" fmla="+- 0 4763 4382"/>
              <a:gd name="T57" fmla="*/ T56 w 1562"/>
              <a:gd name="T58" fmla="+- 0 13364 12584"/>
              <a:gd name="T59" fmla="*/ 13364 h 948"/>
              <a:gd name="T60" fmla="+- 0 5003 4382"/>
              <a:gd name="T61" fmla="*/ T60 w 1562"/>
              <a:gd name="T62" fmla="+- 0 13084 12584"/>
              <a:gd name="T63" fmla="*/ 13084 h 948"/>
              <a:gd name="T64" fmla="+- 0 4958 4382"/>
              <a:gd name="T65" fmla="*/ T64 w 1562"/>
              <a:gd name="T66" fmla="+- 0 13184 12584"/>
              <a:gd name="T67" fmla="*/ 13184 h 948"/>
              <a:gd name="T68" fmla="+- 0 4932 4382"/>
              <a:gd name="T69" fmla="*/ T68 w 1562"/>
              <a:gd name="T70" fmla="+- 0 13316 12584"/>
              <a:gd name="T71" fmla="*/ 13316 h 948"/>
              <a:gd name="T72" fmla="+- 0 4948 4382"/>
              <a:gd name="T73" fmla="*/ T72 w 1562"/>
              <a:gd name="T74" fmla="+- 0 13406 12584"/>
              <a:gd name="T75" fmla="*/ 13406 h 948"/>
              <a:gd name="T76" fmla="+- 0 5022 4382"/>
              <a:gd name="T77" fmla="*/ T76 w 1562"/>
              <a:gd name="T78" fmla="+- 0 13388 12584"/>
              <a:gd name="T79" fmla="*/ 13388 h 948"/>
              <a:gd name="T80" fmla="+- 0 5069 4382"/>
              <a:gd name="T81" fmla="*/ T80 w 1562"/>
              <a:gd name="T82" fmla="+- 0 13269 12584"/>
              <a:gd name="T83" fmla="*/ 13269 h 948"/>
              <a:gd name="T84" fmla="+- 0 5048 4382"/>
              <a:gd name="T85" fmla="*/ T84 w 1562"/>
              <a:gd name="T86" fmla="+- 0 13163 12584"/>
              <a:gd name="T87" fmla="*/ 13163 h 948"/>
              <a:gd name="T88" fmla="+- 0 5003 4382"/>
              <a:gd name="T89" fmla="*/ T88 w 1562"/>
              <a:gd name="T90" fmla="+- 0 13166 12584"/>
              <a:gd name="T91" fmla="*/ 13166 h 948"/>
              <a:gd name="T92" fmla="+- 0 5308 4382"/>
              <a:gd name="T93" fmla="*/ T92 w 1562"/>
              <a:gd name="T94" fmla="+- 0 13139 12584"/>
              <a:gd name="T95" fmla="*/ 13139 h 948"/>
              <a:gd name="T96" fmla="+- 0 5271 4382"/>
              <a:gd name="T97" fmla="*/ T96 w 1562"/>
              <a:gd name="T98" fmla="+- 0 13227 12584"/>
              <a:gd name="T99" fmla="*/ 13227 h 948"/>
              <a:gd name="T100" fmla="+- 0 5271 4382"/>
              <a:gd name="T101" fmla="*/ T100 w 1562"/>
              <a:gd name="T102" fmla="+- 0 13327 12584"/>
              <a:gd name="T103" fmla="*/ 13327 h 948"/>
              <a:gd name="T104" fmla="+- 0 5276 4382"/>
              <a:gd name="T105" fmla="*/ T104 w 1562"/>
              <a:gd name="T106" fmla="+- 0 13348 12584"/>
              <a:gd name="T107" fmla="*/ 13348 h 948"/>
              <a:gd name="T108" fmla="+- 0 5355 4382"/>
              <a:gd name="T109" fmla="*/ T108 w 1562"/>
              <a:gd name="T110" fmla="+- 0 13213 12584"/>
              <a:gd name="T111" fmla="*/ 13213 h 948"/>
              <a:gd name="T112" fmla="+- 0 5403 4382"/>
              <a:gd name="T113" fmla="*/ T112 w 1562"/>
              <a:gd name="T114" fmla="+- 0 13105 12584"/>
              <a:gd name="T115" fmla="*/ 13105 h 948"/>
              <a:gd name="T116" fmla="+- 0 5419 4382"/>
              <a:gd name="T117" fmla="*/ T116 w 1562"/>
              <a:gd name="T118" fmla="+- 0 13250 12584"/>
              <a:gd name="T119" fmla="*/ 13250 h 948"/>
              <a:gd name="T120" fmla="+- 0 5469 4382"/>
              <a:gd name="T121" fmla="*/ T120 w 1562"/>
              <a:gd name="T122" fmla="+- 0 13322 12584"/>
              <a:gd name="T123" fmla="*/ 13322 h 948"/>
              <a:gd name="T124" fmla="+- 0 5514 4382"/>
              <a:gd name="T125" fmla="*/ T124 w 1562"/>
              <a:gd name="T126" fmla="+- 0 13327 12584"/>
              <a:gd name="T127" fmla="*/ 13327 h 948"/>
              <a:gd name="T128" fmla="+- 0 5805 4382"/>
              <a:gd name="T129" fmla="*/ T128 w 1562"/>
              <a:gd name="T130" fmla="+- 0 12734 12584"/>
              <a:gd name="T131" fmla="*/ 12734 h 948"/>
              <a:gd name="T132" fmla="+- 0 5786 4382"/>
              <a:gd name="T133" fmla="*/ T132 w 1562"/>
              <a:gd name="T134" fmla="+- 0 12835 12584"/>
              <a:gd name="T135" fmla="*/ 12835 h 948"/>
              <a:gd name="T136" fmla="+- 0 5771 4382"/>
              <a:gd name="T137" fmla="*/ T136 w 1562"/>
              <a:gd name="T138" fmla="+- 0 13023 12584"/>
              <a:gd name="T139" fmla="*/ 13023 h 948"/>
              <a:gd name="T140" fmla="+- 0 5784 4382"/>
              <a:gd name="T141" fmla="*/ T140 w 1562"/>
              <a:gd name="T142" fmla="+- 0 13200 12584"/>
              <a:gd name="T143" fmla="*/ 13200 h 948"/>
              <a:gd name="T144" fmla="+- 0 5816 4382"/>
              <a:gd name="T145" fmla="*/ T144 w 1562"/>
              <a:gd name="T146" fmla="+- 0 13327 12584"/>
              <a:gd name="T147" fmla="*/ 13327 h 948"/>
              <a:gd name="T148" fmla="+- 0 5916 4382"/>
              <a:gd name="T149" fmla="*/ T148 w 1562"/>
              <a:gd name="T150" fmla="+- 0 13351 12584"/>
              <a:gd name="T151" fmla="*/ 13351 h 948"/>
              <a:gd name="T152" fmla="+- 0 5943 4382"/>
              <a:gd name="T153" fmla="*/ T152 w 1562"/>
              <a:gd name="T154" fmla="+- 0 13340 12584"/>
              <a:gd name="T155" fmla="*/ 13340 h 948"/>
              <a:gd name="T156" fmla="+- 0 5633 4382"/>
              <a:gd name="T157" fmla="*/ T156 w 1562"/>
              <a:gd name="T158" fmla="+- 0 13036 12584"/>
              <a:gd name="T159" fmla="*/ 13036 h 948"/>
              <a:gd name="T160" fmla="+- 0 5763 4382"/>
              <a:gd name="T161" fmla="*/ T160 w 1562"/>
              <a:gd name="T162" fmla="+- 0 13028 12584"/>
              <a:gd name="T163" fmla="*/ 13028 h 948"/>
              <a:gd name="T164" fmla="+- 0 5887 4382"/>
              <a:gd name="T165" fmla="*/ T164 w 1562"/>
              <a:gd name="T166" fmla="+- 0 13033 12584"/>
              <a:gd name="T167" fmla="*/ 13033 h 948"/>
              <a:gd name="T168" fmla="+- 0 5919 4382"/>
              <a:gd name="T169" fmla="*/ T168 w 1562"/>
              <a:gd name="T170" fmla="+- 0 13039 12584"/>
              <a:gd name="T171" fmla="*/ 13039 h 948"/>
              <a:gd name="T172" fmla="+- 0 5427 4382"/>
              <a:gd name="T173" fmla="*/ T172 w 1562"/>
              <a:gd name="T174" fmla="+- 0 12584 12584"/>
              <a:gd name="T175" fmla="*/ 12584 h 948"/>
              <a:gd name="T176" fmla="+- 0 5429 4382"/>
              <a:gd name="T177" fmla="*/ T176 w 1562"/>
              <a:gd name="T178" fmla="+- 0 12687 12584"/>
              <a:gd name="T179" fmla="*/ 12687 h 948"/>
              <a:gd name="T180" fmla="+- 0 5435 4382"/>
              <a:gd name="T181" fmla="*/ T180 w 1562"/>
              <a:gd name="T182" fmla="+- 0 12798 12584"/>
              <a:gd name="T183" fmla="*/ 12798 h 948"/>
              <a:gd name="T184" fmla="+- 0 5440 4382"/>
              <a:gd name="T185" fmla="*/ T184 w 1562"/>
              <a:gd name="T186" fmla="+- 0 12840 12584"/>
              <a:gd name="T187" fmla="*/ 12840 h 94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1562" h="948" extrusionOk="0">
                <a:moveTo>
                  <a:pt x="246" y="672"/>
                </a:moveTo>
                <a:cubicBezTo>
                  <a:pt x="240" y="645"/>
                  <a:pt x="236" y="618"/>
                  <a:pt x="227" y="592"/>
                </a:cubicBezTo>
                <a:cubicBezTo>
                  <a:pt x="217" y="563"/>
                  <a:pt x="191" y="551"/>
                  <a:pt x="161" y="558"/>
                </a:cubicBezTo>
                <a:cubicBezTo>
                  <a:pt x="118" y="568"/>
                  <a:pt x="89" y="609"/>
                  <a:pt x="66" y="643"/>
                </a:cubicBezTo>
                <a:cubicBezTo>
                  <a:pt x="25" y="702"/>
                  <a:pt x="16" y="742"/>
                  <a:pt x="5" y="812"/>
                </a:cubicBezTo>
                <a:cubicBezTo>
                  <a:pt x="-2" y="856"/>
                  <a:pt x="-3" y="910"/>
                  <a:pt x="39" y="939"/>
                </a:cubicBezTo>
                <a:cubicBezTo>
                  <a:pt x="83" y="969"/>
                  <a:pt x="116" y="917"/>
                  <a:pt x="137" y="886"/>
                </a:cubicBezTo>
                <a:cubicBezTo>
                  <a:pt x="174" y="831"/>
                  <a:pt x="186" y="773"/>
                  <a:pt x="198" y="709"/>
                </a:cubicBezTo>
                <a:cubicBezTo>
                  <a:pt x="215" y="619"/>
                  <a:pt x="222" y="529"/>
                  <a:pt x="235" y="439"/>
                </a:cubicBezTo>
                <a:cubicBezTo>
                  <a:pt x="244" y="374"/>
                  <a:pt x="256" y="306"/>
                  <a:pt x="254" y="240"/>
                </a:cubicBezTo>
                <a:cubicBezTo>
                  <a:pt x="251" y="216"/>
                  <a:pt x="250" y="209"/>
                  <a:pt x="251" y="193"/>
                </a:cubicBezTo>
                <a:cubicBezTo>
                  <a:pt x="235" y="258"/>
                  <a:pt x="237" y="319"/>
                  <a:pt x="240" y="386"/>
                </a:cubicBezTo>
                <a:cubicBezTo>
                  <a:pt x="244" y="461"/>
                  <a:pt x="250" y="535"/>
                  <a:pt x="269" y="608"/>
                </a:cubicBezTo>
                <a:cubicBezTo>
                  <a:pt x="280" y="650"/>
                  <a:pt x="295" y="709"/>
                  <a:pt x="325" y="743"/>
                </a:cubicBezTo>
                <a:cubicBezTo>
                  <a:pt x="341" y="761"/>
                  <a:pt x="363" y="768"/>
                  <a:pt x="381" y="780"/>
                </a:cubicBezTo>
              </a:path>
              <a:path w="1562" h="948" extrusionOk="0">
                <a:moveTo>
                  <a:pt x="621" y="500"/>
                </a:moveTo>
                <a:cubicBezTo>
                  <a:pt x="602" y="532"/>
                  <a:pt x="586" y="564"/>
                  <a:pt x="576" y="600"/>
                </a:cubicBezTo>
                <a:cubicBezTo>
                  <a:pt x="565" y="642"/>
                  <a:pt x="553" y="689"/>
                  <a:pt x="550" y="732"/>
                </a:cubicBezTo>
                <a:cubicBezTo>
                  <a:pt x="548" y="757"/>
                  <a:pt x="549" y="802"/>
                  <a:pt x="566" y="822"/>
                </a:cubicBezTo>
                <a:cubicBezTo>
                  <a:pt x="587" y="847"/>
                  <a:pt x="624" y="822"/>
                  <a:pt x="640" y="804"/>
                </a:cubicBezTo>
                <a:cubicBezTo>
                  <a:pt x="669" y="772"/>
                  <a:pt x="685" y="727"/>
                  <a:pt x="687" y="685"/>
                </a:cubicBezTo>
                <a:cubicBezTo>
                  <a:pt x="689" y="652"/>
                  <a:pt x="689" y="606"/>
                  <a:pt x="666" y="579"/>
                </a:cubicBezTo>
                <a:cubicBezTo>
                  <a:pt x="643" y="552"/>
                  <a:pt x="635" y="564"/>
                  <a:pt x="621" y="582"/>
                </a:cubicBezTo>
              </a:path>
              <a:path w="1562" h="948" extrusionOk="0">
                <a:moveTo>
                  <a:pt x="926" y="555"/>
                </a:moveTo>
                <a:cubicBezTo>
                  <a:pt x="906" y="585"/>
                  <a:pt x="897" y="608"/>
                  <a:pt x="889" y="643"/>
                </a:cubicBezTo>
                <a:cubicBezTo>
                  <a:pt x="881" y="677"/>
                  <a:pt x="882" y="709"/>
                  <a:pt x="889" y="743"/>
                </a:cubicBezTo>
                <a:cubicBezTo>
                  <a:pt x="891" y="750"/>
                  <a:pt x="892" y="757"/>
                  <a:pt x="894" y="764"/>
                </a:cubicBezTo>
                <a:cubicBezTo>
                  <a:pt x="926" y="721"/>
                  <a:pt x="950" y="677"/>
                  <a:pt x="973" y="629"/>
                </a:cubicBezTo>
                <a:cubicBezTo>
                  <a:pt x="990" y="593"/>
                  <a:pt x="1005" y="557"/>
                  <a:pt x="1021" y="521"/>
                </a:cubicBezTo>
                <a:cubicBezTo>
                  <a:pt x="1025" y="569"/>
                  <a:pt x="1028" y="618"/>
                  <a:pt x="1037" y="666"/>
                </a:cubicBezTo>
                <a:cubicBezTo>
                  <a:pt x="1044" y="701"/>
                  <a:pt x="1052" y="724"/>
                  <a:pt x="1087" y="738"/>
                </a:cubicBezTo>
                <a:cubicBezTo>
                  <a:pt x="1109" y="743"/>
                  <a:pt x="1117" y="745"/>
                  <a:pt x="1132" y="743"/>
                </a:cubicBezTo>
              </a:path>
              <a:path w="1562" h="948" extrusionOk="0">
                <a:moveTo>
                  <a:pt x="1423" y="150"/>
                </a:moveTo>
                <a:cubicBezTo>
                  <a:pt x="1416" y="184"/>
                  <a:pt x="1411" y="217"/>
                  <a:pt x="1404" y="251"/>
                </a:cubicBezTo>
                <a:cubicBezTo>
                  <a:pt x="1390" y="313"/>
                  <a:pt x="1389" y="376"/>
                  <a:pt x="1389" y="439"/>
                </a:cubicBezTo>
                <a:cubicBezTo>
                  <a:pt x="1389" y="500"/>
                  <a:pt x="1394" y="556"/>
                  <a:pt x="1402" y="616"/>
                </a:cubicBezTo>
                <a:cubicBezTo>
                  <a:pt x="1406" y="650"/>
                  <a:pt x="1408" y="716"/>
                  <a:pt x="1434" y="743"/>
                </a:cubicBezTo>
                <a:cubicBezTo>
                  <a:pt x="1458" y="768"/>
                  <a:pt x="1503" y="775"/>
                  <a:pt x="1534" y="767"/>
                </a:cubicBezTo>
                <a:cubicBezTo>
                  <a:pt x="1543" y="763"/>
                  <a:pt x="1552" y="760"/>
                  <a:pt x="1561" y="756"/>
                </a:cubicBezTo>
              </a:path>
              <a:path w="1562" h="948" extrusionOk="0">
                <a:moveTo>
                  <a:pt x="1251" y="452"/>
                </a:moveTo>
                <a:cubicBezTo>
                  <a:pt x="1294" y="449"/>
                  <a:pt x="1338" y="446"/>
                  <a:pt x="1381" y="444"/>
                </a:cubicBezTo>
                <a:cubicBezTo>
                  <a:pt x="1421" y="442"/>
                  <a:pt x="1465" y="444"/>
                  <a:pt x="1505" y="449"/>
                </a:cubicBezTo>
                <a:cubicBezTo>
                  <a:pt x="1516" y="451"/>
                  <a:pt x="1526" y="453"/>
                  <a:pt x="1537" y="455"/>
                </a:cubicBezTo>
              </a:path>
              <a:path w="1562" h="948" extrusionOk="0">
                <a:moveTo>
                  <a:pt x="1045" y="0"/>
                </a:moveTo>
                <a:cubicBezTo>
                  <a:pt x="1045" y="34"/>
                  <a:pt x="1047" y="69"/>
                  <a:pt x="1047" y="103"/>
                </a:cubicBezTo>
                <a:cubicBezTo>
                  <a:pt x="1047" y="141"/>
                  <a:pt x="1049" y="177"/>
                  <a:pt x="1053" y="214"/>
                </a:cubicBezTo>
                <a:cubicBezTo>
                  <a:pt x="1055" y="235"/>
                  <a:pt x="1056" y="242"/>
                  <a:pt x="1058" y="256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62" name="Comment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19338" y="4443413"/>
            <a:ext cx="2814637" cy="496887"/>
          </a:xfrm>
          <a:custGeom>
            <a:avLst/>
            <a:gdLst>
              <a:gd name="T0" fmla="+- 0 6490 6443"/>
              <a:gd name="T1" fmla="*/ T0 w 7819"/>
              <a:gd name="T2" fmla="+- 0 13081 12343"/>
              <a:gd name="T3" fmla="*/ 13081 h 1379"/>
              <a:gd name="T4" fmla="+- 0 6633 6443"/>
              <a:gd name="T5" fmla="*/ T4 w 7819"/>
              <a:gd name="T6" fmla="+- 0 13182 12343"/>
              <a:gd name="T7" fmla="*/ 13182 h 1379"/>
              <a:gd name="T8" fmla="+- 0 6712 6443"/>
              <a:gd name="T9" fmla="*/ T8 w 7819"/>
              <a:gd name="T10" fmla="+- 0 13229 12343"/>
              <a:gd name="T11" fmla="*/ 13229 h 1379"/>
              <a:gd name="T12" fmla="+- 0 7043 6443"/>
              <a:gd name="T13" fmla="*/ T12 w 7819"/>
              <a:gd name="T14" fmla="+- 0 12856 12343"/>
              <a:gd name="T15" fmla="*/ 12856 h 1379"/>
              <a:gd name="T16" fmla="+- 0 6988 6443"/>
              <a:gd name="T17" fmla="*/ T16 w 7819"/>
              <a:gd name="T18" fmla="+- 0 13303 12343"/>
              <a:gd name="T19" fmla="*/ 13303 h 1379"/>
              <a:gd name="T20" fmla="+- 0 7022 6443"/>
              <a:gd name="T21" fmla="*/ T20 w 7819"/>
              <a:gd name="T22" fmla="+- 0 13229 12343"/>
              <a:gd name="T23" fmla="*/ 13229 h 1379"/>
              <a:gd name="T24" fmla="+- 0 7252 6443"/>
              <a:gd name="T25" fmla="*/ T24 w 7819"/>
              <a:gd name="T26" fmla="+- 0 13189 12343"/>
              <a:gd name="T27" fmla="*/ 13189 h 1379"/>
              <a:gd name="T28" fmla="+- 0 7443 6443"/>
              <a:gd name="T29" fmla="*/ T28 w 7819"/>
              <a:gd name="T30" fmla="+- 0 12742 12343"/>
              <a:gd name="T31" fmla="*/ 12742 h 1379"/>
              <a:gd name="T32" fmla="+- 0 7435 6443"/>
              <a:gd name="T33" fmla="*/ T32 w 7819"/>
              <a:gd name="T34" fmla="+- 0 13518 12343"/>
              <a:gd name="T35" fmla="*/ 13518 h 1379"/>
              <a:gd name="T36" fmla="+- 0 7469 6443"/>
              <a:gd name="T37" fmla="*/ T36 w 7819"/>
              <a:gd name="T38" fmla="+- 0 13248 12343"/>
              <a:gd name="T39" fmla="*/ 13248 h 1379"/>
              <a:gd name="T40" fmla="+- 0 7734 6443"/>
              <a:gd name="T41" fmla="*/ T40 w 7819"/>
              <a:gd name="T42" fmla="+- 0 13100 12343"/>
              <a:gd name="T43" fmla="*/ 13100 h 1379"/>
              <a:gd name="T44" fmla="+- 0 7607 6443"/>
              <a:gd name="T45" fmla="*/ T44 w 7819"/>
              <a:gd name="T46" fmla="+- 0 13150 12343"/>
              <a:gd name="T47" fmla="*/ 13150 h 1379"/>
              <a:gd name="T48" fmla="+- 0 7893 6443"/>
              <a:gd name="T49" fmla="*/ T48 w 7819"/>
              <a:gd name="T50" fmla="+- 0 13240 12343"/>
              <a:gd name="T51" fmla="*/ 13240 h 1379"/>
              <a:gd name="T52" fmla="+- 0 7948 6443"/>
              <a:gd name="T53" fmla="*/ T52 w 7819"/>
              <a:gd name="T54" fmla="+- 0 13057 12343"/>
              <a:gd name="T55" fmla="*/ 13057 h 1379"/>
              <a:gd name="T56" fmla="+- 0 8099 6443"/>
              <a:gd name="T57" fmla="*/ T56 w 7819"/>
              <a:gd name="T58" fmla="+- 0 13242 12343"/>
              <a:gd name="T59" fmla="*/ 13242 h 1379"/>
              <a:gd name="T60" fmla="+- 0 8340 6443"/>
              <a:gd name="T61" fmla="*/ T60 w 7819"/>
              <a:gd name="T62" fmla="+- 0 12756 12343"/>
              <a:gd name="T63" fmla="*/ 12756 h 1379"/>
              <a:gd name="T64" fmla="+- 0 8305 6443"/>
              <a:gd name="T65" fmla="*/ T64 w 7819"/>
              <a:gd name="T66" fmla="+- 0 13044 12343"/>
              <a:gd name="T67" fmla="*/ 13044 h 1379"/>
              <a:gd name="T68" fmla="+- 0 8165 6443"/>
              <a:gd name="T69" fmla="*/ T68 w 7819"/>
              <a:gd name="T70" fmla="+- 0 12893 12343"/>
              <a:gd name="T71" fmla="*/ 12893 h 1379"/>
              <a:gd name="T72" fmla="+- 0 8469 6443"/>
              <a:gd name="T73" fmla="*/ T72 w 7819"/>
              <a:gd name="T74" fmla="+- 0 12893 12343"/>
              <a:gd name="T75" fmla="*/ 12893 h 1379"/>
              <a:gd name="T76" fmla="+- 0 9081 6443"/>
              <a:gd name="T77" fmla="*/ T76 w 7819"/>
              <a:gd name="T78" fmla="+- 0 13227 12343"/>
              <a:gd name="T79" fmla="*/ 13227 h 1379"/>
              <a:gd name="T80" fmla="+- 0 8993 6443"/>
              <a:gd name="T81" fmla="*/ T80 w 7819"/>
              <a:gd name="T82" fmla="+- 0 13502 12343"/>
              <a:gd name="T83" fmla="*/ 13502 h 1379"/>
              <a:gd name="T84" fmla="+- 0 9094 6443"/>
              <a:gd name="T85" fmla="*/ T84 w 7819"/>
              <a:gd name="T86" fmla="+- 0 12853 12343"/>
              <a:gd name="T87" fmla="*/ 12853 h 1379"/>
              <a:gd name="T88" fmla="+- 0 9104 6443"/>
              <a:gd name="T89" fmla="*/ T88 w 7819"/>
              <a:gd name="T90" fmla="+- 0 13110 12343"/>
              <a:gd name="T91" fmla="*/ 13110 h 1379"/>
              <a:gd name="T92" fmla="+- 0 9342 6443"/>
              <a:gd name="T93" fmla="*/ T92 w 7819"/>
              <a:gd name="T94" fmla="+- 0 12880 12343"/>
              <a:gd name="T95" fmla="*/ 12880 h 1379"/>
              <a:gd name="T96" fmla="+- 0 9432 6443"/>
              <a:gd name="T97" fmla="*/ T96 w 7819"/>
              <a:gd name="T98" fmla="+- 0 13105 12343"/>
              <a:gd name="T99" fmla="*/ 13105 h 1379"/>
              <a:gd name="T100" fmla="+- 0 9409 6443"/>
              <a:gd name="T101" fmla="*/ T100 w 7819"/>
              <a:gd name="T102" fmla="+- 0 12840 12343"/>
              <a:gd name="T103" fmla="*/ 12840 h 1379"/>
              <a:gd name="T104" fmla="+- 0 9615 6443"/>
              <a:gd name="T105" fmla="*/ T104 w 7819"/>
              <a:gd name="T106" fmla="+- 0 12726 12343"/>
              <a:gd name="T107" fmla="*/ 12726 h 1379"/>
              <a:gd name="T108" fmla="+- 0 9633 6443"/>
              <a:gd name="T109" fmla="*/ T108 w 7819"/>
              <a:gd name="T110" fmla="+- 0 13110 12343"/>
              <a:gd name="T111" fmla="*/ 13110 h 1379"/>
              <a:gd name="T112" fmla="+- 0 9768 6443"/>
              <a:gd name="T113" fmla="*/ T112 w 7819"/>
              <a:gd name="T114" fmla="+- 0 12861 12343"/>
              <a:gd name="T115" fmla="*/ 12861 h 1379"/>
              <a:gd name="T116" fmla="+- 0 10025 6443"/>
              <a:gd name="T117" fmla="*/ T116 w 7819"/>
              <a:gd name="T118" fmla="+- 0 12891 12343"/>
              <a:gd name="T119" fmla="*/ 12891 h 1379"/>
              <a:gd name="T120" fmla="+- 0 9898 6443"/>
              <a:gd name="T121" fmla="*/ T120 w 7819"/>
              <a:gd name="T122" fmla="+- 0 12928 12343"/>
              <a:gd name="T123" fmla="*/ 12928 h 1379"/>
              <a:gd name="T124" fmla="+- 0 10216 6443"/>
              <a:gd name="T125" fmla="*/ T124 w 7819"/>
              <a:gd name="T126" fmla="+- 0 12938 12343"/>
              <a:gd name="T127" fmla="*/ 12938 h 1379"/>
              <a:gd name="T128" fmla="+- 0 10327 6443"/>
              <a:gd name="T129" fmla="*/ T128 w 7819"/>
              <a:gd name="T130" fmla="+- 0 13041 12343"/>
              <a:gd name="T131" fmla="*/ 13041 h 1379"/>
              <a:gd name="T132" fmla="+- 0 10440 6443"/>
              <a:gd name="T133" fmla="*/ T132 w 7819"/>
              <a:gd name="T134" fmla="+- 0 12946 12343"/>
              <a:gd name="T135" fmla="*/ 12946 h 1379"/>
              <a:gd name="T136" fmla="+- 0 10716 6443"/>
              <a:gd name="T137" fmla="*/ T136 w 7819"/>
              <a:gd name="T138" fmla="+- 0 12480 12343"/>
              <a:gd name="T139" fmla="*/ 12480 h 1379"/>
              <a:gd name="T140" fmla="+- 0 10687 6443"/>
              <a:gd name="T141" fmla="*/ T140 w 7819"/>
              <a:gd name="T142" fmla="+- 0 12917 12343"/>
              <a:gd name="T143" fmla="*/ 12917 h 1379"/>
              <a:gd name="T144" fmla="+- 0 10438 6443"/>
              <a:gd name="T145" fmla="*/ T144 w 7819"/>
              <a:gd name="T146" fmla="+- 0 12745 12343"/>
              <a:gd name="T147" fmla="*/ 12745 h 1379"/>
              <a:gd name="T148" fmla="+- 0 10851 6443"/>
              <a:gd name="T149" fmla="*/ T148 w 7819"/>
              <a:gd name="T150" fmla="+- 0 12719 12343"/>
              <a:gd name="T151" fmla="*/ 12719 h 1379"/>
              <a:gd name="T152" fmla="+- 0 10991 6443"/>
              <a:gd name="T153" fmla="*/ T152 w 7819"/>
              <a:gd name="T154" fmla="+- 0 12861 12343"/>
              <a:gd name="T155" fmla="*/ 12861 h 1379"/>
              <a:gd name="T156" fmla="+- 0 11295 6443"/>
              <a:gd name="T157" fmla="*/ T156 w 7819"/>
              <a:gd name="T158" fmla="+- 0 12756 12343"/>
              <a:gd name="T159" fmla="*/ 12756 h 1379"/>
              <a:gd name="T160" fmla="+- 0 11192 6443"/>
              <a:gd name="T161" fmla="*/ T160 w 7819"/>
              <a:gd name="T162" fmla="+- 0 12949 12343"/>
              <a:gd name="T163" fmla="*/ 12949 h 1379"/>
              <a:gd name="T164" fmla="+- 0 11345 6443"/>
              <a:gd name="T165" fmla="*/ T164 w 7819"/>
              <a:gd name="T166" fmla="+- 0 12822 12343"/>
              <a:gd name="T167" fmla="*/ 12822 h 1379"/>
              <a:gd name="T168" fmla="+- 0 11594 6443"/>
              <a:gd name="T169" fmla="*/ T168 w 7819"/>
              <a:gd name="T170" fmla="+- 0 12896 12343"/>
              <a:gd name="T171" fmla="*/ 12896 h 1379"/>
              <a:gd name="T172" fmla="+- 0 11652 6443"/>
              <a:gd name="T173" fmla="*/ T172 w 7819"/>
              <a:gd name="T174" fmla="+- 0 12343 12343"/>
              <a:gd name="T175" fmla="*/ 12343 h 1379"/>
              <a:gd name="T176" fmla="+- 0 11665 6443"/>
              <a:gd name="T177" fmla="*/ T176 w 7819"/>
              <a:gd name="T178" fmla="+- 0 12848 12343"/>
              <a:gd name="T179" fmla="*/ 12848 h 1379"/>
              <a:gd name="T180" fmla="+- 0 12192 6443"/>
              <a:gd name="T181" fmla="*/ T180 w 7819"/>
              <a:gd name="T182" fmla="+- 0 12814 12343"/>
              <a:gd name="T183" fmla="*/ 12814 h 1379"/>
              <a:gd name="T184" fmla="+- 0 12213 6443"/>
              <a:gd name="T185" fmla="*/ T184 w 7819"/>
              <a:gd name="T186" fmla="+- 0 12504 12343"/>
              <a:gd name="T187" fmla="*/ 12504 h 1379"/>
              <a:gd name="T188" fmla="+- 0 12316 6443"/>
              <a:gd name="T189" fmla="*/ T188 w 7819"/>
              <a:gd name="T190" fmla="+- 0 12838 12343"/>
              <a:gd name="T191" fmla="*/ 12838 h 1379"/>
              <a:gd name="T192" fmla="+- 0 12629 6443"/>
              <a:gd name="T193" fmla="*/ T192 w 7819"/>
              <a:gd name="T194" fmla="+- 0 12605 12343"/>
              <a:gd name="T195" fmla="*/ 12605 h 1379"/>
              <a:gd name="T196" fmla="+- 0 12779 6443"/>
              <a:gd name="T197" fmla="*/ T196 w 7819"/>
              <a:gd name="T198" fmla="+- 0 12565 12343"/>
              <a:gd name="T199" fmla="*/ 12565 h 1379"/>
              <a:gd name="T200" fmla="+- 0 12973 6443"/>
              <a:gd name="T201" fmla="*/ T200 w 7819"/>
              <a:gd name="T202" fmla="+- 0 12761 12343"/>
              <a:gd name="T203" fmla="*/ 12761 h 1379"/>
              <a:gd name="T204" fmla="+- 0 13073 6443"/>
              <a:gd name="T205" fmla="*/ T204 w 7819"/>
              <a:gd name="T206" fmla="+- 0 12512 12343"/>
              <a:gd name="T207" fmla="*/ 12512 h 1379"/>
              <a:gd name="T208" fmla="+- 0 13049 6443"/>
              <a:gd name="T209" fmla="*/ T208 w 7819"/>
              <a:gd name="T210" fmla="+- 0 12748 12343"/>
              <a:gd name="T211" fmla="*/ 12748 h 1379"/>
              <a:gd name="T212" fmla="+- 0 13467 6443"/>
              <a:gd name="T213" fmla="*/ T212 w 7819"/>
              <a:gd name="T214" fmla="+- 0 12721 12343"/>
              <a:gd name="T215" fmla="*/ 12721 h 1379"/>
              <a:gd name="T216" fmla="+- 0 13748 6443"/>
              <a:gd name="T217" fmla="*/ T216 w 7819"/>
              <a:gd name="T218" fmla="+- 0 12605 12343"/>
              <a:gd name="T219" fmla="*/ 12605 h 1379"/>
              <a:gd name="T220" fmla="+- 0 13631 6443"/>
              <a:gd name="T221" fmla="*/ T220 w 7819"/>
              <a:gd name="T222" fmla="+- 0 12700 12343"/>
              <a:gd name="T223" fmla="*/ 12700 h 1379"/>
              <a:gd name="T224" fmla="+- 0 13735 6443"/>
              <a:gd name="T225" fmla="*/ T224 w 7819"/>
              <a:gd name="T226" fmla="+- 0 13213 12343"/>
              <a:gd name="T227" fmla="*/ 13213 h 1379"/>
              <a:gd name="T228" fmla="+- 0 13933 6443"/>
              <a:gd name="T229" fmla="*/ T228 w 7819"/>
              <a:gd name="T230" fmla="+- 0 12599 12343"/>
              <a:gd name="T231" fmla="*/ 12599 h 1379"/>
              <a:gd name="T232" fmla="+- 0 14065 6443"/>
              <a:gd name="T233" fmla="*/ T232 w 7819"/>
              <a:gd name="T234" fmla="+- 0 12745 12343"/>
              <a:gd name="T235" fmla="*/ 12745 h 1379"/>
              <a:gd name="T236" fmla="+- 0 13954 6443"/>
              <a:gd name="T237" fmla="*/ T236 w 7819"/>
              <a:gd name="T238" fmla="+- 0 13105 12343"/>
              <a:gd name="T239" fmla="*/ 13105 h 13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</a:cxnLst>
            <a:rect l="0" t="0" r="r" b="b"/>
            <a:pathLst>
              <a:path w="7819" h="1379" extrusionOk="0">
                <a:moveTo>
                  <a:pt x="211" y="701"/>
                </a:moveTo>
                <a:cubicBezTo>
                  <a:pt x="188" y="679"/>
                  <a:pt x="165" y="658"/>
                  <a:pt x="129" y="669"/>
                </a:cubicBezTo>
                <a:cubicBezTo>
                  <a:pt x="95" y="679"/>
                  <a:pt x="67" y="710"/>
                  <a:pt x="47" y="738"/>
                </a:cubicBezTo>
                <a:cubicBezTo>
                  <a:pt x="15" y="784"/>
                  <a:pt x="-10" y="846"/>
                  <a:pt x="5" y="902"/>
                </a:cubicBezTo>
                <a:cubicBezTo>
                  <a:pt x="15" y="940"/>
                  <a:pt x="64" y="937"/>
                  <a:pt x="95" y="929"/>
                </a:cubicBezTo>
                <a:cubicBezTo>
                  <a:pt x="141" y="916"/>
                  <a:pt x="173" y="881"/>
                  <a:pt x="190" y="839"/>
                </a:cubicBezTo>
                <a:cubicBezTo>
                  <a:pt x="199" y="817"/>
                  <a:pt x="202" y="795"/>
                  <a:pt x="206" y="772"/>
                </a:cubicBezTo>
                <a:cubicBezTo>
                  <a:pt x="203" y="802"/>
                  <a:pt x="196" y="841"/>
                  <a:pt x="222" y="865"/>
                </a:cubicBezTo>
                <a:cubicBezTo>
                  <a:pt x="245" y="878"/>
                  <a:pt x="252" y="882"/>
                  <a:pt x="269" y="886"/>
                </a:cubicBezTo>
              </a:path>
              <a:path w="7819" h="1379" extrusionOk="0">
                <a:moveTo>
                  <a:pt x="449" y="884"/>
                </a:moveTo>
                <a:cubicBezTo>
                  <a:pt x="504" y="885"/>
                  <a:pt x="550" y="879"/>
                  <a:pt x="582" y="823"/>
                </a:cubicBezTo>
                <a:cubicBezTo>
                  <a:pt x="630" y="737"/>
                  <a:pt x="610" y="606"/>
                  <a:pt x="600" y="513"/>
                </a:cubicBezTo>
                <a:cubicBezTo>
                  <a:pt x="597" y="482"/>
                  <a:pt x="589" y="456"/>
                  <a:pt x="582" y="426"/>
                </a:cubicBezTo>
                <a:cubicBezTo>
                  <a:pt x="558" y="486"/>
                  <a:pt x="542" y="532"/>
                  <a:pt x="539" y="600"/>
                </a:cubicBezTo>
                <a:cubicBezTo>
                  <a:pt x="533" y="720"/>
                  <a:pt x="537" y="841"/>
                  <a:pt x="545" y="960"/>
                </a:cubicBezTo>
                <a:cubicBezTo>
                  <a:pt x="554" y="1094"/>
                  <a:pt x="578" y="1224"/>
                  <a:pt x="611" y="1354"/>
                </a:cubicBezTo>
                <a:cubicBezTo>
                  <a:pt x="613" y="1362"/>
                  <a:pt x="614" y="1370"/>
                  <a:pt x="616" y="1378"/>
                </a:cubicBezTo>
                <a:cubicBezTo>
                  <a:pt x="625" y="1219"/>
                  <a:pt x="623" y="1040"/>
                  <a:pt x="579" y="886"/>
                </a:cubicBezTo>
                <a:cubicBezTo>
                  <a:pt x="569" y="856"/>
                  <a:pt x="567" y="849"/>
                  <a:pt x="561" y="831"/>
                </a:cubicBezTo>
                <a:cubicBezTo>
                  <a:pt x="590" y="863"/>
                  <a:pt x="592" y="887"/>
                  <a:pt x="643" y="894"/>
                </a:cubicBezTo>
                <a:cubicBezTo>
                  <a:pt x="693" y="901"/>
                  <a:pt x="766" y="868"/>
                  <a:pt x="809" y="846"/>
                </a:cubicBezTo>
                <a:cubicBezTo>
                  <a:pt x="873" y="814"/>
                  <a:pt x="915" y="778"/>
                  <a:pt x="944" y="712"/>
                </a:cubicBezTo>
                <a:cubicBezTo>
                  <a:pt x="976" y="640"/>
                  <a:pt x="988" y="572"/>
                  <a:pt x="997" y="495"/>
                </a:cubicBezTo>
                <a:cubicBezTo>
                  <a:pt x="1001" y="461"/>
                  <a:pt x="1000" y="432"/>
                  <a:pt x="1000" y="399"/>
                </a:cubicBezTo>
                <a:cubicBezTo>
                  <a:pt x="952" y="454"/>
                  <a:pt x="923" y="497"/>
                  <a:pt x="912" y="574"/>
                </a:cubicBezTo>
                <a:cubicBezTo>
                  <a:pt x="899" y="669"/>
                  <a:pt x="904" y="766"/>
                  <a:pt x="918" y="860"/>
                </a:cubicBezTo>
                <a:cubicBezTo>
                  <a:pt x="934" y="966"/>
                  <a:pt x="962" y="1073"/>
                  <a:pt x="992" y="1175"/>
                </a:cubicBezTo>
                <a:cubicBezTo>
                  <a:pt x="1004" y="1216"/>
                  <a:pt x="1017" y="1257"/>
                  <a:pt x="1029" y="1299"/>
                </a:cubicBezTo>
                <a:cubicBezTo>
                  <a:pt x="1043" y="1242"/>
                  <a:pt x="1057" y="1191"/>
                  <a:pt x="1053" y="1130"/>
                </a:cubicBezTo>
                <a:cubicBezTo>
                  <a:pt x="1048" y="1054"/>
                  <a:pt x="1041" y="980"/>
                  <a:pt x="1026" y="905"/>
                </a:cubicBezTo>
                <a:cubicBezTo>
                  <a:pt x="1017" y="859"/>
                  <a:pt x="1002" y="815"/>
                  <a:pt x="987" y="770"/>
                </a:cubicBezTo>
                <a:cubicBezTo>
                  <a:pt x="1009" y="802"/>
                  <a:pt x="1011" y="822"/>
                  <a:pt x="1047" y="841"/>
                </a:cubicBezTo>
                <a:cubicBezTo>
                  <a:pt x="1109" y="874"/>
                  <a:pt x="1256" y="813"/>
                  <a:pt x="1291" y="757"/>
                </a:cubicBezTo>
                <a:cubicBezTo>
                  <a:pt x="1310" y="726"/>
                  <a:pt x="1299" y="712"/>
                  <a:pt x="1304" y="680"/>
                </a:cubicBezTo>
                <a:cubicBezTo>
                  <a:pt x="1265" y="657"/>
                  <a:pt x="1262" y="651"/>
                  <a:pt x="1211" y="664"/>
                </a:cubicBezTo>
                <a:cubicBezTo>
                  <a:pt x="1145" y="681"/>
                  <a:pt x="1132" y="761"/>
                  <a:pt x="1164" y="807"/>
                </a:cubicBezTo>
                <a:cubicBezTo>
                  <a:pt x="1187" y="840"/>
                  <a:pt x="1227" y="860"/>
                  <a:pt x="1264" y="873"/>
                </a:cubicBezTo>
                <a:cubicBezTo>
                  <a:pt x="1314" y="891"/>
                  <a:pt x="1373" y="903"/>
                  <a:pt x="1426" y="902"/>
                </a:cubicBezTo>
                <a:cubicBezTo>
                  <a:pt x="1434" y="900"/>
                  <a:pt x="1442" y="899"/>
                  <a:pt x="1450" y="897"/>
                </a:cubicBezTo>
              </a:path>
              <a:path w="7819" h="1379" extrusionOk="0">
                <a:moveTo>
                  <a:pt x="1622" y="719"/>
                </a:moveTo>
                <a:cubicBezTo>
                  <a:pt x="1612" y="695"/>
                  <a:pt x="1604" y="657"/>
                  <a:pt x="1571" y="656"/>
                </a:cubicBezTo>
                <a:cubicBezTo>
                  <a:pt x="1542" y="655"/>
                  <a:pt x="1515" y="691"/>
                  <a:pt x="1505" y="714"/>
                </a:cubicBezTo>
                <a:cubicBezTo>
                  <a:pt x="1491" y="746"/>
                  <a:pt x="1484" y="791"/>
                  <a:pt x="1487" y="825"/>
                </a:cubicBezTo>
                <a:cubicBezTo>
                  <a:pt x="1490" y="858"/>
                  <a:pt x="1500" y="894"/>
                  <a:pt x="1532" y="910"/>
                </a:cubicBezTo>
                <a:cubicBezTo>
                  <a:pt x="1573" y="930"/>
                  <a:pt x="1617" y="914"/>
                  <a:pt x="1656" y="899"/>
                </a:cubicBezTo>
                <a:cubicBezTo>
                  <a:pt x="1707" y="879"/>
                  <a:pt x="1763" y="855"/>
                  <a:pt x="1801" y="815"/>
                </a:cubicBezTo>
                <a:cubicBezTo>
                  <a:pt x="1845" y="768"/>
                  <a:pt x="1862" y="693"/>
                  <a:pt x="1878" y="632"/>
                </a:cubicBezTo>
                <a:cubicBezTo>
                  <a:pt x="1896" y="561"/>
                  <a:pt x="1900" y="485"/>
                  <a:pt x="1897" y="413"/>
                </a:cubicBezTo>
                <a:cubicBezTo>
                  <a:pt x="1897" y="405"/>
                  <a:pt x="1897" y="397"/>
                  <a:pt x="1897" y="389"/>
                </a:cubicBezTo>
                <a:cubicBezTo>
                  <a:pt x="1873" y="429"/>
                  <a:pt x="1856" y="468"/>
                  <a:pt x="1852" y="516"/>
                </a:cubicBezTo>
                <a:cubicBezTo>
                  <a:pt x="1847" y="577"/>
                  <a:pt x="1853" y="641"/>
                  <a:pt x="1862" y="701"/>
                </a:cubicBezTo>
                <a:cubicBezTo>
                  <a:pt x="1869" y="748"/>
                  <a:pt x="1881" y="792"/>
                  <a:pt x="1899" y="836"/>
                </a:cubicBezTo>
                <a:cubicBezTo>
                  <a:pt x="1902" y="842"/>
                  <a:pt x="1904" y="848"/>
                  <a:pt x="1907" y="854"/>
                </a:cubicBezTo>
              </a:path>
              <a:path w="7819" h="1379" extrusionOk="0">
                <a:moveTo>
                  <a:pt x="1722" y="550"/>
                </a:moveTo>
                <a:cubicBezTo>
                  <a:pt x="1759" y="555"/>
                  <a:pt x="1783" y="553"/>
                  <a:pt x="1820" y="548"/>
                </a:cubicBezTo>
                <a:cubicBezTo>
                  <a:pt x="1849" y="544"/>
                  <a:pt x="1878" y="543"/>
                  <a:pt x="1907" y="540"/>
                </a:cubicBezTo>
                <a:cubicBezTo>
                  <a:pt x="1944" y="536"/>
                  <a:pt x="1988" y="547"/>
                  <a:pt x="2026" y="550"/>
                </a:cubicBezTo>
                <a:cubicBezTo>
                  <a:pt x="2032" y="551"/>
                  <a:pt x="2039" y="552"/>
                  <a:pt x="2045" y="553"/>
                </a:cubicBezTo>
              </a:path>
              <a:path w="7819" h="1379" extrusionOk="0">
                <a:moveTo>
                  <a:pt x="2643" y="685"/>
                </a:moveTo>
                <a:cubicBezTo>
                  <a:pt x="2631" y="752"/>
                  <a:pt x="2637" y="816"/>
                  <a:pt x="2638" y="884"/>
                </a:cubicBezTo>
                <a:cubicBezTo>
                  <a:pt x="2639" y="968"/>
                  <a:pt x="2640" y="1051"/>
                  <a:pt x="2640" y="1135"/>
                </a:cubicBezTo>
                <a:cubicBezTo>
                  <a:pt x="2640" y="1181"/>
                  <a:pt x="2643" y="1226"/>
                  <a:pt x="2643" y="1272"/>
                </a:cubicBezTo>
                <a:cubicBezTo>
                  <a:pt x="2593" y="1258"/>
                  <a:pt x="2571" y="1208"/>
                  <a:pt x="2550" y="1159"/>
                </a:cubicBezTo>
                <a:cubicBezTo>
                  <a:pt x="2515" y="1079"/>
                  <a:pt x="2499" y="991"/>
                  <a:pt x="2492" y="905"/>
                </a:cubicBezTo>
                <a:cubicBezTo>
                  <a:pt x="2485" y="815"/>
                  <a:pt x="2485" y="714"/>
                  <a:pt x="2526" y="632"/>
                </a:cubicBezTo>
                <a:cubicBezTo>
                  <a:pt x="2553" y="579"/>
                  <a:pt x="2595" y="531"/>
                  <a:pt x="2651" y="510"/>
                </a:cubicBezTo>
                <a:cubicBezTo>
                  <a:pt x="2675" y="501"/>
                  <a:pt x="2719" y="506"/>
                  <a:pt x="2738" y="524"/>
                </a:cubicBezTo>
                <a:cubicBezTo>
                  <a:pt x="2770" y="554"/>
                  <a:pt x="2769" y="617"/>
                  <a:pt x="2757" y="656"/>
                </a:cubicBezTo>
                <a:cubicBezTo>
                  <a:pt x="2740" y="710"/>
                  <a:pt x="2712" y="746"/>
                  <a:pt x="2661" y="767"/>
                </a:cubicBezTo>
                <a:cubicBezTo>
                  <a:pt x="2644" y="774"/>
                  <a:pt x="2586" y="803"/>
                  <a:pt x="2593" y="759"/>
                </a:cubicBezTo>
                <a:cubicBezTo>
                  <a:pt x="2596" y="753"/>
                  <a:pt x="2600" y="747"/>
                  <a:pt x="2603" y="741"/>
                </a:cubicBezTo>
              </a:path>
              <a:path w="7819" h="1379" extrusionOk="0">
                <a:moveTo>
                  <a:pt x="2899" y="537"/>
                </a:moveTo>
                <a:cubicBezTo>
                  <a:pt x="2880" y="575"/>
                  <a:pt x="2862" y="614"/>
                  <a:pt x="2852" y="656"/>
                </a:cubicBezTo>
                <a:cubicBezTo>
                  <a:pt x="2845" y="688"/>
                  <a:pt x="2843" y="729"/>
                  <a:pt x="2870" y="754"/>
                </a:cubicBezTo>
                <a:cubicBezTo>
                  <a:pt x="2899" y="781"/>
                  <a:pt x="2955" y="774"/>
                  <a:pt x="2989" y="762"/>
                </a:cubicBezTo>
                <a:cubicBezTo>
                  <a:pt x="3024" y="749"/>
                  <a:pt x="3055" y="716"/>
                  <a:pt x="3069" y="682"/>
                </a:cubicBezTo>
                <a:cubicBezTo>
                  <a:pt x="3084" y="644"/>
                  <a:pt x="3086" y="612"/>
                  <a:pt x="3066" y="577"/>
                </a:cubicBezTo>
                <a:cubicBezTo>
                  <a:pt x="3041" y="534"/>
                  <a:pt x="3010" y="516"/>
                  <a:pt x="2966" y="497"/>
                </a:cubicBezTo>
                <a:cubicBezTo>
                  <a:pt x="2938" y="485"/>
                  <a:pt x="2914" y="484"/>
                  <a:pt x="2884" y="484"/>
                </a:cubicBezTo>
              </a:path>
              <a:path w="7819" h="1379" extrusionOk="0">
                <a:moveTo>
                  <a:pt x="3185" y="254"/>
                </a:moveTo>
                <a:cubicBezTo>
                  <a:pt x="3174" y="297"/>
                  <a:pt x="3172" y="338"/>
                  <a:pt x="3172" y="383"/>
                </a:cubicBezTo>
                <a:cubicBezTo>
                  <a:pt x="3172" y="441"/>
                  <a:pt x="3176" y="500"/>
                  <a:pt x="3180" y="558"/>
                </a:cubicBezTo>
                <a:cubicBezTo>
                  <a:pt x="3184" y="612"/>
                  <a:pt x="3187" y="666"/>
                  <a:pt x="3190" y="719"/>
                </a:cubicBezTo>
                <a:cubicBezTo>
                  <a:pt x="3190" y="744"/>
                  <a:pt x="3190" y="751"/>
                  <a:pt x="3190" y="767"/>
                </a:cubicBezTo>
              </a:path>
              <a:path w="7819" h="1379" extrusionOk="0">
                <a:moveTo>
                  <a:pt x="3098" y="479"/>
                </a:moveTo>
                <a:cubicBezTo>
                  <a:pt x="3131" y="494"/>
                  <a:pt x="3162" y="501"/>
                  <a:pt x="3198" y="505"/>
                </a:cubicBezTo>
                <a:cubicBezTo>
                  <a:pt x="3240" y="510"/>
                  <a:pt x="3283" y="511"/>
                  <a:pt x="3325" y="518"/>
                </a:cubicBezTo>
                <a:cubicBezTo>
                  <a:pt x="3333" y="520"/>
                  <a:pt x="3341" y="522"/>
                  <a:pt x="3349" y="524"/>
                </a:cubicBezTo>
              </a:path>
              <a:path w="7819" h="1379" extrusionOk="0">
                <a:moveTo>
                  <a:pt x="3500" y="669"/>
                </a:moveTo>
                <a:cubicBezTo>
                  <a:pt x="3526" y="631"/>
                  <a:pt x="3563" y="589"/>
                  <a:pt x="3582" y="548"/>
                </a:cubicBezTo>
                <a:cubicBezTo>
                  <a:pt x="3593" y="525"/>
                  <a:pt x="3592" y="508"/>
                  <a:pt x="3590" y="484"/>
                </a:cubicBezTo>
                <a:cubicBezTo>
                  <a:pt x="3558" y="472"/>
                  <a:pt x="3533" y="474"/>
                  <a:pt x="3503" y="497"/>
                </a:cubicBezTo>
                <a:cubicBezTo>
                  <a:pt x="3473" y="520"/>
                  <a:pt x="3455" y="546"/>
                  <a:pt x="3455" y="585"/>
                </a:cubicBezTo>
                <a:cubicBezTo>
                  <a:pt x="3455" y="626"/>
                  <a:pt x="3471" y="663"/>
                  <a:pt x="3503" y="688"/>
                </a:cubicBezTo>
                <a:cubicBezTo>
                  <a:pt x="3541" y="718"/>
                  <a:pt x="3580" y="703"/>
                  <a:pt x="3622" y="690"/>
                </a:cubicBezTo>
                <a:cubicBezTo>
                  <a:pt x="3683" y="671"/>
                  <a:pt x="3720" y="628"/>
                  <a:pt x="3773" y="595"/>
                </a:cubicBezTo>
                <a:cubicBezTo>
                  <a:pt x="3814" y="569"/>
                  <a:pt x="3844" y="545"/>
                  <a:pt x="3876" y="508"/>
                </a:cubicBezTo>
                <a:cubicBezTo>
                  <a:pt x="3871" y="548"/>
                  <a:pt x="3869" y="584"/>
                  <a:pt x="3873" y="624"/>
                </a:cubicBezTo>
                <a:cubicBezTo>
                  <a:pt x="3875" y="649"/>
                  <a:pt x="3880" y="673"/>
                  <a:pt x="3884" y="698"/>
                </a:cubicBezTo>
                <a:cubicBezTo>
                  <a:pt x="3914" y="658"/>
                  <a:pt x="3929" y="616"/>
                  <a:pt x="3945" y="569"/>
                </a:cubicBezTo>
                <a:cubicBezTo>
                  <a:pt x="3953" y="545"/>
                  <a:pt x="3961" y="521"/>
                  <a:pt x="3968" y="497"/>
                </a:cubicBezTo>
                <a:cubicBezTo>
                  <a:pt x="3969" y="535"/>
                  <a:pt x="3971" y="573"/>
                  <a:pt x="3997" y="603"/>
                </a:cubicBezTo>
                <a:cubicBezTo>
                  <a:pt x="4020" y="630"/>
                  <a:pt x="4055" y="640"/>
                  <a:pt x="4090" y="643"/>
                </a:cubicBezTo>
                <a:cubicBezTo>
                  <a:pt x="4125" y="646"/>
                  <a:pt x="4151" y="631"/>
                  <a:pt x="4180" y="614"/>
                </a:cubicBezTo>
              </a:path>
              <a:path w="7819" h="1379" extrusionOk="0">
                <a:moveTo>
                  <a:pt x="4273" y="137"/>
                </a:moveTo>
                <a:cubicBezTo>
                  <a:pt x="4253" y="169"/>
                  <a:pt x="4245" y="200"/>
                  <a:pt x="4238" y="238"/>
                </a:cubicBezTo>
                <a:cubicBezTo>
                  <a:pt x="4228" y="292"/>
                  <a:pt x="4218" y="352"/>
                  <a:pt x="4217" y="407"/>
                </a:cubicBezTo>
                <a:cubicBezTo>
                  <a:pt x="4216" y="464"/>
                  <a:pt x="4224" y="520"/>
                  <a:pt x="4244" y="574"/>
                </a:cubicBezTo>
                <a:cubicBezTo>
                  <a:pt x="4261" y="620"/>
                  <a:pt x="4282" y="664"/>
                  <a:pt x="4315" y="701"/>
                </a:cubicBezTo>
                <a:cubicBezTo>
                  <a:pt x="4345" y="736"/>
                  <a:pt x="4364" y="721"/>
                  <a:pt x="4392" y="696"/>
                </a:cubicBezTo>
              </a:path>
              <a:path w="7819" h="1379" extrusionOk="0">
                <a:moveTo>
                  <a:pt x="3995" y="402"/>
                </a:moveTo>
                <a:cubicBezTo>
                  <a:pt x="4033" y="372"/>
                  <a:pt x="4065" y="359"/>
                  <a:pt x="4114" y="354"/>
                </a:cubicBezTo>
                <a:cubicBezTo>
                  <a:pt x="4173" y="348"/>
                  <a:pt x="4227" y="351"/>
                  <a:pt x="4286" y="360"/>
                </a:cubicBezTo>
                <a:cubicBezTo>
                  <a:pt x="4327" y="366"/>
                  <a:pt x="4367" y="373"/>
                  <a:pt x="4408" y="376"/>
                </a:cubicBezTo>
                <a:cubicBezTo>
                  <a:pt x="4434" y="378"/>
                  <a:pt x="4441" y="378"/>
                  <a:pt x="4458" y="381"/>
                </a:cubicBezTo>
              </a:path>
              <a:path w="7819" h="1379" extrusionOk="0">
                <a:moveTo>
                  <a:pt x="4577" y="405"/>
                </a:moveTo>
                <a:cubicBezTo>
                  <a:pt x="4565" y="442"/>
                  <a:pt x="4553" y="479"/>
                  <a:pt x="4548" y="518"/>
                </a:cubicBezTo>
                <a:cubicBezTo>
                  <a:pt x="4542" y="558"/>
                  <a:pt x="4547" y="595"/>
                  <a:pt x="4550" y="635"/>
                </a:cubicBezTo>
                <a:cubicBezTo>
                  <a:pt x="4550" y="642"/>
                  <a:pt x="4550" y="649"/>
                  <a:pt x="4550" y="656"/>
                </a:cubicBezTo>
              </a:path>
              <a:path w="7819" h="1379" extrusionOk="0">
                <a:moveTo>
                  <a:pt x="4852" y="413"/>
                </a:moveTo>
                <a:cubicBezTo>
                  <a:pt x="4814" y="423"/>
                  <a:pt x="4801" y="441"/>
                  <a:pt x="4781" y="476"/>
                </a:cubicBezTo>
                <a:cubicBezTo>
                  <a:pt x="4761" y="511"/>
                  <a:pt x="4750" y="543"/>
                  <a:pt x="4749" y="582"/>
                </a:cubicBezTo>
                <a:cubicBezTo>
                  <a:pt x="4749" y="590"/>
                  <a:pt x="4749" y="598"/>
                  <a:pt x="4749" y="606"/>
                </a:cubicBezTo>
                <a:cubicBezTo>
                  <a:pt x="4794" y="612"/>
                  <a:pt x="4795" y="591"/>
                  <a:pt x="4831" y="571"/>
                </a:cubicBezTo>
                <a:cubicBezTo>
                  <a:pt x="4864" y="552"/>
                  <a:pt x="4876" y="554"/>
                  <a:pt x="4894" y="516"/>
                </a:cubicBezTo>
                <a:cubicBezTo>
                  <a:pt x="4902" y="498"/>
                  <a:pt x="4904" y="492"/>
                  <a:pt x="4902" y="479"/>
                </a:cubicBezTo>
                <a:cubicBezTo>
                  <a:pt x="4885" y="512"/>
                  <a:pt x="4865" y="537"/>
                  <a:pt x="4884" y="574"/>
                </a:cubicBezTo>
                <a:cubicBezTo>
                  <a:pt x="4901" y="608"/>
                  <a:pt x="4939" y="617"/>
                  <a:pt x="4974" y="614"/>
                </a:cubicBezTo>
                <a:cubicBezTo>
                  <a:pt x="5025" y="610"/>
                  <a:pt x="5111" y="586"/>
                  <a:pt x="5151" y="553"/>
                </a:cubicBezTo>
                <a:cubicBezTo>
                  <a:pt x="5191" y="520"/>
                  <a:pt x="5212" y="451"/>
                  <a:pt x="5222" y="402"/>
                </a:cubicBezTo>
                <a:cubicBezTo>
                  <a:pt x="5242" y="302"/>
                  <a:pt x="5247" y="193"/>
                  <a:pt x="5236" y="92"/>
                </a:cubicBezTo>
                <a:cubicBezTo>
                  <a:pt x="5232" y="59"/>
                  <a:pt x="5222" y="30"/>
                  <a:pt x="5209" y="0"/>
                </a:cubicBezTo>
                <a:cubicBezTo>
                  <a:pt x="5164" y="8"/>
                  <a:pt x="5147" y="46"/>
                  <a:pt x="5138" y="92"/>
                </a:cubicBezTo>
                <a:cubicBezTo>
                  <a:pt x="5124" y="161"/>
                  <a:pt x="5126" y="246"/>
                  <a:pt x="5138" y="315"/>
                </a:cubicBezTo>
                <a:cubicBezTo>
                  <a:pt x="5148" y="372"/>
                  <a:pt x="5169" y="471"/>
                  <a:pt x="5222" y="505"/>
                </a:cubicBezTo>
                <a:cubicBezTo>
                  <a:pt x="5253" y="524"/>
                  <a:pt x="5292" y="526"/>
                  <a:pt x="5326" y="532"/>
                </a:cubicBezTo>
              </a:path>
              <a:path w="7819" h="1379" extrusionOk="0">
                <a:moveTo>
                  <a:pt x="5633" y="500"/>
                </a:moveTo>
                <a:cubicBezTo>
                  <a:pt x="5673" y="491"/>
                  <a:pt x="5711" y="488"/>
                  <a:pt x="5749" y="471"/>
                </a:cubicBezTo>
                <a:cubicBezTo>
                  <a:pt x="5788" y="453"/>
                  <a:pt x="5828" y="425"/>
                  <a:pt x="5857" y="394"/>
                </a:cubicBezTo>
                <a:cubicBezTo>
                  <a:pt x="5890" y="358"/>
                  <a:pt x="5903" y="321"/>
                  <a:pt x="5905" y="272"/>
                </a:cubicBezTo>
                <a:cubicBezTo>
                  <a:pt x="5908" y="213"/>
                  <a:pt x="5841" y="103"/>
                  <a:pt x="5770" y="161"/>
                </a:cubicBezTo>
                <a:cubicBezTo>
                  <a:pt x="5739" y="187"/>
                  <a:pt x="5722" y="245"/>
                  <a:pt x="5720" y="283"/>
                </a:cubicBezTo>
                <a:cubicBezTo>
                  <a:pt x="5718" y="329"/>
                  <a:pt x="5737" y="385"/>
                  <a:pt x="5762" y="423"/>
                </a:cubicBezTo>
                <a:cubicBezTo>
                  <a:pt x="5791" y="467"/>
                  <a:pt x="5823" y="484"/>
                  <a:pt x="5873" y="495"/>
                </a:cubicBezTo>
                <a:cubicBezTo>
                  <a:pt x="5916" y="504"/>
                  <a:pt x="5950" y="492"/>
                  <a:pt x="5984" y="468"/>
                </a:cubicBezTo>
                <a:cubicBezTo>
                  <a:pt x="6039" y="430"/>
                  <a:pt x="6067" y="362"/>
                  <a:pt x="6117" y="317"/>
                </a:cubicBezTo>
                <a:cubicBezTo>
                  <a:pt x="6152" y="289"/>
                  <a:pt x="6163" y="281"/>
                  <a:pt x="6186" y="262"/>
                </a:cubicBezTo>
                <a:cubicBezTo>
                  <a:pt x="6213" y="330"/>
                  <a:pt x="6212" y="369"/>
                  <a:pt x="6209" y="444"/>
                </a:cubicBezTo>
                <a:cubicBezTo>
                  <a:pt x="6209" y="450"/>
                  <a:pt x="6209" y="457"/>
                  <a:pt x="6209" y="463"/>
                </a:cubicBezTo>
                <a:cubicBezTo>
                  <a:pt x="6250" y="382"/>
                  <a:pt x="6293" y="302"/>
                  <a:pt x="6336" y="222"/>
                </a:cubicBezTo>
                <a:cubicBezTo>
                  <a:pt x="6351" y="193"/>
                  <a:pt x="6354" y="185"/>
                  <a:pt x="6365" y="167"/>
                </a:cubicBezTo>
                <a:cubicBezTo>
                  <a:pt x="6363" y="235"/>
                  <a:pt x="6358" y="283"/>
                  <a:pt x="6387" y="346"/>
                </a:cubicBezTo>
                <a:cubicBezTo>
                  <a:pt x="6421" y="420"/>
                  <a:pt x="6453" y="425"/>
                  <a:pt x="6530" y="418"/>
                </a:cubicBezTo>
                <a:cubicBezTo>
                  <a:pt x="6576" y="414"/>
                  <a:pt x="6623" y="405"/>
                  <a:pt x="6664" y="383"/>
                </a:cubicBezTo>
                <a:cubicBezTo>
                  <a:pt x="6718" y="353"/>
                  <a:pt x="6732" y="299"/>
                  <a:pt x="6709" y="243"/>
                </a:cubicBezTo>
                <a:cubicBezTo>
                  <a:pt x="6695" y="210"/>
                  <a:pt x="6663" y="181"/>
                  <a:pt x="6630" y="169"/>
                </a:cubicBezTo>
                <a:cubicBezTo>
                  <a:pt x="6573" y="149"/>
                  <a:pt x="6533" y="175"/>
                  <a:pt x="6511" y="227"/>
                </a:cubicBezTo>
                <a:cubicBezTo>
                  <a:pt x="6497" y="260"/>
                  <a:pt x="6493" y="300"/>
                  <a:pt x="6511" y="333"/>
                </a:cubicBezTo>
                <a:cubicBezTo>
                  <a:pt x="6529" y="366"/>
                  <a:pt x="6572" y="393"/>
                  <a:pt x="6606" y="405"/>
                </a:cubicBezTo>
                <a:cubicBezTo>
                  <a:pt x="6694" y="435"/>
                  <a:pt x="6781" y="407"/>
                  <a:pt x="6852" y="360"/>
                </a:cubicBezTo>
                <a:cubicBezTo>
                  <a:pt x="6884" y="339"/>
                  <a:pt x="6914" y="314"/>
                  <a:pt x="6945" y="291"/>
                </a:cubicBezTo>
                <a:cubicBezTo>
                  <a:pt x="6971" y="328"/>
                  <a:pt x="6979" y="357"/>
                  <a:pt x="7024" y="378"/>
                </a:cubicBezTo>
                <a:cubicBezTo>
                  <a:pt x="7060" y="395"/>
                  <a:pt x="7104" y="397"/>
                  <a:pt x="7143" y="399"/>
                </a:cubicBezTo>
                <a:cubicBezTo>
                  <a:pt x="7185" y="402"/>
                  <a:pt x="7242" y="403"/>
                  <a:pt x="7273" y="368"/>
                </a:cubicBezTo>
                <a:cubicBezTo>
                  <a:pt x="7293" y="346"/>
                  <a:pt x="7310" y="292"/>
                  <a:pt x="7305" y="262"/>
                </a:cubicBezTo>
                <a:cubicBezTo>
                  <a:pt x="7298" y="226"/>
                  <a:pt x="7277" y="218"/>
                  <a:pt x="7241" y="219"/>
                </a:cubicBezTo>
                <a:cubicBezTo>
                  <a:pt x="7215" y="220"/>
                  <a:pt x="7169" y="257"/>
                  <a:pt x="7157" y="278"/>
                </a:cubicBezTo>
                <a:cubicBezTo>
                  <a:pt x="7138" y="309"/>
                  <a:pt x="7157" y="342"/>
                  <a:pt x="7188" y="357"/>
                </a:cubicBezTo>
                <a:cubicBezTo>
                  <a:pt x="7233" y="379"/>
                  <a:pt x="7283" y="332"/>
                  <a:pt x="7302" y="368"/>
                </a:cubicBezTo>
                <a:cubicBezTo>
                  <a:pt x="7352" y="463"/>
                  <a:pt x="7320" y="648"/>
                  <a:pt x="7310" y="749"/>
                </a:cubicBezTo>
                <a:cubicBezTo>
                  <a:pt x="7306" y="790"/>
                  <a:pt x="7299" y="829"/>
                  <a:pt x="7292" y="870"/>
                </a:cubicBezTo>
                <a:cubicBezTo>
                  <a:pt x="7258" y="787"/>
                  <a:pt x="7250" y="723"/>
                  <a:pt x="7273" y="632"/>
                </a:cubicBezTo>
                <a:cubicBezTo>
                  <a:pt x="7289" y="568"/>
                  <a:pt x="7317" y="508"/>
                  <a:pt x="7352" y="452"/>
                </a:cubicBezTo>
                <a:cubicBezTo>
                  <a:pt x="7395" y="385"/>
                  <a:pt x="7444" y="321"/>
                  <a:pt x="7490" y="256"/>
                </a:cubicBezTo>
                <a:cubicBezTo>
                  <a:pt x="7482" y="289"/>
                  <a:pt x="7470" y="319"/>
                  <a:pt x="7471" y="354"/>
                </a:cubicBezTo>
                <a:cubicBezTo>
                  <a:pt x="7472" y="392"/>
                  <a:pt x="7482" y="408"/>
                  <a:pt x="7514" y="423"/>
                </a:cubicBezTo>
                <a:cubicBezTo>
                  <a:pt x="7549" y="440"/>
                  <a:pt x="7595" y="429"/>
                  <a:pt x="7622" y="402"/>
                </a:cubicBezTo>
                <a:cubicBezTo>
                  <a:pt x="7653" y="371"/>
                  <a:pt x="7658" y="326"/>
                  <a:pt x="7670" y="286"/>
                </a:cubicBezTo>
                <a:cubicBezTo>
                  <a:pt x="7657" y="480"/>
                  <a:pt x="7689" y="681"/>
                  <a:pt x="7651" y="870"/>
                </a:cubicBezTo>
                <a:cubicBezTo>
                  <a:pt x="7582" y="864"/>
                  <a:pt x="7516" y="854"/>
                  <a:pt x="7511" y="762"/>
                </a:cubicBezTo>
                <a:cubicBezTo>
                  <a:pt x="7507" y="694"/>
                  <a:pt x="7548" y="645"/>
                  <a:pt x="7601" y="608"/>
                </a:cubicBezTo>
                <a:cubicBezTo>
                  <a:pt x="7670" y="561"/>
                  <a:pt x="7741" y="566"/>
                  <a:pt x="7818" y="566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63" name="Comment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13225" y="4648200"/>
            <a:ext cx="2466975" cy="381000"/>
          </a:xfrm>
          <a:custGeom>
            <a:avLst/>
            <a:gdLst>
              <a:gd name="T0" fmla="+- 0 11703 11703"/>
              <a:gd name="T1" fmla="*/ T0 w 6851"/>
              <a:gd name="T2" fmla="+- 0 13518 12912"/>
              <a:gd name="T3" fmla="*/ 13518 h 1059"/>
              <a:gd name="T4" fmla="+- 0 11732 11703"/>
              <a:gd name="T5" fmla="*/ T4 w 6851"/>
              <a:gd name="T6" fmla="+- 0 13613 12912"/>
              <a:gd name="T7" fmla="*/ 13613 h 1059"/>
              <a:gd name="T8" fmla="+- 0 18304 11703"/>
              <a:gd name="T9" fmla="*/ T8 w 6851"/>
              <a:gd name="T10" fmla="+- 0 12912 12912"/>
              <a:gd name="T11" fmla="*/ 12912 h 1059"/>
              <a:gd name="T12" fmla="+- 0 18428 11703"/>
              <a:gd name="T13" fmla="*/ T12 w 6851"/>
              <a:gd name="T14" fmla="+- 0 12983 12912"/>
              <a:gd name="T15" fmla="*/ 12983 h 1059"/>
              <a:gd name="T16" fmla="+- 0 18539 11703"/>
              <a:gd name="T17" fmla="*/ T16 w 6851"/>
              <a:gd name="T18" fmla="+- 0 13287 12912"/>
              <a:gd name="T19" fmla="*/ 13287 h 1059"/>
              <a:gd name="T20" fmla="+- 0 18539 11703"/>
              <a:gd name="T21" fmla="*/ T20 w 6851"/>
              <a:gd name="T22" fmla="+- 0 13615 12912"/>
              <a:gd name="T23" fmla="*/ 13615 h 1059"/>
              <a:gd name="T24" fmla="+- 0 18415 11703"/>
              <a:gd name="T25" fmla="*/ T24 w 6851"/>
              <a:gd name="T26" fmla="+- 0 13904 12912"/>
              <a:gd name="T27" fmla="*/ 13904 h 1059"/>
              <a:gd name="T28" fmla="+- 0 18367 11703"/>
              <a:gd name="T29" fmla="*/ T28 w 6851"/>
              <a:gd name="T30" fmla="+- 0 13970 12912"/>
              <a:gd name="T31" fmla="*/ 13970 h 10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6851" h="1059" extrusionOk="0">
                <a:moveTo>
                  <a:pt x="0" y="606"/>
                </a:moveTo>
                <a:cubicBezTo>
                  <a:pt x="2" y="644"/>
                  <a:pt x="12" y="667"/>
                  <a:pt x="29" y="701"/>
                </a:cubicBezTo>
              </a:path>
              <a:path w="6851" h="1059" extrusionOk="0">
                <a:moveTo>
                  <a:pt x="6601" y="0"/>
                </a:moveTo>
                <a:cubicBezTo>
                  <a:pt x="6657" y="4"/>
                  <a:pt x="6690" y="24"/>
                  <a:pt x="6725" y="71"/>
                </a:cubicBezTo>
                <a:cubicBezTo>
                  <a:pt x="6790" y="158"/>
                  <a:pt x="6821" y="269"/>
                  <a:pt x="6836" y="375"/>
                </a:cubicBezTo>
                <a:cubicBezTo>
                  <a:pt x="6851" y="484"/>
                  <a:pt x="6856" y="594"/>
                  <a:pt x="6836" y="703"/>
                </a:cubicBezTo>
                <a:cubicBezTo>
                  <a:pt x="6816" y="812"/>
                  <a:pt x="6773" y="901"/>
                  <a:pt x="6712" y="992"/>
                </a:cubicBezTo>
                <a:cubicBezTo>
                  <a:pt x="6696" y="1014"/>
                  <a:pt x="6680" y="1036"/>
                  <a:pt x="6664" y="1058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64" name="Comment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85975" y="4856163"/>
            <a:ext cx="1016000" cy="315912"/>
          </a:xfrm>
          <a:custGeom>
            <a:avLst/>
            <a:gdLst>
              <a:gd name="T0" fmla="+- 0 5903 5794"/>
              <a:gd name="T1" fmla="*/ T0 w 2824"/>
              <a:gd name="T2" fmla="+- 0 13621 13491"/>
              <a:gd name="T3" fmla="*/ 13621 h 877"/>
              <a:gd name="T4" fmla="+- 0 5797 5794"/>
              <a:gd name="T5" fmla="*/ T4 w 2824"/>
              <a:gd name="T6" fmla="+- 0 13970 13491"/>
              <a:gd name="T7" fmla="*/ 13970 h 877"/>
              <a:gd name="T8" fmla="+- 0 5890 5794"/>
              <a:gd name="T9" fmla="*/ T8 w 2824"/>
              <a:gd name="T10" fmla="+- 0 14343 13491"/>
              <a:gd name="T11" fmla="*/ 14343 h 877"/>
              <a:gd name="T12" fmla="+- 0 6260 5794"/>
              <a:gd name="T13" fmla="*/ T12 w 2824"/>
              <a:gd name="T14" fmla="+- 0 13981 13491"/>
              <a:gd name="T15" fmla="*/ 13981 h 877"/>
              <a:gd name="T16" fmla="+- 0 6202 5794"/>
              <a:gd name="T17" fmla="*/ T16 w 2824"/>
              <a:gd name="T18" fmla="+- 0 14187 13491"/>
              <a:gd name="T19" fmla="*/ 14187 h 877"/>
              <a:gd name="T20" fmla="+- 0 6287 5794"/>
              <a:gd name="T21" fmla="*/ T20 w 2824"/>
              <a:gd name="T22" fmla="+- 0 14216 13491"/>
              <a:gd name="T23" fmla="*/ 14216 h 877"/>
              <a:gd name="T24" fmla="+- 0 6279 5794"/>
              <a:gd name="T25" fmla="*/ T24 w 2824"/>
              <a:gd name="T26" fmla="+- 0 13994 13491"/>
              <a:gd name="T27" fmla="*/ 13994 h 877"/>
              <a:gd name="T28" fmla="+- 0 6496 5794"/>
              <a:gd name="T29" fmla="*/ T28 w 2824"/>
              <a:gd name="T30" fmla="+- 0 13933 13491"/>
              <a:gd name="T31" fmla="*/ 13933 h 877"/>
              <a:gd name="T32" fmla="+- 0 6633 5794"/>
              <a:gd name="T33" fmla="*/ T32 w 2824"/>
              <a:gd name="T34" fmla="+- 0 14055 13491"/>
              <a:gd name="T35" fmla="*/ 14055 h 877"/>
              <a:gd name="T36" fmla="+- 0 6638 5794"/>
              <a:gd name="T37" fmla="*/ T36 w 2824"/>
              <a:gd name="T38" fmla="+- 0 14280 13491"/>
              <a:gd name="T39" fmla="*/ 14280 h 877"/>
              <a:gd name="T40" fmla="+- 0 6757 5794"/>
              <a:gd name="T41" fmla="*/ T40 w 2824"/>
              <a:gd name="T42" fmla="+- 0 14023 13491"/>
              <a:gd name="T43" fmla="*/ 14023 h 877"/>
              <a:gd name="T44" fmla="+- 0 6789 5794"/>
              <a:gd name="T45" fmla="*/ T44 w 2824"/>
              <a:gd name="T46" fmla="+- 0 14097 13491"/>
              <a:gd name="T47" fmla="*/ 14097 h 877"/>
              <a:gd name="T48" fmla="+- 0 7017 5794"/>
              <a:gd name="T49" fmla="*/ T48 w 2824"/>
              <a:gd name="T50" fmla="+- 0 14121 13491"/>
              <a:gd name="T51" fmla="*/ 14121 h 877"/>
              <a:gd name="T52" fmla="+- 0 7080 5794"/>
              <a:gd name="T53" fmla="*/ T52 w 2824"/>
              <a:gd name="T54" fmla="+- 0 13936 13491"/>
              <a:gd name="T55" fmla="*/ 13936 h 877"/>
              <a:gd name="T56" fmla="+- 0 6993 5794"/>
              <a:gd name="T57" fmla="*/ T56 w 2824"/>
              <a:gd name="T58" fmla="+- 0 13973 13491"/>
              <a:gd name="T59" fmla="*/ 13973 h 877"/>
              <a:gd name="T60" fmla="+- 0 7035 5794"/>
              <a:gd name="T61" fmla="*/ T60 w 2824"/>
              <a:gd name="T62" fmla="+- 0 14184 13491"/>
              <a:gd name="T63" fmla="*/ 14184 h 877"/>
              <a:gd name="T64" fmla="+- 0 7250 5794"/>
              <a:gd name="T65" fmla="*/ T64 w 2824"/>
              <a:gd name="T66" fmla="+- 0 14078 13491"/>
              <a:gd name="T67" fmla="*/ 14078 h 877"/>
              <a:gd name="T68" fmla="+- 0 7271 5794"/>
              <a:gd name="T69" fmla="*/ T68 w 2824"/>
              <a:gd name="T70" fmla="+- 0 14105 13491"/>
              <a:gd name="T71" fmla="*/ 14105 h 877"/>
              <a:gd name="T72" fmla="+- 0 7371 5794"/>
              <a:gd name="T73" fmla="*/ T72 w 2824"/>
              <a:gd name="T74" fmla="+- 0 13893 13491"/>
              <a:gd name="T75" fmla="*/ 13893 h 877"/>
              <a:gd name="T76" fmla="+- 0 7480 5794"/>
              <a:gd name="T77" fmla="*/ T76 w 2824"/>
              <a:gd name="T78" fmla="+- 0 13949 13491"/>
              <a:gd name="T79" fmla="*/ 13949 h 877"/>
              <a:gd name="T80" fmla="+- 0 7744 5794"/>
              <a:gd name="T81" fmla="*/ T80 w 2824"/>
              <a:gd name="T82" fmla="+- 0 13951 13491"/>
              <a:gd name="T83" fmla="*/ 13951 h 877"/>
              <a:gd name="T84" fmla="+- 0 7681 5794"/>
              <a:gd name="T85" fmla="*/ T84 w 2824"/>
              <a:gd name="T86" fmla="+- 0 13859 13491"/>
              <a:gd name="T87" fmla="*/ 13859 h 877"/>
              <a:gd name="T88" fmla="+- 0 7551 5794"/>
              <a:gd name="T89" fmla="*/ T88 w 2824"/>
              <a:gd name="T90" fmla="+- 0 14131 13491"/>
              <a:gd name="T91" fmla="*/ 14131 h 877"/>
              <a:gd name="T92" fmla="+- 0 7747 5794"/>
              <a:gd name="T93" fmla="*/ T92 w 2824"/>
              <a:gd name="T94" fmla="+- 0 14100 13491"/>
              <a:gd name="T95" fmla="*/ 14100 h 877"/>
              <a:gd name="T96" fmla="+- 0 7816 5794"/>
              <a:gd name="T97" fmla="*/ T96 w 2824"/>
              <a:gd name="T98" fmla="+- 0 13893 13491"/>
              <a:gd name="T99" fmla="*/ 13893 h 877"/>
              <a:gd name="T100" fmla="+- 0 7869 5794"/>
              <a:gd name="T101" fmla="*/ T100 w 2824"/>
              <a:gd name="T102" fmla="+- 0 14108 13491"/>
              <a:gd name="T103" fmla="*/ 14108 h 877"/>
              <a:gd name="T104" fmla="+- 0 8115 5794"/>
              <a:gd name="T105" fmla="*/ T104 w 2824"/>
              <a:gd name="T106" fmla="+- 0 13777 13491"/>
              <a:gd name="T107" fmla="*/ 13777 h 877"/>
              <a:gd name="T108" fmla="+- 0 8070 5794"/>
              <a:gd name="T109" fmla="*/ T108 w 2824"/>
              <a:gd name="T110" fmla="+- 0 13600 13491"/>
              <a:gd name="T111" fmla="*/ 13600 h 877"/>
              <a:gd name="T112" fmla="+- 0 8035 5794"/>
              <a:gd name="T113" fmla="*/ T112 w 2824"/>
              <a:gd name="T114" fmla="+- 0 14026 13491"/>
              <a:gd name="T115" fmla="*/ 14026 h 877"/>
              <a:gd name="T116" fmla="+- 0 8348 5794"/>
              <a:gd name="T117" fmla="*/ T116 w 2824"/>
              <a:gd name="T118" fmla="+- 0 14055 13491"/>
              <a:gd name="T119" fmla="*/ 14055 h 877"/>
              <a:gd name="T120" fmla="+- 0 8464 5794"/>
              <a:gd name="T121" fmla="*/ T120 w 2824"/>
              <a:gd name="T122" fmla="+- 0 13584 13491"/>
              <a:gd name="T123" fmla="*/ 13584 h 877"/>
              <a:gd name="T124" fmla="+- 0 8387 5794"/>
              <a:gd name="T125" fmla="*/ T124 w 2824"/>
              <a:gd name="T126" fmla="+- 0 13496 13491"/>
              <a:gd name="T127" fmla="*/ 13496 h 877"/>
              <a:gd name="T128" fmla="+- 0 8324 5794"/>
              <a:gd name="T129" fmla="*/ T128 w 2824"/>
              <a:gd name="T130" fmla="+- 0 13885 13491"/>
              <a:gd name="T131" fmla="*/ 13885 h 877"/>
              <a:gd name="T132" fmla="+- 0 8617 5794"/>
              <a:gd name="T133" fmla="*/ T132 w 2824"/>
              <a:gd name="T134" fmla="+- 0 14150 13491"/>
              <a:gd name="T135" fmla="*/ 14150 h 8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2824" h="877" extrusionOk="0">
                <a:moveTo>
                  <a:pt x="207" y="53"/>
                </a:moveTo>
                <a:cubicBezTo>
                  <a:pt x="167" y="74"/>
                  <a:pt x="136" y="93"/>
                  <a:pt x="109" y="130"/>
                </a:cubicBezTo>
                <a:cubicBezTo>
                  <a:pt x="78" y="172"/>
                  <a:pt x="62" y="225"/>
                  <a:pt x="43" y="273"/>
                </a:cubicBezTo>
                <a:cubicBezTo>
                  <a:pt x="16" y="339"/>
                  <a:pt x="8" y="408"/>
                  <a:pt x="3" y="479"/>
                </a:cubicBezTo>
                <a:cubicBezTo>
                  <a:pt x="-3" y="569"/>
                  <a:pt x="-7" y="666"/>
                  <a:pt x="22" y="752"/>
                </a:cubicBezTo>
                <a:cubicBezTo>
                  <a:pt x="37" y="795"/>
                  <a:pt x="54" y="830"/>
                  <a:pt x="96" y="852"/>
                </a:cubicBezTo>
                <a:cubicBezTo>
                  <a:pt x="137" y="874"/>
                  <a:pt x="179" y="882"/>
                  <a:pt x="220" y="865"/>
                </a:cubicBezTo>
              </a:path>
              <a:path w="2824" h="877" extrusionOk="0">
                <a:moveTo>
                  <a:pt x="466" y="490"/>
                </a:moveTo>
                <a:cubicBezTo>
                  <a:pt x="439" y="516"/>
                  <a:pt x="437" y="520"/>
                  <a:pt x="426" y="556"/>
                </a:cubicBezTo>
                <a:cubicBezTo>
                  <a:pt x="412" y="602"/>
                  <a:pt x="407" y="648"/>
                  <a:pt x="408" y="696"/>
                </a:cubicBezTo>
                <a:cubicBezTo>
                  <a:pt x="409" y="725"/>
                  <a:pt x="414" y="746"/>
                  <a:pt x="424" y="773"/>
                </a:cubicBezTo>
                <a:cubicBezTo>
                  <a:pt x="457" y="762"/>
                  <a:pt x="473" y="763"/>
                  <a:pt x="493" y="725"/>
                </a:cubicBezTo>
                <a:cubicBezTo>
                  <a:pt x="508" y="697"/>
                  <a:pt x="513" y="661"/>
                  <a:pt x="511" y="630"/>
                </a:cubicBezTo>
                <a:cubicBezTo>
                  <a:pt x="509" y="596"/>
                  <a:pt x="476" y="534"/>
                  <a:pt x="485" y="503"/>
                </a:cubicBezTo>
                <a:cubicBezTo>
                  <a:pt x="495" y="471"/>
                  <a:pt x="551" y="457"/>
                  <a:pt x="577" y="450"/>
                </a:cubicBezTo>
                <a:cubicBezTo>
                  <a:pt x="620" y="438"/>
                  <a:pt x="658" y="436"/>
                  <a:pt x="702" y="442"/>
                </a:cubicBezTo>
                <a:cubicBezTo>
                  <a:pt x="729" y="446"/>
                  <a:pt x="774" y="456"/>
                  <a:pt x="794" y="476"/>
                </a:cubicBezTo>
                <a:cubicBezTo>
                  <a:pt x="816" y="497"/>
                  <a:pt x="834" y="534"/>
                  <a:pt x="839" y="564"/>
                </a:cubicBezTo>
                <a:cubicBezTo>
                  <a:pt x="851" y="631"/>
                  <a:pt x="832" y="699"/>
                  <a:pt x="842" y="767"/>
                </a:cubicBezTo>
                <a:cubicBezTo>
                  <a:pt x="843" y="774"/>
                  <a:pt x="843" y="782"/>
                  <a:pt x="844" y="789"/>
                </a:cubicBezTo>
                <a:cubicBezTo>
                  <a:pt x="884" y="769"/>
                  <a:pt x="897" y="745"/>
                  <a:pt x="918" y="704"/>
                </a:cubicBezTo>
                <a:cubicBezTo>
                  <a:pt x="945" y="652"/>
                  <a:pt x="960" y="591"/>
                  <a:pt x="963" y="532"/>
                </a:cubicBezTo>
                <a:cubicBezTo>
                  <a:pt x="963" y="524"/>
                  <a:pt x="963" y="516"/>
                  <a:pt x="963" y="508"/>
                </a:cubicBezTo>
                <a:cubicBezTo>
                  <a:pt x="960" y="552"/>
                  <a:pt x="960" y="576"/>
                  <a:pt x="995" y="606"/>
                </a:cubicBezTo>
                <a:cubicBezTo>
                  <a:pt x="1028" y="634"/>
                  <a:pt x="1053" y="645"/>
                  <a:pt x="1096" y="651"/>
                </a:cubicBezTo>
                <a:cubicBezTo>
                  <a:pt x="1139" y="656"/>
                  <a:pt x="1184" y="649"/>
                  <a:pt x="1223" y="630"/>
                </a:cubicBezTo>
                <a:cubicBezTo>
                  <a:pt x="1258" y="613"/>
                  <a:pt x="1275" y="586"/>
                  <a:pt x="1284" y="550"/>
                </a:cubicBezTo>
                <a:cubicBezTo>
                  <a:pt x="1292" y="517"/>
                  <a:pt x="1298" y="477"/>
                  <a:pt x="1286" y="445"/>
                </a:cubicBezTo>
                <a:cubicBezTo>
                  <a:pt x="1283" y="439"/>
                  <a:pt x="1279" y="432"/>
                  <a:pt x="1276" y="426"/>
                </a:cubicBezTo>
                <a:cubicBezTo>
                  <a:pt x="1239" y="441"/>
                  <a:pt x="1220" y="443"/>
                  <a:pt x="1199" y="482"/>
                </a:cubicBezTo>
                <a:cubicBezTo>
                  <a:pt x="1181" y="514"/>
                  <a:pt x="1176" y="555"/>
                  <a:pt x="1186" y="590"/>
                </a:cubicBezTo>
                <a:cubicBezTo>
                  <a:pt x="1195" y="622"/>
                  <a:pt x="1217" y="669"/>
                  <a:pt x="1241" y="693"/>
                </a:cubicBezTo>
                <a:cubicBezTo>
                  <a:pt x="1269" y="720"/>
                  <a:pt x="1305" y="707"/>
                  <a:pt x="1337" y="699"/>
                </a:cubicBezTo>
              </a:path>
              <a:path w="2824" h="877" extrusionOk="0">
                <a:moveTo>
                  <a:pt x="1456" y="587"/>
                </a:moveTo>
                <a:cubicBezTo>
                  <a:pt x="1463" y="634"/>
                  <a:pt x="1466" y="682"/>
                  <a:pt x="1477" y="728"/>
                </a:cubicBezTo>
                <a:cubicBezTo>
                  <a:pt x="1471" y="690"/>
                  <a:pt x="1475" y="653"/>
                  <a:pt x="1477" y="614"/>
                </a:cubicBezTo>
                <a:cubicBezTo>
                  <a:pt x="1480" y="565"/>
                  <a:pt x="1483" y="513"/>
                  <a:pt x="1506" y="468"/>
                </a:cubicBezTo>
                <a:cubicBezTo>
                  <a:pt x="1520" y="441"/>
                  <a:pt x="1548" y="414"/>
                  <a:pt x="1577" y="402"/>
                </a:cubicBezTo>
                <a:cubicBezTo>
                  <a:pt x="1605" y="390"/>
                  <a:pt x="1630" y="401"/>
                  <a:pt x="1654" y="418"/>
                </a:cubicBezTo>
                <a:cubicBezTo>
                  <a:pt x="1674" y="435"/>
                  <a:pt x="1680" y="441"/>
                  <a:pt x="1686" y="458"/>
                </a:cubicBezTo>
              </a:path>
              <a:path w="2824" h="877" extrusionOk="0">
                <a:moveTo>
                  <a:pt x="1900" y="564"/>
                </a:moveTo>
                <a:cubicBezTo>
                  <a:pt x="1917" y="530"/>
                  <a:pt x="1937" y="496"/>
                  <a:pt x="1950" y="460"/>
                </a:cubicBezTo>
                <a:cubicBezTo>
                  <a:pt x="1958" y="437"/>
                  <a:pt x="1961" y="429"/>
                  <a:pt x="1964" y="413"/>
                </a:cubicBezTo>
                <a:cubicBezTo>
                  <a:pt x="1937" y="392"/>
                  <a:pt x="1925" y="374"/>
                  <a:pt x="1887" y="368"/>
                </a:cubicBezTo>
                <a:cubicBezTo>
                  <a:pt x="1843" y="361"/>
                  <a:pt x="1805" y="412"/>
                  <a:pt x="1789" y="445"/>
                </a:cubicBezTo>
                <a:cubicBezTo>
                  <a:pt x="1763" y="497"/>
                  <a:pt x="1738" y="582"/>
                  <a:pt x="1757" y="640"/>
                </a:cubicBezTo>
                <a:cubicBezTo>
                  <a:pt x="1768" y="673"/>
                  <a:pt x="1813" y="679"/>
                  <a:pt x="1842" y="677"/>
                </a:cubicBezTo>
                <a:cubicBezTo>
                  <a:pt x="1879" y="675"/>
                  <a:pt x="1930" y="635"/>
                  <a:pt x="1953" y="609"/>
                </a:cubicBezTo>
                <a:cubicBezTo>
                  <a:pt x="1997" y="560"/>
                  <a:pt x="2017" y="496"/>
                  <a:pt x="2022" y="431"/>
                </a:cubicBezTo>
                <a:cubicBezTo>
                  <a:pt x="2022" y="421"/>
                  <a:pt x="2022" y="412"/>
                  <a:pt x="2022" y="402"/>
                </a:cubicBezTo>
                <a:cubicBezTo>
                  <a:pt x="2002" y="438"/>
                  <a:pt x="1984" y="463"/>
                  <a:pt x="1990" y="508"/>
                </a:cubicBezTo>
                <a:cubicBezTo>
                  <a:pt x="1995" y="546"/>
                  <a:pt x="2032" y="610"/>
                  <a:pt x="2075" y="617"/>
                </a:cubicBezTo>
                <a:cubicBezTo>
                  <a:pt x="2170" y="634"/>
                  <a:pt x="2257" y="555"/>
                  <a:pt x="2292" y="474"/>
                </a:cubicBezTo>
                <a:cubicBezTo>
                  <a:pt x="2317" y="416"/>
                  <a:pt x="2318" y="348"/>
                  <a:pt x="2321" y="286"/>
                </a:cubicBezTo>
                <a:cubicBezTo>
                  <a:pt x="2324" y="240"/>
                  <a:pt x="2328" y="193"/>
                  <a:pt x="2315" y="148"/>
                </a:cubicBezTo>
                <a:cubicBezTo>
                  <a:pt x="2304" y="110"/>
                  <a:pt x="2295" y="126"/>
                  <a:pt x="2276" y="109"/>
                </a:cubicBezTo>
                <a:cubicBezTo>
                  <a:pt x="2240" y="149"/>
                  <a:pt x="2222" y="176"/>
                  <a:pt x="2207" y="238"/>
                </a:cubicBezTo>
                <a:cubicBezTo>
                  <a:pt x="2184" y="331"/>
                  <a:pt x="2191" y="451"/>
                  <a:pt x="2241" y="535"/>
                </a:cubicBezTo>
                <a:cubicBezTo>
                  <a:pt x="2269" y="582"/>
                  <a:pt x="2315" y="616"/>
                  <a:pt x="2366" y="635"/>
                </a:cubicBezTo>
                <a:cubicBezTo>
                  <a:pt x="2445" y="664"/>
                  <a:pt x="2513" y="639"/>
                  <a:pt x="2554" y="564"/>
                </a:cubicBezTo>
                <a:cubicBezTo>
                  <a:pt x="2595" y="490"/>
                  <a:pt x="2621" y="418"/>
                  <a:pt x="2641" y="336"/>
                </a:cubicBezTo>
                <a:cubicBezTo>
                  <a:pt x="2660" y="257"/>
                  <a:pt x="2679" y="175"/>
                  <a:pt x="2670" y="93"/>
                </a:cubicBezTo>
                <a:cubicBezTo>
                  <a:pt x="2666" y="52"/>
                  <a:pt x="2654" y="15"/>
                  <a:pt x="2612" y="0"/>
                </a:cubicBezTo>
                <a:cubicBezTo>
                  <a:pt x="2606" y="2"/>
                  <a:pt x="2599" y="3"/>
                  <a:pt x="2593" y="5"/>
                </a:cubicBezTo>
                <a:cubicBezTo>
                  <a:pt x="2567" y="52"/>
                  <a:pt x="2545" y="91"/>
                  <a:pt x="2535" y="148"/>
                </a:cubicBezTo>
                <a:cubicBezTo>
                  <a:pt x="2521" y="228"/>
                  <a:pt x="2521" y="314"/>
                  <a:pt x="2530" y="394"/>
                </a:cubicBezTo>
                <a:cubicBezTo>
                  <a:pt x="2543" y="501"/>
                  <a:pt x="2595" y="585"/>
                  <a:pt x="2694" y="632"/>
                </a:cubicBezTo>
                <a:cubicBezTo>
                  <a:pt x="2736" y="652"/>
                  <a:pt x="2777" y="654"/>
                  <a:pt x="2823" y="659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65" name="Comment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02000" y="4740275"/>
            <a:ext cx="3275013" cy="352425"/>
          </a:xfrm>
          <a:custGeom>
            <a:avLst/>
            <a:gdLst>
              <a:gd name="T0" fmla="+- 0 9213 9173"/>
              <a:gd name="T1" fmla="*/ T0 w 9097"/>
              <a:gd name="T2" fmla="+- 0 14142 13166"/>
              <a:gd name="T3" fmla="*/ 14142 h 980"/>
              <a:gd name="T4" fmla="+- 0 9411 9173"/>
              <a:gd name="T5" fmla="*/ T4 w 9097"/>
              <a:gd name="T6" fmla="+- 0 13877 13166"/>
              <a:gd name="T7" fmla="*/ 13877 h 980"/>
              <a:gd name="T8" fmla="+- 0 9533 9173"/>
              <a:gd name="T9" fmla="*/ T8 w 9097"/>
              <a:gd name="T10" fmla="+- 0 13854 13166"/>
              <a:gd name="T11" fmla="*/ 13854 h 980"/>
              <a:gd name="T12" fmla="+- 0 9816 9173"/>
              <a:gd name="T13" fmla="*/ T12 w 9097"/>
              <a:gd name="T14" fmla="+- 0 13965 13166"/>
              <a:gd name="T15" fmla="*/ 13965 h 980"/>
              <a:gd name="T16" fmla="+- 0 9914 9173"/>
              <a:gd name="T17" fmla="*/ T16 w 9097"/>
              <a:gd name="T18" fmla="+- 0 13843 13166"/>
              <a:gd name="T19" fmla="*/ 13843 h 980"/>
              <a:gd name="T20" fmla="+- 0 10091 9173"/>
              <a:gd name="T21" fmla="*/ T20 w 9097"/>
              <a:gd name="T22" fmla="+- 0 14094 13166"/>
              <a:gd name="T23" fmla="*/ 14094 h 980"/>
              <a:gd name="T24" fmla="+- 0 10261 9173"/>
              <a:gd name="T25" fmla="*/ T24 w 9097"/>
              <a:gd name="T26" fmla="+- 0 14071 13166"/>
              <a:gd name="T27" fmla="*/ 14071 h 980"/>
              <a:gd name="T28" fmla="+- 0 10583 9173"/>
              <a:gd name="T29" fmla="*/ T28 w 9097"/>
              <a:gd name="T30" fmla="+- 0 13520 13166"/>
              <a:gd name="T31" fmla="*/ 13520 h 980"/>
              <a:gd name="T32" fmla="+- 0 10581 9173"/>
              <a:gd name="T33" fmla="*/ T32 w 9097"/>
              <a:gd name="T34" fmla="+- 0 14004 13166"/>
              <a:gd name="T35" fmla="*/ 14004 h 980"/>
              <a:gd name="T36" fmla="+- 0 10774 9173"/>
              <a:gd name="T37" fmla="*/ T36 w 9097"/>
              <a:gd name="T38" fmla="+- 0 13922 13166"/>
              <a:gd name="T39" fmla="*/ 13922 h 980"/>
              <a:gd name="T40" fmla="+- 0 10938 9173"/>
              <a:gd name="T41" fmla="*/ T40 w 9097"/>
              <a:gd name="T42" fmla="+- 0 13727 13166"/>
              <a:gd name="T43" fmla="*/ 13727 h 980"/>
              <a:gd name="T44" fmla="+- 0 10964 9173"/>
              <a:gd name="T45" fmla="*/ T44 w 9097"/>
              <a:gd name="T46" fmla="+- 0 13941 13166"/>
              <a:gd name="T47" fmla="*/ 13941 h 980"/>
              <a:gd name="T48" fmla="+- 0 11229 9173"/>
              <a:gd name="T49" fmla="*/ T48 w 9097"/>
              <a:gd name="T50" fmla="+- 0 13864 13166"/>
              <a:gd name="T51" fmla="*/ 13864 h 980"/>
              <a:gd name="T52" fmla="+- 0 11303 9173"/>
              <a:gd name="T53" fmla="*/ T52 w 9097"/>
              <a:gd name="T54" fmla="+- 0 14002 13166"/>
              <a:gd name="T55" fmla="*/ 14002 h 980"/>
              <a:gd name="T56" fmla="+- 0 11499 9173"/>
              <a:gd name="T57" fmla="*/ T56 w 9097"/>
              <a:gd name="T58" fmla="+- 0 13941 13166"/>
              <a:gd name="T59" fmla="*/ 13941 h 980"/>
              <a:gd name="T60" fmla="+- 0 11655 9173"/>
              <a:gd name="T61" fmla="*/ T60 w 9097"/>
              <a:gd name="T62" fmla="+- 0 13862 13166"/>
              <a:gd name="T63" fmla="*/ 13862 h 980"/>
              <a:gd name="T64" fmla="+- 0 11922 9173"/>
              <a:gd name="T65" fmla="*/ T64 w 9097"/>
              <a:gd name="T66" fmla="+- 0 13764 13166"/>
              <a:gd name="T67" fmla="*/ 13764 h 980"/>
              <a:gd name="T68" fmla="+- 0 12218 9173"/>
              <a:gd name="T69" fmla="*/ T68 w 9097"/>
              <a:gd name="T70" fmla="+- 0 13846 13166"/>
              <a:gd name="T71" fmla="*/ 13846 h 980"/>
              <a:gd name="T72" fmla="+- 0 12078 9173"/>
              <a:gd name="T73" fmla="*/ T72 w 9097"/>
              <a:gd name="T74" fmla="+- 0 13888 13166"/>
              <a:gd name="T75" fmla="*/ 13888 h 980"/>
              <a:gd name="T76" fmla="+- 0 12446 9173"/>
              <a:gd name="T77" fmla="*/ T76 w 9097"/>
              <a:gd name="T78" fmla="+- 0 13875 13166"/>
              <a:gd name="T79" fmla="*/ 13875 h 980"/>
              <a:gd name="T80" fmla="+- 0 12494 9173"/>
              <a:gd name="T81" fmla="*/ T80 w 9097"/>
              <a:gd name="T82" fmla="+- 0 13324 13166"/>
              <a:gd name="T83" fmla="*/ 13324 h 980"/>
              <a:gd name="T84" fmla="+- 0 12864 9173"/>
              <a:gd name="T85" fmla="*/ T84 w 9097"/>
              <a:gd name="T86" fmla="+- 0 13888 13166"/>
              <a:gd name="T87" fmla="*/ 13888 h 980"/>
              <a:gd name="T88" fmla="+- 0 13221 9173"/>
              <a:gd name="T89" fmla="*/ T88 w 9097"/>
              <a:gd name="T90" fmla="+- 0 13690 13166"/>
              <a:gd name="T91" fmla="*/ 13690 h 980"/>
              <a:gd name="T92" fmla="+- 0 13319 9173"/>
              <a:gd name="T93" fmla="*/ T92 w 9097"/>
              <a:gd name="T94" fmla="+- 0 13840 13166"/>
              <a:gd name="T95" fmla="*/ 13840 h 980"/>
              <a:gd name="T96" fmla="+- 0 13499 9173"/>
              <a:gd name="T97" fmla="*/ T96 w 9097"/>
              <a:gd name="T98" fmla="+- 0 13872 13166"/>
              <a:gd name="T99" fmla="*/ 13872 h 980"/>
              <a:gd name="T100" fmla="+- 0 13388 9173"/>
              <a:gd name="T101" fmla="*/ T100 w 9097"/>
              <a:gd name="T102" fmla="+- 0 13824 13166"/>
              <a:gd name="T103" fmla="*/ 13824 h 980"/>
              <a:gd name="T104" fmla="+- 0 14063 9173"/>
              <a:gd name="T105" fmla="*/ T104 w 9097"/>
              <a:gd name="T106" fmla="+- 0 13475 13166"/>
              <a:gd name="T107" fmla="*/ 13475 h 980"/>
              <a:gd name="T108" fmla="+- 0 14108 9173"/>
              <a:gd name="T109" fmla="*/ T108 w 9097"/>
              <a:gd name="T110" fmla="+- 0 14057 13166"/>
              <a:gd name="T111" fmla="*/ 14057 h 980"/>
              <a:gd name="T112" fmla="+- 0 14412 9173"/>
              <a:gd name="T113" fmla="*/ T112 w 9097"/>
              <a:gd name="T114" fmla="+- 0 13653 13166"/>
              <a:gd name="T115" fmla="*/ 13653 h 980"/>
              <a:gd name="T116" fmla="+- 0 14330 9173"/>
              <a:gd name="T117" fmla="*/ T116 w 9097"/>
              <a:gd name="T118" fmla="+- 0 13713 13166"/>
              <a:gd name="T119" fmla="*/ 13713 h 980"/>
              <a:gd name="T120" fmla="+- 0 14523 9173"/>
              <a:gd name="T121" fmla="*/ T120 w 9097"/>
              <a:gd name="T122" fmla="+- 0 13846 13166"/>
              <a:gd name="T123" fmla="*/ 13846 h 980"/>
              <a:gd name="T124" fmla="+- 0 14692 9173"/>
              <a:gd name="T125" fmla="*/ T124 w 9097"/>
              <a:gd name="T126" fmla="+- 0 13637 13166"/>
              <a:gd name="T127" fmla="*/ 13637 h 980"/>
              <a:gd name="T128" fmla="+- 0 15002 9173"/>
              <a:gd name="T129" fmla="*/ T128 w 9097"/>
              <a:gd name="T130" fmla="+- 0 13700 13166"/>
              <a:gd name="T131" fmla="*/ 13700 h 980"/>
              <a:gd name="T132" fmla="+- 0 15346 9173"/>
              <a:gd name="T133" fmla="*/ T132 w 9097"/>
              <a:gd name="T134" fmla="+- 0 13727 13166"/>
              <a:gd name="T135" fmla="*/ 13727 h 980"/>
              <a:gd name="T136" fmla="+- 0 15579 9173"/>
              <a:gd name="T137" fmla="*/ T136 w 9097"/>
              <a:gd name="T138" fmla="+- 0 13600 13166"/>
              <a:gd name="T139" fmla="*/ 13600 h 980"/>
              <a:gd name="T140" fmla="+- 0 15761 9173"/>
              <a:gd name="T141" fmla="*/ T140 w 9097"/>
              <a:gd name="T142" fmla="+- 0 13634 13166"/>
              <a:gd name="T143" fmla="*/ 13634 h 980"/>
              <a:gd name="T144" fmla="+- 0 15931 9173"/>
              <a:gd name="T145" fmla="*/ T144 w 9097"/>
              <a:gd name="T146" fmla="+- 0 13822 13166"/>
              <a:gd name="T147" fmla="*/ 13822 h 980"/>
              <a:gd name="T148" fmla="+- 0 16047 9173"/>
              <a:gd name="T149" fmla="*/ T148 w 9097"/>
              <a:gd name="T150" fmla="+- 0 13729 13166"/>
              <a:gd name="T151" fmla="*/ 13729 h 980"/>
              <a:gd name="T152" fmla="+- 0 16367 9173"/>
              <a:gd name="T153" fmla="*/ T152 w 9097"/>
              <a:gd name="T154" fmla="+- 0 13282 13166"/>
              <a:gd name="T155" fmla="*/ 13282 h 980"/>
              <a:gd name="T156" fmla="+- 0 16380 9173"/>
              <a:gd name="T157" fmla="*/ T156 w 9097"/>
              <a:gd name="T158" fmla="+- 0 13801 13166"/>
              <a:gd name="T159" fmla="*/ 13801 h 980"/>
              <a:gd name="T160" fmla="+- 0 16986 9173"/>
              <a:gd name="T161" fmla="*/ T160 w 9097"/>
              <a:gd name="T162" fmla="+- 0 13618 13166"/>
              <a:gd name="T163" fmla="*/ 13618 h 980"/>
              <a:gd name="T164" fmla="+- 0 16804 9173"/>
              <a:gd name="T165" fmla="*/ T164 w 9097"/>
              <a:gd name="T166" fmla="+- 0 13750 13166"/>
              <a:gd name="T167" fmla="*/ 13750 h 980"/>
              <a:gd name="T168" fmla="+- 0 17193 9173"/>
              <a:gd name="T169" fmla="*/ T168 w 9097"/>
              <a:gd name="T170" fmla="+- 0 13764 13166"/>
              <a:gd name="T171" fmla="*/ 13764 h 980"/>
              <a:gd name="T172" fmla="+- 0 17478 9173"/>
              <a:gd name="T173" fmla="*/ T172 w 9097"/>
              <a:gd name="T174" fmla="+- 0 13703 13166"/>
              <a:gd name="T175" fmla="*/ 13703 h 980"/>
              <a:gd name="T176" fmla="+- 0 17457 9173"/>
              <a:gd name="T177" fmla="*/ T176 w 9097"/>
              <a:gd name="T178" fmla="+- 0 13592 13166"/>
              <a:gd name="T179" fmla="*/ 13592 h 980"/>
              <a:gd name="T180" fmla="+- 0 17881 9173"/>
              <a:gd name="T181" fmla="*/ T180 w 9097"/>
              <a:gd name="T182" fmla="+- 0 13655 13166"/>
              <a:gd name="T183" fmla="*/ 13655 h 980"/>
              <a:gd name="T184" fmla="+- 0 17881 9173"/>
              <a:gd name="T185" fmla="*/ T184 w 9097"/>
              <a:gd name="T186" fmla="+- 0 13608 13166"/>
              <a:gd name="T187" fmla="*/ 13608 h 980"/>
              <a:gd name="T188" fmla="+- 0 18047 9173"/>
              <a:gd name="T189" fmla="*/ T188 w 9097"/>
              <a:gd name="T190" fmla="+- 0 13901 13166"/>
              <a:gd name="T191" fmla="*/ 13901 h 980"/>
              <a:gd name="T192" fmla="+- 0 17989 9173"/>
              <a:gd name="T193" fmla="*/ T192 w 9097"/>
              <a:gd name="T194" fmla="+- 0 13787 13166"/>
              <a:gd name="T195" fmla="*/ 13787 h 980"/>
              <a:gd name="T196" fmla="+- 0 18246 9173"/>
              <a:gd name="T197" fmla="*/ T196 w 9097"/>
              <a:gd name="T198" fmla="+- 0 13600 13166"/>
              <a:gd name="T199" fmla="*/ 13600 h 980"/>
              <a:gd name="T200" fmla="+- 0 18148 9173"/>
              <a:gd name="T201" fmla="*/ T200 w 9097"/>
              <a:gd name="T202" fmla="+- 0 14068 13166"/>
              <a:gd name="T203" fmla="*/ 14068 h 98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</a:cxnLst>
            <a:rect l="0" t="0" r="r" b="b"/>
            <a:pathLst>
              <a:path w="9097" h="980" extrusionOk="0">
                <a:moveTo>
                  <a:pt x="0" y="603"/>
                </a:moveTo>
                <a:cubicBezTo>
                  <a:pt x="9" y="654"/>
                  <a:pt x="26" y="704"/>
                  <a:pt x="32" y="756"/>
                </a:cubicBezTo>
                <a:cubicBezTo>
                  <a:pt x="38" y="807"/>
                  <a:pt x="40" y="858"/>
                  <a:pt x="40" y="910"/>
                </a:cubicBezTo>
                <a:cubicBezTo>
                  <a:pt x="40" y="932"/>
                  <a:pt x="40" y="954"/>
                  <a:pt x="40" y="976"/>
                </a:cubicBezTo>
                <a:cubicBezTo>
                  <a:pt x="47" y="928"/>
                  <a:pt x="63" y="881"/>
                  <a:pt x="82" y="836"/>
                </a:cubicBezTo>
                <a:cubicBezTo>
                  <a:pt x="106" y="779"/>
                  <a:pt x="134" y="715"/>
                  <a:pt x="164" y="661"/>
                </a:cubicBezTo>
                <a:cubicBezTo>
                  <a:pt x="182" y="637"/>
                  <a:pt x="187" y="629"/>
                  <a:pt x="199" y="614"/>
                </a:cubicBezTo>
                <a:cubicBezTo>
                  <a:pt x="217" y="646"/>
                  <a:pt x="228" y="676"/>
                  <a:pt x="238" y="711"/>
                </a:cubicBezTo>
                <a:cubicBezTo>
                  <a:pt x="259" y="784"/>
                  <a:pt x="271" y="859"/>
                  <a:pt x="286" y="934"/>
                </a:cubicBezTo>
                <a:cubicBezTo>
                  <a:pt x="288" y="942"/>
                  <a:pt x="289" y="949"/>
                  <a:pt x="291" y="957"/>
                </a:cubicBezTo>
                <a:cubicBezTo>
                  <a:pt x="322" y="918"/>
                  <a:pt x="329" y="883"/>
                  <a:pt x="336" y="833"/>
                </a:cubicBezTo>
                <a:cubicBezTo>
                  <a:pt x="343" y="784"/>
                  <a:pt x="350" y="736"/>
                  <a:pt x="360" y="688"/>
                </a:cubicBezTo>
                <a:cubicBezTo>
                  <a:pt x="361" y="728"/>
                  <a:pt x="361" y="770"/>
                  <a:pt x="371" y="809"/>
                </a:cubicBezTo>
                <a:cubicBezTo>
                  <a:pt x="380" y="845"/>
                  <a:pt x="395" y="883"/>
                  <a:pt x="431" y="899"/>
                </a:cubicBezTo>
                <a:cubicBezTo>
                  <a:pt x="471" y="917"/>
                  <a:pt x="524" y="913"/>
                  <a:pt x="564" y="902"/>
                </a:cubicBezTo>
              </a:path>
              <a:path w="9097" h="980" extrusionOk="0">
                <a:moveTo>
                  <a:pt x="643" y="799"/>
                </a:moveTo>
                <a:cubicBezTo>
                  <a:pt x="678" y="820"/>
                  <a:pt x="695" y="827"/>
                  <a:pt x="736" y="820"/>
                </a:cubicBezTo>
                <a:cubicBezTo>
                  <a:pt x="765" y="815"/>
                  <a:pt x="785" y="799"/>
                  <a:pt x="802" y="775"/>
                </a:cubicBezTo>
                <a:cubicBezTo>
                  <a:pt x="819" y="752"/>
                  <a:pt x="827" y="726"/>
                  <a:pt x="815" y="698"/>
                </a:cubicBezTo>
                <a:cubicBezTo>
                  <a:pt x="802" y="667"/>
                  <a:pt x="769" y="666"/>
                  <a:pt x="741" y="677"/>
                </a:cubicBezTo>
                <a:cubicBezTo>
                  <a:pt x="704" y="691"/>
                  <a:pt x="689" y="713"/>
                  <a:pt x="680" y="751"/>
                </a:cubicBezTo>
                <a:cubicBezTo>
                  <a:pt x="669" y="800"/>
                  <a:pt x="678" y="835"/>
                  <a:pt x="704" y="875"/>
                </a:cubicBezTo>
                <a:cubicBezTo>
                  <a:pt x="727" y="911"/>
                  <a:pt x="753" y="939"/>
                  <a:pt x="797" y="944"/>
                </a:cubicBezTo>
                <a:cubicBezTo>
                  <a:pt x="838" y="949"/>
                  <a:pt x="879" y="936"/>
                  <a:pt x="918" y="928"/>
                </a:cubicBezTo>
              </a:path>
              <a:path w="9097" h="980" extrusionOk="0">
                <a:moveTo>
                  <a:pt x="1156" y="651"/>
                </a:moveTo>
                <a:cubicBezTo>
                  <a:pt x="1121" y="654"/>
                  <a:pt x="1097" y="663"/>
                  <a:pt x="1069" y="685"/>
                </a:cubicBezTo>
                <a:cubicBezTo>
                  <a:pt x="1033" y="714"/>
                  <a:pt x="1022" y="763"/>
                  <a:pt x="1021" y="807"/>
                </a:cubicBezTo>
                <a:cubicBezTo>
                  <a:pt x="1020" y="854"/>
                  <a:pt x="1046" y="886"/>
                  <a:pt x="1088" y="905"/>
                </a:cubicBezTo>
                <a:cubicBezTo>
                  <a:pt x="1131" y="924"/>
                  <a:pt x="1166" y="918"/>
                  <a:pt x="1207" y="899"/>
                </a:cubicBezTo>
                <a:cubicBezTo>
                  <a:pt x="1271" y="869"/>
                  <a:pt x="1328" y="821"/>
                  <a:pt x="1371" y="764"/>
                </a:cubicBezTo>
                <a:cubicBezTo>
                  <a:pt x="1413" y="708"/>
                  <a:pt x="1413" y="630"/>
                  <a:pt x="1418" y="563"/>
                </a:cubicBezTo>
                <a:cubicBezTo>
                  <a:pt x="1423" y="493"/>
                  <a:pt x="1421" y="424"/>
                  <a:pt x="1410" y="354"/>
                </a:cubicBezTo>
                <a:cubicBezTo>
                  <a:pt x="1405" y="321"/>
                  <a:pt x="1394" y="294"/>
                  <a:pt x="1384" y="264"/>
                </a:cubicBezTo>
                <a:cubicBezTo>
                  <a:pt x="1365" y="324"/>
                  <a:pt x="1363" y="371"/>
                  <a:pt x="1371" y="434"/>
                </a:cubicBezTo>
                <a:cubicBezTo>
                  <a:pt x="1380" y="503"/>
                  <a:pt x="1386" y="571"/>
                  <a:pt x="1394" y="640"/>
                </a:cubicBezTo>
                <a:cubicBezTo>
                  <a:pt x="1402" y="706"/>
                  <a:pt x="1408" y="771"/>
                  <a:pt x="1408" y="838"/>
                </a:cubicBezTo>
                <a:cubicBezTo>
                  <a:pt x="1410" y="745"/>
                  <a:pt x="1431" y="657"/>
                  <a:pt x="1474" y="574"/>
                </a:cubicBezTo>
                <a:cubicBezTo>
                  <a:pt x="1478" y="566"/>
                  <a:pt x="1483" y="558"/>
                  <a:pt x="1487" y="550"/>
                </a:cubicBezTo>
                <a:cubicBezTo>
                  <a:pt x="1515" y="575"/>
                  <a:pt x="1528" y="593"/>
                  <a:pt x="1548" y="637"/>
                </a:cubicBezTo>
                <a:cubicBezTo>
                  <a:pt x="1566" y="677"/>
                  <a:pt x="1584" y="716"/>
                  <a:pt x="1601" y="756"/>
                </a:cubicBezTo>
                <a:cubicBezTo>
                  <a:pt x="1616" y="790"/>
                  <a:pt x="1624" y="818"/>
                  <a:pt x="1659" y="833"/>
                </a:cubicBezTo>
                <a:cubicBezTo>
                  <a:pt x="1691" y="846"/>
                  <a:pt x="1714" y="839"/>
                  <a:pt x="1746" y="830"/>
                </a:cubicBezTo>
              </a:path>
              <a:path w="9097" h="980" extrusionOk="0">
                <a:moveTo>
                  <a:pt x="1844" y="608"/>
                </a:moveTo>
                <a:cubicBezTo>
                  <a:pt x="1823" y="587"/>
                  <a:pt x="1799" y="561"/>
                  <a:pt x="1765" y="561"/>
                </a:cubicBezTo>
                <a:cubicBezTo>
                  <a:pt x="1723" y="561"/>
                  <a:pt x="1710" y="600"/>
                  <a:pt x="1691" y="629"/>
                </a:cubicBezTo>
                <a:cubicBezTo>
                  <a:pt x="1670" y="661"/>
                  <a:pt x="1666" y="689"/>
                  <a:pt x="1664" y="727"/>
                </a:cubicBezTo>
                <a:cubicBezTo>
                  <a:pt x="1662" y="766"/>
                  <a:pt x="1656" y="792"/>
                  <a:pt x="1696" y="807"/>
                </a:cubicBezTo>
                <a:cubicBezTo>
                  <a:pt x="1734" y="821"/>
                  <a:pt x="1765" y="802"/>
                  <a:pt x="1791" y="775"/>
                </a:cubicBezTo>
                <a:cubicBezTo>
                  <a:pt x="1809" y="752"/>
                  <a:pt x="1815" y="745"/>
                  <a:pt x="1823" y="727"/>
                </a:cubicBezTo>
                <a:cubicBezTo>
                  <a:pt x="1835" y="765"/>
                  <a:pt x="1855" y="787"/>
                  <a:pt x="1900" y="793"/>
                </a:cubicBezTo>
                <a:cubicBezTo>
                  <a:pt x="1929" y="797"/>
                  <a:pt x="1981" y="792"/>
                  <a:pt x="2006" y="775"/>
                </a:cubicBezTo>
                <a:cubicBezTo>
                  <a:pt x="2033" y="758"/>
                  <a:pt x="2049" y="728"/>
                  <a:pt x="2056" y="698"/>
                </a:cubicBezTo>
                <a:cubicBezTo>
                  <a:pt x="2057" y="692"/>
                  <a:pt x="2058" y="686"/>
                  <a:pt x="2059" y="680"/>
                </a:cubicBezTo>
              </a:path>
              <a:path w="9097" h="980" extrusionOk="0">
                <a:moveTo>
                  <a:pt x="2093" y="648"/>
                </a:moveTo>
                <a:cubicBezTo>
                  <a:pt x="2089" y="682"/>
                  <a:pt x="2093" y="712"/>
                  <a:pt x="2101" y="746"/>
                </a:cubicBezTo>
                <a:cubicBezTo>
                  <a:pt x="2108" y="777"/>
                  <a:pt x="2120" y="806"/>
                  <a:pt x="2130" y="836"/>
                </a:cubicBezTo>
                <a:cubicBezTo>
                  <a:pt x="2133" y="802"/>
                  <a:pt x="2129" y="764"/>
                  <a:pt x="2135" y="730"/>
                </a:cubicBezTo>
                <a:cubicBezTo>
                  <a:pt x="2141" y="698"/>
                  <a:pt x="2152" y="664"/>
                  <a:pt x="2167" y="635"/>
                </a:cubicBezTo>
                <a:cubicBezTo>
                  <a:pt x="2189" y="661"/>
                  <a:pt x="2213" y="685"/>
                  <a:pt x="2236" y="711"/>
                </a:cubicBezTo>
                <a:cubicBezTo>
                  <a:pt x="2262" y="740"/>
                  <a:pt x="2288" y="763"/>
                  <a:pt x="2326" y="775"/>
                </a:cubicBezTo>
                <a:cubicBezTo>
                  <a:pt x="2360" y="785"/>
                  <a:pt x="2390" y="780"/>
                  <a:pt x="2421" y="762"/>
                </a:cubicBezTo>
                <a:cubicBezTo>
                  <a:pt x="2454" y="743"/>
                  <a:pt x="2476" y="718"/>
                  <a:pt x="2490" y="682"/>
                </a:cubicBezTo>
                <a:cubicBezTo>
                  <a:pt x="2499" y="658"/>
                  <a:pt x="2500" y="633"/>
                  <a:pt x="2503" y="608"/>
                </a:cubicBezTo>
                <a:cubicBezTo>
                  <a:pt x="2488" y="639"/>
                  <a:pt x="2479" y="661"/>
                  <a:pt x="2482" y="696"/>
                </a:cubicBezTo>
                <a:cubicBezTo>
                  <a:pt x="2485" y="735"/>
                  <a:pt x="2498" y="745"/>
                  <a:pt x="2537" y="748"/>
                </a:cubicBezTo>
                <a:cubicBezTo>
                  <a:pt x="2582" y="752"/>
                  <a:pt x="2618" y="733"/>
                  <a:pt x="2646" y="701"/>
                </a:cubicBezTo>
              </a:path>
              <a:path w="9097" h="980" extrusionOk="0">
                <a:moveTo>
                  <a:pt x="2826" y="616"/>
                </a:moveTo>
                <a:cubicBezTo>
                  <a:pt x="2795" y="589"/>
                  <a:pt x="2797" y="573"/>
                  <a:pt x="2749" y="598"/>
                </a:cubicBezTo>
                <a:cubicBezTo>
                  <a:pt x="2702" y="623"/>
                  <a:pt x="2677" y="682"/>
                  <a:pt x="2680" y="733"/>
                </a:cubicBezTo>
                <a:cubicBezTo>
                  <a:pt x="2683" y="787"/>
                  <a:pt x="2775" y="808"/>
                  <a:pt x="2815" y="812"/>
                </a:cubicBezTo>
                <a:cubicBezTo>
                  <a:pt x="2852" y="815"/>
                  <a:pt x="2894" y="788"/>
                  <a:pt x="2924" y="770"/>
                </a:cubicBezTo>
                <a:cubicBezTo>
                  <a:pt x="2969" y="744"/>
                  <a:pt x="3013" y="722"/>
                  <a:pt x="3045" y="680"/>
                </a:cubicBezTo>
                <a:cubicBezTo>
                  <a:pt x="3065" y="654"/>
                  <a:pt x="3071" y="631"/>
                  <a:pt x="3083" y="603"/>
                </a:cubicBezTo>
                <a:cubicBezTo>
                  <a:pt x="3031" y="578"/>
                  <a:pt x="3015" y="572"/>
                  <a:pt x="2963" y="606"/>
                </a:cubicBezTo>
                <a:cubicBezTo>
                  <a:pt x="2936" y="624"/>
                  <a:pt x="2915" y="653"/>
                  <a:pt x="2908" y="685"/>
                </a:cubicBezTo>
                <a:cubicBezTo>
                  <a:pt x="2905" y="703"/>
                  <a:pt x="2904" y="709"/>
                  <a:pt x="2905" y="722"/>
                </a:cubicBezTo>
                <a:cubicBezTo>
                  <a:pt x="2948" y="728"/>
                  <a:pt x="2959" y="726"/>
                  <a:pt x="3000" y="711"/>
                </a:cubicBezTo>
                <a:cubicBezTo>
                  <a:pt x="3038" y="697"/>
                  <a:pt x="3039" y="690"/>
                  <a:pt x="3067" y="661"/>
                </a:cubicBezTo>
                <a:cubicBezTo>
                  <a:pt x="3100" y="689"/>
                  <a:pt x="3123" y="707"/>
                  <a:pt x="3167" y="714"/>
                </a:cubicBezTo>
                <a:cubicBezTo>
                  <a:pt x="3200" y="719"/>
                  <a:pt x="3243" y="727"/>
                  <a:pt x="3273" y="709"/>
                </a:cubicBezTo>
                <a:cubicBezTo>
                  <a:pt x="3316" y="684"/>
                  <a:pt x="3327" y="657"/>
                  <a:pt x="3344" y="608"/>
                </a:cubicBezTo>
                <a:cubicBezTo>
                  <a:pt x="3370" y="534"/>
                  <a:pt x="3380" y="461"/>
                  <a:pt x="3381" y="383"/>
                </a:cubicBezTo>
                <a:cubicBezTo>
                  <a:pt x="3382" y="318"/>
                  <a:pt x="3388" y="208"/>
                  <a:pt x="3339" y="156"/>
                </a:cubicBezTo>
                <a:cubicBezTo>
                  <a:pt x="3333" y="157"/>
                  <a:pt x="3327" y="157"/>
                  <a:pt x="3321" y="158"/>
                </a:cubicBezTo>
                <a:cubicBezTo>
                  <a:pt x="3266" y="212"/>
                  <a:pt x="3256" y="275"/>
                  <a:pt x="3252" y="352"/>
                </a:cubicBezTo>
                <a:cubicBezTo>
                  <a:pt x="3248" y="431"/>
                  <a:pt x="3259" y="556"/>
                  <a:pt x="3310" y="621"/>
                </a:cubicBezTo>
                <a:cubicBezTo>
                  <a:pt x="3349" y="671"/>
                  <a:pt x="3433" y="677"/>
                  <a:pt x="3490" y="690"/>
                </a:cubicBezTo>
                <a:cubicBezTo>
                  <a:pt x="3557" y="705"/>
                  <a:pt x="3624" y="711"/>
                  <a:pt x="3691" y="722"/>
                </a:cubicBezTo>
              </a:path>
              <a:path w="9097" h="980" extrusionOk="0">
                <a:moveTo>
                  <a:pt x="4212" y="539"/>
                </a:moveTo>
                <a:cubicBezTo>
                  <a:pt x="4218" y="520"/>
                  <a:pt x="4220" y="513"/>
                  <a:pt x="4223" y="500"/>
                </a:cubicBezTo>
                <a:cubicBezTo>
                  <a:pt x="4188" y="483"/>
                  <a:pt x="4174" y="479"/>
                  <a:pt x="4136" y="487"/>
                </a:cubicBezTo>
                <a:cubicBezTo>
                  <a:pt x="4105" y="494"/>
                  <a:pt x="4071" y="499"/>
                  <a:pt x="4048" y="524"/>
                </a:cubicBezTo>
                <a:cubicBezTo>
                  <a:pt x="4019" y="556"/>
                  <a:pt x="4060" y="588"/>
                  <a:pt x="4088" y="600"/>
                </a:cubicBezTo>
                <a:cubicBezTo>
                  <a:pt x="4116" y="612"/>
                  <a:pt x="4156" y="602"/>
                  <a:pt x="4186" y="600"/>
                </a:cubicBezTo>
                <a:cubicBezTo>
                  <a:pt x="4192" y="599"/>
                  <a:pt x="4198" y="599"/>
                  <a:pt x="4204" y="598"/>
                </a:cubicBezTo>
                <a:cubicBezTo>
                  <a:pt x="4190" y="633"/>
                  <a:pt x="4174" y="650"/>
                  <a:pt x="4146" y="674"/>
                </a:cubicBezTo>
                <a:cubicBezTo>
                  <a:pt x="4123" y="694"/>
                  <a:pt x="4102" y="719"/>
                  <a:pt x="4104" y="751"/>
                </a:cubicBezTo>
                <a:cubicBezTo>
                  <a:pt x="4106" y="781"/>
                  <a:pt x="4116" y="812"/>
                  <a:pt x="4146" y="823"/>
                </a:cubicBezTo>
                <a:cubicBezTo>
                  <a:pt x="4181" y="836"/>
                  <a:pt x="4255" y="836"/>
                  <a:pt x="4284" y="809"/>
                </a:cubicBezTo>
                <a:cubicBezTo>
                  <a:pt x="4308" y="787"/>
                  <a:pt x="4321" y="736"/>
                  <a:pt x="4326" y="706"/>
                </a:cubicBezTo>
                <a:cubicBezTo>
                  <a:pt x="4328" y="692"/>
                  <a:pt x="4329" y="678"/>
                  <a:pt x="4331" y="664"/>
                </a:cubicBezTo>
              </a:path>
              <a:path w="9097" h="980" extrusionOk="0">
                <a:moveTo>
                  <a:pt x="4194" y="246"/>
                </a:moveTo>
                <a:cubicBezTo>
                  <a:pt x="4186" y="311"/>
                  <a:pt x="4192" y="371"/>
                  <a:pt x="4196" y="436"/>
                </a:cubicBezTo>
                <a:cubicBezTo>
                  <a:pt x="4201" y="511"/>
                  <a:pt x="4203" y="584"/>
                  <a:pt x="4215" y="658"/>
                </a:cubicBezTo>
                <a:cubicBezTo>
                  <a:pt x="4226" y="723"/>
                  <a:pt x="4237" y="788"/>
                  <a:pt x="4247" y="854"/>
                </a:cubicBezTo>
                <a:cubicBezTo>
                  <a:pt x="4253" y="890"/>
                  <a:pt x="4255" y="924"/>
                  <a:pt x="4255" y="960"/>
                </a:cubicBezTo>
                <a:cubicBezTo>
                  <a:pt x="4255" y="966"/>
                  <a:pt x="4255" y="973"/>
                  <a:pt x="4255" y="979"/>
                </a:cubicBezTo>
              </a:path>
              <a:path w="9097" h="980" extrusionOk="0">
                <a:moveTo>
                  <a:pt x="4890" y="309"/>
                </a:moveTo>
                <a:cubicBezTo>
                  <a:pt x="4894" y="369"/>
                  <a:pt x="4899" y="429"/>
                  <a:pt x="4903" y="489"/>
                </a:cubicBezTo>
                <a:cubicBezTo>
                  <a:pt x="4908" y="567"/>
                  <a:pt x="4912" y="644"/>
                  <a:pt x="4919" y="722"/>
                </a:cubicBezTo>
                <a:cubicBezTo>
                  <a:pt x="4924" y="771"/>
                  <a:pt x="4932" y="821"/>
                  <a:pt x="4935" y="870"/>
                </a:cubicBezTo>
                <a:cubicBezTo>
                  <a:pt x="4935" y="877"/>
                  <a:pt x="4935" y="884"/>
                  <a:pt x="4935" y="891"/>
                </a:cubicBezTo>
              </a:path>
              <a:path w="9097" h="980" extrusionOk="0">
                <a:moveTo>
                  <a:pt x="4734" y="537"/>
                </a:moveTo>
                <a:cubicBezTo>
                  <a:pt x="4696" y="493"/>
                  <a:pt x="4688" y="482"/>
                  <a:pt x="4662" y="457"/>
                </a:cubicBezTo>
                <a:cubicBezTo>
                  <a:pt x="4749" y="509"/>
                  <a:pt x="4840" y="574"/>
                  <a:pt x="4945" y="571"/>
                </a:cubicBezTo>
                <a:cubicBezTo>
                  <a:pt x="5046" y="569"/>
                  <a:pt x="5151" y="536"/>
                  <a:pt x="5239" y="487"/>
                </a:cubicBezTo>
                <a:cubicBezTo>
                  <a:pt x="5307" y="449"/>
                  <a:pt x="5381" y="391"/>
                  <a:pt x="5406" y="315"/>
                </a:cubicBezTo>
                <a:cubicBezTo>
                  <a:pt x="5435" y="228"/>
                  <a:pt x="5432" y="120"/>
                  <a:pt x="5376" y="42"/>
                </a:cubicBezTo>
                <a:cubicBezTo>
                  <a:pt x="5320" y="-36"/>
                  <a:pt x="5242" y="5"/>
                  <a:pt x="5202" y="74"/>
                </a:cubicBezTo>
                <a:cubicBezTo>
                  <a:pt x="5124" y="210"/>
                  <a:pt x="5157" y="399"/>
                  <a:pt x="5157" y="547"/>
                </a:cubicBezTo>
                <a:cubicBezTo>
                  <a:pt x="5157" y="631"/>
                  <a:pt x="5176" y="713"/>
                  <a:pt x="5189" y="796"/>
                </a:cubicBezTo>
                <a:cubicBezTo>
                  <a:pt x="5200" y="737"/>
                  <a:pt x="5211" y="681"/>
                  <a:pt x="5231" y="624"/>
                </a:cubicBezTo>
                <a:cubicBezTo>
                  <a:pt x="5242" y="592"/>
                  <a:pt x="5258" y="564"/>
                  <a:pt x="5271" y="534"/>
                </a:cubicBezTo>
                <a:cubicBezTo>
                  <a:pt x="5292" y="581"/>
                  <a:pt x="5308" y="646"/>
                  <a:pt x="5350" y="680"/>
                </a:cubicBezTo>
                <a:cubicBezTo>
                  <a:pt x="5387" y="710"/>
                  <a:pt x="5454" y="706"/>
                  <a:pt x="5498" y="698"/>
                </a:cubicBezTo>
                <a:cubicBezTo>
                  <a:pt x="5549" y="688"/>
                  <a:pt x="5602" y="660"/>
                  <a:pt x="5623" y="608"/>
                </a:cubicBezTo>
                <a:cubicBezTo>
                  <a:pt x="5636" y="575"/>
                  <a:pt x="5636" y="523"/>
                  <a:pt x="5617" y="492"/>
                </a:cubicBezTo>
                <a:cubicBezTo>
                  <a:pt x="5593" y="453"/>
                  <a:pt x="5559" y="460"/>
                  <a:pt x="5519" y="471"/>
                </a:cubicBezTo>
                <a:cubicBezTo>
                  <a:pt x="5435" y="493"/>
                  <a:pt x="5388" y="609"/>
                  <a:pt x="5461" y="666"/>
                </a:cubicBezTo>
                <a:cubicBezTo>
                  <a:pt x="5484" y="684"/>
                  <a:pt x="5569" y="690"/>
                  <a:pt x="5596" y="690"/>
                </a:cubicBezTo>
                <a:cubicBezTo>
                  <a:pt x="5646" y="690"/>
                  <a:pt x="5695" y="685"/>
                  <a:pt x="5736" y="653"/>
                </a:cubicBezTo>
                <a:cubicBezTo>
                  <a:pt x="5778" y="621"/>
                  <a:pt x="5793" y="571"/>
                  <a:pt x="5829" y="534"/>
                </a:cubicBezTo>
                <a:cubicBezTo>
                  <a:pt x="5846" y="514"/>
                  <a:pt x="5851" y="508"/>
                  <a:pt x="5869" y="505"/>
                </a:cubicBezTo>
                <a:cubicBezTo>
                  <a:pt x="5881" y="563"/>
                  <a:pt x="5884" y="612"/>
                  <a:pt x="5884" y="672"/>
                </a:cubicBezTo>
                <a:cubicBezTo>
                  <a:pt x="5924" y="678"/>
                  <a:pt x="5968" y="696"/>
                  <a:pt x="6009" y="690"/>
                </a:cubicBezTo>
                <a:cubicBezTo>
                  <a:pt x="6086" y="679"/>
                  <a:pt x="6132" y="620"/>
                  <a:pt x="6173" y="561"/>
                </a:cubicBezTo>
                <a:cubicBezTo>
                  <a:pt x="6190" y="537"/>
                  <a:pt x="6206" y="511"/>
                  <a:pt x="6223" y="487"/>
                </a:cubicBezTo>
                <a:cubicBezTo>
                  <a:pt x="6242" y="551"/>
                  <a:pt x="6249" y="607"/>
                  <a:pt x="6252" y="674"/>
                </a:cubicBezTo>
                <a:cubicBezTo>
                  <a:pt x="6299" y="601"/>
                  <a:pt x="6339" y="520"/>
                  <a:pt x="6390" y="449"/>
                </a:cubicBezTo>
                <a:cubicBezTo>
                  <a:pt x="6395" y="444"/>
                  <a:pt x="6401" y="439"/>
                  <a:pt x="6406" y="434"/>
                </a:cubicBezTo>
                <a:cubicBezTo>
                  <a:pt x="6420" y="472"/>
                  <a:pt x="6433" y="503"/>
                  <a:pt x="6437" y="547"/>
                </a:cubicBezTo>
                <a:cubicBezTo>
                  <a:pt x="6443" y="612"/>
                  <a:pt x="6452" y="674"/>
                  <a:pt x="6464" y="709"/>
                </a:cubicBezTo>
                <a:cubicBezTo>
                  <a:pt x="6490" y="676"/>
                  <a:pt x="6522" y="653"/>
                  <a:pt x="6541" y="611"/>
                </a:cubicBezTo>
                <a:cubicBezTo>
                  <a:pt x="6562" y="566"/>
                  <a:pt x="6570" y="514"/>
                  <a:pt x="6588" y="468"/>
                </a:cubicBezTo>
                <a:cubicBezTo>
                  <a:pt x="6592" y="461"/>
                  <a:pt x="6595" y="454"/>
                  <a:pt x="6599" y="447"/>
                </a:cubicBezTo>
                <a:cubicBezTo>
                  <a:pt x="6597" y="484"/>
                  <a:pt x="6589" y="523"/>
                  <a:pt x="6594" y="561"/>
                </a:cubicBezTo>
                <a:cubicBezTo>
                  <a:pt x="6599" y="597"/>
                  <a:pt x="6608" y="625"/>
                  <a:pt x="6636" y="648"/>
                </a:cubicBezTo>
                <a:cubicBezTo>
                  <a:pt x="6665" y="672"/>
                  <a:pt x="6725" y="663"/>
                  <a:pt x="6758" y="656"/>
                </a:cubicBezTo>
                <a:cubicBezTo>
                  <a:pt x="6832" y="640"/>
                  <a:pt x="6977" y="476"/>
                  <a:pt x="6869" y="428"/>
                </a:cubicBezTo>
                <a:cubicBezTo>
                  <a:pt x="6768" y="383"/>
                  <a:pt x="6644" y="531"/>
                  <a:pt x="6710" y="619"/>
                </a:cubicBezTo>
                <a:cubicBezTo>
                  <a:pt x="6735" y="652"/>
                  <a:pt x="6773" y="644"/>
                  <a:pt x="6805" y="632"/>
                </a:cubicBezTo>
                <a:cubicBezTo>
                  <a:pt x="6842" y="618"/>
                  <a:pt x="6849" y="586"/>
                  <a:pt x="6874" y="563"/>
                </a:cubicBezTo>
                <a:cubicBezTo>
                  <a:pt x="6881" y="591"/>
                  <a:pt x="6864" y="583"/>
                  <a:pt x="6877" y="608"/>
                </a:cubicBezTo>
                <a:cubicBezTo>
                  <a:pt x="6928" y="704"/>
                  <a:pt x="7021" y="643"/>
                  <a:pt x="7072" y="592"/>
                </a:cubicBezTo>
                <a:cubicBezTo>
                  <a:pt x="7138" y="527"/>
                  <a:pt x="7170" y="455"/>
                  <a:pt x="7189" y="365"/>
                </a:cubicBezTo>
                <a:cubicBezTo>
                  <a:pt x="7204" y="293"/>
                  <a:pt x="7219" y="188"/>
                  <a:pt x="7194" y="116"/>
                </a:cubicBezTo>
                <a:cubicBezTo>
                  <a:pt x="7177" y="67"/>
                  <a:pt x="7161" y="72"/>
                  <a:pt x="7136" y="39"/>
                </a:cubicBezTo>
                <a:cubicBezTo>
                  <a:pt x="7102" y="67"/>
                  <a:pt x="7078" y="56"/>
                  <a:pt x="7054" y="113"/>
                </a:cubicBezTo>
                <a:cubicBezTo>
                  <a:pt x="7029" y="171"/>
                  <a:pt x="7025" y="242"/>
                  <a:pt x="7025" y="304"/>
                </a:cubicBezTo>
                <a:cubicBezTo>
                  <a:pt x="7024" y="451"/>
                  <a:pt x="7081" y="559"/>
                  <a:pt x="7207" y="635"/>
                </a:cubicBezTo>
                <a:cubicBezTo>
                  <a:pt x="7221" y="641"/>
                  <a:pt x="7236" y="647"/>
                  <a:pt x="7250" y="653"/>
                </a:cubicBezTo>
              </a:path>
              <a:path w="9097" h="980" extrusionOk="0">
                <a:moveTo>
                  <a:pt x="7652" y="608"/>
                </a:moveTo>
                <a:cubicBezTo>
                  <a:pt x="7690" y="593"/>
                  <a:pt x="7721" y="581"/>
                  <a:pt x="7755" y="555"/>
                </a:cubicBezTo>
                <a:cubicBezTo>
                  <a:pt x="7789" y="529"/>
                  <a:pt x="7800" y="490"/>
                  <a:pt x="7813" y="452"/>
                </a:cubicBezTo>
                <a:cubicBezTo>
                  <a:pt x="7824" y="420"/>
                  <a:pt x="7822" y="362"/>
                  <a:pt x="7803" y="333"/>
                </a:cubicBezTo>
                <a:cubicBezTo>
                  <a:pt x="7788" y="310"/>
                  <a:pt x="7749" y="292"/>
                  <a:pt x="7721" y="301"/>
                </a:cubicBezTo>
                <a:cubicBezTo>
                  <a:pt x="7676" y="316"/>
                  <a:pt x="7648" y="379"/>
                  <a:pt x="7631" y="418"/>
                </a:cubicBezTo>
                <a:cubicBezTo>
                  <a:pt x="7610" y="467"/>
                  <a:pt x="7603" y="535"/>
                  <a:pt x="7631" y="584"/>
                </a:cubicBezTo>
                <a:cubicBezTo>
                  <a:pt x="7685" y="681"/>
                  <a:pt x="7781" y="643"/>
                  <a:pt x="7845" y="584"/>
                </a:cubicBezTo>
                <a:cubicBezTo>
                  <a:pt x="7904" y="530"/>
                  <a:pt x="7961" y="472"/>
                  <a:pt x="8017" y="415"/>
                </a:cubicBezTo>
                <a:cubicBezTo>
                  <a:pt x="8017" y="453"/>
                  <a:pt x="8014" y="488"/>
                  <a:pt x="8012" y="526"/>
                </a:cubicBezTo>
                <a:cubicBezTo>
                  <a:pt x="8011" y="553"/>
                  <a:pt x="8017" y="573"/>
                  <a:pt x="8020" y="598"/>
                </a:cubicBezTo>
                <a:cubicBezTo>
                  <a:pt x="8048" y="572"/>
                  <a:pt x="8075" y="548"/>
                  <a:pt x="8099" y="518"/>
                </a:cubicBezTo>
                <a:cubicBezTo>
                  <a:pt x="8128" y="481"/>
                  <a:pt x="8151" y="441"/>
                  <a:pt x="8176" y="402"/>
                </a:cubicBezTo>
                <a:cubicBezTo>
                  <a:pt x="8197" y="431"/>
                  <a:pt x="8217" y="461"/>
                  <a:pt x="8239" y="489"/>
                </a:cubicBezTo>
                <a:cubicBezTo>
                  <a:pt x="8259" y="515"/>
                  <a:pt x="8271" y="530"/>
                  <a:pt x="8305" y="537"/>
                </a:cubicBezTo>
                <a:cubicBezTo>
                  <a:pt x="8330" y="542"/>
                  <a:pt x="8343" y="532"/>
                  <a:pt x="8366" y="529"/>
                </a:cubicBezTo>
                <a:cubicBezTo>
                  <a:pt x="8374" y="486"/>
                  <a:pt x="8382" y="466"/>
                  <a:pt x="8374" y="420"/>
                </a:cubicBezTo>
                <a:cubicBezTo>
                  <a:pt x="8367" y="379"/>
                  <a:pt x="8349" y="364"/>
                  <a:pt x="8329" y="336"/>
                </a:cubicBezTo>
                <a:cubicBezTo>
                  <a:pt x="8306" y="369"/>
                  <a:pt x="8291" y="381"/>
                  <a:pt x="8284" y="426"/>
                </a:cubicBezTo>
                <a:cubicBezTo>
                  <a:pt x="8278" y="466"/>
                  <a:pt x="8284" y="509"/>
                  <a:pt x="8324" y="526"/>
                </a:cubicBezTo>
                <a:cubicBezTo>
                  <a:pt x="8385" y="552"/>
                  <a:pt x="8475" y="503"/>
                  <a:pt x="8525" y="473"/>
                </a:cubicBezTo>
                <a:cubicBezTo>
                  <a:pt x="8550" y="458"/>
                  <a:pt x="8570" y="440"/>
                  <a:pt x="8594" y="423"/>
                </a:cubicBezTo>
                <a:cubicBezTo>
                  <a:pt x="8633" y="462"/>
                  <a:pt x="8649" y="487"/>
                  <a:pt x="8708" y="489"/>
                </a:cubicBezTo>
                <a:cubicBezTo>
                  <a:pt x="8766" y="491"/>
                  <a:pt x="8807" y="475"/>
                  <a:pt x="8842" y="431"/>
                </a:cubicBezTo>
                <a:cubicBezTo>
                  <a:pt x="8863" y="404"/>
                  <a:pt x="8853" y="404"/>
                  <a:pt x="8861" y="375"/>
                </a:cubicBezTo>
                <a:cubicBezTo>
                  <a:pt x="8829" y="359"/>
                  <a:pt x="8808" y="342"/>
                  <a:pt x="8771" y="354"/>
                </a:cubicBezTo>
                <a:cubicBezTo>
                  <a:pt x="8731" y="367"/>
                  <a:pt x="8717" y="406"/>
                  <a:pt x="8708" y="442"/>
                </a:cubicBezTo>
                <a:cubicBezTo>
                  <a:pt x="8709" y="448"/>
                  <a:pt x="8709" y="454"/>
                  <a:pt x="8710" y="460"/>
                </a:cubicBezTo>
                <a:cubicBezTo>
                  <a:pt x="8771" y="471"/>
                  <a:pt x="8806" y="462"/>
                  <a:pt x="8866" y="444"/>
                </a:cubicBezTo>
                <a:cubicBezTo>
                  <a:pt x="8883" y="490"/>
                  <a:pt x="8892" y="520"/>
                  <a:pt x="8893" y="571"/>
                </a:cubicBezTo>
                <a:cubicBezTo>
                  <a:pt x="8894" y="629"/>
                  <a:pt x="8892" y="680"/>
                  <a:pt x="8874" y="735"/>
                </a:cubicBezTo>
                <a:cubicBezTo>
                  <a:pt x="8854" y="797"/>
                  <a:pt x="8826" y="841"/>
                  <a:pt x="8776" y="883"/>
                </a:cubicBezTo>
                <a:cubicBezTo>
                  <a:pt x="8770" y="887"/>
                  <a:pt x="8764" y="890"/>
                  <a:pt x="8758" y="894"/>
                </a:cubicBezTo>
                <a:cubicBezTo>
                  <a:pt x="8736" y="864"/>
                  <a:pt x="8716" y="847"/>
                  <a:pt x="8726" y="793"/>
                </a:cubicBezTo>
                <a:cubicBezTo>
                  <a:pt x="8738" y="730"/>
                  <a:pt x="8785" y="675"/>
                  <a:pt x="8816" y="621"/>
                </a:cubicBezTo>
                <a:cubicBezTo>
                  <a:pt x="8856" y="551"/>
                  <a:pt x="8902" y="487"/>
                  <a:pt x="8951" y="423"/>
                </a:cubicBezTo>
                <a:cubicBezTo>
                  <a:pt x="8932" y="449"/>
                  <a:pt x="8918" y="430"/>
                  <a:pt x="8930" y="460"/>
                </a:cubicBezTo>
                <a:cubicBezTo>
                  <a:pt x="8941" y="487"/>
                  <a:pt x="8970" y="498"/>
                  <a:pt x="8999" y="494"/>
                </a:cubicBezTo>
                <a:cubicBezTo>
                  <a:pt x="9036" y="489"/>
                  <a:pt x="9054" y="462"/>
                  <a:pt x="9073" y="434"/>
                </a:cubicBezTo>
                <a:cubicBezTo>
                  <a:pt x="9083" y="415"/>
                  <a:pt x="9087" y="408"/>
                  <a:pt x="9091" y="394"/>
                </a:cubicBezTo>
                <a:cubicBezTo>
                  <a:pt x="9097" y="471"/>
                  <a:pt x="9095" y="547"/>
                  <a:pt x="9094" y="624"/>
                </a:cubicBezTo>
                <a:cubicBezTo>
                  <a:pt x="9093" y="687"/>
                  <a:pt x="9090" y="750"/>
                  <a:pt x="9075" y="812"/>
                </a:cubicBezTo>
                <a:cubicBezTo>
                  <a:pt x="9063" y="861"/>
                  <a:pt x="9031" y="905"/>
                  <a:pt x="8975" y="902"/>
                </a:cubicBezTo>
                <a:cubicBezTo>
                  <a:pt x="8922" y="899"/>
                  <a:pt x="8896" y="838"/>
                  <a:pt x="8893" y="793"/>
                </a:cubicBezTo>
                <a:cubicBezTo>
                  <a:pt x="8888" y="706"/>
                  <a:pt x="8940" y="663"/>
                  <a:pt x="8996" y="603"/>
                </a:cubicBezTo>
                <a:cubicBezTo>
                  <a:pt x="9025" y="571"/>
                  <a:pt x="9034" y="561"/>
                  <a:pt x="9052" y="539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66" name="Comment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251700" y="4497388"/>
            <a:ext cx="1398588" cy="584200"/>
          </a:xfrm>
          <a:custGeom>
            <a:avLst/>
            <a:gdLst>
              <a:gd name="T0" fmla="+- 0 20402 20143"/>
              <a:gd name="T1" fmla="*/ T0 w 3887"/>
              <a:gd name="T2" fmla="+- 0 13113 12491"/>
              <a:gd name="T3" fmla="*/ 13113 h 1626"/>
              <a:gd name="T4" fmla="+- 0 20193 20143"/>
              <a:gd name="T5" fmla="*/ T4 w 3887"/>
              <a:gd name="T6" fmla="+- 0 13332 12491"/>
              <a:gd name="T7" fmla="*/ 13332 h 1626"/>
              <a:gd name="T8" fmla="+- 0 20167 20143"/>
              <a:gd name="T9" fmla="*/ T8 w 3887"/>
              <a:gd name="T10" fmla="+- 0 13647 12491"/>
              <a:gd name="T11" fmla="*/ 13647 h 1626"/>
              <a:gd name="T12" fmla="+- 0 20405 20143"/>
              <a:gd name="T13" fmla="*/ T12 w 3887"/>
              <a:gd name="T14" fmla="+- 0 13316 12491"/>
              <a:gd name="T15" fmla="*/ 13316 h 1626"/>
              <a:gd name="T16" fmla="+- 0 20540 20143"/>
              <a:gd name="T17" fmla="*/ T16 w 3887"/>
              <a:gd name="T18" fmla="+- 0 12491 12491"/>
              <a:gd name="T19" fmla="*/ 12491 h 1626"/>
              <a:gd name="T20" fmla="+- 0 20511 20143"/>
              <a:gd name="T21" fmla="*/ T20 w 3887"/>
              <a:gd name="T22" fmla="+- 0 13039 12491"/>
              <a:gd name="T23" fmla="*/ 13039 h 1626"/>
              <a:gd name="T24" fmla="+- 0 20624 20143"/>
              <a:gd name="T25" fmla="*/ T24 w 3887"/>
              <a:gd name="T26" fmla="+- 0 13568 12491"/>
              <a:gd name="T27" fmla="*/ 13568 h 1626"/>
              <a:gd name="T28" fmla="+- 0 20717 20143"/>
              <a:gd name="T29" fmla="*/ T28 w 3887"/>
              <a:gd name="T30" fmla="+- 0 13573 12491"/>
              <a:gd name="T31" fmla="*/ 13573 h 1626"/>
              <a:gd name="T32" fmla="+- 0 20765 20143"/>
              <a:gd name="T33" fmla="*/ T32 w 3887"/>
              <a:gd name="T34" fmla="+- 0 13279 12491"/>
              <a:gd name="T35" fmla="*/ 13279 h 1626"/>
              <a:gd name="T36" fmla="+- 0 20783 20143"/>
              <a:gd name="T37" fmla="*/ T36 w 3887"/>
              <a:gd name="T38" fmla="+- 0 13544 12491"/>
              <a:gd name="T39" fmla="*/ 13544 h 1626"/>
              <a:gd name="T40" fmla="+- 0 20809 20143"/>
              <a:gd name="T41" fmla="*/ T40 w 3887"/>
              <a:gd name="T42" fmla="+- 0 13229 12491"/>
              <a:gd name="T43" fmla="*/ 13229 h 1626"/>
              <a:gd name="T44" fmla="+- 0 20963 20143"/>
              <a:gd name="T45" fmla="*/ T44 w 3887"/>
              <a:gd name="T46" fmla="+- 0 13145 12491"/>
              <a:gd name="T47" fmla="*/ 13145 h 1626"/>
              <a:gd name="T48" fmla="+- 0 21180 20143"/>
              <a:gd name="T49" fmla="*/ T48 w 3887"/>
              <a:gd name="T50" fmla="+- 0 13208 12491"/>
              <a:gd name="T51" fmla="*/ 13208 h 1626"/>
              <a:gd name="T52" fmla="+- 0 21024 20143"/>
              <a:gd name="T53" fmla="*/ T52 w 3887"/>
              <a:gd name="T54" fmla="+- 0 13367 12491"/>
              <a:gd name="T55" fmla="*/ 13367 h 1626"/>
              <a:gd name="T56" fmla="+- 0 21048 20143"/>
              <a:gd name="T57" fmla="*/ T56 w 3887"/>
              <a:gd name="T58" fmla="+- 0 13568 12491"/>
              <a:gd name="T59" fmla="*/ 13568 h 1626"/>
              <a:gd name="T60" fmla="+- 0 21175 20143"/>
              <a:gd name="T61" fmla="*/ T60 w 3887"/>
              <a:gd name="T62" fmla="+- 0 13338 12491"/>
              <a:gd name="T63" fmla="*/ 13338 h 1626"/>
              <a:gd name="T64" fmla="+- 0 21246 20143"/>
              <a:gd name="T65" fmla="*/ T64 w 3887"/>
              <a:gd name="T66" fmla="+- 0 13473 12491"/>
              <a:gd name="T67" fmla="*/ 13473 h 1626"/>
              <a:gd name="T68" fmla="+- 0 21505 20143"/>
              <a:gd name="T69" fmla="*/ T68 w 3887"/>
              <a:gd name="T70" fmla="+- 0 13232 12491"/>
              <a:gd name="T71" fmla="*/ 13232 h 1626"/>
              <a:gd name="T72" fmla="+- 0 21312 20143"/>
              <a:gd name="T73" fmla="*/ T72 w 3887"/>
              <a:gd name="T74" fmla="+- 0 13359 12491"/>
              <a:gd name="T75" fmla="*/ 13359 h 1626"/>
              <a:gd name="T76" fmla="+- 0 21415 20143"/>
              <a:gd name="T77" fmla="*/ T76 w 3887"/>
              <a:gd name="T78" fmla="+- 0 13443 12491"/>
              <a:gd name="T79" fmla="*/ 13443 h 1626"/>
              <a:gd name="T80" fmla="+- 0 21566 20143"/>
              <a:gd name="T81" fmla="*/ T80 w 3887"/>
              <a:gd name="T82" fmla="+- 0 13388 12491"/>
              <a:gd name="T83" fmla="*/ 13388 h 1626"/>
              <a:gd name="T84" fmla="+- 0 21577 20143"/>
              <a:gd name="T85" fmla="*/ T84 w 3887"/>
              <a:gd name="T86" fmla="+- 0 13951 12491"/>
              <a:gd name="T87" fmla="*/ 13951 h 1626"/>
              <a:gd name="T88" fmla="+- 0 21442 20143"/>
              <a:gd name="T89" fmla="*/ T88 w 3887"/>
              <a:gd name="T90" fmla="+- 0 14116 12491"/>
              <a:gd name="T91" fmla="*/ 14116 h 1626"/>
              <a:gd name="T92" fmla="+- 0 21616 20143"/>
              <a:gd name="T93" fmla="*/ T92 w 3887"/>
              <a:gd name="T94" fmla="+- 0 13668 12491"/>
              <a:gd name="T95" fmla="*/ 13668 h 1626"/>
              <a:gd name="T96" fmla="+- 0 22098 20143"/>
              <a:gd name="T97" fmla="*/ T96 w 3887"/>
              <a:gd name="T98" fmla="+- 0 13520 12491"/>
              <a:gd name="T99" fmla="*/ 13520 h 1626"/>
              <a:gd name="T100" fmla="+- 0 22251 20143"/>
              <a:gd name="T101" fmla="*/ T100 w 3887"/>
              <a:gd name="T102" fmla="+- 0 13237 12491"/>
              <a:gd name="T103" fmla="*/ 13237 h 1626"/>
              <a:gd name="T104" fmla="+- 0 22275 20143"/>
              <a:gd name="T105" fmla="*/ T104 w 3887"/>
              <a:gd name="T106" fmla="+- 0 12883 12491"/>
              <a:gd name="T107" fmla="*/ 12883 h 1626"/>
              <a:gd name="T108" fmla="+- 0 22146 20143"/>
              <a:gd name="T109" fmla="*/ T108 w 3887"/>
              <a:gd name="T110" fmla="+- 0 13459 12491"/>
              <a:gd name="T111" fmla="*/ 13459 h 1626"/>
              <a:gd name="T112" fmla="+- 0 22238 20143"/>
              <a:gd name="T113" fmla="*/ T112 w 3887"/>
              <a:gd name="T114" fmla="+- 0 13983 12491"/>
              <a:gd name="T115" fmla="*/ 13983 h 1626"/>
              <a:gd name="T116" fmla="+- 0 22318 20143"/>
              <a:gd name="T117" fmla="*/ T116 w 3887"/>
              <a:gd name="T118" fmla="+- 0 13904 12491"/>
              <a:gd name="T119" fmla="*/ 13904 h 1626"/>
              <a:gd name="T120" fmla="+- 0 22275 20143"/>
              <a:gd name="T121" fmla="*/ T120 w 3887"/>
              <a:gd name="T122" fmla="+- 0 13438 12491"/>
              <a:gd name="T123" fmla="*/ 13438 h 1626"/>
              <a:gd name="T124" fmla="+- 0 22400 20143"/>
              <a:gd name="T125" fmla="*/ T124 w 3887"/>
              <a:gd name="T126" fmla="+- 0 13412 12491"/>
              <a:gd name="T127" fmla="*/ 13412 h 1626"/>
              <a:gd name="T128" fmla="+- 0 22622 20143"/>
              <a:gd name="T129" fmla="*/ T128 w 3887"/>
              <a:gd name="T130" fmla="+- 0 13272 12491"/>
              <a:gd name="T131" fmla="*/ 13272 h 1626"/>
              <a:gd name="T132" fmla="+- 0 22537 20143"/>
              <a:gd name="T133" fmla="*/ T132 w 3887"/>
              <a:gd name="T134" fmla="+- 0 13338 12491"/>
              <a:gd name="T135" fmla="*/ 13338 h 1626"/>
              <a:gd name="T136" fmla="+- 0 22667 20143"/>
              <a:gd name="T137" fmla="*/ T136 w 3887"/>
              <a:gd name="T138" fmla="+- 0 13478 12491"/>
              <a:gd name="T139" fmla="*/ 13478 h 1626"/>
              <a:gd name="T140" fmla="+- 0 22630 20143"/>
              <a:gd name="T141" fmla="*/ T140 w 3887"/>
              <a:gd name="T142" fmla="+- 0 13205 12491"/>
              <a:gd name="T143" fmla="*/ 13205 h 1626"/>
              <a:gd name="T144" fmla="+- 0 22662 20143"/>
              <a:gd name="T145" fmla="*/ T144 w 3887"/>
              <a:gd name="T146" fmla="+- 0 13298 12491"/>
              <a:gd name="T147" fmla="*/ 13298 h 1626"/>
              <a:gd name="T148" fmla="+- 0 22847 20143"/>
              <a:gd name="T149" fmla="*/ T148 w 3887"/>
              <a:gd name="T150" fmla="+- 0 13372 12491"/>
              <a:gd name="T151" fmla="*/ 13372 h 1626"/>
              <a:gd name="T152" fmla="+- 0 22863 20143"/>
              <a:gd name="T153" fmla="*/ T152 w 3887"/>
              <a:gd name="T154" fmla="+- 0 13483 12491"/>
              <a:gd name="T155" fmla="*/ 13483 h 1626"/>
              <a:gd name="T156" fmla="+- 0 22961 20143"/>
              <a:gd name="T157" fmla="*/ T156 w 3887"/>
              <a:gd name="T158" fmla="+- 0 13237 12491"/>
              <a:gd name="T159" fmla="*/ 13237 h 1626"/>
              <a:gd name="T160" fmla="+- 0 23167 20143"/>
              <a:gd name="T161" fmla="*/ T160 w 3887"/>
              <a:gd name="T162" fmla="+- 0 13293 12491"/>
              <a:gd name="T163" fmla="*/ 13293 h 1626"/>
              <a:gd name="T164" fmla="+- 0 23299 20143"/>
              <a:gd name="T165" fmla="*/ T164 w 3887"/>
              <a:gd name="T166" fmla="+- 0 13248 12491"/>
              <a:gd name="T167" fmla="*/ 13248 h 1626"/>
              <a:gd name="T168" fmla="+- 0 23260 20143"/>
              <a:gd name="T169" fmla="*/ T168 w 3887"/>
              <a:gd name="T170" fmla="+- 0 13404 12491"/>
              <a:gd name="T171" fmla="*/ 13404 h 1626"/>
              <a:gd name="T172" fmla="+- 0 23514 20143"/>
              <a:gd name="T173" fmla="*/ T172 w 3887"/>
              <a:gd name="T174" fmla="+- 0 13417 12491"/>
              <a:gd name="T175" fmla="*/ 13417 h 1626"/>
              <a:gd name="T176" fmla="+- 0 23672 20143"/>
              <a:gd name="T177" fmla="*/ T176 w 3887"/>
              <a:gd name="T178" fmla="+- 0 13361 12491"/>
              <a:gd name="T179" fmla="*/ 13361 h 1626"/>
              <a:gd name="T180" fmla="+- 0 23775 20143"/>
              <a:gd name="T181" fmla="*/ T180 w 3887"/>
              <a:gd name="T182" fmla="+- 0 13187 12491"/>
              <a:gd name="T183" fmla="*/ 13187 h 1626"/>
              <a:gd name="T184" fmla="+- 0 23601 20143"/>
              <a:gd name="T185" fmla="*/ T184 w 3887"/>
              <a:gd name="T186" fmla="+- 0 13287 12491"/>
              <a:gd name="T187" fmla="*/ 13287 h 1626"/>
              <a:gd name="T188" fmla="+- 0 23744 20143"/>
              <a:gd name="T189" fmla="*/ T188 w 3887"/>
              <a:gd name="T190" fmla="+- 0 13496 12491"/>
              <a:gd name="T191" fmla="*/ 13496 h 1626"/>
              <a:gd name="T192" fmla="+- 0 24029 20143"/>
              <a:gd name="T193" fmla="*/ T192 w 3887"/>
              <a:gd name="T194" fmla="+- 0 13488 12491"/>
              <a:gd name="T195" fmla="*/ 13488 h 16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3887" h="1626" extrusionOk="0">
                <a:moveTo>
                  <a:pt x="256" y="685"/>
                </a:moveTo>
                <a:cubicBezTo>
                  <a:pt x="257" y="664"/>
                  <a:pt x="259" y="643"/>
                  <a:pt x="259" y="622"/>
                </a:cubicBezTo>
                <a:cubicBezTo>
                  <a:pt x="226" y="633"/>
                  <a:pt x="203" y="634"/>
                  <a:pt x="172" y="661"/>
                </a:cubicBezTo>
                <a:cubicBezTo>
                  <a:pt x="119" y="708"/>
                  <a:pt x="76" y="776"/>
                  <a:pt x="50" y="841"/>
                </a:cubicBezTo>
                <a:cubicBezTo>
                  <a:pt x="20" y="918"/>
                  <a:pt x="7" y="996"/>
                  <a:pt x="2" y="1077"/>
                </a:cubicBezTo>
                <a:cubicBezTo>
                  <a:pt x="0" y="1120"/>
                  <a:pt x="10" y="1121"/>
                  <a:pt x="24" y="1156"/>
                </a:cubicBezTo>
                <a:cubicBezTo>
                  <a:pt x="84" y="1161"/>
                  <a:pt x="111" y="1140"/>
                  <a:pt x="145" y="1087"/>
                </a:cubicBezTo>
                <a:cubicBezTo>
                  <a:pt x="195" y="1007"/>
                  <a:pt x="228" y="913"/>
                  <a:pt x="262" y="825"/>
                </a:cubicBezTo>
                <a:cubicBezTo>
                  <a:pt x="348" y="599"/>
                  <a:pt x="414" y="362"/>
                  <a:pt x="410" y="119"/>
                </a:cubicBezTo>
                <a:cubicBezTo>
                  <a:pt x="409" y="78"/>
                  <a:pt x="402" y="40"/>
                  <a:pt x="397" y="0"/>
                </a:cubicBezTo>
                <a:cubicBezTo>
                  <a:pt x="349" y="44"/>
                  <a:pt x="336" y="86"/>
                  <a:pt x="330" y="153"/>
                </a:cubicBezTo>
                <a:cubicBezTo>
                  <a:pt x="319" y="283"/>
                  <a:pt x="348" y="420"/>
                  <a:pt x="368" y="548"/>
                </a:cubicBezTo>
                <a:cubicBezTo>
                  <a:pt x="385" y="655"/>
                  <a:pt x="401" y="762"/>
                  <a:pt x="420" y="868"/>
                </a:cubicBezTo>
                <a:cubicBezTo>
                  <a:pt x="433" y="939"/>
                  <a:pt x="446" y="1013"/>
                  <a:pt x="481" y="1077"/>
                </a:cubicBezTo>
                <a:cubicBezTo>
                  <a:pt x="500" y="1111"/>
                  <a:pt x="523" y="1129"/>
                  <a:pt x="558" y="1106"/>
                </a:cubicBezTo>
                <a:cubicBezTo>
                  <a:pt x="563" y="1098"/>
                  <a:pt x="569" y="1090"/>
                  <a:pt x="574" y="1082"/>
                </a:cubicBezTo>
              </a:path>
              <a:path w="3887" h="1626" extrusionOk="0">
                <a:moveTo>
                  <a:pt x="635" y="651"/>
                </a:moveTo>
                <a:cubicBezTo>
                  <a:pt x="623" y="699"/>
                  <a:pt x="621" y="739"/>
                  <a:pt x="622" y="788"/>
                </a:cubicBezTo>
                <a:cubicBezTo>
                  <a:pt x="623" y="838"/>
                  <a:pt x="627" y="887"/>
                  <a:pt x="632" y="937"/>
                </a:cubicBezTo>
                <a:cubicBezTo>
                  <a:pt x="636" y="976"/>
                  <a:pt x="639" y="1014"/>
                  <a:pt x="640" y="1053"/>
                </a:cubicBezTo>
                <a:cubicBezTo>
                  <a:pt x="636" y="1010"/>
                  <a:pt x="637" y="969"/>
                  <a:pt x="640" y="926"/>
                </a:cubicBezTo>
                <a:cubicBezTo>
                  <a:pt x="644" y="861"/>
                  <a:pt x="646" y="800"/>
                  <a:pt x="666" y="738"/>
                </a:cubicBezTo>
                <a:cubicBezTo>
                  <a:pt x="680" y="693"/>
                  <a:pt x="700" y="657"/>
                  <a:pt x="741" y="632"/>
                </a:cubicBezTo>
                <a:cubicBezTo>
                  <a:pt x="776" y="610"/>
                  <a:pt x="792" y="633"/>
                  <a:pt x="820" y="654"/>
                </a:cubicBezTo>
                <a:cubicBezTo>
                  <a:pt x="842" y="670"/>
                  <a:pt x="850" y="675"/>
                  <a:pt x="865" y="685"/>
                </a:cubicBezTo>
              </a:path>
              <a:path w="3887" h="1626" extrusionOk="0">
                <a:moveTo>
                  <a:pt x="1037" y="717"/>
                </a:moveTo>
                <a:cubicBezTo>
                  <a:pt x="998" y="731"/>
                  <a:pt x="987" y="727"/>
                  <a:pt x="955" y="762"/>
                </a:cubicBezTo>
                <a:cubicBezTo>
                  <a:pt x="924" y="796"/>
                  <a:pt x="899" y="834"/>
                  <a:pt x="881" y="876"/>
                </a:cubicBezTo>
                <a:cubicBezTo>
                  <a:pt x="862" y="919"/>
                  <a:pt x="854" y="972"/>
                  <a:pt x="862" y="1019"/>
                </a:cubicBezTo>
                <a:cubicBezTo>
                  <a:pt x="868" y="1057"/>
                  <a:pt x="881" y="1055"/>
                  <a:pt x="905" y="1077"/>
                </a:cubicBezTo>
                <a:cubicBezTo>
                  <a:pt x="946" y="1062"/>
                  <a:pt x="955" y="1061"/>
                  <a:pt x="979" y="1021"/>
                </a:cubicBezTo>
                <a:cubicBezTo>
                  <a:pt x="1011" y="966"/>
                  <a:pt x="1022" y="908"/>
                  <a:pt x="1032" y="847"/>
                </a:cubicBezTo>
                <a:cubicBezTo>
                  <a:pt x="1025" y="875"/>
                  <a:pt x="1028" y="856"/>
                  <a:pt x="1032" y="884"/>
                </a:cubicBezTo>
                <a:cubicBezTo>
                  <a:pt x="1037" y="923"/>
                  <a:pt x="1064" y="969"/>
                  <a:pt x="1103" y="982"/>
                </a:cubicBezTo>
                <a:cubicBezTo>
                  <a:pt x="1168" y="1004"/>
                  <a:pt x="1231" y="958"/>
                  <a:pt x="1280" y="921"/>
                </a:cubicBezTo>
                <a:cubicBezTo>
                  <a:pt x="1344" y="873"/>
                  <a:pt x="1362" y="817"/>
                  <a:pt x="1362" y="741"/>
                </a:cubicBezTo>
                <a:cubicBezTo>
                  <a:pt x="1322" y="734"/>
                  <a:pt x="1311" y="718"/>
                  <a:pt x="1267" y="743"/>
                </a:cubicBezTo>
                <a:cubicBezTo>
                  <a:pt x="1225" y="767"/>
                  <a:pt x="1180" y="821"/>
                  <a:pt x="1169" y="868"/>
                </a:cubicBezTo>
                <a:cubicBezTo>
                  <a:pt x="1162" y="901"/>
                  <a:pt x="1165" y="944"/>
                  <a:pt x="1198" y="960"/>
                </a:cubicBezTo>
                <a:cubicBezTo>
                  <a:pt x="1232" y="977"/>
                  <a:pt x="1242" y="968"/>
                  <a:pt x="1272" y="952"/>
                </a:cubicBezTo>
                <a:cubicBezTo>
                  <a:pt x="1338" y="917"/>
                  <a:pt x="1374" y="838"/>
                  <a:pt x="1405" y="775"/>
                </a:cubicBezTo>
                <a:cubicBezTo>
                  <a:pt x="1412" y="816"/>
                  <a:pt x="1419" y="856"/>
                  <a:pt x="1423" y="897"/>
                </a:cubicBezTo>
                <a:cubicBezTo>
                  <a:pt x="1433" y="1007"/>
                  <a:pt x="1445" y="1115"/>
                  <a:pt x="1447" y="1225"/>
                </a:cubicBezTo>
                <a:cubicBezTo>
                  <a:pt x="1448" y="1303"/>
                  <a:pt x="1450" y="1383"/>
                  <a:pt x="1434" y="1460"/>
                </a:cubicBezTo>
                <a:cubicBezTo>
                  <a:pt x="1421" y="1524"/>
                  <a:pt x="1400" y="1562"/>
                  <a:pt x="1349" y="1601"/>
                </a:cubicBezTo>
                <a:cubicBezTo>
                  <a:pt x="1325" y="1617"/>
                  <a:pt x="1318" y="1622"/>
                  <a:pt x="1299" y="1625"/>
                </a:cubicBezTo>
                <a:cubicBezTo>
                  <a:pt x="1275" y="1586"/>
                  <a:pt x="1258" y="1563"/>
                  <a:pt x="1280" y="1498"/>
                </a:cubicBezTo>
                <a:cubicBezTo>
                  <a:pt x="1317" y="1390"/>
                  <a:pt x="1386" y="1253"/>
                  <a:pt x="1473" y="1177"/>
                </a:cubicBezTo>
                <a:cubicBezTo>
                  <a:pt x="1513" y="1148"/>
                  <a:pt x="1526" y="1139"/>
                  <a:pt x="1555" y="1124"/>
                </a:cubicBezTo>
              </a:path>
              <a:path w="3887" h="1626" extrusionOk="0">
                <a:moveTo>
                  <a:pt x="1955" y="1029"/>
                </a:moveTo>
                <a:cubicBezTo>
                  <a:pt x="1974" y="998"/>
                  <a:pt x="1992" y="972"/>
                  <a:pt x="2016" y="942"/>
                </a:cubicBezTo>
                <a:cubicBezTo>
                  <a:pt x="2065" y="882"/>
                  <a:pt x="2089" y="822"/>
                  <a:pt x="2108" y="746"/>
                </a:cubicBezTo>
                <a:cubicBezTo>
                  <a:pt x="2131" y="651"/>
                  <a:pt x="2149" y="545"/>
                  <a:pt x="2143" y="447"/>
                </a:cubicBezTo>
                <a:cubicBezTo>
                  <a:pt x="2139" y="417"/>
                  <a:pt x="2138" y="410"/>
                  <a:pt x="2132" y="392"/>
                </a:cubicBezTo>
                <a:cubicBezTo>
                  <a:pt x="2097" y="439"/>
                  <a:pt x="2073" y="485"/>
                  <a:pt x="2056" y="550"/>
                </a:cubicBezTo>
                <a:cubicBezTo>
                  <a:pt x="2022" y="685"/>
                  <a:pt x="2006" y="829"/>
                  <a:pt x="2003" y="968"/>
                </a:cubicBezTo>
                <a:cubicBezTo>
                  <a:pt x="2000" y="1088"/>
                  <a:pt x="2014" y="1209"/>
                  <a:pt x="2042" y="1326"/>
                </a:cubicBezTo>
                <a:cubicBezTo>
                  <a:pt x="2055" y="1382"/>
                  <a:pt x="2070" y="1439"/>
                  <a:pt x="2095" y="1492"/>
                </a:cubicBezTo>
                <a:cubicBezTo>
                  <a:pt x="2099" y="1498"/>
                  <a:pt x="2104" y="1505"/>
                  <a:pt x="2108" y="1511"/>
                </a:cubicBezTo>
                <a:cubicBezTo>
                  <a:pt x="2138" y="1481"/>
                  <a:pt x="2162" y="1461"/>
                  <a:pt x="2175" y="1413"/>
                </a:cubicBezTo>
                <a:cubicBezTo>
                  <a:pt x="2196" y="1334"/>
                  <a:pt x="2202" y="1253"/>
                  <a:pt x="2196" y="1172"/>
                </a:cubicBezTo>
                <a:cubicBezTo>
                  <a:pt x="2190" y="1088"/>
                  <a:pt x="2174" y="1019"/>
                  <a:pt x="2132" y="947"/>
                </a:cubicBezTo>
                <a:cubicBezTo>
                  <a:pt x="2114" y="917"/>
                  <a:pt x="2092" y="896"/>
                  <a:pt x="2069" y="870"/>
                </a:cubicBezTo>
                <a:cubicBezTo>
                  <a:pt x="2131" y="900"/>
                  <a:pt x="2186" y="923"/>
                  <a:pt x="2257" y="921"/>
                </a:cubicBezTo>
                <a:cubicBezTo>
                  <a:pt x="2306" y="920"/>
                  <a:pt x="2369" y="897"/>
                  <a:pt x="2410" y="873"/>
                </a:cubicBezTo>
                <a:cubicBezTo>
                  <a:pt x="2446" y="852"/>
                  <a:pt x="2461" y="817"/>
                  <a:pt x="2479" y="781"/>
                </a:cubicBezTo>
                <a:cubicBezTo>
                  <a:pt x="2481" y="775"/>
                  <a:pt x="2482" y="768"/>
                  <a:pt x="2484" y="762"/>
                </a:cubicBezTo>
                <a:cubicBezTo>
                  <a:pt x="2451" y="787"/>
                  <a:pt x="2412" y="805"/>
                  <a:pt x="2394" y="847"/>
                </a:cubicBezTo>
                <a:cubicBezTo>
                  <a:pt x="2375" y="892"/>
                  <a:pt x="2386" y="912"/>
                  <a:pt x="2410" y="947"/>
                </a:cubicBezTo>
                <a:cubicBezTo>
                  <a:pt x="2437" y="986"/>
                  <a:pt x="2483" y="991"/>
                  <a:pt x="2524" y="987"/>
                </a:cubicBezTo>
                <a:cubicBezTo>
                  <a:pt x="2563" y="983"/>
                  <a:pt x="2598" y="967"/>
                  <a:pt x="2619" y="931"/>
                </a:cubicBezTo>
                <a:cubicBezTo>
                  <a:pt x="2666" y="849"/>
                  <a:pt x="2592" y="690"/>
                  <a:pt x="2487" y="714"/>
                </a:cubicBezTo>
                <a:cubicBezTo>
                  <a:pt x="2464" y="717"/>
                  <a:pt x="2456" y="720"/>
                  <a:pt x="2450" y="738"/>
                </a:cubicBezTo>
                <a:cubicBezTo>
                  <a:pt x="2464" y="782"/>
                  <a:pt x="2458" y="801"/>
                  <a:pt x="2519" y="807"/>
                </a:cubicBezTo>
                <a:cubicBezTo>
                  <a:pt x="2554" y="810"/>
                  <a:pt x="2634" y="777"/>
                  <a:pt x="2656" y="783"/>
                </a:cubicBezTo>
                <a:cubicBezTo>
                  <a:pt x="2689" y="792"/>
                  <a:pt x="2698" y="852"/>
                  <a:pt x="2704" y="881"/>
                </a:cubicBezTo>
                <a:cubicBezTo>
                  <a:pt x="2710" y="912"/>
                  <a:pt x="2712" y="943"/>
                  <a:pt x="2717" y="974"/>
                </a:cubicBezTo>
                <a:cubicBezTo>
                  <a:pt x="2718" y="980"/>
                  <a:pt x="2719" y="986"/>
                  <a:pt x="2720" y="992"/>
                </a:cubicBezTo>
                <a:cubicBezTo>
                  <a:pt x="2723" y="945"/>
                  <a:pt x="2725" y="902"/>
                  <a:pt x="2736" y="855"/>
                </a:cubicBezTo>
                <a:cubicBezTo>
                  <a:pt x="2748" y="803"/>
                  <a:pt x="2766" y="762"/>
                  <a:pt x="2818" y="746"/>
                </a:cubicBezTo>
                <a:cubicBezTo>
                  <a:pt x="2849" y="736"/>
                  <a:pt x="2881" y="750"/>
                  <a:pt x="2910" y="759"/>
                </a:cubicBezTo>
                <a:cubicBezTo>
                  <a:pt x="2949" y="771"/>
                  <a:pt x="2986" y="788"/>
                  <a:pt x="3024" y="802"/>
                </a:cubicBezTo>
              </a:path>
              <a:path w="3887" h="1626" extrusionOk="0">
                <a:moveTo>
                  <a:pt x="3241" y="757"/>
                </a:moveTo>
                <a:cubicBezTo>
                  <a:pt x="3206" y="739"/>
                  <a:pt x="3193" y="739"/>
                  <a:pt x="3156" y="757"/>
                </a:cubicBezTo>
                <a:cubicBezTo>
                  <a:pt x="3128" y="771"/>
                  <a:pt x="3100" y="801"/>
                  <a:pt x="3087" y="831"/>
                </a:cubicBezTo>
                <a:cubicBezTo>
                  <a:pt x="3073" y="864"/>
                  <a:pt x="3087" y="895"/>
                  <a:pt x="3117" y="913"/>
                </a:cubicBezTo>
                <a:cubicBezTo>
                  <a:pt x="3155" y="935"/>
                  <a:pt x="3215" y="936"/>
                  <a:pt x="3257" y="939"/>
                </a:cubicBezTo>
                <a:cubicBezTo>
                  <a:pt x="3295" y="941"/>
                  <a:pt x="3334" y="930"/>
                  <a:pt x="3371" y="926"/>
                </a:cubicBezTo>
              </a:path>
              <a:path w="3887" h="1626" extrusionOk="0">
                <a:moveTo>
                  <a:pt x="3450" y="884"/>
                </a:moveTo>
                <a:cubicBezTo>
                  <a:pt x="3481" y="884"/>
                  <a:pt x="3502" y="886"/>
                  <a:pt x="3529" y="870"/>
                </a:cubicBezTo>
                <a:cubicBezTo>
                  <a:pt x="3561" y="851"/>
                  <a:pt x="3590" y="822"/>
                  <a:pt x="3611" y="791"/>
                </a:cubicBezTo>
                <a:cubicBezTo>
                  <a:pt x="3628" y="766"/>
                  <a:pt x="3655" y="726"/>
                  <a:pt x="3632" y="696"/>
                </a:cubicBezTo>
                <a:cubicBezTo>
                  <a:pt x="3614" y="673"/>
                  <a:pt x="3578" y="670"/>
                  <a:pt x="3553" y="680"/>
                </a:cubicBezTo>
                <a:cubicBezTo>
                  <a:pt x="3509" y="697"/>
                  <a:pt x="3472" y="753"/>
                  <a:pt x="3458" y="796"/>
                </a:cubicBezTo>
                <a:cubicBezTo>
                  <a:pt x="3446" y="831"/>
                  <a:pt x="3451" y="884"/>
                  <a:pt x="3476" y="913"/>
                </a:cubicBezTo>
                <a:cubicBezTo>
                  <a:pt x="3515" y="959"/>
                  <a:pt x="3539" y="987"/>
                  <a:pt x="3601" y="1005"/>
                </a:cubicBezTo>
                <a:cubicBezTo>
                  <a:pt x="3665" y="1024"/>
                  <a:pt x="3732" y="1030"/>
                  <a:pt x="3799" y="1021"/>
                </a:cubicBezTo>
                <a:cubicBezTo>
                  <a:pt x="3845" y="1012"/>
                  <a:pt x="3858" y="1009"/>
                  <a:pt x="3886" y="997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67" name="Comment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51088" y="5359400"/>
            <a:ext cx="3919537" cy="109538"/>
          </a:xfrm>
          <a:custGeom>
            <a:avLst/>
            <a:gdLst>
              <a:gd name="T0" fmla="+- 0 6530 6530"/>
              <a:gd name="T1" fmla="*/ T0 w 10889"/>
              <a:gd name="T2" fmla="+- 0 15057 14888"/>
              <a:gd name="T3" fmla="*/ 15057 h 303"/>
              <a:gd name="T4" fmla="+- 0 6530 6530"/>
              <a:gd name="T5" fmla="*/ T4 w 10889"/>
              <a:gd name="T6" fmla="+- 0 15057 14888"/>
              <a:gd name="T7" fmla="*/ 15057 h 303"/>
              <a:gd name="T8" fmla="+- 0 6530 6530"/>
              <a:gd name="T9" fmla="*/ T8 w 10889"/>
              <a:gd name="T10" fmla="+- 0 15057 14888"/>
              <a:gd name="T11" fmla="*/ 15057 h 303"/>
              <a:gd name="T12" fmla="+- 0 12388 6530"/>
              <a:gd name="T13" fmla="*/ T12 w 10889"/>
              <a:gd name="T14" fmla="+- 0 15018 14888"/>
              <a:gd name="T15" fmla="*/ 15018 h 303"/>
              <a:gd name="T16" fmla="+- 0 12414 6530"/>
              <a:gd name="T17" fmla="*/ T16 w 10889"/>
              <a:gd name="T18" fmla="+- 0 15057 14888"/>
              <a:gd name="T19" fmla="*/ 15057 h 303"/>
              <a:gd name="T20" fmla="+- 0 12557 6530"/>
              <a:gd name="T21" fmla="*/ T20 w 10889"/>
              <a:gd name="T22" fmla="+- 0 15190 14888"/>
              <a:gd name="T23" fmla="*/ 15190 h 303"/>
              <a:gd name="T24" fmla="+- 0 12557 6530"/>
              <a:gd name="T25" fmla="*/ T24 w 10889"/>
              <a:gd name="T26" fmla="+- 0 15190 14888"/>
              <a:gd name="T27" fmla="*/ 15190 h 303"/>
              <a:gd name="T28" fmla="+- 0 12557 6530"/>
              <a:gd name="T29" fmla="*/ T28 w 10889"/>
              <a:gd name="T30" fmla="+- 0 15190 14888"/>
              <a:gd name="T31" fmla="*/ 15190 h 303"/>
              <a:gd name="T32" fmla="+- 0 12557 6530"/>
              <a:gd name="T33" fmla="*/ T32 w 10889"/>
              <a:gd name="T34" fmla="+- 0 15190 14888"/>
              <a:gd name="T35" fmla="*/ 15190 h 303"/>
              <a:gd name="T36" fmla="+- 0 12557 6530"/>
              <a:gd name="T37" fmla="*/ T36 w 10889"/>
              <a:gd name="T38" fmla="+- 0 15190 14888"/>
              <a:gd name="T39" fmla="*/ 15190 h 303"/>
              <a:gd name="T40" fmla="+- 0 12557 6530"/>
              <a:gd name="T41" fmla="*/ T40 w 10889"/>
              <a:gd name="T42" fmla="+- 0 15190 14888"/>
              <a:gd name="T43" fmla="*/ 15190 h 303"/>
              <a:gd name="T44" fmla="+- 0 12557 6530"/>
              <a:gd name="T45" fmla="*/ T44 w 10889"/>
              <a:gd name="T46" fmla="+- 0 15190 14888"/>
              <a:gd name="T47" fmla="*/ 15190 h 303"/>
              <a:gd name="T48" fmla="+- 0 12557 6530"/>
              <a:gd name="T49" fmla="*/ T48 w 10889"/>
              <a:gd name="T50" fmla="+- 0 15190 14888"/>
              <a:gd name="T51" fmla="*/ 15190 h 303"/>
              <a:gd name="T52" fmla="+- 0 12557 6530"/>
              <a:gd name="T53" fmla="*/ T52 w 10889"/>
              <a:gd name="T54" fmla="+- 0 15190 14888"/>
              <a:gd name="T55" fmla="*/ 15190 h 303"/>
              <a:gd name="T56" fmla="+- 0 12557 6530"/>
              <a:gd name="T57" fmla="*/ T56 w 10889"/>
              <a:gd name="T58" fmla="+- 0 15190 14888"/>
              <a:gd name="T59" fmla="*/ 15190 h 303"/>
              <a:gd name="T60" fmla="+- 0 14089 6530"/>
              <a:gd name="T61" fmla="*/ T60 w 10889"/>
              <a:gd name="T62" fmla="+- 0 14928 14888"/>
              <a:gd name="T63" fmla="*/ 14928 h 303"/>
              <a:gd name="T64" fmla="+- 0 14105 6530"/>
              <a:gd name="T65" fmla="*/ T64 w 10889"/>
              <a:gd name="T66" fmla="+- 0 14965 14888"/>
              <a:gd name="T67" fmla="*/ 14965 h 303"/>
              <a:gd name="T68" fmla="+- 0 17394 6530"/>
              <a:gd name="T69" fmla="*/ T68 w 10889"/>
              <a:gd name="T70" fmla="+- 0 14912 14888"/>
              <a:gd name="T71" fmla="*/ 14912 h 303"/>
              <a:gd name="T72" fmla="+- 0 17418 6530"/>
              <a:gd name="T73" fmla="*/ T72 w 10889"/>
              <a:gd name="T74" fmla="+- 0 14888 14888"/>
              <a:gd name="T75" fmla="*/ 14888 h 30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10889" h="303" extrusionOk="0">
                <a:moveTo>
                  <a:pt x="0" y="169"/>
                </a:moveTo>
                <a:lnTo>
                  <a:pt x="0" y="169"/>
                </a:lnTo>
              </a:path>
              <a:path w="10889" h="303" extrusionOk="0">
                <a:moveTo>
                  <a:pt x="5858" y="130"/>
                </a:moveTo>
                <a:cubicBezTo>
                  <a:pt x="5871" y="150"/>
                  <a:pt x="5874" y="157"/>
                  <a:pt x="5884" y="169"/>
                </a:cubicBezTo>
              </a:path>
              <a:path w="10889" h="303" extrusionOk="0">
                <a:moveTo>
                  <a:pt x="6027" y="302"/>
                </a:moveTo>
                <a:lnTo>
                  <a:pt x="6027" y="302"/>
                </a:lnTo>
              </a:path>
              <a:path w="10889" h="303" extrusionOk="0">
                <a:moveTo>
                  <a:pt x="7559" y="40"/>
                </a:moveTo>
                <a:cubicBezTo>
                  <a:pt x="7564" y="52"/>
                  <a:pt x="7570" y="65"/>
                  <a:pt x="7575" y="77"/>
                </a:cubicBezTo>
              </a:path>
              <a:path w="10889" h="303" extrusionOk="0">
                <a:moveTo>
                  <a:pt x="10864" y="24"/>
                </a:moveTo>
                <a:cubicBezTo>
                  <a:pt x="10872" y="16"/>
                  <a:pt x="10880" y="8"/>
                  <a:pt x="10888" y="0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68" name="Comment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55675" y="5430838"/>
            <a:ext cx="333375" cy="279400"/>
          </a:xfrm>
          <a:custGeom>
            <a:avLst/>
            <a:gdLst>
              <a:gd name="T0" fmla="+- 0 2654 2654"/>
              <a:gd name="T1" fmla="*/ T0 w 927"/>
              <a:gd name="T2" fmla="+- 0 15547 15087"/>
              <a:gd name="T3" fmla="*/ 15547 h 773"/>
              <a:gd name="T4" fmla="+- 0 2672 2654"/>
              <a:gd name="T5" fmla="*/ T4 w 927"/>
              <a:gd name="T6" fmla="+- 0 15596 15087"/>
              <a:gd name="T7" fmla="*/ 15596 h 773"/>
              <a:gd name="T8" fmla="+- 0 2681 2654"/>
              <a:gd name="T9" fmla="*/ T8 w 927"/>
              <a:gd name="T10" fmla="+- 0 15641 15087"/>
              <a:gd name="T11" fmla="*/ 15641 h 773"/>
              <a:gd name="T12" fmla="+- 0 2691 2654"/>
              <a:gd name="T13" fmla="*/ T12 w 927"/>
              <a:gd name="T14" fmla="+- 0 15692 15087"/>
              <a:gd name="T15" fmla="*/ 15692 h 773"/>
              <a:gd name="T16" fmla="+- 0 2698 2654"/>
              <a:gd name="T17" fmla="*/ T16 w 927"/>
              <a:gd name="T18" fmla="+- 0 15728 15087"/>
              <a:gd name="T19" fmla="*/ 15728 h 773"/>
              <a:gd name="T20" fmla="+- 0 2688 2654"/>
              <a:gd name="T21" fmla="*/ T20 w 927"/>
              <a:gd name="T22" fmla="+- 0 15759 15087"/>
              <a:gd name="T23" fmla="*/ 15759 h 773"/>
              <a:gd name="T24" fmla="+- 0 2696 2654"/>
              <a:gd name="T25" fmla="*/ T24 w 927"/>
              <a:gd name="T26" fmla="+- 0 15796 15087"/>
              <a:gd name="T27" fmla="*/ 15796 h 773"/>
              <a:gd name="T28" fmla="+- 0 2703 2654"/>
              <a:gd name="T29" fmla="*/ T28 w 927"/>
              <a:gd name="T30" fmla="+- 0 15831 15087"/>
              <a:gd name="T31" fmla="*/ 15831 h 773"/>
              <a:gd name="T32" fmla="+- 0 2715 2654"/>
              <a:gd name="T33" fmla="*/ T32 w 927"/>
              <a:gd name="T34" fmla="+- 0 15849 15087"/>
              <a:gd name="T35" fmla="*/ 15849 h 773"/>
              <a:gd name="T36" fmla="+- 0 2749 2654"/>
              <a:gd name="T37" fmla="*/ T36 w 927"/>
              <a:gd name="T38" fmla="+- 0 15859 15087"/>
              <a:gd name="T39" fmla="*/ 15859 h 773"/>
              <a:gd name="T40" fmla="+- 0 2780 2654"/>
              <a:gd name="T41" fmla="*/ T40 w 927"/>
              <a:gd name="T42" fmla="+- 0 15868 15087"/>
              <a:gd name="T43" fmla="*/ 15868 h 773"/>
              <a:gd name="T44" fmla="+- 0 2807 2654"/>
              <a:gd name="T45" fmla="*/ T44 w 927"/>
              <a:gd name="T46" fmla="+- 0 15845 15087"/>
              <a:gd name="T47" fmla="*/ 15845 h 773"/>
              <a:gd name="T48" fmla="+- 0 2831 2654"/>
              <a:gd name="T49" fmla="*/ T48 w 927"/>
              <a:gd name="T50" fmla="+- 0 15830 15087"/>
              <a:gd name="T51" fmla="*/ 15830 h 773"/>
              <a:gd name="T52" fmla="+- 0 2874 2654"/>
              <a:gd name="T53" fmla="*/ T52 w 927"/>
              <a:gd name="T54" fmla="+- 0 15803 15087"/>
              <a:gd name="T55" fmla="*/ 15803 h 773"/>
              <a:gd name="T56" fmla="+- 0 2906 2654"/>
              <a:gd name="T57" fmla="*/ T56 w 927"/>
              <a:gd name="T58" fmla="+- 0 15768 15087"/>
              <a:gd name="T59" fmla="*/ 15768 h 773"/>
              <a:gd name="T60" fmla="+- 0 2942 2654"/>
              <a:gd name="T61" fmla="*/ T60 w 927"/>
              <a:gd name="T62" fmla="+- 0 15732 15087"/>
              <a:gd name="T63" fmla="*/ 15732 h 773"/>
              <a:gd name="T64" fmla="+- 0 3058 2654"/>
              <a:gd name="T65" fmla="*/ T64 w 927"/>
              <a:gd name="T66" fmla="+- 0 15618 15087"/>
              <a:gd name="T67" fmla="*/ 15618 h 773"/>
              <a:gd name="T68" fmla="+- 0 3175 2654"/>
              <a:gd name="T69" fmla="*/ T68 w 927"/>
              <a:gd name="T70" fmla="+- 0 15515 15087"/>
              <a:gd name="T71" fmla="*/ 15515 h 773"/>
              <a:gd name="T72" fmla="+- 0 3283 2654"/>
              <a:gd name="T73" fmla="*/ T72 w 927"/>
              <a:gd name="T74" fmla="+- 0 15393 15087"/>
              <a:gd name="T75" fmla="*/ 15393 h 773"/>
              <a:gd name="T76" fmla="+- 0 3350 2654"/>
              <a:gd name="T77" fmla="*/ T76 w 927"/>
              <a:gd name="T78" fmla="+- 0 15317 15087"/>
              <a:gd name="T79" fmla="*/ 15317 h 773"/>
              <a:gd name="T80" fmla="+- 0 3422 2654"/>
              <a:gd name="T81" fmla="*/ T80 w 927"/>
              <a:gd name="T82" fmla="+- 0 15245 15087"/>
              <a:gd name="T83" fmla="*/ 15245 h 773"/>
              <a:gd name="T84" fmla="+- 0 3490 2654"/>
              <a:gd name="T85" fmla="*/ T84 w 927"/>
              <a:gd name="T86" fmla="+- 0 15171 15087"/>
              <a:gd name="T87" fmla="*/ 15171 h 773"/>
              <a:gd name="T88" fmla="+- 0 3520 2654"/>
              <a:gd name="T89" fmla="*/ T88 w 927"/>
              <a:gd name="T90" fmla="+- 0 15139 15087"/>
              <a:gd name="T91" fmla="*/ 15139 h 773"/>
              <a:gd name="T92" fmla="+- 0 3546 2654"/>
              <a:gd name="T93" fmla="*/ T92 w 927"/>
              <a:gd name="T94" fmla="+- 0 15113 15087"/>
              <a:gd name="T95" fmla="*/ 15113 h 773"/>
              <a:gd name="T96" fmla="+- 0 3580 2654"/>
              <a:gd name="T97" fmla="*/ T96 w 927"/>
              <a:gd name="T98" fmla="+- 0 15087 15087"/>
              <a:gd name="T99" fmla="*/ 15087 h 7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927" h="773" extrusionOk="0">
                <a:moveTo>
                  <a:pt x="0" y="460"/>
                </a:moveTo>
                <a:cubicBezTo>
                  <a:pt x="18" y="509"/>
                  <a:pt x="27" y="554"/>
                  <a:pt x="37" y="605"/>
                </a:cubicBezTo>
                <a:cubicBezTo>
                  <a:pt x="44" y="641"/>
                  <a:pt x="34" y="672"/>
                  <a:pt x="42" y="709"/>
                </a:cubicBezTo>
                <a:cubicBezTo>
                  <a:pt x="49" y="744"/>
                  <a:pt x="61" y="762"/>
                  <a:pt x="95" y="772"/>
                </a:cubicBezTo>
                <a:cubicBezTo>
                  <a:pt x="126" y="781"/>
                  <a:pt x="153" y="758"/>
                  <a:pt x="177" y="743"/>
                </a:cubicBezTo>
                <a:cubicBezTo>
                  <a:pt x="220" y="716"/>
                  <a:pt x="252" y="681"/>
                  <a:pt x="288" y="645"/>
                </a:cubicBezTo>
                <a:cubicBezTo>
                  <a:pt x="404" y="531"/>
                  <a:pt x="521" y="428"/>
                  <a:pt x="629" y="306"/>
                </a:cubicBezTo>
                <a:cubicBezTo>
                  <a:pt x="696" y="230"/>
                  <a:pt x="768" y="158"/>
                  <a:pt x="836" y="84"/>
                </a:cubicBezTo>
                <a:cubicBezTo>
                  <a:pt x="866" y="52"/>
                  <a:pt x="892" y="26"/>
                  <a:pt x="926" y="0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69" name="Comment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54150" y="5411788"/>
            <a:ext cx="649288" cy="304800"/>
          </a:xfrm>
          <a:custGeom>
            <a:avLst/>
            <a:gdLst>
              <a:gd name="T0" fmla="+- 0 4038 4038"/>
              <a:gd name="T1" fmla="*/ T0 w 1805"/>
              <a:gd name="T2" fmla="+- 0 15388 15031"/>
              <a:gd name="T3" fmla="*/ 15388 h 850"/>
              <a:gd name="T4" fmla="+- 0 4051 4038"/>
              <a:gd name="T5" fmla="*/ T4 w 1805"/>
              <a:gd name="T6" fmla="+- 0 15687 15031"/>
              <a:gd name="T7" fmla="*/ 15687 h 850"/>
              <a:gd name="T8" fmla="+- 0 4059 4038"/>
              <a:gd name="T9" fmla="*/ T8 w 1805"/>
              <a:gd name="T10" fmla="+- 0 15856 15031"/>
              <a:gd name="T11" fmla="*/ 15856 h 850"/>
              <a:gd name="T12" fmla="+- 0 4061 4038"/>
              <a:gd name="T13" fmla="*/ T12 w 1805"/>
              <a:gd name="T14" fmla="+- 0 15880 15031"/>
              <a:gd name="T15" fmla="*/ 15880 h 850"/>
              <a:gd name="T16" fmla="+- 0 4104 4038"/>
              <a:gd name="T17" fmla="*/ T16 w 1805"/>
              <a:gd name="T18" fmla="+- 0 15727 15031"/>
              <a:gd name="T19" fmla="*/ 15727 h 850"/>
              <a:gd name="T20" fmla="+- 0 4162 4038"/>
              <a:gd name="T21" fmla="*/ T20 w 1805"/>
              <a:gd name="T22" fmla="+- 0 15552 15031"/>
              <a:gd name="T23" fmla="*/ 15552 h 850"/>
              <a:gd name="T24" fmla="+- 0 4180 4038"/>
              <a:gd name="T25" fmla="*/ T24 w 1805"/>
              <a:gd name="T26" fmla="+- 0 15507 15031"/>
              <a:gd name="T27" fmla="*/ 15507 h 850"/>
              <a:gd name="T28" fmla="+- 0 4239 4038"/>
              <a:gd name="T29" fmla="*/ T28 w 1805"/>
              <a:gd name="T30" fmla="+- 0 15584 15031"/>
              <a:gd name="T31" fmla="*/ 15584 h 850"/>
              <a:gd name="T32" fmla="+- 0 4247 4038"/>
              <a:gd name="T33" fmla="*/ T32 w 1805"/>
              <a:gd name="T34" fmla="+- 0 15666 15031"/>
              <a:gd name="T35" fmla="*/ 15666 h 850"/>
              <a:gd name="T36" fmla="+- 0 4273 4038"/>
              <a:gd name="T37" fmla="*/ T36 w 1805"/>
              <a:gd name="T38" fmla="+- 0 15589 15031"/>
              <a:gd name="T39" fmla="*/ 15589 h 850"/>
              <a:gd name="T40" fmla="+- 0 4302 4038"/>
              <a:gd name="T41" fmla="*/ T40 w 1805"/>
              <a:gd name="T42" fmla="+- 0 15510 15031"/>
              <a:gd name="T43" fmla="*/ 15510 h 850"/>
              <a:gd name="T44" fmla="+- 0 4307 4038"/>
              <a:gd name="T45" fmla="*/ T44 w 1805"/>
              <a:gd name="T46" fmla="+- 0 15470 15031"/>
              <a:gd name="T47" fmla="*/ 15470 h 850"/>
              <a:gd name="T48" fmla="+- 0 4297 4038"/>
              <a:gd name="T49" fmla="*/ T48 w 1805"/>
              <a:gd name="T50" fmla="+- 0 15589 15031"/>
              <a:gd name="T51" fmla="*/ 15589 h 850"/>
              <a:gd name="T52" fmla="+- 0 4289 4038"/>
              <a:gd name="T53" fmla="*/ T52 w 1805"/>
              <a:gd name="T54" fmla="+- 0 15695 15031"/>
              <a:gd name="T55" fmla="*/ 15695 h 850"/>
              <a:gd name="T56" fmla="+- 0 4315 4038"/>
              <a:gd name="T57" fmla="*/ T56 w 1805"/>
              <a:gd name="T58" fmla="+- 0 15769 15031"/>
              <a:gd name="T59" fmla="*/ 15769 h 850"/>
              <a:gd name="T60" fmla="+- 0 4397 4038"/>
              <a:gd name="T61" fmla="*/ T60 w 1805"/>
              <a:gd name="T62" fmla="+- 0 15777 15031"/>
              <a:gd name="T63" fmla="*/ 15777 h 850"/>
              <a:gd name="T64" fmla="+- 0 4471 4038"/>
              <a:gd name="T65" fmla="*/ T64 w 1805"/>
              <a:gd name="T66" fmla="+- 0 15695 15031"/>
              <a:gd name="T67" fmla="*/ 15695 h 850"/>
              <a:gd name="T68" fmla="+- 0 4522 4038"/>
              <a:gd name="T69" fmla="*/ T68 w 1805"/>
              <a:gd name="T70" fmla="+- 0 15539 15031"/>
              <a:gd name="T71" fmla="*/ 15539 h 850"/>
              <a:gd name="T72" fmla="+- 0 4532 4038"/>
              <a:gd name="T73" fmla="*/ T72 w 1805"/>
              <a:gd name="T74" fmla="+- 0 15378 15031"/>
              <a:gd name="T75" fmla="*/ 15378 h 850"/>
              <a:gd name="T76" fmla="+- 0 4522 4038"/>
              <a:gd name="T77" fmla="*/ T76 w 1805"/>
              <a:gd name="T78" fmla="+- 0 15356 15031"/>
              <a:gd name="T79" fmla="*/ 15356 h 850"/>
              <a:gd name="T80" fmla="+- 0 4739 4038"/>
              <a:gd name="T81" fmla="*/ T80 w 1805"/>
              <a:gd name="T82" fmla="+- 0 15362 15031"/>
              <a:gd name="T83" fmla="*/ 15362 h 850"/>
              <a:gd name="T84" fmla="+- 0 4657 4038"/>
              <a:gd name="T85" fmla="*/ T84 w 1805"/>
              <a:gd name="T86" fmla="+- 0 15433 15031"/>
              <a:gd name="T87" fmla="*/ 15433 h 850"/>
              <a:gd name="T88" fmla="+- 0 4606 4038"/>
              <a:gd name="T89" fmla="*/ T88 w 1805"/>
              <a:gd name="T90" fmla="+- 0 15610 15031"/>
              <a:gd name="T91" fmla="*/ 15610 h 850"/>
              <a:gd name="T92" fmla="+- 0 4609 4038"/>
              <a:gd name="T93" fmla="*/ T92 w 1805"/>
              <a:gd name="T94" fmla="+- 0 15759 15031"/>
              <a:gd name="T95" fmla="*/ 15759 h 850"/>
              <a:gd name="T96" fmla="+- 0 4718 4038"/>
              <a:gd name="T97" fmla="*/ T96 w 1805"/>
              <a:gd name="T98" fmla="+- 0 15774 15031"/>
              <a:gd name="T99" fmla="*/ 15774 h 850"/>
              <a:gd name="T100" fmla="+- 0 4842 4038"/>
              <a:gd name="T101" fmla="*/ T100 w 1805"/>
              <a:gd name="T102" fmla="+- 0 15595 15031"/>
              <a:gd name="T103" fmla="*/ 15595 h 850"/>
              <a:gd name="T104" fmla="+- 0 4818 4038"/>
              <a:gd name="T105" fmla="*/ T104 w 1805"/>
              <a:gd name="T106" fmla="+- 0 15449 15031"/>
              <a:gd name="T107" fmla="*/ 15449 h 850"/>
              <a:gd name="T108" fmla="+- 0 4723 4038"/>
              <a:gd name="T109" fmla="*/ T108 w 1805"/>
              <a:gd name="T110" fmla="+- 0 15433 15031"/>
              <a:gd name="T111" fmla="*/ 15433 h 850"/>
              <a:gd name="T112" fmla="+- 0 4651 4038"/>
              <a:gd name="T113" fmla="*/ T112 w 1805"/>
              <a:gd name="T114" fmla="+- 0 15513 15031"/>
              <a:gd name="T115" fmla="*/ 15513 h 850"/>
              <a:gd name="T116" fmla="+- 0 4641 4038"/>
              <a:gd name="T117" fmla="*/ T116 w 1805"/>
              <a:gd name="T118" fmla="+- 0 15571 15031"/>
              <a:gd name="T119" fmla="*/ 15571 h 850"/>
              <a:gd name="T120" fmla="+- 0 5001 4038"/>
              <a:gd name="T121" fmla="*/ T120 w 1805"/>
              <a:gd name="T122" fmla="+- 0 15425 15031"/>
              <a:gd name="T123" fmla="*/ 15425 h 850"/>
              <a:gd name="T124" fmla="+- 0 4987 4038"/>
              <a:gd name="T125" fmla="*/ T124 w 1805"/>
              <a:gd name="T126" fmla="+- 0 15528 15031"/>
              <a:gd name="T127" fmla="*/ 15528 h 850"/>
              <a:gd name="T128" fmla="+- 0 4977 4038"/>
              <a:gd name="T129" fmla="*/ T128 w 1805"/>
              <a:gd name="T130" fmla="+- 0 15669 15031"/>
              <a:gd name="T131" fmla="*/ 15669 h 850"/>
              <a:gd name="T132" fmla="+- 0 4977 4038"/>
              <a:gd name="T133" fmla="*/ T132 w 1805"/>
              <a:gd name="T134" fmla="+- 0 15753 15031"/>
              <a:gd name="T135" fmla="*/ 15753 h 850"/>
              <a:gd name="T136" fmla="+- 0 5006 4038"/>
              <a:gd name="T137" fmla="*/ T136 w 1805"/>
              <a:gd name="T138" fmla="+- 0 15610 15031"/>
              <a:gd name="T139" fmla="*/ 15610 h 850"/>
              <a:gd name="T140" fmla="+- 0 5061 4038"/>
              <a:gd name="T141" fmla="*/ T140 w 1805"/>
              <a:gd name="T142" fmla="+- 0 15452 15031"/>
              <a:gd name="T143" fmla="*/ 15452 h 850"/>
              <a:gd name="T144" fmla="+- 0 5138 4038"/>
              <a:gd name="T145" fmla="*/ T144 w 1805"/>
              <a:gd name="T146" fmla="+- 0 15412 15031"/>
              <a:gd name="T147" fmla="*/ 15412 h 850"/>
              <a:gd name="T148" fmla="+- 0 5218 4038"/>
              <a:gd name="T149" fmla="*/ T148 w 1805"/>
              <a:gd name="T150" fmla="+- 0 15460 15031"/>
              <a:gd name="T151" fmla="*/ 15460 h 850"/>
              <a:gd name="T152" fmla="+- 0 5395 4038"/>
              <a:gd name="T153" fmla="*/ T152 w 1805"/>
              <a:gd name="T154" fmla="+- 0 15031 15031"/>
              <a:gd name="T155" fmla="*/ 15031 h 850"/>
              <a:gd name="T156" fmla="+- 0 5353 4038"/>
              <a:gd name="T157" fmla="*/ T156 w 1805"/>
              <a:gd name="T158" fmla="+- 0 15211 15031"/>
              <a:gd name="T159" fmla="*/ 15211 h 850"/>
              <a:gd name="T160" fmla="+- 0 5342 4038"/>
              <a:gd name="T161" fmla="*/ T160 w 1805"/>
              <a:gd name="T162" fmla="+- 0 15515 15031"/>
              <a:gd name="T163" fmla="*/ 15515 h 850"/>
              <a:gd name="T164" fmla="+- 0 5345 4038"/>
              <a:gd name="T165" fmla="*/ T164 w 1805"/>
              <a:gd name="T166" fmla="+- 0 15753 15031"/>
              <a:gd name="T167" fmla="*/ 15753 h 850"/>
              <a:gd name="T168" fmla="+- 0 5366 4038"/>
              <a:gd name="T169" fmla="*/ T168 w 1805"/>
              <a:gd name="T170" fmla="+- 0 15812 15031"/>
              <a:gd name="T171" fmla="*/ 15812 h 850"/>
              <a:gd name="T172" fmla="+- 0 5376 4038"/>
              <a:gd name="T173" fmla="*/ T172 w 1805"/>
              <a:gd name="T174" fmla="+- 0 15767 15031"/>
              <a:gd name="T175" fmla="*/ 15767 h 850"/>
              <a:gd name="T176" fmla="+- 0 5583 4038"/>
              <a:gd name="T177" fmla="*/ T176 w 1805"/>
              <a:gd name="T178" fmla="+- 0 15317 15031"/>
              <a:gd name="T179" fmla="*/ 15317 h 850"/>
              <a:gd name="T180" fmla="+- 0 5554 4038"/>
              <a:gd name="T181" fmla="*/ T180 w 1805"/>
              <a:gd name="T182" fmla="+- 0 15444 15031"/>
              <a:gd name="T183" fmla="*/ 15444 h 850"/>
              <a:gd name="T184" fmla="+- 0 5477 4038"/>
              <a:gd name="T185" fmla="*/ T184 w 1805"/>
              <a:gd name="T186" fmla="+- 0 15550 15031"/>
              <a:gd name="T187" fmla="*/ 15550 h 850"/>
              <a:gd name="T188" fmla="+- 0 5440 4038"/>
              <a:gd name="T189" fmla="*/ T188 w 1805"/>
              <a:gd name="T190" fmla="+- 0 15632 15031"/>
              <a:gd name="T191" fmla="*/ 15632 h 850"/>
              <a:gd name="T192" fmla="+- 0 5517 4038"/>
              <a:gd name="T193" fmla="*/ T192 w 1805"/>
              <a:gd name="T194" fmla="+- 0 15711 15031"/>
              <a:gd name="T195" fmla="*/ 15711 h 850"/>
              <a:gd name="T196" fmla="+- 0 5694 4038"/>
              <a:gd name="T197" fmla="*/ T196 w 1805"/>
              <a:gd name="T198" fmla="+- 0 15756 15031"/>
              <a:gd name="T199" fmla="*/ 15756 h 850"/>
              <a:gd name="T200" fmla="+- 0 5842 4038"/>
              <a:gd name="T201" fmla="*/ T200 w 1805"/>
              <a:gd name="T202" fmla="+- 0 15759 15031"/>
              <a:gd name="T203" fmla="*/ 15759 h 8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</a:cxnLst>
            <a:rect l="0" t="0" r="r" b="b"/>
            <a:pathLst>
              <a:path w="1805" h="850" extrusionOk="0">
                <a:moveTo>
                  <a:pt x="0" y="357"/>
                </a:moveTo>
                <a:cubicBezTo>
                  <a:pt x="1" y="457"/>
                  <a:pt x="9" y="556"/>
                  <a:pt x="13" y="656"/>
                </a:cubicBezTo>
                <a:cubicBezTo>
                  <a:pt x="15" y="713"/>
                  <a:pt x="16" y="769"/>
                  <a:pt x="21" y="825"/>
                </a:cubicBezTo>
                <a:cubicBezTo>
                  <a:pt x="22" y="833"/>
                  <a:pt x="22" y="841"/>
                  <a:pt x="23" y="849"/>
                </a:cubicBezTo>
                <a:cubicBezTo>
                  <a:pt x="37" y="798"/>
                  <a:pt x="53" y="748"/>
                  <a:pt x="66" y="696"/>
                </a:cubicBezTo>
                <a:cubicBezTo>
                  <a:pt x="82" y="636"/>
                  <a:pt x="102" y="579"/>
                  <a:pt x="124" y="521"/>
                </a:cubicBezTo>
                <a:cubicBezTo>
                  <a:pt x="133" y="496"/>
                  <a:pt x="134" y="490"/>
                  <a:pt x="142" y="476"/>
                </a:cubicBezTo>
                <a:cubicBezTo>
                  <a:pt x="174" y="494"/>
                  <a:pt x="189" y="515"/>
                  <a:pt x="201" y="553"/>
                </a:cubicBezTo>
                <a:cubicBezTo>
                  <a:pt x="209" y="580"/>
                  <a:pt x="209" y="607"/>
                  <a:pt x="209" y="635"/>
                </a:cubicBezTo>
                <a:cubicBezTo>
                  <a:pt x="217" y="610"/>
                  <a:pt x="224" y="582"/>
                  <a:pt x="235" y="558"/>
                </a:cubicBezTo>
                <a:cubicBezTo>
                  <a:pt x="246" y="533"/>
                  <a:pt x="258" y="506"/>
                  <a:pt x="264" y="479"/>
                </a:cubicBezTo>
                <a:cubicBezTo>
                  <a:pt x="267" y="459"/>
                  <a:pt x="268" y="452"/>
                  <a:pt x="269" y="439"/>
                </a:cubicBezTo>
                <a:cubicBezTo>
                  <a:pt x="269" y="480"/>
                  <a:pt x="262" y="518"/>
                  <a:pt x="259" y="558"/>
                </a:cubicBezTo>
                <a:cubicBezTo>
                  <a:pt x="256" y="593"/>
                  <a:pt x="253" y="629"/>
                  <a:pt x="251" y="664"/>
                </a:cubicBezTo>
                <a:cubicBezTo>
                  <a:pt x="250" y="692"/>
                  <a:pt x="250" y="723"/>
                  <a:pt x="277" y="738"/>
                </a:cubicBezTo>
                <a:cubicBezTo>
                  <a:pt x="294" y="747"/>
                  <a:pt x="340" y="750"/>
                  <a:pt x="359" y="746"/>
                </a:cubicBezTo>
                <a:cubicBezTo>
                  <a:pt x="396" y="738"/>
                  <a:pt x="417" y="694"/>
                  <a:pt x="433" y="664"/>
                </a:cubicBezTo>
                <a:cubicBezTo>
                  <a:pt x="458" y="616"/>
                  <a:pt x="474" y="561"/>
                  <a:pt x="484" y="508"/>
                </a:cubicBezTo>
                <a:cubicBezTo>
                  <a:pt x="494" y="455"/>
                  <a:pt x="494" y="401"/>
                  <a:pt x="494" y="347"/>
                </a:cubicBezTo>
                <a:cubicBezTo>
                  <a:pt x="494" y="323"/>
                  <a:pt x="505" y="296"/>
                  <a:pt x="484" y="325"/>
                </a:cubicBezTo>
              </a:path>
              <a:path w="1805" h="850" extrusionOk="0">
                <a:moveTo>
                  <a:pt x="701" y="331"/>
                </a:moveTo>
                <a:cubicBezTo>
                  <a:pt x="657" y="333"/>
                  <a:pt x="640" y="360"/>
                  <a:pt x="619" y="402"/>
                </a:cubicBezTo>
                <a:cubicBezTo>
                  <a:pt x="591" y="457"/>
                  <a:pt x="574" y="518"/>
                  <a:pt x="568" y="579"/>
                </a:cubicBezTo>
                <a:cubicBezTo>
                  <a:pt x="564" y="624"/>
                  <a:pt x="555" y="684"/>
                  <a:pt x="571" y="728"/>
                </a:cubicBezTo>
                <a:cubicBezTo>
                  <a:pt x="584" y="765"/>
                  <a:pt x="652" y="758"/>
                  <a:pt x="680" y="743"/>
                </a:cubicBezTo>
                <a:cubicBezTo>
                  <a:pt x="736" y="713"/>
                  <a:pt x="790" y="625"/>
                  <a:pt x="804" y="564"/>
                </a:cubicBezTo>
                <a:cubicBezTo>
                  <a:pt x="815" y="514"/>
                  <a:pt x="800" y="463"/>
                  <a:pt x="780" y="418"/>
                </a:cubicBezTo>
                <a:cubicBezTo>
                  <a:pt x="759" y="372"/>
                  <a:pt x="722" y="381"/>
                  <a:pt x="685" y="402"/>
                </a:cubicBezTo>
                <a:cubicBezTo>
                  <a:pt x="653" y="420"/>
                  <a:pt x="628" y="450"/>
                  <a:pt x="613" y="482"/>
                </a:cubicBezTo>
                <a:cubicBezTo>
                  <a:pt x="603" y="502"/>
                  <a:pt x="604" y="518"/>
                  <a:pt x="603" y="540"/>
                </a:cubicBezTo>
              </a:path>
              <a:path w="1805" h="850" extrusionOk="0">
                <a:moveTo>
                  <a:pt x="963" y="394"/>
                </a:moveTo>
                <a:cubicBezTo>
                  <a:pt x="958" y="428"/>
                  <a:pt x="952" y="462"/>
                  <a:pt x="949" y="497"/>
                </a:cubicBezTo>
                <a:cubicBezTo>
                  <a:pt x="945" y="544"/>
                  <a:pt x="941" y="591"/>
                  <a:pt x="939" y="638"/>
                </a:cubicBezTo>
                <a:cubicBezTo>
                  <a:pt x="938" y="666"/>
                  <a:pt x="939" y="694"/>
                  <a:pt x="939" y="722"/>
                </a:cubicBezTo>
                <a:cubicBezTo>
                  <a:pt x="949" y="674"/>
                  <a:pt x="957" y="627"/>
                  <a:pt x="968" y="579"/>
                </a:cubicBezTo>
                <a:cubicBezTo>
                  <a:pt x="980" y="528"/>
                  <a:pt x="993" y="466"/>
                  <a:pt x="1023" y="421"/>
                </a:cubicBezTo>
                <a:cubicBezTo>
                  <a:pt x="1040" y="395"/>
                  <a:pt x="1069" y="379"/>
                  <a:pt x="1100" y="381"/>
                </a:cubicBezTo>
                <a:cubicBezTo>
                  <a:pt x="1132" y="383"/>
                  <a:pt x="1156" y="411"/>
                  <a:pt x="1180" y="429"/>
                </a:cubicBezTo>
              </a:path>
              <a:path w="1805" h="850" extrusionOk="0">
                <a:moveTo>
                  <a:pt x="1357" y="0"/>
                </a:moveTo>
                <a:cubicBezTo>
                  <a:pt x="1331" y="59"/>
                  <a:pt x="1320" y="115"/>
                  <a:pt x="1315" y="180"/>
                </a:cubicBezTo>
                <a:cubicBezTo>
                  <a:pt x="1308" y="281"/>
                  <a:pt x="1306" y="383"/>
                  <a:pt x="1304" y="484"/>
                </a:cubicBezTo>
                <a:cubicBezTo>
                  <a:pt x="1302" y="563"/>
                  <a:pt x="1304" y="643"/>
                  <a:pt x="1307" y="722"/>
                </a:cubicBezTo>
                <a:cubicBezTo>
                  <a:pt x="1308" y="743"/>
                  <a:pt x="1303" y="865"/>
                  <a:pt x="1328" y="781"/>
                </a:cubicBezTo>
                <a:cubicBezTo>
                  <a:pt x="1331" y="766"/>
                  <a:pt x="1335" y="751"/>
                  <a:pt x="1338" y="736"/>
                </a:cubicBezTo>
              </a:path>
              <a:path w="1805" h="850" extrusionOk="0">
                <a:moveTo>
                  <a:pt x="1545" y="286"/>
                </a:moveTo>
                <a:cubicBezTo>
                  <a:pt x="1542" y="329"/>
                  <a:pt x="1535" y="373"/>
                  <a:pt x="1516" y="413"/>
                </a:cubicBezTo>
                <a:cubicBezTo>
                  <a:pt x="1497" y="452"/>
                  <a:pt x="1464" y="484"/>
                  <a:pt x="1439" y="519"/>
                </a:cubicBezTo>
                <a:cubicBezTo>
                  <a:pt x="1421" y="545"/>
                  <a:pt x="1402" y="569"/>
                  <a:pt x="1402" y="601"/>
                </a:cubicBezTo>
                <a:cubicBezTo>
                  <a:pt x="1402" y="639"/>
                  <a:pt x="1450" y="666"/>
                  <a:pt x="1479" y="680"/>
                </a:cubicBezTo>
                <a:cubicBezTo>
                  <a:pt x="1530" y="705"/>
                  <a:pt x="1600" y="720"/>
                  <a:pt x="1656" y="725"/>
                </a:cubicBezTo>
                <a:cubicBezTo>
                  <a:pt x="1705" y="729"/>
                  <a:pt x="1755" y="726"/>
                  <a:pt x="1804" y="728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70" name="Comment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52675" y="5473700"/>
            <a:ext cx="182563" cy="204788"/>
          </a:xfrm>
          <a:custGeom>
            <a:avLst/>
            <a:gdLst>
              <a:gd name="T0" fmla="+- 0 6546 6535"/>
              <a:gd name="T1" fmla="*/ T0 w 507"/>
              <a:gd name="T2" fmla="+- 0 15290 15203"/>
              <a:gd name="T3" fmla="*/ 15290 h 572"/>
              <a:gd name="T4" fmla="+- 0 6535 6535"/>
              <a:gd name="T5" fmla="*/ T4 w 507"/>
              <a:gd name="T6" fmla="+- 0 15489 15203"/>
              <a:gd name="T7" fmla="*/ 15489 h 572"/>
              <a:gd name="T8" fmla="+- 0 6541 6535"/>
              <a:gd name="T9" fmla="*/ T8 w 507"/>
              <a:gd name="T10" fmla="+- 0 15671 15203"/>
              <a:gd name="T11" fmla="*/ 15671 h 572"/>
              <a:gd name="T12" fmla="+- 0 6543 6535"/>
              <a:gd name="T13" fmla="*/ T12 w 507"/>
              <a:gd name="T14" fmla="+- 0 15729 15203"/>
              <a:gd name="T15" fmla="*/ 15729 h 572"/>
              <a:gd name="T16" fmla="+- 0 6974 6535"/>
              <a:gd name="T17" fmla="*/ T16 w 507"/>
              <a:gd name="T18" fmla="+- 0 15203 15203"/>
              <a:gd name="T19" fmla="*/ 15203 h 572"/>
              <a:gd name="T20" fmla="+- 0 6882 6535"/>
              <a:gd name="T21" fmla="*/ T20 w 507"/>
              <a:gd name="T22" fmla="+- 0 15251 15203"/>
              <a:gd name="T23" fmla="*/ 15251 h 572"/>
              <a:gd name="T24" fmla="+- 0 6734 6535"/>
              <a:gd name="T25" fmla="*/ T24 w 507"/>
              <a:gd name="T26" fmla="+- 0 15351 15203"/>
              <a:gd name="T27" fmla="*/ 15351 h 572"/>
              <a:gd name="T28" fmla="+- 0 6710 6535"/>
              <a:gd name="T29" fmla="*/ T28 w 507"/>
              <a:gd name="T30" fmla="+- 0 15433 15203"/>
              <a:gd name="T31" fmla="*/ 15433 h 572"/>
              <a:gd name="T32" fmla="+- 0 6937 6535"/>
              <a:gd name="T33" fmla="*/ T32 w 507"/>
              <a:gd name="T34" fmla="+- 0 15475 15203"/>
              <a:gd name="T35" fmla="*/ 15475 h 572"/>
              <a:gd name="T36" fmla="+- 0 7038 6535"/>
              <a:gd name="T37" fmla="*/ T36 w 507"/>
              <a:gd name="T38" fmla="+- 0 15528 15203"/>
              <a:gd name="T39" fmla="*/ 15528 h 572"/>
              <a:gd name="T40" fmla="+- 0 6993 6535"/>
              <a:gd name="T41" fmla="*/ T40 w 507"/>
              <a:gd name="T42" fmla="+- 0 15629 15203"/>
              <a:gd name="T43" fmla="*/ 15629 h 572"/>
              <a:gd name="T44" fmla="+- 0 6853 6535"/>
              <a:gd name="T45" fmla="*/ T44 w 507"/>
              <a:gd name="T46" fmla="+- 0 15740 15203"/>
              <a:gd name="T47" fmla="*/ 15740 h 572"/>
              <a:gd name="T48" fmla="+- 0 6755 6535"/>
              <a:gd name="T49" fmla="*/ T48 w 507"/>
              <a:gd name="T50" fmla="+- 0 15774 15203"/>
              <a:gd name="T51" fmla="*/ 15774 h 57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507" h="572" extrusionOk="0">
                <a:moveTo>
                  <a:pt x="11" y="87"/>
                </a:moveTo>
                <a:cubicBezTo>
                  <a:pt x="4" y="153"/>
                  <a:pt x="0" y="219"/>
                  <a:pt x="0" y="286"/>
                </a:cubicBezTo>
                <a:cubicBezTo>
                  <a:pt x="0" y="347"/>
                  <a:pt x="3" y="407"/>
                  <a:pt x="6" y="468"/>
                </a:cubicBezTo>
                <a:cubicBezTo>
                  <a:pt x="8" y="499"/>
                  <a:pt x="8" y="507"/>
                  <a:pt x="8" y="526"/>
                </a:cubicBezTo>
              </a:path>
              <a:path w="507" h="572" extrusionOk="0">
                <a:moveTo>
                  <a:pt x="439" y="0"/>
                </a:moveTo>
                <a:cubicBezTo>
                  <a:pt x="407" y="15"/>
                  <a:pt x="378" y="31"/>
                  <a:pt x="347" y="48"/>
                </a:cubicBezTo>
                <a:cubicBezTo>
                  <a:pt x="296" y="76"/>
                  <a:pt x="239" y="105"/>
                  <a:pt x="199" y="148"/>
                </a:cubicBezTo>
                <a:cubicBezTo>
                  <a:pt x="187" y="161"/>
                  <a:pt x="151" y="210"/>
                  <a:pt x="175" y="230"/>
                </a:cubicBezTo>
                <a:cubicBezTo>
                  <a:pt x="233" y="278"/>
                  <a:pt x="334" y="261"/>
                  <a:pt x="402" y="272"/>
                </a:cubicBezTo>
                <a:cubicBezTo>
                  <a:pt x="433" y="277"/>
                  <a:pt x="490" y="291"/>
                  <a:pt x="503" y="325"/>
                </a:cubicBezTo>
                <a:cubicBezTo>
                  <a:pt x="517" y="363"/>
                  <a:pt x="483" y="403"/>
                  <a:pt x="458" y="426"/>
                </a:cubicBezTo>
                <a:cubicBezTo>
                  <a:pt x="415" y="466"/>
                  <a:pt x="368" y="506"/>
                  <a:pt x="318" y="537"/>
                </a:cubicBezTo>
                <a:cubicBezTo>
                  <a:pt x="285" y="558"/>
                  <a:pt x="257" y="562"/>
                  <a:pt x="220" y="571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71" name="Comment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67013" y="5499100"/>
            <a:ext cx="984250" cy="196850"/>
          </a:xfrm>
          <a:custGeom>
            <a:avLst/>
            <a:gdLst>
              <a:gd name="T0" fmla="+- 0 7686 7684"/>
              <a:gd name="T1" fmla="*/ T0 w 2736"/>
              <a:gd name="T2" fmla="+- 0 15819 15277"/>
              <a:gd name="T3" fmla="*/ 15819 h 543"/>
              <a:gd name="T4" fmla="+- 0 7832 7684"/>
              <a:gd name="T5" fmla="*/ T4 w 2736"/>
              <a:gd name="T6" fmla="+- 0 15388 15277"/>
              <a:gd name="T7" fmla="*/ 15388 h 543"/>
              <a:gd name="T8" fmla="+- 0 7879 7684"/>
              <a:gd name="T9" fmla="*/ T8 w 2736"/>
              <a:gd name="T10" fmla="+- 0 15499 15277"/>
              <a:gd name="T11" fmla="*/ 15499 h 543"/>
              <a:gd name="T12" fmla="+- 0 7903 7684"/>
              <a:gd name="T13" fmla="*/ T12 w 2736"/>
              <a:gd name="T14" fmla="+- 0 15700 15277"/>
              <a:gd name="T15" fmla="*/ 15700 h 543"/>
              <a:gd name="T16" fmla="+- 0 8104 7684"/>
              <a:gd name="T17" fmla="*/ T16 w 2736"/>
              <a:gd name="T18" fmla="+- 0 15436 15277"/>
              <a:gd name="T19" fmla="*/ 15436 h 543"/>
              <a:gd name="T20" fmla="+- 0 8067 7684"/>
              <a:gd name="T21" fmla="*/ T20 w 2736"/>
              <a:gd name="T22" fmla="+- 0 15547 15277"/>
              <a:gd name="T23" fmla="*/ 15547 h 543"/>
              <a:gd name="T24" fmla="+- 0 8236 7684"/>
              <a:gd name="T25" fmla="*/ T24 w 2736"/>
              <a:gd name="T26" fmla="+- 0 15653 15277"/>
              <a:gd name="T27" fmla="*/ 15653 h 543"/>
              <a:gd name="T28" fmla="+- 0 8242 7684"/>
              <a:gd name="T29" fmla="*/ T28 w 2736"/>
              <a:gd name="T30" fmla="+- 0 15383 15277"/>
              <a:gd name="T31" fmla="*/ 15383 h 543"/>
              <a:gd name="T32" fmla="+- 0 8263 7684"/>
              <a:gd name="T33" fmla="*/ T32 w 2736"/>
              <a:gd name="T34" fmla="+- 0 15386 15277"/>
              <a:gd name="T35" fmla="*/ 15386 h 543"/>
              <a:gd name="T36" fmla="+- 0 8475 7684"/>
              <a:gd name="T37" fmla="*/ T36 w 2736"/>
              <a:gd name="T38" fmla="+- 0 15425 15277"/>
              <a:gd name="T39" fmla="*/ 15425 h 543"/>
              <a:gd name="T40" fmla="+- 0 8469 7684"/>
              <a:gd name="T41" fmla="*/ T40 w 2736"/>
              <a:gd name="T42" fmla="+- 0 15669 15277"/>
              <a:gd name="T43" fmla="*/ 15669 h 543"/>
              <a:gd name="T44" fmla="+- 0 8535 7684"/>
              <a:gd name="T45" fmla="*/ T44 w 2736"/>
              <a:gd name="T46" fmla="+- 0 15568 15277"/>
              <a:gd name="T47" fmla="*/ 15568 h 543"/>
              <a:gd name="T48" fmla="+- 0 8631 7684"/>
              <a:gd name="T49" fmla="*/ T48 w 2736"/>
              <a:gd name="T50" fmla="+- 0 15343 15277"/>
              <a:gd name="T51" fmla="*/ 15343 h 543"/>
              <a:gd name="T52" fmla="+- 0 8647 7684"/>
              <a:gd name="T53" fmla="*/ T52 w 2736"/>
              <a:gd name="T54" fmla="+- 0 15645 15277"/>
              <a:gd name="T55" fmla="*/ 15645 h 543"/>
              <a:gd name="T56" fmla="+- 0 8805 7684"/>
              <a:gd name="T57" fmla="*/ T56 w 2736"/>
              <a:gd name="T58" fmla="+- 0 15507 15277"/>
              <a:gd name="T59" fmla="*/ 15507 h 543"/>
              <a:gd name="T60" fmla="+- 0 9094 7684"/>
              <a:gd name="T61" fmla="*/ T60 w 2736"/>
              <a:gd name="T62" fmla="+- 0 15433 15277"/>
              <a:gd name="T63" fmla="*/ 15433 h 543"/>
              <a:gd name="T64" fmla="+- 0 9313 7684"/>
              <a:gd name="T65" fmla="*/ T64 w 2736"/>
              <a:gd name="T66" fmla="+- 0 15280 15277"/>
              <a:gd name="T67" fmla="*/ 15280 h 543"/>
              <a:gd name="T68" fmla="+- 0 9401 7684"/>
              <a:gd name="T69" fmla="*/ T68 w 2736"/>
              <a:gd name="T70" fmla="+- 0 15417 15277"/>
              <a:gd name="T71" fmla="*/ 15417 h 543"/>
              <a:gd name="T72" fmla="+- 0 9221 7684"/>
              <a:gd name="T73" fmla="*/ T72 w 2736"/>
              <a:gd name="T74" fmla="+- 0 15692 15277"/>
              <a:gd name="T75" fmla="*/ 15692 h 543"/>
              <a:gd name="T76" fmla="+- 0 9451 7684"/>
              <a:gd name="T77" fmla="*/ T76 w 2736"/>
              <a:gd name="T78" fmla="+- 0 15692 15277"/>
              <a:gd name="T79" fmla="*/ 15692 h 543"/>
              <a:gd name="T80" fmla="+- 0 9242 7684"/>
              <a:gd name="T81" fmla="*/ T80 w 2736"/>
              <a:gd name="T82" fmla="+- 0 15497 15277"/>
              <a:gd name="T83" fmla="*/ 15497 h 543"/>
              <a:gd name="T84" fmla="+- 0 9549 7684"/>
              <a:gd name="T85" fmla="*/ T84 w 2736"/>
              <a:gd name="T86" fmla="+- 0 15446 15277"/>
              <a:gd name="T87" fmla="*/ 15446 h 543"/>
              <a:gd name="T88" fmla="+- 0 9705 7684"/>
              <a:gd name="T89" fmla="*/ T88 w 2736"/>
              <a:gd name="T90" fmla="+- 0 15452 15277"/>
              <a:gd name="T91" fmla="*/ 15452 h 543"/>
              <a:gd name="T92" fmla="+- 0 9774 7684"/>
              <a:gd name="T93" fmla="*/ T92 w 2736"/>
              <a:gd name="T94" fmla="+- 0 15304 15277"/>
              <a:gd name="T95" fmla="*/ 15304 h 543"/>
              <a:gd name="T96" fmla="+- 0 9599 7684"/>
              <a:gd name="T97" fmla="*/ T96 w 2736"/>
              <a:gd name="T98" fmla="+- 0 15362 15277"/>
              <a:gd name="T99" fmla="*/ 15362 h 543"/>
              <a:gd name="T100" fmla="+- 0 9633 7684"/>
              <a:gd name="T101" fmla="*/ T100 w 2736"/>
              <a:gd name="T102" fmla="+- 0 15629 15277"/>
              <a:gd name="T103" fmla="*/ 15629 h 543"/>
              <a:gd name="T104" fmla="+- 0 9874 7684"/>
              <a:gd name="T105" fmla="*/ T104 w 2736"/>
              <a:gd name="T106" fmla="+- 0 15600 15277"/>
              <a:gd name="T107" fmla="*/ 15600 h 543"/>
              <a:gd name="T108" fmla="+- 0 9919 7684"/>
              <a:gd name="T109" fmla="*/ T108 w 2736"/>
              <a:gd name="T110" fmla="+- 0 15518 15277"/>
              <a:gd name="T111" fmla="*/ 15518 h 543"/>
              <a:gd name="T112" fmla="+- 0 9935 7684"/>
              <a:gd name="T113" fmla="*/ T112 w 2736"/>
              <a:gd name="T114" fmla="+- 0 15703 15277"/>
              <a:gd name="T115" fmla="*/ 15703 h 543"/>
              <a:gd name="T116" fmla="+- 0 9951 7684"/>
              <a:gd name="T117" fmla="*/ T116 w 2736"/>
              <a:gd name="T118" fmla="+- 0 15452 15277"/>
              <a:gd name="T119" fmla="*/ 15452 h 543"/>
              <a:gd name="T120" fmla="+- 0 10081 7684"/>
              <a:gd name="T121" fmla="*/ T120 w 2736"/>
              <a:gd name="T122" fmla="+- 0 15412 15277"/>
              <a:gd name="T123" fmla="*/ 15412 h 543"/>
              <a:gd name="T124" fmla="+- 0 10234 7684"/>
              <a:gd name="T125" fmla="*/ T124 w 2736"/>
              <a:gd name="T126" fmla="+- 0 15513 15277"/>
              <a:gd name="T127" fmla="*/ 15513 h 543"/>
              <a:gd name="T128" fmla="+- 0 10245 7684"/>
              <a:gd name="T129" fmla="*/ T128 w 2736"/>
              <a:gd name="T130" fmla="+- 0 15698 15277"/>
              <a:gd name="T131" fmla="*/ 15698 h 543"/>
              <a:gd name="T132" fmla="+- 0 10403 7684"/>
              <a:gd name="T133" fmla="*/ T132 w 2736"/>
              <a:gd name="T134" fmla="+- 0 15576 15277"/>
              <a:gd name="T135" fmla="*/ 15576 h 543"/>
              <a:gd name="T136" fmla="+- 0 10340 7684"/>
              <a:gd name="T137" fmla="*/ T136 w 2736"/>
              <a:gd name="T138" fmla="+- 0 15309 15277"/>
              <a:gd name="T139" fmla="*/ 15309 h 543"/>
              <a:gd name="T140" fmla="+- 0 10176 7684"/>
              <a:gd name="T141" fmla="*/ T140 w 2736"/>
              <a:gd name="T142" fmla="+- 0 15346 15277"/>
              <a:gd name="T143" fmla="*/ 15346 h 5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</a:cxnLst>
            <a:rect l="0" t="0" r="r" b="b"/>
            <a:pathLst>
              <a:path w="2736" h="543" extrusionOk="0">
                <a:moveTo>
                  <a:pt x="10" y="370"/>
                </a:moveTo>
                <a:cubicBezTo>
                  <a:pt x="4" y="428"/>
                  <a:pt x="0" y="484"/>
                  <a:pt x="2" y="542"/>
                </a:cubicBezTo>
                <a:cubicBezTo>
                  <a:pt x="34" y="473"/>
                  <a:pt x="55" y="400"/>
                  <a:pt x="79" y="328"/>
                </a:cubicBezTo>
                <a:cubicBezTo>
                  <a:pt x="103" y="256"/>
                  <a:pt x="120" y="181"/>
                  <a:pt x="148" y="111"/>
                </a:cubicBezTo>
                <a:cubicBezTo>
                  <a:pt x="152" y="101"/>
                  <a:pt x="157" y="92"/>
                  <a:pt x="161" y="82"/>
                </a:cubicBezTo>
                <a:cubicBezTo>
                  <a:pt x="177" y="129"/>
                  <a:pt x="188" y="173"/>
                  <a:pt x="195" y="222"/>
                </a:cubicBezTo>
                <a:cubicBezTo>
                  <a:pt x="204" y="283"/>
                  <a:pt x="200" y="344"/>
                  <a:pt x="214" y="405"/>
                </a:cubicBezTo>
                <a:cubicBezTo>
                  <a:pt x="216" y="411"/>
                  <a:pt x="217" y="417"/>
                  <a:pt x="219" y="423"/>
                </a:cubicBezTo>
                <a:cubicBezTo>
                  <a:pt x="256" y="393"/>
                  <a:pt x="289" y="362"/>
                  <a:pt x="322" y="325"/>
                </a:cubicBezTo>
                <a:cubicBezTo>
                  <a:pt x="365" y="276"/>
                  <a:pt x="396" y="219"/>
                  <a:pt x="420" y="159"/>
                </a:cubicBezTo>
                <a:cubicBezTo>
                  <a:pt x="430" y="127"/>
                  <a:pt x="433" y="118"/>
                  <a:pt x="439" y="98"/>
                </a:cubicBezTo>
                <a:cubicBezTo>
                  <a:pt x="412" y="153"/>
                  <a:pt x="390" y="209"/>
                  <a:pt x="383" y="270"/>
                </a:cubicBezTo>
                <a:cubicBezTo>
                  <a:pt x="377" y="325"/>
                  <a:pt x="380" y="406"/>
                  <a:pt x="441" y="423"/>
                </a:cubicBezTo>
                <a:cubicBezTo>
                  <a:pt x="491" y="437"/>
                  <a:pt x="518" y="407"/>
                  <a:pt x="552" y="376"/>
                </a:cubicBezTo>
                <a:cubicBezTo>
                  <a:pt x="594" y="338"/>
                  <a:pt x="609" y="285"/>
                  <a:pt x="605" y="228"/>
                </a:cubicBezTo>
                <a:cubicBezTo>
                  <a:pt x="602" y="184"/>
                  <a:pt x="591" y="137"/>
                  <a:pt x="558" y="106"/>
                </a:cubicBezTo>
                <a:cubicBezTo>
                  <a:pt x="524" y="75"/>
                  <a:pt x="509" y="93"/>
                  <a:pt x="486" y="111"/>
                </a:cubicBezTo>
                <a:cubicBezTo>
                  <a:pt x="524" y="122"/>
                  <a:pt x="541" y="120"/>
                  <a:pt x="579" y="109"/>
                </a:cubicBezTo>
                <a:cubicBezTo>
                  <a:pt x="609" y="100"/>
                  <a:pt x="634" y="85"/>
                  <a:pt x="666" y="82"/>
                </a:cubicBezTo>
                <a:cubicBezTo>
                  <a:pt x="722" y="77"/>
                  <a:pt x="759" y="105"/>
                  <a:pt x="791" y="148"/>
                </a:cubicBezTo>
                <a:cubicBezTo>
                  <a:pt x="818" y="184"/>
                  <a:pt x="826" y="222"/>
                  <a:pt x="822" y="267"/>
                </a:cubicBezTo>
                <a:cubicBezTo>
                  <a:pt x="818" y="312"/>
                  <a:pt x="800" y="351"/>
                  <a:pt x="785" y="392"/>
                </a:cubicBezTo>
                <a:cubicBezTo>
                  <a:pt x="782" y="400"/>
                  <a:pt x="780" y="407"/>
                  <a:pt x="777" y="415"/>
                </a:cubicBezTo>
                <a:cubicBezTo>
                  <a:pt x="803" y="375"/>
                  <a:pt x="830" y="335"/>
                  <a:pt x="851" y="291"/>
                </a:cubicBezTo>
                <a:cubicBezTo>
                  <a:pt x="882" y="226"/>
                  <a:pt x="901" y="158"/>
                  <a:pt x="933" y="93"/>
                </a:cubicBezTo>
                <a:cubicBezTo>
                  <a:pt x="938" y="84"/>
                  <a:pt x="942" y="75"/>
                  <a:pt x="947" y="66"/>
                </a:cubicBezTo>
                <a:cubicBezTo>
                  <a:pt x="936" y="120"/>
                  <a:pt x="931" y="170"/>
                  <a:pt x="933" y="225"/>
                </a:cubicBezTo>
                <a:cubicBezTo>
                  <a:pt x="935" y="274"/>
                  <a:pt x="942" y="323"/>
                  <a:pt x="963" y="368"/>
                </a:cubicBezTo>
                <a:cubicBezTo>
                  <a:pt x="977" y="397"/>
                  <a:pt x="990" y="410"/>
                  <a:pt x="1013" y="429"/>
                </a:cubicBezTo>
              </a:path>
              <a:path w="2736" h="543" extrusionOk="0">
                <a:moveTo>
                  <a:pt x="1121" y="230"/>
                </a:moveTo>
                <a:cubicBezTo>
                  <a:pt x="1167" y="219"/>
                  <a:pt x="1213" y="210"/>
                  <a:pt x="1259" y="196"/>
                </a:cubicBezTo>
                <a:cubicBezTo>
                  <a:pt x="1309" y="181"/>
                  <a:pt x="1358" y="165"/>
                  <a:pt x="1410" y="156"/>
                </a:cubicBezTo>
                <a:cubicBezTo>
                  <a:pt x="1417" y="155"/>
                  <a:pt x="1424" y="155"/>
                  <a:pt x="1431" y="154"/>
                </a:cubicBezTo>
              </a:path>
              <a:path w="2736" h="543" extrusionOk="0">
                <a:moveTo>
                  <a:pt x="1629" y="3"/>
                </a:moveTo>
                <a:cubicBezTo>
                  <a:pt x="1655" y="2"/>
                  <a:pt x="1730" y="-11"/>
                  <a:pt x="1751" y="13"/>
                </a:cubicBezTo>
                <a:cubicBezTo>
                  <a:pt x="1781" y="47"/>
                  <a:pt x="1733" y="113"/>
                  <a:pt x="1717" y="140"/>
                </a:cubicBezTo>
                <a:cubicBezTo>
                  <a:pt x="1685" y="192"/>
                  <a:pt x="1642" y="233"/>
                  <a:pt x="1603" y="278"/>
                </a:cubicBezTo>
                <a:cubicBezTo>
                  <a:pt x="1576" y="309"/>
                  <a:pt x="1528" y="369"/>
                  <a:pt x="1537" y="415"/>
                </a:cubicBezTo>
                <a:cubicBezTo>
                  <a:pt x="1543" y="446"/>
                  <a:pt x="1598" y="455"/>
                  <a:pt x="1624" y="455"/>
                </a:cubicBezTo>
                <a:cubicBezTo>
                  <a:pt x="1669" y="455"/>
                  <a:pt x="1727" y="434"/>
                  <a:pt x="1767" y="415"/>
                </a:cubicBezTo>
                <a:cubicBezTo>
                  <a:pt x="1795" y="402"/>
                  <a:pt x="1814" y="384"/>
                  <a:pt x="1836" y="363"/>
                </a:cubicBezTo>
              </a:path>
              <a:path w="2736" h="543" extrusionOk="0">
                <a:moveTo>
                  <a:pt x="1558" y="220"/>
                </a:moveTo>
                <a:cubicBezTo>
                  <a:pt x="1629" y="210"/>
                  <a:pt x="1698" y="199"/>
                  <a:pt x="1767" y="185"/>
                </a:cubicBezTo>
                <a:cubicBezTo>
                  <a:pt x="1800" y="178"/>
                  <a:pt x="1833" y="170"/>
                  <a:pt x="1865" y="169"/>
                </a:cubicBezTo>
              </a:path>
              <a:path w="2736" h="543" extrusionOk="0">
                <a:moveTo>
                  <a:pt x="1910" y="180"/>
                </a:moveTo>
                <a:cubicBezTo>
                  <a:pt x="1949" y="194"/>
                  <a:pt x="1980" y="195"/>
                  <a:pt x="2021" y="175"/>
                </a:cubicBezTo>
                <a:cubicBezTo>
                  <a:pt x="2050" y="161"/>
                  <a:pt x="2078" y="136"/>
                  <a:pt x="2092" y="106"/>
                </a:cubicBezTo>
                <a:cubicBezTo>
                  <a:pt x="2101" y="87"/>
                  <a:pt x="2107" y="44"/>
                  <a:pt x="2090" y="27"/>
                </a:cubicBezTo>
                <a:cubicBezTo>
                  <a:pt x="2066" y="3"/>
                  <a:pt x="2023" y="9"/>
                  <a:pt x="1994" y="13"/>
                </a:cubicBezTo>
                <a:cubicBezTo>
                  <a:pt x="1945" y="19"/>
                  <a:pt x="1931" y="36"/>
                  <a:pt x="1915" y="85"/>
                </a:cubicBezTo>
                <a:cubicBezTo>
                  <a:pt x="1898" y="135"/>
                  <a:pt x="1890" y="193"/>
                  <a:pt x="1894" y="246"/>
                </a:cubicBezTo>
                <a:cubicBezTo>
                  <a:pt x="1897" y="284"/>
                  <a:pt x="1914" y="330"/>
                  <a:pt x="1949" y="352"/>
                </a:cubicBezTo>
                <a:cubicBezTo>
                  <a:pt x="1985" y="375"/>
                  <a:pt x="2033" y="372"/>
                  <a:pt x="2074" y="368"/>
                </a:cubicBezTo>
                <a:cubicBezTo>
                  <a:pt x="2118" y="363"/>
                  <a:pt x="2153" y="345"/>
                  <a:pt x="2190" y="323"/>
                </a:cubicBezTo>
              </a:path>
              <a:path w="2736" h="543" extrusionOk="0">
                <a:moveTo>
                  <a:pt x="2275" y="140"/>
                </a:moveTo>
                <a:cubicBezTo>
                  <a:pt x="2250" y="172"/>
                  <a:pt x="2238" y="199"/>
                  <a:pt x="2235" y="241"/>
                </a:cubicBezTo>
                <a:cubicBezTo>
                  <a:pt x="2232" y="280"/>
                  <a:pt x="2238" y="321"/>
                  <a:pt x="2243" y="360"/>
                </a:cubicBezTo>
                <a:cubicBezTo>
                  <a:pt x="2246" y="382"/>
                  <a:pt x="2248" y="404"/>
                  <a:pt x="2251" y="426"/>
                </a:cubicBezTo>
                <a:cubicBezTo>
                  <a:pt x="2251" y="388"/>
                  <a:pt x="2253" y="350"/>
                  <a:pt x="2254" y="312"/>
                </a:cubicBezTo>
                <a:cubicBezTo>
                  <a:pt x="2255" y="266"/>
                  <a:pt x="2255" y="220"/>
                  <a:pt x="2267" y="175"/>
                </a:cubicBezTo>
                <a:cubicBezTo>
                  <a:pt x="2276" y="140"/>
                  <a:pt x="2290" y="110"/>
                  <a:pt x="2323" y="95"/>
                </a:cubicBezTo>
                <a:cubicBezTo>
                  <a:pt x="2356" y="80"/>
                  <a:pt x="2377" y="114"/>
                  <a:pt x="2397" y="135"/>
                </a:cubicBezTo>
              </a:path>
              <a:path w="2736" h="543" extrusionOk="0">
                <a:moveTo>
                  <a:pt x="2632" y="146"/>
                </a:moveTo>
                <a:cubicBezTo>
                  <a:pt x="2600" y="172"/>
                  <a:pt x="2575" y="202"/>
                  <a:pt x="2550" y="236"/>
                </a:cubicBezTo>
                <a:cubicBezTo>
                  <a:pt x="2521" y="275"/>
                  <a:pt x="2522" y="296"/>
                  <a:pt x="2513" y="341"/>
                </a:cubicBezTo>
                <a:cubicBezTo>
                  <a:pt x="2504" y="387"/>
                  <a:pt x="2506" y="409"/>
                  <a:pt x="2561" y="421"/>
                </a:cubicBezTo>
                <a:cubicBezTo>
                  <a:pt x="2594" y="428"/>
                  <a:pt x="2634" y="421"/>
                  <a:pt x="2661" y="400"/>
                </a:cubicBezTo>
                <a:cubicBezTo>
                  <a:pt x="2696" y="373"/>
                  <a:pt x="2709" y="339"/>
                  <a:pt x="2719" y="299"/>
                </a:cubicBezTo>
                <a:cubicBezTo>
                  <a:pt x="2736" y="233"/>
                  <a:pt x="2739" y="175"/>
                  <a:pt x="2725" y="109"/>
                </a:cubicBezTo>
                <a:cubicBezTo>
                  <a:pt x="2716" y="66"/>
                  <a:pt x="2700" y="42"/>
                  <a:pt x="2656" y="32"/>
                </a:cubicBezTo>
                <a:cubicBezTo>
                  <a:pt x="2615" y="22"/>
                  <a:pt x="2556" y="30"/>
                  <a:pt x="2518" y="50"/>
                </a:cubicBezTo>
                <a:cubicBezTo>
                  <a:pt x="2509" y="56"/>
                  <a:pt x="2501" y="63"/>
                  <a:pt x="2492" y="69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72" name="Comment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84625" y="5264150"/>
            <a:ext cx="2311400" cy="419100"/>
          </a:xfrm>
          <a:custGeom>
            <a:avLst/>
            <a:gdLst>
              <a:gd name="T0" fmla="+- 0 11070 11070"/>
              <a:gd name="T1" fmla="*/ T0 w 6417"/>
              <a:gd name="T2" fmla="+- 0 15568 14624"/>
              <a:gd name="T3" fmla="*/ 15568 h 1165"/>
              <a:gd name="T4" fmla="+- 0 11263 11070"/>
              <a:gd name="T5" fmla="*/ T4 w 6417"/>
              <a:gd name="T6" fmla="+- 0 15510 14624"/>
              <a:gd name="T7" fmla="*/ 15510 h 1165"/>
              <a:gd name="T8" fmla="+- 0 11470 11070"/>
              <a:gd name="T9" fmla="*/ T8 w 6417"/>
              <a:gd name="T10" fmla="+- 0 15600 14624"/>
              <a:gd name="T11" fmla="*/ 15600 h 1165"/>
              <a:gd name="T12" fmla="+- 0 11562 11070"/>
              <a:gd name="T13" fmla="*/ T12 w 6417"/>
              <a:gd name="T14" fmla="+- 0 15415 14624"/>
              <a:gd name="T15" fmla="*/ 15415 h 1165"/>
              <a:gd name="T16" fmla="+- 0 11941 11070"/>
              <a:gd name="T17" fmla="*/ T16 w 6417"/>
              <a:gd name="T18" fmla="+- 0 15012 14624"/>
              <a:gd name="T19" fmla="*/ 15012 h 1165"/>
              <a:gd name="T20" fmla="+- 0 11742 11070"/>
              <a:gd name="T21" fmla="*/ T20 w 6417"/>
              <a:gd name="T22" fmla="+- 0 15161 14624"/>
              <a:gd name="T23" fmla="*/ 15161 h 1165"/>
              <a:gd name="T24" fmla="+- 0 11853 11070"/>
              <a:gd name="T25" fmla="*/ T24 w 6417"/>
              <a:gd name="T26" fmla="+- 0 15460 14624"/>
              <a:gd name="T27" fmla="*/ 15460 h 1165"/>
              <a:gd name="T28" fmla="+- 0 12017 11070"/>
              <a:gd name="T29" fmla="*/ T28 w 6417"/>
              <a:gd name="T30" fmla="+- 0 15436 14624"/>
              <a:gd name="T31" fmla="*/ 15436 h 1165"/>
              <a:gd name="T32" fmla="+- 0 12282 11070"/>
              <a:gd name="T33" fmla="*/ T32 w 6417"/>
              <a:gd name="T34" fmla="+- 0 15327 14624"/>
              <a:gd name="T35" fmla="*/ 15327 h 1165"/>
              <a:gd name="T36" fmla="+- 0 12306 11070"/>
              <a:gd name="T37" fmla="*/ T36 w 6417"/>
              <a:gd name="T38" fmla="+- 0 15462 14624"/>
              <a:gd name="T39" fmla="*/ 15462 h 1165"/>
              <a:gd name="T40" fmla="+- 0 12475 11070"/>
              <a:gd name="T41" fmla="*/ T40 w 6417"/>
              <a:gd name="T42" fmla="+- 0 15415 14624"/>
              <a:gd name="T43" fmla="*/ 15415 h 1165"/>
              <a:gd name="T44" fmla="+- 0 12459 11070"/>
              <a:gd name="T45" fmla="*/ T44 w 6417"/>
              <a:gd name="T46" fmla="+- 0 15214 14624"/>
              <a:gd name="T47" fmla="*/ 15214 h 1165"/>
              <a:gd name="T48" fmla="+- 0 12279 11070"/>
              <a:gd name="T49" fmla="*/ T48 w 6417"/>
              <a:gd name="T50" fmla="+- 0 15177 14624"/>
              <a:gd name="T51" fmla="*/ 15177 h 1165"/>
              <a:gd name="T52" fmla="+- 0 12420 11070"/>
              <a:gd name="T53" fmla="*/ T52 w 6417"/>
              <a:gd name="T54" fmla="+- 0 15489 14624"/>
              <a:gd name="T55" fmla="*/ 15489 h 1165"/>
              <a:gd name="T56" fmla="+- 0 12668 11070"/>
              <a:gd name="T57" fmla="*/ T56 w 6417"/>
              <a:gd name="T58" fmla="+- 0 15317 14624"/>
              <a:gd name="T59" fmla="*/ 15317 h 1165"/>
              <a:gd name="T60" fmla="+- 0 12848 11070"/>
              <a:gd name="T61" fmla="*/ T60 w 6417"/>
              <a:gd name="T62" fmla="+- 0 15198 14624"/>
              <a:gd name="T63" fmla="*/ 15198 h 1165"/>
              <a:gd name="T64" fmla="+- 0 13033 11070"/>
              <a:gd name="T65" fmla="*/ T64 w 6417"/>
              <a:gd name="T66" fmla="+- 0 15412 14624"/>
              <a:gd name="T67" fmla="*/ 15412 h 1165"/>
              <a:gd name="T68" fmla="+- 0 13668 11070"/>
              <a:gd name="T69" fmla="*/ T68 w 6417"/>
              <a:gd name="T70" fmla="+- 0 15105 14624"/>
              <a:gd name="T71" fmla="*/ 15105 h 1165"/>
              <a:gd name="T72" fmla="+- 0 13526 11070"/>
              <a:gd name="T73" fmla="*/ T72 w 6417"/>
              <a:gd name="T74" fmla="+- 0 15052 14624"/>
              <a:gd name="T75" fmla="*/ 15052 h 1165"/>
              <a:gd name="T76" fmla="+- 0 13581 11070"/>
              <a:gd name="T77" fmla="*/ T76 w 6417"/>
              <a:gd name="T78" fmla="+- 0 15457 14624"/>
              <a:gd name="T79" fmla="*/ 15457 h 1165"/>
              <a:gd name="T80" fmla="+- 0 13732 11070"/>
              <a:gd name="T81" fmla="*/ T80 w 6417"/>
              <a:gd name="T82" fmla="+- 0 14978 14624"/>
              <a:gd name="T83" fmla="*/ 14978 h 1165"/>
              <a:gd name="T84" fmla="+- 0 13954 11070"/>
              <a:gd name="T85" fmla="*/ T84 w 6417"/>
              <a:gd name="T86" fmla="+- 0 15399 14624"/>
              <a:gd name="T87" fmla="*/ 15399 h 1165"/>
              <a:gd name="T88" fmla="+- 0 14068 11070"/>
              <a:gd name="T89" fmla="*/ T88 w 6417"/>
              <a:gd name="T90" fmla="+- 0 15248 14624"/>
              <a:gd name="T91" fmla="*/ 15248 h 1165"/>
              <a:gd name="T92" fmla="+- 0 14465 11070"/>
              <a:gd name="T93" fmla="*/ T92 w 6417"/>
              <a:gd name="T94" fmla="+- 0 15063 14624"/>
              <a:gd name="T95" fmla="*/ 15063 h 1165"/>
              <a:gd name="T96" fmla="+- 0 14192 11070"/>
              <a:gd name="T97" fmla="*/ T96 w 6417"/>
              <a:gd name="T98" fmla="+- 0 15256 14624"/>
              <a:gd name="T99" fmla="*/ 15256 h 1165"/>
              <a:gd name="T100" fmla="+- 0 14430 11070"/>
              <a:gd name="T101" fmla="*/ T100 w 6417"/>
              <a:gd name="T102" fmla="+- 0 15290 14624"/>
              <a:gd name="T103" fmla="*/ 15290 h 1165"/>
              <a:gd name="T104" fmla="+- 0 14232 11070"/>
              <a:gd name="T105" fmla="*/ T104 w 6417"/>
              <a:gd name="T106" fmla="+- 0 15475 14624"/>
              <a:gd name="T107" fmla="*/ 15475 h 1165"/>
              <a:gd name="T108" fmla="+- 0 14589 11070"/>
              <a:gd name="T109" fmla="*/ T108 w 6417"/>
              <a:gd name="T110" fmla="+- 0 15700 14624"/>
              <a:gd name="T111" fmla="*/ 15700 h 1165"/>
              <a:gd name="T112" fmla="+- 0 14589 11070"/>
              <a:gd name="T113" fmla="*/ T112 w 6417"/>
              <a:gd name="T114" fmla="+- 0 15330 14624"/>
              <a:gd name="T115" fmla="*/ 15330 h 1165"/>
              <a:gd name="T116" fmla="+- 0 14817 11070"/>
              <a:gd name="T117" fmla="*/ T116 w 6417"/>
              <a:gd name="T118" fmla="+- 0 15200 14624"/>
              <a:gd name="T119" fmla="*/ 15200 h 1165"/>
              <a:gd name="T120" fmla="+- 0 14637 11070"/>
              <a:gd name="T121" fmla="*/ T120 w 6417"/>
              <a:gd name="T122" fmla="+- 0 15399 14624"/>
              <a:gd name="T123" fmla="*/ 15399 h 1165"/>
              <a:gd name="T124" fmla="+- 0 14949 11070"/>
              <a:gd name="T125" fmla="*/ T124 w 6417"/>
              <a:gd name="T126" fmla="+- 0 15280 14624"/>
              <a:gd name="T127" fmla="*/ 15280 h 1165"/>
              <a:gd name="T128" fmla="+- 0 15129 11070"/>
              <a:gd name="T129" fmla="*/ T128 w 6417"/>
              <a:gd name="T130" fmla="+- 0 14682 14624"/>
              <a:gd name="T131" fmla="*/ 14682 h 1165"/>
              <a:gd name="T132" fmla="+- 0 15047 11070"/>
              <a:gd name="T133" fmla="*/ T132 w 6417"/>
              <a:gd name="T134" fmla="+- 0 15121 14624"/>
              <a:gd name="T135" fmla="*/ 15121 h 1165"/>
              <a:gd name="T136" fmla="+- 0 15399 11070"/>
              <a:gd name="T137" fmla="*/ T136 w 6417"/>
              <a:gd name="T138" fmla="+- 0 15010 14624"/>
              <a:gd name="T139" fmla="*/ 15010 h 1165"/>
              <a:gd name="T140" fmla="+- 0 15327 11070"/>
              <a:gd name="T141" fmla="*/ T140 w 6417"/>
              <a:gd name="T142" fmla="+- 0 15296 14624"/>
              <a:gd name="T143" fmla="*/ 15296 h 1165"/>
              <a:gd name="T144" fmla="+- 0 15409 11070"/>
              <a:gd name="T145" fmla="*/ T144 w 6417"/>
              <a:gd name="T146" fmla="+- 0 15182 14624"/>
              <a:gd name="T147" fmla="*/ 15182 h 1165"/>
              <a:gd name="T148" fmla="+- 0 15722 11070"/>
              <a:gd name="T149" fmla="*/ T148 w 6417"/>
              <a:gd name="T150" fmla="+- 0 15224 14624"/>
              <a:gd name="T151" fmla="*/ 15224 h 1165"/>
              <a:gd name="T152" fmla="+- 0 15756 11070"/>
              <a:gd name="T153" fmla="*/ T152 w 6417"/>
              <a:gd name="T154" fmla="+- 0 14978 14624"/>
              <a:gd name="T155" fmla="*/ 14978 h 1165"/>
              <a:gd name="T156" fmla="+- 0 15600 11070"/>
              <a:gd name="T157" fmla="*/ T156 w 6417"/>
              <a:gd name="T158" fmla="+- 0 15301 14624"/>
              <a:gd name="T159" fmla="*/ 15301 h 1165"/>
              <a:gd name="T160" fmla="+- 0 15923 11070"/>
              <a:gd name="T161" fmla="*/ T160 w 6417"/>
              <a:gd name="T162" fmla="+- 0 15182 14624"/>
              <a:gd name="T163" fmla="*/ 15182 h 1165"/>
              <a:gd name="T164" fmla="+- 0 16105 11070"/>
              <a:gd name="T165" fmla="*/ T164 w 6417"/>
              <a:gd name="T166" fmla="+- 0 14970 14624"/>
              <a:gd name="T167" fmla="*/ 14970 h 1165"/>
              <a:gd name="T168" fmla="+- 0 15899 11070"/>
              <a:gd name="T169" fmla="*/ T168 w 6417"/>
              <a:gd name="T170" fmla="+- 0 15118 14624"/>
              <a:gd name="T171" fmla="*/ 15118 h 1165"/>
              <a:gd name="T172" fmla="+- 0 16208 11070"/>
              <a:gd name="T173" fmla="*/ T172 w 6417"/>
              <a:gd name="T174" fmla="+- 0 15177 14624"/>
              <a:gd name="T175" fmla="*/ 15177 h 1165"/>
              <a:gd name="T176" fmla="+- 0 16251 11070"/>
              <a:gd name="T177" fmla="*/ T176 w 6417"/>
              <a:gd name="T178" fmla="+- 0 15306 14624"/>
              <a:gd name="T179" fmla="*/ 15306 h 1165"/>
              <a:gd name="T180" fmla="+- 0 16428 11070"/>
              <a:gd name="T181" fmla="*/ T180 w 6417"/>
              <a:gd name="T182" fmla="+- 0 15190 14624"/>
              <a:gd name="T183" fmla="*/ 15190 h 1165"/>
              <a:gd name="T184" fmla="+- 0 16605 11070"/>
              <a:gd name="T185" fmla="*/ T184 w 6417"/>
              <a:gd name="T186" fmla="+- 0 15055 14624"/>
              <a:gd name="T187" fmla="*/ 15055 h 1165"/>
              <a:gd name="T188" fmla="+- 0 16809 11070"/>
              <a:gd name="T189" fmla="*/ T188 w 6417"/>
              <a:gd name="T190" fmla="+- 0 15169 14624"/>
              <a:gd name="T191" fmla="*/ 15169 h 1165"/>
              <a:gd name="T192" fmla="+- 0 16740 11070"/>
              <a:gd name="T193" fmla="*/ T192 w 6417"/>
              <a:gd name="T194" fmla="+- 0 15012 14624"/>
              <a:gd name="T195" fmla="*/ 15012 h 1165"/>
              <a:gd name="T196" fmla="+- 0 16928 11070"/>
              <a:gd name="T197" fmla="*/ T196 w 6417"/>
              <a:gd name="T198" fmla="+- 0 15145 14624"/>
              <a:gd name="T199" fmla="*/ 15145 h 1165"/>
              <a:gd name="T200" fmla="+- 0 17021 11070"/>
              <a:gd name="T201" fmla="*/ T200 w 6417"/>
              <a:gd name="T202" fmla="+- 0 15227 14624"/>
              <a:gd name="T203" fmla="*/ 15227 h 1165"/>
              <a:gd name="T204" fmla="+- 0 17195 11070"/>
              <a:gd name="T205" fmla="*/ T204 w 6417"/>
              <a:gd name="T206" fmla="+- 0 14973 14624"/>
              <a:gd name="T207" fmla="*/ 14973 h 1165"/>
              <a:gd name="T208" fmla="+- 0 17301 11070"/>
              <a:gd name="T209" fmla="*/ T208 w 6417"/>
              <a:gd name="T210" fmla="+- 0 15216 14624"/>
              <a:gd name="T211" fmla="*/ 15216 h 1165"/>
              <a:gd name="T212" fmla="+- 0 17468 11070"/>
              <a:gd name="T213" fmla="*/ T212 w 6417"/>
              <a:gd name="T214" fmla="+- 0 14669 14624"/>
              <a:gd name="T215" fmla="*/ 14669 h 1165"/>
              <a:gd name="T216" fmla="+- 0 17357 11070"/>
              <a:gd name="T217" fmla="*/ T216 w 6417"/>
              <a:gd name="T218" fmla="+- 0 15259 14624"/>
              <a:gd name="T219" fmla="*/ 15259 h 116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</a:cxnLst>
            <a:rect l="0" t="0" r="r" b="b"/>
            <a:pathLst>
              <a:path w="6417" h="1165" extrusionOk="0">
                <a:moveTo>
                  <a:pt x="37" y="632"/>
                </a:moveTo>
                <a:cubicBezTo>
                  <a:pt x="26" y="674"/>
                  <a:pt x="19" y="711"/>
                  <a:pt x="13" y="756"/>
                </a:cubicBezTo>
                <a:cubicBezTo>
                  <a:pt x="4" y="818"/>
                  <a:pt x="-2" y="881"/>
                  <a:pt x="0" y="944"/>
                </a:cubicBezTo>
                <a:cubicBezTo>
                  <a:pt x="1" y="994"/>
                  <a:pt x="9" y="1030"/>
                  <a:pt x="24" y="1076"/>
                </a:cubicBezTo>
                <a:cubicBezTo>
                  <a:pt x="68" y="1062"/>
                  <a:pt x="87" y="1070"/>
                  <a:pt x="122" y="1026"/>
                </a:cubicBezTo>
                <a:cubicBezTo>
                  <a:pt x="153" y="987"/>
                  <a:pt x="175" y="932"/>
                  <a:pt x="193" y="886"/>
                </a:cubicBezTo>
                <a:cubicBezTo>
                  <a:pt x="210" y="843"/>
                  <a:pt x="215" y="801"/>
                  <a:pt x="222" y="756"/>
                </a:cubicBezTo>
                <a:cubicBezTo>
                  <a:pt x="209" y="798"/>
                  <a:pt x="185" y="845"/>
                  <a:pt x="199" y="891"/>
                </a:cubicBezTo>
                <a:cubicBezTo>
                  <a:pt x="226" y="976"/>
                  <a:pt x="324" y="1002"/>
                  <a:pt x="400" y="976"/>
                </a:cubicBezTo>
                <a:cubicBezTo>
                  <a:pt x="468" y="952"/>
                  <a:pt x="491" y="904"/>
                  <a:pt x="506" y="838"/>
                </a:cubicBezTo>
                <a:cubicBezTo>
                  <a:pt x="520" y="777"/>
                  <a:pt x="496" y="746"/>
                  <a:pt x="471" y="703"/>
                </a:cubicBezTo>
                <a:cubicBezTo>
                  <a:pt x="471" y="745"/>
                  <a:pt x="445" y="761"/>
                  <a:pt x="492" y="791"/>
                </a:cubicBezTo>
                <a:cubicBezTo>
                  <a:pt x="539" y="821"/>
                  <a:pt x="590" y="779"/>
                  <a:pt x="627" y="756"/>
                </a:cubicBezTo>
                <a:cubicBezTo>
                  <a:pt x="699" y="712"/>
                  <a:pt x="759" y="662"/>
                  <a:pt x="807" y="590"/>
                </a:cubicBezTo>
                <a:cubicBezTo>
                  <a:pt x="849" y="526"/>
                  <a:pt x="867" y="464"/>
                  <a:pt x="871" y="388"/>
                </a:cubicBezTo>
                <a:cubicBezTo>
                  <a:pt x="874" y="336"/>
                  <a:pt x="875" y="263"/>
                  <a:pt x="823" y="230"/>
                </a:cubicBezTo>
                <a:cubicBezTo>
                  <a:pt x="777" y="201"/>
                  <a:pt x="751" y="244"/>
                  <a:pt x="730" y="285"/>
                </a:cubicBezTo>
                <a:cubicBezTo>
                  <a:pt x="691" y="362"/>
                  <a:pt x="681" y="452"/>
                  <a:pt x="672" y="537"/>
                </a:cubicBezTo>
                <a:cubicBezTo>
                  <a:pt x="663" y="625"/>
                  <a:pt x="663" y="711"/>
                  <a:pt x="672" y="799"/>
                </a:cubicBezTo>
                <a:cubicBezTo>
                  <a:pt x="676" y="844"/>
                  <a:pt x="687" y="885"/>
                  <a:pt x="699" y="928"/>
                </a:cubicBezTo>
                <a:cubicBezTo>
                  <a:pt x="751" y="908"/>
                  <a:pt x="751" y="895"/>
                  <a:pt x="783" y="836"/>
                </a:cubicBezTo>
                <a:cubicBezTo>
                  <a:pt x="813" y="779"/>
                  <a:pt x="850" y="727"/>
                  <a:pt x="887" y="674"/>
                </a:cubicBezTo>
                <a:cubicBezTo>
                  <a:pt x="904" y="651"/>
                  <a:pt x="909" y="645"/>
                  <a:pt x="918" y="629"/>
                </a:cubicBezTo>
                <a:cubicBezTo>
                  <a:pt x="933" y="690"/>
                  <a:pt x="937" y="750"/>
                  <a:pt x="947" y="812"/>
                </a:cubicBezTo>
                <a:cubicBezTo>
                  <a:pt x="953" y="848"/>
                  <a:pt x="952" y="887"/>
                  <a:pt x="992" y="899"/>
                </a:cubicBezTo>
                <a:cubicBezTo>
                  <a:pt x="1035" y="912"/>
                  <a:pt x="1087" y="881"/>
                  <a:pt x="1114" y="851"/>
                </a:cubicBezTo>
                <a:cubicBezTo>
                  <a:pt x="1153" y="809"/>
                  <a:pt x="1182" y="751"/>
                  <a:pt x="1212" y="703"/>
                </a:cubicBezTo>
                <a:cubicBezTo>
                  <a:pt x="1228" y="678"/>
                  <a:pt x="1237" y="654"/>
                  <a:pt x="1249" y="627"/>
                </a:cubicBezTo>
                <a:cubicBezTo>
                  <a:pt x="1240" y="657"/>
                  <a:pt x="1230" y="686"/>
                  <a:pt x="1223" y="717"/>
                </a:cubicBezTo>
                <a:cubicBezTo>
                  <a:pt x="1215" y="752"/>
                  <a:pt x="1217" y="805"/>
                  <a:pt x="1236" y="838"/>
                </a:cubicBezTo>
                <a:cubicBezTo>
                  <a:pt x="1254" y="869"/>
                  <a:pt x="1287" y="879"/>
                  <a:pt x="1318" y="878"/>
                </a:cubicBezTo>
                <a:cubicBezTo>
                  <a:pt x="1360" y="877"/>
                  <a:pt x="1368" y="845"/>
                  <a:pt x="1389" y="817"/>
                </a:cubicBezTo>
                <a:cubicBezTo>
                  <a:pt x="1394" y="808"/>
                  <a:pt x="1400" y="800"/>
                  <a:pt x="1405" y="791"/>
                </a:cubicBezTo>
              </a:path>
              <a:path w="6417" h="1165" extrusionOk="0">
                <a:moveTo>
                  <a:pt x="1249" y="764"/>
                </a:moveTo>
                <a:cubicBezTo>
                  <a:pt x="1279" y="745"/>
                  <a:pt x="1309" y="723"/>
                  <a:pt x="1334" y="698"/>
                </a:cubicBezTo>
                <a:cubicBezTo>
                  <a:pt x="1367" y="664"/>
                  <a:pt x="1378" y="635"/>
                  <a:pt x="1389" y="590"/>
                </a:cubicBezTo>
                <a:cubicBezTo>
                  <a:pt x="1398" y="554"/>
                  <a:pt x="1412" y="484"/>
                  <a:pt x="1389" y="452"/>
                </a:cubicBezTo>
                <a:cubicBezTo>
                  <a:pt x="1369" y="424"/>
                  <a:pt x="1327" y="429"/>
                  <a:pt x="1299" y="439"/>
                </a:cubicBezTo>
                <a:cubicBezTo>
                  <a:pt x="1246" y="457"/>
                  <a:pt x="1229" y="505"/>
                  <a:pt x="1209" y="553"/>
                </a:cubicBezTo>
                <a:cubicBezTo>
                  <a:pt x="1188" y="603"/>
                  <a:pt x="1171" y="672"/>
                  <a:pt x="1172" y="727"/>
                </a:cubicBezTo>
                <a:cubicBezTo>
                  <a:pt x="1172" y="769"/>
                  <a:pt x="1174" y="833"/>
                  <a:pt x="1204" y="867"/>
                </a:cubicBezTo>
                <a:cubicBezTo>
                  <a:pt x="1244" y="913"/>
                  <a:pt x="1307" y="892"/>
                  <a:pt x="1350" y="865"/>
                </a:cubicBezTo>
                <a:cubicBezTo>
                  <a:pt x="1412" y="826"/>
                  <a:pt x="1470" y="755"/>
                  <a:pt x="1519" y="701"/>
                </a:cubicBezTo>
                <a:cubicBezTo>
                  <a:pt x="1554" y="662"/>
                  <a:pt x="1580" y="617"/>
                  <a:pt x="1619" y="582"/>
                </a:cubicBezTo>
                <a:cubicBezTo>
                  <a:pt x="1621" y="624"/>
                  <a:pt x="1602" y="653"/>
                  <a:pt x="1598" y="693"/>
                </a:cubicBezTo>
                <a:cubicBezTo>
                  <a:pt x="1593" y="753"/>
                  <a:pt x="1595" y="818"/>
                  <a:pt x="1593" y="878"/>
                </a:cubicBezTo>
                <a:cubicBezTo>
                  <a:pt x="1631" y="836"/>
                  <a:pt x="1663" y="791"/>
                  <a:pt x="1694" y="743"/>
                </a:cubicBezTo>
                <a:cubicBezTo>
                  <a:pt x="1728" y="689"/>
                  <a:pt x="1752" y="632"/>
                  <a:pt x="1778" y="574"/>
                </a:cubicBezTo>
                <a:cubicBezTo>
                  <a:pt x="1775" y="610"/>
                  <a:pt x="1767" y="651"/>
                  <a:pt x="1773" y="687"/>
                </a:cubicBezTo>
                <a:cubicBezTo>
                  <a:pt x="1778" y="721"/>
                  <a:pt x="1790" y="763"/>
                  <a:pt x="1823" y="780"/>
                </a:cubicBezTo>
                <a:cubicBezTo>
                  <a:pt x="1863" y="800"/>
                  <a:pt x="1921" y="790"/>
                  <a:pt x="1963" y="788"/>
                </a:cubicBezTo>
                <a:cubicBezTo>
                  <a:pt x="2002" y="786"/>
                  <a:pt x="2041" y="782"/>
                  <a:pt x="2080" y="777"/>
                </a:cubicBezTo>
              </a:path>
              <a:path w="6417" h="1165" extrusionOk="0">
                <a:moveTo>
                  <a:pt x="2577" y="571"/>
                </a:moveTo>
                <a:cubicBezTo>
                  <a:pt x="2584" y="541"/>
                  <a:pt x="2593" y="511"/>
                  <a:pt x="2598" y="481"/>
                </a:cubicBezTo>
                <a:cubicBezTo>
                  <a:pt x="2604" y="449"/>
                  <a:pt x="2606" y="418"/>
                  <a:pt x="2598" y="386"/>
                </a:cubicBezTo>
                <a:cubicBezTo>
                  <a:pt x="2591" y="364"/>
                  <a:pt x="2588" y="358"/>
                  <a:pt x="2585" y="343"/>
                </a:cubicBezTo>
                <a:cubicBezTo>
                  <a:pt x="2522" y="350"/>
                  <a:pt x="2492" y="373"/>
                  <a:pt x="2456" y="428"/>
                </a:cubicBezTo>
                <a:cubicBezTo>
                  <a:pt x="2399" y="515"/>
                  <a:pt x="2361" y="609"/>
                  <a:pt x="2342" y="711"/>
                </a:cubicBezTo>
                <a:cubicBezTo>
                  <a:pt x="2331" y="770"/>
                  <a:pt x="2315" y="854"/>
                  <a:pt x="2373" y="894"/>
                </a:cubicBezTo>
                <a:cubicBezTo>
                  <a:pt x="2423" y="929"/>
                  <a:pt x="2483" y="867"/>
                  <a:pt x="2511" y="833"/>
                </a:cubicBezTo>
                <a:cubicBezTo>
                  <a:pt x="2564" y="770"/>
                  <a:pt x="2595" y="702"/>
                  <a:pt x="2617" y="624"/>
                </a:cubicBezTo>
                <a:cubicBezTo>
                  <a:pt x="2656" y="486"/>
                  <a:pt x="2674" y="344"/>
                  <a:pt x="2694" y="203"/>
                </a:cubicBezTo>
                <a:cubicBezTo>
                  <a:pt x="2675" y="253"/>
                  <a:pt x="2666" y="300"/>
                  <a:pt x="2662" y="354"/>
                </a:cubicBezTo>
                <a:cubicBezTo>
                  <a:pt x="2656" y="429"/>
                  <a:pt x="2654" y="508"/>
                  <a:pt x="2665" y="582"/>
                </a:cubicBezTo>
                <a:cubicBezTo>
                  <a:pt x="2677" y="659"/>
                  <a:pt x="2729" y="755"/>
                  <a:pt x="2805" y="788"/>
                </a:cubicBezTo>
                <a:cubicBezTo>
                  <a:pt x="2826" y="797"/>
                  <a:pt x="2868" y="793"/>
                  <a:pt x="2884" y="775"/>
                </a:cubicBezTo>
                <a:cubicBezTo>
                  <a:pt x="2888" y="765"/>
                  <a:pt x="2893" y="756"/>
                  <a:pt x="2897" y="746"/>
                </a:cubicBezTo>
              </a:path>
              <a:path w="6417" h="1165" extrusionOk="0">
                <a:moveTo>
                  <a:pt x="2993" y="492"/>
                </a:moveTo>
                <a:cubicBezTo>
                  <a:pt x="3000" y="536"/>
                  <a:pt x="3002" y="579"/>
                  <a:pt x="2998" y="624"/>
                </a:cubicBezTo>
                <a:cubicBezTo>
                  <a:pt x="2994" y="677"/>
                  <a:pt x="2982" y="730"/>
                  <a:pt x="2979" y="783"/>
                </a:cubicBezTo>
                <a:cubicBezTo>
                  <a:pt x="2977" y="808"/>
                  <a:pt x="2979" y="834"/>
                  <a:pt x="2979" y="859"/>
                </a:cubicBezTo>
              </a:path>
              <a:path w="6417" h="1165" extrusionOk="0">
                <a:moveTo>
                  <a:pt x="3395" y="439"/>
                </a:moveTo>
                <a:cubicBezTo>
                  <a:pt x="3356" y="446"/>
                  <a:pt x="3327" y="454"/>
                  <a:pt x="3292" y="468"/>
                </a:cubicBezTo>
                <a:cubicBezTo>
                  <a:pt x="3245" y="487"/>
                  <a:pt x="3207" y="506"/>
                  <a:pt x="3170" y="542"/>
                </a:cubicBezTo>
                <a:cubicBezTo>
                  <a:pt x="3142" y="569"/>
                  <a:pt x="3125" y="596"/>
                  <a:pt x="3122" y="632"/>
                </a:cubicBezTo>
                <a:cubicBezTo>
                  <a:pt x="3158" y="650"/>
                  <a:pt x="3187" y="656"/>
                  <a:pt x="3228" y="656"/>
                </a:cubicBezTo>
                <a:cubicBezTo>
                  <a:pt x="3266" y="656"/>
                  <a:pt x="3304" y="653"/>
                  <a:pt x="3342" y="661"/>
                </a:cubicBezTo>
                <a:cubicBezTo>
                  <a:pt x="3348" y="663"/>
                  <a:pt x="3354" y="664"/>
                  <a:pt x="3360" y="666"/>
                </a:cubicBezTo>
                <a:cubicBezTo>
                  <a:pt x="3346" y="707"/>
                  <a:pt x="3326" y="710"/>
                  <a:pt x="3297" y="740"/>
                </a:cubicBezTo>
                <a:cubicBezTo>
                  <a:pt x="3267" y="770"/>
                  <a:pt x="3242" y="797"/>
                  <a:pt x="3207" y="822"/>
                </a:cubicBezTo>
                <a:cubicBezTo>
                  <a:pt x="3184" y="837"/>
                  <a:pt x="3177" y="842"/>
                  <a:pt x="3162" y="851"/>
                </a:cubicBezTo>
              </a:path>
              <a:path w="6417" h="1165" extrusionOk="0">
                <a:moveTo>
                  <a:pt x="3530" y="476"/>
                </a:moveTo>
                <a:cubicBezTo>
                  <a:pt x="3525" y="546"/>
                  <a:pt x="3518" y="615"/>
                  <a:pt x="3516" y="685"/>
                </a:cubicBezTo>
                <a:cubicBezTo>
                  <a:pt x="3513" y="815"/>
                  <a:pt x="3511" y="947"/>
                  <a:pt x="3519" y="1076"/>
                </a:cubicBezTo>
                <a:cubicBezTo>
                  <a:pt x="3521" y="1106"/>
                  <a:pt x="3520" y="1134"/>
                  <a:pt x="3519" y="1164"/>
                </a:cubicBezTo>
                <a:cubicBezTo>
                  <a:pt x="3506" y="1110"/>
                  <a:pt x="3504" y="1065"/>
                  <a:pt x="3503" y="1010"/>
                </a:cubicBezTo>
                <a:cubicBezTo>
                  <a:pt x="3501" y="908"/>
                  <a:pt x="3503" y="807"/>
                  <a:pt x="3519" y="706"/>
                </a:cubicBezTo>
                <a:cubicBezTo>
                  <a:pt x="3531" y="625"/>
                  <a:pt x="3560" y="555"/>
                  <a:pt x="3612" y="492"/>
                </a:cubicBezTo>
                <a:cubicBezTo>
                  <a:pt x="3638" y="460"/>
                  <a:pt x="3651" y="459"/>
                  <a:pt x="3688" y="455"/>
                </a:cubicBezTo>
                <a:cubicBezTo>
                  <a:pt x="3732" y="485"/>
                  <a:pt x="3742" y="521"/>
                  <a:pt x="3747" y="576"/>
                </a:cubicBezTo>
                <a:cubicBezTo>
                  <a:pt x="3752" y="629"/>
                  <a:pt x="3748" y="681"/>
                  <a:pt x="3726" y="730"/>
                </a:cubicBezTo>
                <a:cubicBezTo>
                  <a:pt x="3711" y="763"/>
                  <a:pt x="3687" y="798"/>
                  <a:pt x="3651" y="809"/>
                </a:cubicBezTo>
                <a:cubicBezTo>
                  <a:pt x="3622" y="817"/>
                  <a:pt x="3581" y="803"/>
                  <a:pt x="3567" y="775"/>
                </a:cubicBezTo>
                <a:cubicBezTo>
                  <a:pt x="3560" y="749"/>
                  <a:pt x="3558" y="743"/>
                  <a:pt x="3554" y="727"/>
                </a:cubicBezTo>
              </a:path>
              <a:path w="6417" h="1165" extrusionOk="0">
                <a:moveTo>
                  <a:pt x="3694" y="685"/>
                </a:moveTo>
                <a:cubicBezTo>
                  <a:pt x="3763" y="709"/>
                  <a:pt x="3823" y="710"/>
                  <a:pt x="3879" y="656"/>
                </a:cubicBezTo>
                <a:cubicBezTo>
                  <a:pt x="3928" y="608"/>
                  <a:pt x="3974" y="551"/>
                  <a:pt x="4011" y="494"/>
                </a:cubicBezTo>
                <a:cubicBezTo>
                  <a:pt x="4056" y="425"/>
                  <a:pt x="4057" y="359"/>
                  <a:pt x="4067" y="280"/>
                </a:cubicBezTo>
                <a:cubicBezTo>
                  <a:pt x="4077" y="203"/>
                  <a:pt x="4082" y="134"/>
                  <a:pt x="4059" y="58"/>
                </a:cubicBezTo>
                <a:cubicBezTo>
                  <a:pt x="4048" y="23"/>
                  <a:pt x="4037" y="14"/>
                  <a:pt x="4009" y="0"/>
                </a:cubicBezTo>
                <a:cubicBezTo>
                  <a:pt x="3971" y="50"/>
                  <a:pt x="3962" y="102"/>
                  <a:pt x="3956" y="166"/>
                </a:cubicBezTo>
                <a:cubicBezTo>
                  <a:pt x="3946" y="274"/>
                  <a:pt x="3944" y="392"/>
                  <a:pt x="3977" y="497"/>
                </a:cubicBezTo>
                <a:cubicBezTo>
                  <a:pt x="3994" y="551"/>
                  <a:pt x="4032" y="622"/>
                  <a:pt x="4083" y="650"/>
                </a:cubicBezTo>
                <a:cubicBezTo>
                  <a:pt x="4121" y="671"/>
                  <a:pt x="4161" y="668"/>
                  <a:pt x="4202" y="669"/>
                </a:cubicBezTo>
              </a:path>
              <a:path w="6417" h="1165" extrusionOk="0">
                <a:moveTo>
                  <a:pt x="4329" y="386"/>
                </a:moveTo>
                <a:cubicBezTo>
                  <a:pt x="4289" y="415"/>
                  <a:pt x="4253" y="450"/>
                  <a:pt x="4226" y="494"/>
                </a:cubicBezTo>
                <a:cubicBezTo>
                  <a:pt x="4200" y="537"/>
                  <a:pt x="4176" y="589"/>
                  <a:pt x="4186" y="640"/>
                </a:cubicBezTo>
                <a:cubicBezTo>
                  <a:pt x="4193" y="676"/>
                  <a:pt x="4227" y="680"/>
                  <a:pt x="4257" y="672"/>
                </a:cubicBezTo>
                <a:cubicBezTo>
                  <a:pt x="4295" y="662"/>
                  <a:pt x="4306" y="613"/>
                  <a:pt x="4321" y="582"/>
                </a:cubicBezTo>
                <a:cubicBezTo>
                  <a:pt x="4340" y="543"/>
                  <a:pt x="4350" y="501"/>
                  <a:pt x="4366" y="460"/>
                </a:cubicBezTo>
                <a:cubicBezTo>
                  <a:pt x="4346" y="492"/>
                  <a:pt x="4338" y="519"/>
                  <a:pt x="4339" y="558"/>
                </a:cubicBezTo>
                <a:cubicBezTo>
                  <a:pt x="4340" y="597"/>
                  <a:pt x="4353" y="625"/>
                  <a:pt x="4387" y="642"/>
                </a:cubicBezTo>
                <a:cubicBezTo>
                  <a:pt x="4429" y="663"/>
                  <a:pt x="4475" y="657"/>
                  <a:pt x="4519" y="653"/>
                </a:cubicBezTo>
                <a:cubicBezTo>
                  <a:pt x="4561" y="649"/>
                  <a:pt x="4623" y="635"/>
                  <a:pt x="4652" y="600"/>
                </a:cubicBezTo>
                <a:cubicBezTo>
                  <a:pt x="4672" y="575"/>
                  <a:pt x="4686" y="543"/>
                  <a:pt x="4694" y="513"/>
                </a:cubicBezTo>
                <a:cubicBezTo>
                  <a:pt x="4703" y="479"/>
                  <a:pt x="4701" y="449"/>
                  <a:pt x="4699" y="415"/>
                </a:cubicBezTo>
                <a:cubicBezTo>
                  <a:pt x="4697" y="393"/>
                  <a:pt x="4692" y="375"/>
                  <a:pt x="4686" y="354"/>
                </a:cubicBezTo>
                <a:cubicBezTo>
                  <a:pt x="4643" y="357"/>
                  <a:pt x="4602" y="369"/>
                  <a:pt x="4572" y="404"/>
                </a:cubicBezTo>
                <a:cubicBezTo>
                  <a:pt x="4538" y="444"/>
                  <a:pt x="4514" y="509"/>
                  <a:pt x="4503" y="560"/>
                </a:cubicBezTo>
                <a:cubicBezTo>
                  <a:pt x="4494" y="603"/>
                  <a:pt x="4496" y="645"/>
                  <a:pt x="4530" y="677"/>
                </a:cubicBezTo>
                <a:cubicBezTo>
                  <a:pt x="4557" y="703"/>
                  <a:pt x="4594" y="707"/>
                  <a:pt x="4630" y="709"/>
                </a:cubicBezTo>
                <a:cubicBezTo>
                  <a:pt x="4657" y="709"/>
                  <a:pt x="4666" y="709"/>
                  <a:pt x="4683" y="703"/>
                </a:cubicBezTo>
              </a:path>
              <a:path w="6417" h="1165" extrusionOk="0">
                <a:moveTo>
                  <a:pt x="4853" y="558"/>
                </a:moveTo>
                <a:cubicBezTo>
                  <a:pt x="4848" y="593"/>
                  <a:pt x="4812" y="606"/>
                  <a:pt x="4863" y="624"/>
                </a:cubicBezTo>
                <a:cubicBezTo>
                  <a:pt x="4926" y="647"/>
                  <a:pt x="5001" y="543"/>
                  <a:pt x="5019" y="497"/>
                </a:cubicBezTo>
                <a:cubicBezTo>
                  <a:pt x="5036" y="452"/>
                  <a:pt x="5041" y="394"/>
                  <a:pt x="5035" y="346"/>
                </a:cubicBezTo>
                <a:cubicBezTo>
                  <a:pt x="5029" y="302"/>
                  <a:pt x="5012" y="299"/>
                  <a:pt x="4990" y="269"/>
                </a:cubicBezTo>
                <a:cubicBezTo>
                  <a:pt x="4945" y="290"/>
                  <a:pt x="4933" y="288"/>
                  <a:pt x="4895" y="333"/>
                </a:cubicBezTo>
                <a:cubicBezTo>
                  <a:pt x="4854" y="382"/>
                  <a:pt x="4837" y="430"/>
                  <a:pt x="4829" y="494"/>
                </a:cubicBezTo>
                <a:cubicBezTo>
                  <a:pt x="4822" y="549"/>
                  <a:pt x="4836" y="606"/>
                  <a:pt x="4874" y="648"/>
                </a:cubicBezTo>
                <a:cubicBezTo>
                  <a:pt x="4903" y="681"/>
                  <a:pt x="4921" y="687"/>
                  <a:pt x="4966" y="687"/>
                </a:cubicBezTo>
                <a:cubicBezTo>
                  <a:pt x="5053" y="687"/>
                  <a:pt x="5092" y="617"/>
                  <a:pt x="5138" y="553"/>
                </a:cubicBezTo>
                <a:cubicBezTo>
                  <a:pt x="5164" y="516"/>
                  <a:pt x="5192" y="480"/>
                  <a:pt x="5220" y="444"/>
                </a:cubicBezTo>
                <a:cubicBezTo>
                  <a:pt x="5210" y="484"/>
                  <a:pt x="5198" y="526"/>
                  <a:pt x="5191" y="568"/>
                </a:cubicBezTo>
                <a:cubicBezTo>
                  <a:pt x="5184" y="606"/>
                  <a:pt x="5184" y="644"/>
                  <a:pt x="5181" y="682"/>
                </a:cubicBezTo>
                <a:cubicBezTo>
                  <a:pt x="5225" y="651"/>
                  <a:pt x="5248" y="631"/>
                  <a:pt x="5279" y="584"/>
                </a:cubicBezTo>
                <a:cubicBezTo>
                  <a:pt x="5307" y="542"/>
                  <a:pt x="5336" y="503"/>
                  <a:pt x="5366" y="463"/>
                </a:cubicBezTo>
                <a:cubicBezTo>
                  <a:pt x="5363" y="497"/>
                  <a:pt x="5359" y="532"/>
                  <a:pt x="5358" y="566"/>
                </a:cubicBezTo>
                <a:cubicBezTo>
                  <a:pt x="5357" y="591"/>
                  <a:pt x="5357" y="615"/>
                  <a:pt x="5355" y="640"/>
                </a:cubicBezTo>
                <a:cubicBezTo>
                  <a:pt x="5394" y="622"/>
                  <a:pt x="5419" y="616"/>
                  <a:pt x="5451" y="579"/>
                </a:cubicBezTo>
                <a:cubicBezTo>
                  <a:pt x="5488" y="537"/>
                  <a:pt x="5511" y="481"/>
                  <a:pt x="5535" y="431"/>
                </a:cubicBezTo>
                <a:cubicBezTo>
                  <a:pt x="5533" y="468"/>
                  <a:pt x="5529" y="493"/>
                  <a:pt x="5541" y="529"/>
                </a:cubicBezTo>
                <a:cubicBezTo>
                  <a:pt x="5557" y="576"/>
                  <a:pt x="5571" y="568"/>
                  <a:pt x="5617" y="576"/>
                </a:cubicBezTo>
                <a:cubicBezTo>
                  <a:pt x="5658" y="583"/>
                  <a:pt x="5704" y="566"/>
                  <a:pt x="5739" y="545"/>
                </a:cubicBezTo>
                <a:cubicBezTo>
                  <a:pt x="5775" y="524"/>
                  <a:pt x="5789" y="501"/>
                  <a:pt x="5802" y="463"/>
                </a:cubicBezTo>
                <a:cubicBezTo>
                  <a:pt x="5812" y="433"/>
                  <a:pt x="5796" y="367"/>
                  <a:pt x="5760" y="357"/>
                </a:cubicBezTo>
                <a:cubicBezTo>
                  <a:pt x="5735" y="350"/>
                  <a:pt x="5687" y="370"/>
                  <a:pt x="5670" y="388"/>
                </a:cubicBezTo>
                <a:cubicBezTo>
                  <a:pt x="5635" y="423"/>
                  <a:pt x="5620" y="493"/>
                  <a:pt x="5644" y="534"/>
                </a:cubicBezTo>
                <a:cubicBezTo>
                  <a:pt x="5662" y="565"/>
                  <a:pt x="5698" y="582"/>
                  <a:pt x="5734" y="579"/>
                </a:cubicBezTo>
                <a:cubicBezTo>
                  <a:pt x="5775" y="575"/>
                  <a:pt x="5825" y="545"/>
                  <a:pt x="5858" y="521"/>
                </a:cubicBezTo>
                <a:cubicBezTo>
                  <a:pt x="5894" y="495"/>
                  <a:pt x="5911" y="457"/>
                  <a:pt x="5937" y="476"/>
                </a:cubicBezTo>
                <a:cubicBezTo>
                  <a:pt x="5946" y="483"/>
                  <a:pt x="5946" y="566"/>
                  <a:pt x="5948" y="582"/>
                </a:cubicBezTo>
                <a:cubicBezTo>
                  <a:pt x="5949" y="589"/>
                  <a:pt x="5950" y="596"/>
                  <a:pt x="5951" y="603"/>
                </a:cubicBezTo>
                <a:cubicBezTo>
                  <a:pt x="5976" y="578"/>
                  <a:pt x="6003" y="554"/>
                  <a:pt x="6027" y="526"/>
                </a:cubicBezTo>
                <a:cubicBezTo>
                  <a:pt x="6068" y="478"/>
                  <a:pt x="6097" y="425"/>
                  <a:pt x="6120" y="367"/>
                </a:cubicBezTo>
                <a:cubicBezTo>
                  <a:pt x="6122" y="361"/>
                  <a:pt x="6123" y="355"/>
                  <a:pt x="6125" y="349"/>
                </a:cubicBezTo>
                <a:cubicBezTo>
                  <a:pt x="6099" y="388"/>
                  <a:pt x="6078" y="413"/>
                  <a:pt x="6064" y="460"/>
                </a:cubicBezTo>
                <a:cubicBezTo>
                  <a:pt x="6048" y="516"/>
                  <a:pt x="6060" y="594"/>
                  <a:pt x="6117" y="619"/>
                </a:cubicBezTo>
                <a:cubicBezTo>
                  <a:pt x="6156" y="636"/>
                  <a:pt x="6198" y="610"/>
                  <a:pt x="6231" y="592"/>
                </a:cubicBezTo>
                <a:cubicBezTo>
                  <a:pt x="6288" y="561"/>
                  <a:pt x="6320" y="513"/>
                  <a:pt x="6345" y="455"/>
                </a:cubicBezTo>
                <a:cubicBezTo>
                  <a:pt x="6377" y="378"/>
                  <a:pt x="6404" y="289"/>
                  <a:pt x="6414" y="206"/>
                </a:cubicBezTo>
                <a:cubicBezTo>
                  <a:pt x="6421" y="146"/>
                  <a:pt x="6413" y="101"/>
                  <a:pt x="6398" y="45"/>
                </a:cubicBezTo>
                <a:cubicBezTo>
                  <a:pt x="6360" y="75"/>
                  <a:pt x="6339" y="91"/>
                  <a:pt x="6318" y="142"/>
                </a:cubicBezTo>
                <a:cubicBezTo>
                  <a:pt x="6280" y="234"/>
                  <a:pt x="6266" y="329"/>
                  <a:pt x="6266" y="428"/>
                </a:cubicBezTo>
                <a:cubicBezTo>
                  <a:pt x="6266" y="497"/>
                  <a:pt x="6273" y="567"/>
                  <a:pt x="6287" y="635"/>
                </a:cubicBezTo>
                <a:cubicBezTo>
                  <a:pt x="6293" y="663"/>
                  <a:pt x="6301" y="691"/>
                  <a:pt x="6308" y="719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73" name="Comment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38388" y="5732463"/>
            <a:ext cx="3473450" cy="33337"/>
          </a:xfrm>
          <a:custGeom>
            <a:avLst/>
            <a:gdLst>
              <a:gd name="T0" fmla="+- 0 6496 6496"/>
              <a:gd name="T1" fmla="*/ T0 w 9647"/>
              <a:gd name="T2" fmla="+- 0 16005 15925"/>
              <a:gd name="T3" fmla="*/ 16005 h 89"/>
              <a:gd name="T4" fmla="+- 0 6554 6496"/>
              <a:gd name="T5" fmla="*/ T4 w 9647"/>
              <a:gd name="T6" fmla="+- 0 16013 15925"/>
              <a:gd name="T7" fmla="*/ 16013 h 89"/>
              <a:gd name="T8" fmla="+- 0 14131 6496"/>
              <a:gd name="T9" fmla="*/ T8 w 9647"/>
              <a:gd name="T10" fmla="+- 0 15928 15925"/>
              <a:gd name="T11" fmla="*/ 15928 h 89"/>
              <a:gd name="T12" fmla="+- 0 14131 6496"/>
              <a:gd name="T13" fmla="*/ T12 w 9647"/>
              <a:gd name="T14" fmla="+- 0 15928 15925"/>
              <a:gd name="T15" fmla="*/ 15928 h 89"/>
              <a:gd name="T16" fmla="+- 0 14131 6496"/>
              <a:gd name="T17" fmla="*/ T16 w 9647"/>
              <a:gd name="T18" fmla="+- 0 15928 15925"/>
              <a:gd name="T19" fmla="*/ 15928 h 89"/>
              <a:gd name="T20" fmla="+- 0 15867 6496"/>
              <a:gd name="T21" fmla="*/ T20 w 9647"/>
              <a:gd name="T22" fmla="+- 0 15939 15925"/>
              <a:gd name="T23" fmla="*/ 15939 h 89"/>
              <a:gd name="T24" fmla="+- 0 16142 6496"/>
              <a:gd name="T25" fmla="*/ T24 w 9647"/>
              <a:gd name="T26" fmla="+- 0 15925 15925"/>
              <a:gd name="T27" fmla="*/ 15925 h 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9647" h="89" extrusionOk="0">
                <a:moveTo>
                  <a:pt x="0" y="80"/>
                </a:moveTo>
                <a:cubicBezTo>
                  <a:pt x="26" y="76"/>
                  <a:pt x="33" y="78"/>
                  <a:pt x="58" y="88"/>
                </a:cubicBezTo>
              </a:path>
              <a:path w="9647" h="89" extrusionOk="0">
                <a:moveTo>
                  <a:pt x="7635" y="3"/>
                </a:moveTo>
                <a:lnTo>
                  <a:pt x="7635" y="3"/>
                </a:lnTo>
              </a:path>
              <a:path w="9647" h="89" extrusionOk="0">
                <a:moveTo>
                  <a:pt x="9371" y="14"/>
                </a:moveTo>
                <a:cubicBezTo>
                  <a:pt x="9510" y="0"/>
                  <a:pt x="9554" y="-4"/>
                  <a:pt x="9646" y="0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74" name="Comment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65363" y="5846763"/>
            <a:ext cx="196850" cy="131762"/>
          </a:xfrm>
          <a:custGeom>
            <a:avLst/>
            <a:gdLst>
              <a:gd name="T0" fmla="+- 0 6294 6294"/>
              <a:gd name="T1" fmla="*/ T0 w 546"/>
              <a:gd name="T2" fmla="+- 0 16608 16240"/>
              <a:gd name="T3" fmla="*/ 16608 h 369"/>
              <a:gd name="T4" fmla="+- 0 6345 6294"/>
              <a:gd name="T5" fmla="*/ T4 w 546"/>
              <a:gd name="T6" fmla="+- 0 16576 16240"/>
              <a:gd name="T7" fmla="*/ 16576 h 369"/>
              <a:gd name="T8" fmla="+- 0 6379 6294"/>
              <a:gd name="T9" fmla="*/ T8 w 546"/>
              <a:gd name="T10" fmla="+- 0 16542 16240"/>
              <a:gd name="T11" fmla="*/ 16542 h 369"/>
              <a:gd name="T12" fmla="+- 0 6406 6294"/>
              <a:gd name="T13" fmla="*/ T12 w 546"/>
              <a:gd name="T14" fmla="+- 0 16486 16240"/>
              <a:gd name="T15" fmla="*/ 16486 h 369"/>
              <a:gd name="T16" fmla="+- 0 6438 6294"/>
              <a:gd name="T17" fmla="*/ T16 w 546"/>
              <a:gd name="T18" fmla="+- 0 16420 16240"/>
              <a:gd name="T19" fmla="*/ 16420 h 369"/>
              <a:gd name="T20" fmla="+- 0 6467 6294"/>
              <a:gd name="T21" fmla="*/ T20 w 546"/>
              <a:gd name="T22" fmla="+- 0 16349 16240"/>
              <a:gd name="T23" fmla="*/ 16349 h 369"/>
              <a:gd name="T24" fmla="+- 0 6493 6294"/>
              <a:gd name="T25" fmla="*/ T24 w 546"/>
              <a:gd name="T26" fmla="+- 0 16280 16240"/>
              <a:gd name="T27" fmla="*/ 16280 h 369"/>
              <a:gd name="T28" fmla="+- 0 6501 6294"/>
              <a:gd name="T29" fmla="*/ T28 w 546"/>
              <a:gd name="T30" fmla="+- 0 16260 16240"/>
              <a:gd name="T31" fmla="*/ 16260 h 369"/>
              <a:gd name="T32" fmla="+- 0 6503 6294"/>
              <a:gd name="T33" fmla="*/ T32 w 546"/>
              <a:gd name="T34" fmla="+- 0 16254 16240"/>
              <a:gd name="T35" fmla="*/ 16254 h 369"/>
              <a:gd name="T36" fmla="+- 0 6506 6294"/>
              <a:gd name="T37" fmla="*/ T36 w 546"/>
              <a:gd name="T38" fmla="+- 0 16240 16240"/>
              <a:gd name="T39" fmla="*/ 16240 h 369"/>
              <a:gd name="T40" fmla="+- 0 6473 6294"/>
              <a:gd name="T41" fmla="*/ T40 w 546"/>
              <a:gd name="T42" fmla="+- 0 16287 16240"/>
              <a:gd name="T43" fmla="*/ 16287 h 369"/>
              <a:gd name="T44" fmla="+- 0 6457 6294"/>
              <a:gd name="T45" fmla="*/ T44 w 546"/>
              <a:gd name="T46" fmla="+- 0 16325 16240"/>
              <a:gd name="T47" fmla="*/ 16325 h 369"/>
              <a:gd name="T48" fmla="+- 0 6448 6294"/>
              <a:gd name="T49" fmla="*/ T48 w 546"/>
              <a:gd name="T50" fmla="+- 0 16383 16240"/>
              <a:gd name="T51" fmla="*/ 16383 h 369"/>
              <a:gd name="T52" fmla="+- 0 6441 6294"/>
              <a:gd name="T53" fmla="*/ T52 w 546"/>
              <a:gd name="T54" fmla="+- 0 16427 16240"/>
              <a:gd name="T55" fmla="*/ 16427 h 369"/>
              <a:gd name="T56" fmla="+- 0 6431 6294"/>
              <a:gd name="T57" fmla="*/ T56 w 546"/>
              <a:gd name="T58" fmla="+- 0 16478 16240"/>
              <a:gd name="T59" fmla="*/ 16478 h 369"/>
              <a:gd name="T60" fmla="+- 0 6437 6294"/>
              <a:gd name="T61" fmla="*/ T60 w 546"/>
              <a:gd name="T62" fmla="+- 0 16523 16240"/>
              <a:gd name="T63" fmla="*/ 16523 h 369"/>
              <a:gd name="T64" fmla="+- 0 6443 6294"/>
              <a:gd name="T65" fmla="*/ T64 w 546"/>
              <a:gd name="T66" fmla="+- 0 16563 16240"/>
              <a:gd name="T67" fmla="*/ 16563 h 369"/>
              <a:gd name="T68" fmla="+- 0 6491 6294"/>
              <a:gd name="T69" fmla="*/ T68 w 546"/>
              <a:gd name="T70" fmla="+- 0 16561 16240"/>
              <a:gd name="T71" fmla="*/ 16561 h 369"/>
              <a:gd name="T72" fmla="+- 0 6522 6294"/>
              <a:gd name="T73" fmla="*/ T72 w 546"/>
              <a:gd name="T74" fmla="+- 0 16550 16240"/>
              <a:gd name="T75" fmla="*/ 16550 h 369"/>
              <a:gd name="T76" fmla="+- 0 6587 6294"/>
              <a:gd name="T77" fmla="*/ T76 w 546"/>
              <a:gd name="T78" fmla="+- 0 16526 16240"/>
              <a:gd name="T79" fmla="*/ 16526 h 369"/>
              <a:gd name="T80" fmla="+- 0 6625 6294"/>
              <a:gd name="T81" fmla="*/ T80 w 546"/>
              <a:gd name="T82" fmla="+- 0 16455 16240"/>
              <a:gd name="T83" fmla="*/ 16455 h 369"/>
              <a:gd name="T84" fmla="+- 0 6662 6294"/>
              <a:gd name="T85" fmla="*/ T84 w 546"/>
              <a:gd name="T86" fmla="+- 0 16402 16240"/>
              <a:gd name="T87" fmla="*/ 16402 h 369"/>
              <a:gd name="T88" fmla="+- 0 6696 6294"/>
              <a:gd name="T89" fmla="*/ T88 w 546"/>
              <a:gd name="T90" fmla="+- 0 16353 16240"/>
              <a:gd name="T91" fmla="*/ 16353 h 369"/>
              <a:gd name="T92" fmla="+- 0 6733 6294"/>
              <a:gd name="T93" fmla="*/ T92 w 546"/>
              <a:gd name="T94" fmla="+- 0 16314 16240"/>
              <a:gd name="T95" fmla="*/ 16314 h 369"/>
              <a:gd name="T96" fmla="+- 0 6789 6294"/>
              <a:gd name="T97" fmla="*/ T96 w 546"/>
              <a:gd name="T98" fmla="+- 0 16290 16240"/>
              <a:gd name="T99" fmla="*/ 16290 h 369"/>
              <a:gd name="T100" fmla="+- 0 6798 6294"/>
              <a:gd name="T101" fmla="*/ T100 w 546"/>
              <a:gd name="T102" fmla="+- 0 16287 16240"/>
              <a:gd name="T103" fmla="*/ 16287 h 369"/>
              <a:gd name="T104" fmla="+- 0 6807 6294"/>
              <a:gd name="T105" fmla="*/ T104 w 546"/>
              <a:gd name="T106" fmla="+- 0 16285 16240"/>
              <a:gd name="T107" fmla="*/ 16285 h 369"/>
              <a:gd name="T108" fmla="+- 0 6816 6294"/>
              <a:gd name="T109" fmla="*/ T108 w 546"/>
              <a:gd name="T110" fmla="+- 0 16282 16240"/>
              <a:gd name="T111" fmla="*/ 16282 h 369"/>
              <a:gd name="T112" fmla="+- 0 6833 6294"/>
              <a:gd name="T113" fmla="*/ T112 w 546"/>
              <a:gd name="T114" fmla="+- 0 16326 16240"/>
              <a:gd name="T115" fmla="*/ 16326 h 369"/>
              <a:gd name="T116" fmla="+- 0 6839 6294"/>
              <a:gd name="T117" fmla="*/ T116 w 546"/>
              <a:gd name="T118" fmla="+- 0 16359 16240"/>
              <a:gd name="T119" fmla="*/ 16359 h 369"/>
              <a:gd name="T120" fmla="+- 0 6839 6294"/>
              <a:gd name="T121" fmla="*/ T120 w 546"/>
              <a:gd name="T122" fmla="+- 0 16407 16240"/>
              <a:gd name="T123" fmla="*/ 16407 h 369"/>
              <a:gd name="T124" fmla="+- 0 6839 6294"/>
              <a:gd name="T125" fmla="*/ T124 w 546"/>
              <a:gd name="T126" fmla="+- 0 16456 16240"/>
              <a:gd name="T127" fmla="*/ 16456 h 369"/>
              <a:gd name="T128" fmla="+- 0 6831 6294"/>
              <a:gd name="T129" fmla="*/ T128 w 546"/>
              <a:gd name="T130" fmla="+- 0 16479 16240"/>
              <a:gd name="T131" fmla="*/ 16479 h 369"/>
              <a:gd name="T132" fmla="+- 0 6795 6294"/>
              <a:gd name="T133" fmla="*/ T132 w 546"/>
              <a:gd name="T134" fmla="+- 0 16513 16240"/>
              <a:gd name="T135" fmla="*/ 16513 h 369"/>
              <a:gd name="T136" fmla="+- 0 6768 6294"/>
              <a:gd name="T137" fmla="*/ T136 w 546"/>
              <a:gd name="T138" fmla="+- 0 16538 16240"/>
              <a:gd name="T139" fmla="*/ 16538 h 369"/>
              <a:gd name="T140" fmla="+- 0 6734 6294"/>
              <a:gd name="T141" fmla="*/ T140 w 546"/>
              <a:gd name="T142" fmla="+- 0 16578 16240"/>
              <a:gd name="T143" fmla="*/ 16578 h 369"/>
              <a:gd name="T144" fmla="+- 0 6699 6294"/>
              <a:gd name="T145" fmla="*/ T144 w 546"/>
              <a:gd name="T146" fmla="+- 0 16592 16240"/>
              <a:gd name="T147" fmla="*/ 16592 h 369"/>
              <a:gd name="T148" fmla="+- 0 6676 6294"/>
              <a:gd name="T149" fmla="*/ T148 w 546"/>
              <a:gd name="T150" fmla="+- 0 16602 16240"/>
              <a:gd name="T151" fmla="*/ 16602 h 369"/>
              <a:gd name="T152" fmla="+- 0 6661 6294"/>
              <a:gd name="T153" fmla="*/ T152 w 546"/>
              <a:gd name="T154" fmla="+- 0 16593 16240"/>
              <a:gd name="T155" fmla="*/ 16593 h 369"/>
              <a:gd name="T156" fmla="+- 0 6641 6294"/>
              <a:gd name="T157" fmla="*/ T156 w 546"/>
              <a:gd name="T158" fmla="+- 0 16584 16240"/>
              <a:gd name="T159" fmla="*/ 16584 h 3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546" h="369" extrusionOk="0">
                <a:moveTo>
                  <a:pt x="0" y="368"/>
                </a:moveTo>
                <a:cubicBezTo>
                  <a:pt x="51" y="336"/>
                  <a:pt x="85" y="302"/>
                  <a:pt x="112" y="246"/>
                </a:cubicBezTo>
                <a:cubicBezTo>
                  <a:pt x="144" y="180"/>
                  <a:pt x="173" y="109"/>
                  <a:pt x="199" y="40"/>
                </a:cubicBezTo>
                <a:cubicBezTo>
                  <a:pt x="207" y="20"/>
                  <a:pt x="209" y="14"/>
                  <a:pt x="212" y="0"/>
                </a:cubicBezTo>
                <a:cubicBezTo>
                  <a:pt x="179" y="47"/>
                  <a:pt x="163" y="85"/>
                  <a:pt x="154" y="143"/>
                </a:cubicBezTo>
                <a:cubicBezTo>
                  <a:pt x="147" y="187"/>
                  <a:pt x="137" y="238"/>
                  <a:pt x="143" y="283"/>
                </a:cubicBezTo>
                <a:cubicBezTo>
                  <a:pt x="149" y="323"/>
                  <a:pt x="197" y="321"/>
                  <a:pt x="228" y="310"/>
                </a:cubicBezTo>
                <a:cubicBezTo>
                  <a:pt x="293" y="286"/>
                  <a:pt x="331" y="215"/>
                  <a:pt x="368" y="162"/>
                </a:cubicBezTo>
                <a:cubicBezTo>
                  <a:pt x="402" y="113"/>
                  <a:pt x="439" y="74"/>
                  <a:pt x="495" y="50"/>
                </a:cubicBezTo>
                <a:cubicBezTo>
                  <a:pt x="504" y="47"/>
                  <a:pt x="513" y="45"/>
                  <a:pt x="522" y="42"/>
                </a:cubicBezTo>
                <a:cubicBezTo>
                  <a:pt x="539" y="86"/>
                  <a:pt x="545" y="119"/>
                  <a:pt x="545" y="167"/>
                </a:cubicBezTo>
                <a:cubicBezTo>
                  <a:pt x="545" y="216"/>
                  <a:pt x="537" y="239"/>
                  <a:pt x="501" y="273"/>
                </a:cubicBezTo>
                <a:cubicBezTo>
                  <a:pt x="474" y="298"/>
                  <a:pt x="440" y="338"/>
                  <a:pt x="405" y="352"/>
                </a:cubicBezTo>
                <a:cubicBezTo>
                  <a:pt x="382" y="362"/>
                  <a:pt x="367" y="353"/>
                  <a:pt x="347" y="344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75" name="Comment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13025" y="5835650"/>
            <a:ext cx="546100" cy="171450"/>
          </a:xfrm>
          <a:custGeom>
            <a:avLst/>
            <a:gdLst>
              <a:gd name="T0" fmla="+- 0 7369 7260"/>
              <a:gd name="T1" fmla="*/ T0 w 1517"/>
              <a:gd name="T2" fmla="+- 0 16208 16208"/>
              <a:gd name="T3" fmla="*/ 16208 h 478"/>
              <a:gd name="T4" fmla="+- 0 7567 7260"/>
              <a:gd name="T5" fmla="*/ T4 w 1517"/>
              <a:gd name="T6" fmla="+- 0 16211 16208"/>
              <a:gd name="T7" fmla="*/ 16211 h 478"/>
              <a:gd name="T8" fmla="+- 0 7673 7260"/>
              <a:gd name="T9" fmla="*/ T8 w 1517"/>
              <a:gd name="T10" fmla="+- 0 16245 16208"/>
              <a:gd name="T11" fmla="*/ 16245 h 478"/>
              <a:gd name="T12" fmla="+- 0 7575 7260"/>
              <a:gd name="T13" fmla="*/ T12 w 1517"/>
              <a:gd name="T14" fmla="+- 0 16402 16208"/>
              <a:gd name="T15" fmla="*/ 16402 h 478"/>
              <a:gd name="T16" fmla="+- 0 7461 7260"/>
              <a:gd name="T17" fmla="*/ T16 w 1517"/>
              <a:gd name="T18" fmla="+- 0 16571 16208"/>
              <a:gd name="T19" fmla="*/ 16571 h 478"/>
              <a:gd name="T20" fmla="+- 0 7427 7260"/>
              <a:gd name="T21" fmla="*/ T20 w 1517"/>
              <a:gd name="T22" fmla="+- 0 16677 16208"/>
              <a:gd name="T23" fmla="*/ 16677 h 478"/>
              <a:gd name="T24" fmla="+- 0 7567 7260"/>
              <a:gd name="T25" fmla="*/ T24 w 1517"/>
              <a:gd name="T26" fmla="+- 0 16661 16208"/>
              <a:gd name="T27" fmla="*/ 16661 h 478"/>
              <a:gd name="T28" fmla="+- 0 7718 7260"/>
              <a:gd name="T29" fmla="*/ T28 w 1517"/>
              <a:gd name="T30" fmla="+- 0 16613 16208"/>
              <a:gd name="T31" fmla="*/ 16613 h 478"/>
              <a:gd name="T32" fmla="+- 0 7766 7260"/>
              <a:gd name="T33" fmla="*/ T32 w 1517"/>
              <a:gd name="T34" fmla="+- 0 16600 16208"/>
              <a:gd name="T35" fmla="*/ 16600 h 478"/>
              <a:gd name="T36" fmla="+- 0 7260 7260"/>
              <a:gd name="T37" fmla="*/ T36 w 1517"/>
              <a:gd name="T38" fmla="+- 0 16523 16208"/>
              <a:gd name="T39" fmla="*/ 16523 h 478"/>
              <a:gd name="T40" fmla="+- 0 7430 7260"/>
              <a:gd name="T41" fmla="*/ T40 w 1517"/>
              <a:gd name="T42" fmla="+- 0 16441 16208"/>
              <a:gd name="T43" fmla="*/ 16441 h 478"/>
              <a:gd name="T44" fmla="+- 0 7578 7260"/>
              <a:gd name="T45" fmla="*/ T44 w 1517"/>
              <a:gd name="T46" fmla="+- 0 16441 16208"/>
              <a:gd name="T47" fmla="*/ 16441 h 478"/>
              <a:gd name="T48" fmla="+- 0 7747 7260"/>
              <a:gd name="T49" fmla="*/ T48 w 1517"/>
              <a:gd name="T50" fmla="+- 0 16425 16208"/>
              <a:gd name="T51" fmla="*/ 16425 h 478"/>
              <a:gd name="T52" fmla="+- 0 7784 7260"/>
              <a:gd name="T53" fmla="*/ T52 w 1517"/>
              <a:gd name="T54" fmla="+- 0 16423 16208"/>
              <a:gd name="T55" fmla="*/ 16423 h 478"/>
              <a:gd name="T56" fmla="+- 0 7900 7260"/>
              <a:gd name="T57" fmla="*/ T56 w 1517"/>
              <a:gd name="T58" fmla="+- 0 16534 16208"/>
              <a:gd name="T59" fmla="*/ 16534 h 478"/>
              <a:gd name="T60" fmla="+- 0 8043 7260"/>
              <a:gd name="T61" fmla="*/ T60 w 1517"/>
              <a:gd name="T62" fmla="+- 0 16367 16208"/>
              <a:gd name="T63" fmla="*/ 16367 h 478"/>
              <a:gd name="T64" fmla="+- 0 8059 7260"/>
              <a:gd name="T65" fmla="*/ T64 w 1517"/>
              <a:gd name="T66" fmla="+- 0 16253 16208"/>
              <a:gd name="T67" fmla="*/ 16253 h 478"/>
              <a:gd name="T68" fmla="+- 0 7948 7260"/>
              <a:gd name="T69" fmla="*/ T68 w 1517"/>
              <a:gd name="T70" fmla="+- 0 16256 16208"/>
              <a:gd name="T71" fmla="*/ 16256 h 478"/>
              <a:gd name="T72" fmla="+- 0 7877 7260"/>
              <a:gd name="T73" fmla="*/ T72 w 1517"/>
              <a:gd name="T74" fmla="+- 0 16388 16208"/>
              <a:gd name="T75" fmla="*/ 16388 h 478"/>
              <a:gd name="T76" fmla="+- 0 7882 7260"/>
              <a:gd name="T77" fmla="*/ T76 w 1517"/>
              <a:gd name="T78" fmla="+- 0 16542 16208"/>
              <a:gd name="T79" fmla="*/ 16542 h 478"/>
              <a:gd name="T80" fmla="+- 0 7975 7260"/>
              <a:gd name="T81" fmla="*/ T80 w 1517"/>
              <a:gd name="T82" fmla="+- 0 16618 16208"/>
              <a:gd name="T83" fmla="*/ 16618 h 478"/>
              <a:gd name="T84" fmla="+- 0 8136 7260"/>
              <a:gd name="T85" fmla="*/ T84 w 1517"/>
              <a:gd name="T86" fmla="+- 0 16576 16208"/>
              <a:gd name="T87" fmla="*/ 16576 h 478"/>
              <a:gd name="T88" fmla="+- 0 8258 7260"/>
              <a:gd name="T89" fmla="*/ T88 w 1517"/>
              <a:gd name="T90" fmla="+- 0 16449 16208"/>
              <a:gd name="T91" fmla="*/ 16449 h 478"/>
              <a:gd name="T92" fmla="+- 0 8281 7260"/>
              <a:gd name="T93" fmla="*/ T92 w 1517"/>
              <a:gd name="T94" fmla="+- 0 16312 16208"/>
              <a:gd name="T95" fmla="*/ 16312 h 478"/>
              <a:gd name="T96" fmla="+- 0 8231 7260"/>
              <a:gd name="T97" fmla="*/ T96 w 1517"/>
              <a:gd name="T98" fmla="+- 0 16402 16208"/>
              <a:gd name="T99" fmla="*/ 16402 h 478"/>
              <a:gd name="T100" fmla="+- 0 8231 7260"/>
              <a:gd name="T101" fmla="*/ T100 w 1517"/>
              <a:gd name="T102" fmla="+- 0 16526 16208"/>
              <a:gd name="T103" fmla="*/ 16526 h 478"/>
              <a:gd name="T104" fmla="+- 0 8247 7260"/>
              <a:gd name="T105" fmla="*/ T104 w 1517"/>
              <a:gd name="T106" fmla="+- 0 16632 16208"/>
              <a:gd name="T107" fmla="*/ 16632 h 478"/>
              <a:gd name="T108" fmla="+- 0 8266 7260"/>
              <a:gd name="T109" fmla="*/ T108 w 1517"/>
              <a:gd name="T110" fmla="+- 0 16476 16208"/>
              <a:gd name="T111" fmla="*/ 16476 h 478"/>
              <a:gd name="T112" fmla="+- 0 8348 7260"/>
              <a:gd name="T113" fmla="*/ T112 w 1517"/>
              <a:gd name="T114" fmla="+- 0 16275 16208"/>
              <a:gd name="T115" fmla="*/ 16275 h 478"/>
              <a:gd name="T116" fmla="+- 0 8448 7260"/>
              <a:gd name="T117" fmla="*/ T116 w 1517"/>
              <a:gd name="T118" fmla="+- 0 16259 16208"/>
              <a:gd name="T119" fmla="*/ 16259 h 478"/>
              <a:gd name="T120" fmla="+- 0 8469 7260"/>
              <a:gd name="T121" fmla="*/ T120 w 1517"/>
              <a:gd name="T122" fmla="+- 0 16261 16208"/>
              <a:gd name="T123" fmla="*/ 16261 h 478"/>
              <a:gd name="T124" fmla="+- 0 8594 7260"/>
              <a:gd name="T125" fmla="*/ T124 w 1517"/>
              <a:gd name="T126" fmla="+- 0 16304 16208"/>
              <a:gd name="T127" fmla="*/ 16304 h 478"/>
              <a:gd name="T128" fmla="+- 0 8528 7260"/>
              <a:gd name="T129" fmla="*/ T128 w 1517"/>
              <a:gd name="T130" fmla="+- 0 16529 16208"/>
              <a:gd name="T131" fmla="*/ 16529 h 478"/>
              <a:gd name="T132" fmla="+- 0 8620 7260"/>
              <a:gd name="T133" fmla="*/ T132 w 1517"/>
              <a:gd name="T134" fmla="+- 0 16603 16208"/>
              <a:gd name="T135" fmla="*/ 16603 h 478"/>
              <a:gd name="T136" fmla="+- 0 8734 7260"/>
              <a:gd name="T137" fmla="*/ T136 w 1517"/>
              <a:gd name="T138" fmla="+- 0 16547 16208"/>
              <a:gd name="T139" fmla="*/ 16547 h 478"/>
              <a:gd name="T140" fmla="+- 0 8774 7260"/>
              <a:gd name="T141" fmla="*/ T140 w 1517"/>
              <a:gd name="T142" fmla="+- 0 16407 16208"/>
              <a:gd name="T143" fmla="*/ 16407 h 478"/>
              <a:gd name="T144" fmla="+- 0 8684 7260"/>
              <a:gd name="T145" fmla="*/ T144 w 1517"/>
              <a:gd name="T146" fmla="+- 0 16298 16208"/>
              <a:gd name="T147" fmla="*/ 16298 h 478"/>
              <a:gd name="T148" fmla="+- 0 8533 7260"/>
              <a:gd name="T149" fmla="*/ T148 w 1517"/>
              <a:gd name="T150" fmla="+- 0 16317 16208"/>
              <a:gd name="T151" fmla="*/ 16317 h 4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1517" h="478" extrusionOk="0">
                <a:moveTo>
                  <a:pt x="109" y="0"/>
                </a:moveTo>
                <a:cubicBezTo>
                  <a:pt x="175" y="3"/>
                  <a:pt x="241" y="3"/>
                  <a:pt x="307" y="3"/>
                </a:cubicBezTo>
                <a:cubicBezTo>
                  <a:pt x="356" y="3"/>
                  <a:pt x="383" y="2"/>
                  <a:pt x="413" y="37"/>
                </a:cubicBezTo>
                <a:cubicBezTo>
                  <a:pt x="393" y="98"/>
                  <a:pt x="353" y="141"/>
                  <a:pt x="315" y="194"/>
                </a:cubicBezTo>
                <a:cubicBezTo>
                  <a:pt x="275" y="249"/>
                  <a:pt x="238" y="306"/>
                  <a:pt x="201" y="363"/>
                </a:cubicBezTo>
                <a:cubicBezTo>
                  <a:pt x="178" y="398"/>
                  <a:pt x="166" y="428"/>
                  <a:pt x="167" y="469"/>
                </a:cubicBezTo>
                <a:cubicBezTo>
                  <a:pt x="223" y="478"/>
                  <a:pt x="253" y="472"/>
                  <a:pt x="307" y="453"/>
                </a:cubicBezTo>
                <a:cubicBezTo>
                  <a:pt x="357" y="436"/>
                  <a:pt x="407" y="420"/>
                  <a:pt x="458" y="405"/>
                </a:cubicBezTo>
                <a:cubicBezTo>
                  <a:pt x="484" y="398"/>
                  <a:pt x="490" y="396"/>
                  <a:pt x="506" y="392"/>
                </a:cubicBezTo>
              </a:path>
              <a:path w="1517" h="478" extrusionOk="0">
                <a:moveTo>
                  <a:pt x="0" y="315"/>
                </a:moveTo>
                <a:cubicBezTo>
                  <a:pt x="49" y="282"/>
                  <a:pt x="111" y="243"/>
                  <a:pt x="170" y="233"/>
                </a:cubicBezTo>
                <a:cubicBezTo>
                  <a:pt x="217" y="225"/>
                  <a:pt x="271" y="233"/>
                  <a:pt x="318" y="233"/>
                </a:cubicBezTo>
                <a:cubicBezTo>
                  <a:pt x="375" y="233"/>
                  <a:pt x="430" y="222"/>
                  <a:pt x="487" y="217"/>
                </a:cubicBezTo>
                <a:cubicBezTo>
                  <a:pt x="499" y="216"/>
                  <a:pt x="512" y="216"/>
                  <a:pt x="524" y="215"/>
                </a:cubicBezTo>
              </a:path>
              <a:path w="1517" h="478" extrusionOk="0">
                <a:moveTo>
                  <a:pt x="640" y="326"/>
                </a:moveTo>
                <a:cubicBezTo>
                  <a:pt x="698" y="274"/>
                  <a:pt x="746" y="229"/>
                  <a:pt x="783" y="159"/>
                </a:cubicBezTo>
                <a:cubicBezTo>
                  <a:pt x="795" y="136"/>
                  <a:pt x="825" y="70"/>
                  <a:pt x="799" y="45"/>
                </a:cubicBezTo>
                <a:cubicBezTo>
                  <a:pt x="772" y="20"/>
                  <a:pt x="715" y="30"/>
                  <a:pt x="688" y="48"/>
                </a:cubicBezTo>
                <a:cubicBezTo>
                  <a:pt x="647" y="75"/>
                  <a:pt x="627" y="135"/>
                  <a:pt x="617" y="180"/>
                </a:cubicBezTo>
                <a:cubicBezTo>
                  <a:pt x="606" y="231"/>
                  <a:pt x="609" y="284"/>
                  <a:pt x="622" y="334"/>
                </a:cubicBezTo>
                <a:cubicBezTo>
                  <a:pt x="636" y="386"/>
                  <a:pt x="661" y="407"/>
                  <a:pt x="715" y="410"/>
                </a:cubicBezTo>
                <a:cubicBezTo>
                  <a:pt x="764" y="413"/>
                  <a:pt x="832" y="390"/>
                  <a:pt x="876" y="368"/>
                </a:cubicBezTo>
                <a:cubicBezTo>
                  <a:pt x="933" y="339"/>
                  <a:pt x="971" y="298"/>
                  <a:pt x="998" y="241"/>
                </a:cubicBezTo>
                <a:cubicBezTo>
                  <a:pt x="1019" y="196"/>
                  <a:pt x="1020" y="152"/>
                  <a:pt x="1021" y="104"/>
                </a:cubicBezTo>
                <a:cubicBezTo>
                  <a:pt x="990" y="128"/>
                  <a:pt x="979" y="155"/>
                  <a:pt x="971" y="194"/>
                </a:cubicBezTo>
                <a:cubicBezTo>
                  <a:pt x="963" y="235"/>
                  <a:pt x="967" y="277"/>
                  <a:pt x="971" y="318"/>
                </a:cubicBezTo>
                <a:cubicBezTo>
                  <a:pt x="975" y="354"/>
                  <a:pt x="985" y="388"/>
                  <a:pt x="987" y="424"/>
                </a:cubicBezTo>
                <a:cubicBezTo>
                  <a:pt x="989" y="372"/>
                  <a:pt x="997" y="320"/>
                  <a:pt x="1006" y="268"/>
                </a:cubicBezTo>
                <a:cubicBezTo>
                  <a:pt x="1017" y="203"/>
                  <a:pt x="1027" y="105"/>
                  <a:pt x="1088" y="67"/>
                </a:cubicBezTo>
                <a:cubicBezTo>
                  <a:pt x="1120" y="47"/>
                  <a:pt x="1152" y="48"/>
                  <a:pt x="1188" y="51"/>
                </a:cubicBezTo>
                <a:cubicBezTo>
                  <a:pt x="1195" y="52"/>
                  <a:pt x="1202" y="52"/>
                  <a:pt x="1209" y="53"/>
                </a:cubicBezTo>
              </a:path>
              <a:path w="1517" h="478" extrusionOk="0">
                <a:moveTo>
                  <a:pt x="1334" y="96"/>
                </a:moveTo>
                <a:cubicBezTo>
                  <a:pt x="1305" y="166"/>
                  <a:pt x="1267" y="243"/>
                  <a:pt x="1268" y="321"/>
                </a:cubicBezTo>
                <a:cubicBezTo>
                  <a:pt x="1269" y="370"/>
                  <a:pt x="1319" y="393"/>
                  <a:pt x="1360" y="395"/>
                </a:cubicBezTo>
                <a:cubicBezTo>
                  <a:pt x="1402" y="397"/>
                  <a:pt x="1446" y="369"/>
                  <a:pt x="1474" y="339"/>
                </a:cubicBezTo>
                <a:cubicBezTo>
                  <a:pt x="1509" y="301"/>
                  <a:pt x="1523" y="250"/>
                  <a:pt x="1514" y="199"/>
                </a:cubicBezTo>
                <a:cubicBezTo>
                  <a:pt x="1504" y="145"/>
                  <a:pt x="1478" y="105"/>
                  <a:pt x="1424" y="90"/>
                </a:cubicBezTo>
                <a:cubicBezTo>
                  <a:pt x="1366" y="74"/>
                  <a:pt x="1328" y="92"/>
                  <a:pt x="1273" y="109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76" name="Comment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63913" y="5703888"/>
            <a:ext cx="1549400" cy="282575"/>
          </a:xfrm>
          <a:custGeom>
            <a:avLst/>
            <a:gdLst>
              <a:gd name="T0" fmla="+- 0 9348 9342"/>
              <a:gd name="T1" fmla="*/ T0 w 4304"/>
              <a:gd name="T2" fmla="+- 0 16142 15846"/>
              <a:gd name="T3" fmla="*/ 16142 h 784"/>
              <a:gd name="T4" fmla="+- 0 9342 9342"/>
              <a:gd name="T5" fmla="*/ T4 w 4304"/>
              <a:gd name="T6" fmla="+- 0 16563 15846"/>
              <a:gd name="T7" fmla="*/ 16563 h 784"/>
              <a:gd name="T8" fmla="+- 0 9496 9342"/>
              <a:gd name="T9" fmla="*/ T8 w 4304"/>
              <a:gd name="T10" fmla="+- 0 16269 15846"/>
              <a:gd name="T11" fmla="*/ 16269 h 784"/>
              <a:gd name="T12" fmla="+- 0 9599 9342"/>
              <a:gd name="T13" fmla="*/ T12 w 4304"/>
              <a:gd name="T14" fmla="+- 0 16325 15846"/>
              <a:gd name="T15" fmla="*/ 16325 h 784"/>
              <a:gd name="T16" fmla="+- 0 9475 9342"/>
              <a:gd name="T17" fmla="*/ T16 w 4304"/>
              <a:gd name="T18" fmla="+- 0 16595 15846"/>
              <a:gd name="T19" fmla="*/ 16595 h 784"/>
              <a:gd name="T20" fmla="+- 0 9417 9342"/>
              <a:gd name="T21" fmla="*/ T20 w 4304"/>
              <a:gd name="T22" fmla="+- 0 16544 15846"/>
              <a:gd name="T23" fmla="*/ 16544 h 784"/>
              <a:gd name="T24" fmla="+- 0 9782 9342"/>
              <a:gd name="T25" fmla="*/ T24 w 4304"/>
              <a:gd name="T26" fmla="+- 0 16317 15846"/>
              <a:gd name="T27" fmla="*/ 16317 h 784"/>
              <a:gd name="T28" fmla="+- 0 9787 9342"/>
              <a:gd name="T29" fmla="*/ T28 w 4304"/>
              <a:gd name="T30" fmla="+- 0 16536 15846"/>
              <a:gd name="T31" fmla="*/ 16536 h 784"/>
              <a:gd name="T32" fmla="+- 0 9956 9342"/>
              <a:gd name="T33" fmla="*/ T32 w 4304"/>
              <a:gd name="T34" fmla="+- 0 16409 15846"/>
              <a:gd name="T35" fmla="*/ 16409 h 784"/>
              <a:gd name="T36" fmla="+- 0 9975 9342"/>
              <a:gd name="T37" fmla="*/ T36 w 4304"/>
              <a:gd name="T38" fmla="+- 0 16473 15846"/>
              <a:gd name="T39" fmla="*/ 16473 h 784"/>
              <a:gd name="T40" fmla="+- 0 10186 9342"/>
              <a:gd name="T41" fmla="*/ T40 w 4304"/>
              <a:gd name="T42" fmla="+- 0 16420 15846"/>
              <a:gd name="T43" fmla="*/ 16420 h 784"/>
              <a:gd name="T44" fmla="+- 0 10335 9342"/>
              <a:gd name="T45" fmla="*/ T44 w 4304"/>
              <a:gd name="T46" fmla="+- 0 16026 15846"/>
              <a:gd name="T47" fmla="*/ 16026 h 784"/>
              <a:gd name="T48" fmla="+- 0 10266 9342"/>
              <a:gd name="T49" fmla="*/ T48 w 4304"/>
              <a:gd name="T50" fmla="+- 0 16095 15846"/>
              <a:gd name="T51" fmla="*/ 16095 h 784"/>
              <a:gd name="T52" fmla="+- 0 10319 9342"/>
              <a:gd name="T53" fmla="*/ T52 w 4304"/>
              <a:gd name="T54" fmla="+- 0 16558 15846"/>
              <a:gd name="T55" fmla="*/ 16558 h 784"/>
              <a:gd name="T56" fmla="+- 0 10607 9342"/>
              <a:gd name="T57" fmla="*/ T56 w 4304"/>
              <a:gd name="T58" fmla="+- 0 16063 15846"/>
              <a:gd name="T59" fmla="*/ 16063 h 784"/>
              <a:gd name="T60" fmla="+- 0 11213 9342"/>
              <a:gd name="T61" fmla="*/ T60 w 4304"/>
              <a:gd name="T62" fmla="+- 0 16058 15846"/>
              <a:gd name="T63" fmla="*/ 16058 h 784"/>
              <a:gd name="T64" fmla="+- 0 11216 9342"/>
              <a:gd name="T65" fmla="*/ T64 w 4304"/>
              <a:gd name="T66" fmla="+- 0 16473 15846"/>
              <a:gd name="T67" fmla="*/ 16473 h 784"/>
              <a:gd name="T68" fmla="+- 0 11115 9342"/>
              <a:gd name="T69" fmla="*/ T68 w 4304"/>
              <a:gd name="T70" fmla="+- 0 16277 15846"/>
              <a:gd name="T71" fmla="*/ 16277 h 784"/>
              <a:gd name="T72" fmla="+- 0 10845 9342"/>
              <a:gd name="T73" fmla="*/ T72 w 4304"/>
              <a:gd name="T74" fmla="+- 0 16462 15846"/>
              <a:gd name="T75" fmla="*/ 16462 h 784"/>
              <a:gd name="T76" fmla="+- 0 11208 9342"/>
              <a:gd name="T77" fmla="*/ T76 w 4304"/>
              <a:gd name="T78" fmla="+- 0 16441 15846"/>
              <a:gd name="T79" fmla="*/ 16441 h 784"/>
              <a:gd name="T80" fmla="+- 0 11517 9342"/>
              <a:gd name="T81" fmla="*/ T80 w 4304"/>
              <a:gd name="T82" fmla="+- 0 16280 15846"/>
              <a:gd name="T83" fmla="*/ 16280 h 784"/>
              <a:gd name="T84" fmla="+- 0 11475 9342"/>
              <a:gd name="T85" fmla="*/ T84 w 4304"/>
              <a:gd name="T86" fmla="+- 0 16404 15846"/>
              <a:gd name="T87" fmla="*/ 16404 h 784"/>
              <a:gd name="T88" fmla="+- 0 11544 9342"/>
              <a:gd name="T89" fmla="*/ T88 w 4304"/>
              <a:gd name="T90" fmla="+- 0 16589 15846"/>
              <a:gd name="T91" fmla="*/ 16589 h 784"/>
              <a:gd name="T92" fmla="+- 0 11554 9342"/>
              <a:gd name="T93" fmla="*/ T92 w 4304"/>
              <a:gd name="T94" fmla="+- 0 16110 15846"/>
              <a:gd name="T95" fmla="*/ 16110 h 784"/>
              <a:gd name="T96" fmla="+- 0 11869 9342"/>
              <a:gd name="T97" fmla="*/ T96 w 4304"/>
              <a:gd name="T98" fmla="+- 0 16140 15846"/>
              <a:gd name="T99" fmla="*/ 16140 h 784"/>
              <a:gd name="T100" fmla="+- 0 11650 9342"/>
              <a:gd name="T101" fmla="*/ T100 w 4304"/>
              <a:gd name="T102" fmla="+- 0 16285 15846"/>
              <a:gd name="T103" fmla="*/ 16285 h 784"/>
              <a:gd name="T104" fmla="+- 0 11774 9342"/>
              <a:gd name="T105" fmla="*/ T104 w 4304"/>
              <a:gd name="T106" fmla="+- 0 16370 15846"/>
              <a:gd name="T107" fmla="*/ 16370 h 784"/>
              <a:gd name="T108" fmla="+- 0 11816 9342"/>
              <a:gd name="T109" fmla="*/ T108 w 4304"/>
              <a:gd name="T110" fmla="+- 0 16510 15846"/>
              <a:gd name="T111" fmla="*/ 16510 h 784"/>
              <a:gd name="T112" fmla="+- 0 11687 9342"/>
              <a:gd name="T113" fmla="*/ T112 w 4304"/>
              <a:gd name="T114" fmla="+- 0 16555 15846"/>
              <a:gd name="T115" fmla="*/ 16555 h 784"/>
              <a:gd name="T116" fmla="+- 0 12065 9342"/>
              <a:gd name="T117" fmla="*/ T116 w 4304"/>
              <a:gd name="T118" fmla="+- 0 15981 15846"/>
              <a:gd name="T119" fmla="*/ 15981 h 784"/>
              <a:gd name="T120" fmla="+- 0 12046 9342"/>
              <a:gd name="T121" fmla="*/ T120 w 4304"/>
              <a:gd name="T122" fmla="+- 0 16441 15846"/>
              <a:gd name="T123" fmla="*/ 16441 h 784"/>
              <a:gd name="T124" fmla="+- 0 12084 9342"/>
              <a:gd name="T125" fmla="*/ T124 w 4304"/>
              <a:gd name="T126" fmla="+- 0 16142 15846"/>
              <a:gd name="T127" fmla="*/ 16142 h 784"/>
              <a:gd name="T128" fmla="+- 0 12427 9342"/>
              <a:gd name="T129" fmla="*/ T128 w 4304"/>
              <a:gd name="T130" fmla="+- 0 16100 15846"/>
              <a:gd name="T131" fmla="*/ 16100 h 784"/>
              <a:gd name="T132" fmla="+- 0 12211 9342"/>
              <a:gd name="T133" fmla="*/ T132 w 4304"/>
              <a:gd name="T134" fmla="+- 0 16306 15846"/>
              <a:gd name="T135" fmla="*/ 16306 h 784"/>
              <a:gd name="T136" fmla="+- 0 12200 9342"/>
              <a:gd name="T137" fmla="*/ T136 w 4304"/>
              <a:gd name="T138" fmla="+- 0 16447 15846"/>
              <a:gd name="T139" fmla="*/ 16447 h 784"/>
              <a:gd name="T140" fmla="+- 0 12364 9342"/>
              <a:gd name="T141" fmla="*/ T140 w 4304"/>
              <a:gd name="T142" fmla="+- 0 16314 15846"/>
              <a:gd name="T143" fmla="*/ 16314 h 784"/>
              <a:gd name="T144" fmla="+- 0 12348 9342"/>
              <a:gd name="T145" fmla="*/ T144 w 4304"/>
              <a:gd name="T146" fmla="+- 0 16285 15846"/>
              <a:gd name="T147" fmla="*/ 16285 h 784"/>
              <a:gd name="T148" fmla="+- 0 12483 9342"/>
              <a:gd name="T149" fmla="*/ T148 w 4304"/>
              <a:gd name="T150" fmla="+- 0 16367 15846"/>
              <a:gd name="T151" fmla="*/ 16367 h 784"/>
              <a:gd name="T152" fmla="+- 0 12618 9342"/>
              <a:gd name="T153" fmla="*/ T152 w 4304"/>
              <a:gd name="T154" fmla="+- 0 16224 15846"/>
              <a:gd name="T155" fmla="*/ 16224 h 784"/>
              <a:gd name="T156" fmla="+- 0 12599 9342"/>
              <a:gd name="T157" fmla="*/ T156 w 4304"/>
              <a:gd name="T158" fmla="+- 0 16470 15846"/>
              <a:gd name="T159" fmla="*/ 16470 h 784"/>
              <a:gd name="T160" fmla="+- 0 12692 9342"/>
              <a:gd name="T161" fmla="*/ T160 w 4304"/>
              <a:gd name="T162" fmla="+- 0 16351 15846"/>
              <a:gd name="T163" fmla="*/ 16351 h 784"/>
              <a:gd name="T164" fmla="+- 0 12798 9342"/>
              <a:gd name="T165" fmla="*/ T164 w 4304"/>
              <a:gd name="T166" fmla="+- 0 16290 15846"/>
              <a:gd name="T167" fmla="*/ 16290 h 784"/>
              <a:gd name="T168" fmla="+- 0 12869 9342"/>
              <a:gd name="T169" fmla="*/ T168 w 4304"/>
              <a:gd name="T170" fmla="+- 0 16357 15846"/>
              <a:gd name="T171" fmla="*/ 16357 h 784"/>
              <a:gd name="T172" fmla="+- 0 13031 9342"/>
              <a:gd name="T173" fmla="*/ T172 w 4304"/>
              <a:gd name="T174" fmla="+- 0 16161 15846"/>
              <a:gd name="T175" fmla="*/ 16161 h 784"/>
              <a:gd name="T176" fmla="+- 0 12896 9342"/>
              <a:gd name="T177" fmla="*/ T176 w 4304"/>
              <a:gd name="T178" fmla="+- 0 16293 15846"/>
              <a:gd name="T179" fmla="*/ 16293 h 784"/>
              <a:gd name="T180" fmla="+- 0 12988 9342"/>
              <a:gd name="T181" fmla="*/ T180 w 4304"/>
              <a:gd name="T182" fmla="+- 0 16510 15846"/>
              <a:gd name="T183" fmla="*/ 16510 h 784"/>
              <a:gd name="T184" fmla="+- 0 13383 9342"/>
              <a:gd name="T185" fmla="*/ T184 w 4304"/>
              <a:gd name="T186" fmla="+- 0 16354 15846"/>
              <a:gd name="T187" fmla="*/ 16354 h 784"/>
              <a:gd name="T188" fmla="+- 0 13338 9342"/>
              <a:gd name="T189" fmla="*/ T188 w 4304"/>
              <a:gd name="T190" fmla="+- 0 16248 15846"/>
              <a:gd name="T191" fmla="*/ 16248 h 784"/>
              <a:gd name="T192" fmla="+- 0 13221 9342"/>
              <a:gd name="T193" fmla="*/ T192 w 4304"/>
              <a:gd name="T194" fmla="+- 0 16462 15846"/>
              <a:gd name="T195" fmla="*/ 16462 h 784"/>
              <a:gd name="T196" fmla="+- 0 13645 9342"/>
              <a:gd name="T197" fmla="*/ T196 w 4304"/>
              <a:gd name="T198" fmla="+- 0 16433 15846"/>
              <a:gd name="T199" fmla="*/ 16433 h 7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</a:cxnLst>
            <a:rect l="0" t="0" r="r" b="b"/>
            <a:pathLst>
              <a:path w="4304" h="784" extrusionOk="0">
                <a:moveTo>
                  <a:pt x="3" y="111"/>
                </a:moveTo>
                <a:cubicBezTo>
                  <a:pt x="0" y="173"/>
                  <a:pt x="7" y="234"/>
                  <a:pt x="6" y="296"/>
                </a:cubicBezTo>
                <a:cubicBezTo>
                  <a:pt x="5" y="390"/>
                  <a:pt x="9" y="483"/>
                  <a:pt x="8" y="577"/>
                </a:cubicBezTo>
                <a:cubicBezTo>
                  <a:pt x="7" y="623"/>
                  <a:pt x="4" y="671"/>
                  <a:pt x="0" y="717"/>
                </a:cubicBezTo>
                <a:cubicBezTo>
                  <a:pt x="9" y="675"/>
                  <a:pt x="26" y="634"/>
                  <a:pt x="43" y="595"/>
                </a:cubicBezTo>
                <a:cubicBezTo>
                  <a:pt x="71" y="532"/>
                  <a:pt x="105" y="472"/>
                  <a:pt x="154" y="423"/>
                </a:cubicBezTo>
                <a:cubicBezTo>
                  <a:pt x="174" y="406"/>
                  <a:pt x="180" y="400"/>
                  <a:pt x="196" y="394"/>
                </a:cubicBezTo>
                <a:cubicBezTo>
                  <a:pt x="235" y="414"/>
                  <a:pt x="250" y="433"/>
                  <a:pt x="257" y="479"/>
                </a:cubicBezTo>
                <a:cubicBezTo>
                  <a:pt x="265" y="529"/>
                  <a:pt x="251" y="576"/>
                  <a:pt x="233" y="622"/>
                </a:cubicBezTo>
                <a:cubicBezTo>
                  <a:pt x="213" y="671"/>
                  <a:pt x="178" y="720"/>
                  <a:pt x="133" y="749"/>
                </a:cubicBezTo>
                <a:cubicBezTo>
                  <a:pt x="102" y="769"/>
                  <a:pt x="55" y="780"/>
                  <a:pt x="22" y="778"/>
                </a:cubicBezTo>
                <a:cubicBezTo>
                  <a:pt x="18" y="733"/>
                  <a:pt x="39" y="724"/>
                  <a:pt x="75" y="698"/>
                </a:cubicBezTo>
                <a:cubicBezTo>
                  <a:pt x="110" y="673"/>
                  <a:pt x="148" y="659"/>
                  <a:pt x="188" y="643"/>
                </a:cubicBezTo>
              </a:path>
              <a:path w="4304" h="784" extrusionOk="0">
                <a:moveTo>
                  <a:pt x="440" y="471"/>
                </a:moveTo>
                <a:cubicBezTo>
                  <a:pt x="431" y="512"/>
                  <a:pt x="432" y="551"/>
                  <a:pt x="432" y="593"/>
                </a:cubicBezTo>
                <a:cubicBezTo>
                  <a:pt x="432" y="629"/>
                  <a:pt x="433" y="656"/>
                  <a:pt x="445" y="690"/>
                </a:cubicBezTo>
                <a:cubicBezTo>
                  <a:pt x="480" y="692"/>
                  <a:pt x="511" y="692"/>
                  <a:pt x="543" y="675"/>
                </a:cubicBezTo>
                <a:cubicBezTo>
                  <a:pt x="586" y="652"/>
                  <a:pt x="600" y="607"/>
                  <a:pt x="614" y="563"/>
                </a:cubicBezTo>
                <a:cubicBezTo>
                  <a:pt x="626" y="527"/>
                  <a:pt x="636" y="489"/>
                  <a:pt x="646" y="452"/>
                </a:cubicBezTo>
                <a:cubicBezTo>
                  <a:pt x="631" y="511"/>
                  <a:pt x="626" y="568"/>
                  <a:pt x="633" y="627"/>
                </a:cubicBezTo>
                <a:cubicBezTo>
                  <a:pt x="637" y="663"/>
                  <a:pt x="688" y="667"/>
                  <a:pt x="723" y="659"/>
                </a:cubicBezTo>
                <a:cubicBezTo>
                  <a:pt x="764" y="649"/>
                  <a:pt x="818" y="605"/>
                  <a:pt x="844" y="574"/>
                </a:cubicBezTo>
                <a:cubicBezTo>
                  <a:pt x="888" y="523"/>
                  <a:pt x="928" y="462"/>
                  <a:pt x="953" y="399"/>
                </a:cubicBezTo>
                <a:cubicBezTo>
                  <a:pt x="981" y="328"/>
                  <a:pt x="991" y="256"/>
                  <a:pt x="993" y="180"/>
                </a:cubicBezTo>
                <a:cubicBezTo>
                  <a:pt x="994" y="142"/>
                  <a:pt x="989" y="110"/>
                  <a:pt x="982" y="74"/>
                </a:cubicBezTo>
                <a:cubicBezTo>
                  <a:pt x="949" y="132"/>
                  <a:pt x="934" y="182"/>
                  <a:pt x="924" y="249"/>
                </a:cubicBezTo>
                <a:cubicBezTo>
                  <a:pt x="903" y="384"/>
                  <a:pt x="912" y="528"/>
                  <a:pt x="956" y="659"/>
                </a:cubicBezTo>
                <a:cubicBezTo>
                  <a:pt x="968" y="687"/>
                  <a:pt x="971" y="694"/>
                  <a:pt x="977" y="712"/>
                </a:cubicBezTo>
              </a:path>
              <a:path w="4304" h="784" extrusionOk="0">
                <a:moveTo>
                  <a:pt x="990" y="243"/>
                </a:moveTo>
                <a:cubicBezTo>
                  <a:pt x="1082" y="231"/>
                  <a:pt x="1172" y="221"/>
                  <a:pt x="1265" y="217"/>
                </a:cubicBezTo>
              </a:path>
              <a:path w="4304" h="784" extrusionOk="0">
                <a:moveTo>
                  <a:pt x="1866" y="53"/>
                </a:moveTo>
                <a:cubicBezTo>
                  <a:pt x="1868" y="106"/>
                  <a:pt x="1869" y="159"/>
                  <a:pt x="1871" y="212"/>
                </a:cubicBezTo>
                <a:cubicBezTo>
                  <a:pt x="1874" y="308"/>
                  <a:pt x="1873" y="404"/>
                  <a:pt x="1871" y="500"/>
                </a:cubicBezTo>
                <a:cubicBezTo>
                  <a:pt x="1870" y="542"/>
                  <a:pt x="1873" y="585"/>
                  <a:pt x="1874" y="627"/>
                </a:cubicBezTo>
                <a:cubicBezTo>
                  <a:pt x="1869" y="590"/>
                  <a:pt x="1865" y="553"/>
                  <a:pt x="1855" y="516"/>
                </a:cubicBezTo>
                <a:cubicBezTo>
                  <a:pt x="1843" y="472"/>
                  <a:pt x="1821" y="440"/>
                  <a:pt x="1773" y="431"/>
                </a:cubicBezTo>
                <a:cubicBezTo>
                  <a:pt x="1720" y="421"/>
                  <a:pt x="1670" y="429"/>
                  <a:pt x="1622" y="450"/>
                </a:cubicBezTo>
                <a:cubicBezTo>
                  <a:pt x="1566" y="474"/>
                  <a:pt x="1488" y="545"/>
                  <a:pt x="1503" y="616"/>
                </a:cubicBezTo>
                <a:cubicBezTo>
                  <a:pt x="1513" y="666"/>
                  <a:pt x="1595" y="667"/>
                  <a:pt x="1630" y="667"/>
                </a:cubicBezTo>
                <a:cubicBezTo>
                  <a:pt x="1716" y="667"/>
                  <a:pt x="1788" y="627"/>
                  <a:pt x="1866" y="595"/>
                </a:cubicBezTo>
                <a:cubicBezTo>
                  <a:pt x="1940" y="565"/>
                  <a:pt x="2018" y="537"/>
                  <a:pt x="2091" y="503"/>
                </a:cubicBezTo>
                <a:cubicBezTo>
                  <a:pt x="2124" y="488"/>
                  <a:pt x="2168" y="468"/>
                  <a:pt x="2175" y="434"/>
                </a:cubicBezTo>
                <a:cubicBezTo>
                  <a:pt x="2181" y="403"/>
                  <a:pt x="2160" y="408"/>
                  <a:pt x="2149" y="391"/>
                </a:cubicBezTo>
                <a:cubicBezTo>
                  <a:pt x="2138" y="445"/>
                  <a:pt x="2132" y="502"/>
                  <a:pt x="2133" y="558"/>
                </a:cubicBezTo>
                <a:cubicBezTo>
                  <a:pt x="2134" y="611"/>
                  <a:pt x="2139" y="665"/>
                  <a:pt x="2149" y="717"/>
                </a:cubicBezTo>
                <a:cubicBezTo>
                  <a:pt x="2159" y="766"/>
                  <a:pt x="2161" y="771"/>
                  <a:pt x="2202" y="743"/>
                </a:cubicBezTo>
              </a:path>
              <a:path w="4304" h="784" extrusionOk="0">
                <a:moveTo>
                  <a:pt x="2107" y="190"/>
                </a:moveTo>
                <a:cubicBezTo>
                  <a:pt x="2144" y="213"/>
                  <a:pt x="2177" y="239"/>
                  <a:pt x="2212" y="264"/>
                </a:cubicBezTo>
                <a:cubicBezTo>
                  <a:pt x="2220" y="269"/>
                  <a:pt x="2228" y="275"/>
                  <a:pt x="2236" y="280"/>
                </a:cubicBezTo>
              </a:path>
              <a:path w="4304" h="784" extrusionOk="0">
                <a:moveTo>
                  <a:pt x="2527" y="294"/>
                </a:moveTo>
                <a:cubicBezTo>
                  <a:pt x="2479" y="324"/>
                  <a:pt x="2425" y="347"/>
                  <a:pt x="2379" y="378"/>
                </a:cubicBezTo>
                <a:cubicBezTo>
                  <a:pt x="2356" y="393"/>
                  <a:pt x="2321" y="414"/>
                  <a:pt x="2308" y="439"/>
                </a:cubicBezTo>
                <a:cubicBezTo>
                  <a:pt x="2301" y="461"/>
                  <a:pt x="2298" y="466"/>
                  <a:pt x="2297" y="481"/>
                </a:cubicBezTo>
                <a:cubicBezTo>
                  <a:pt x="2342" y="495"/>
                  <a:pt x="2386" y="512"/>
                  <a:pt x="2432" y="524"/>
                </a:cubicBezTo>
                <a:cubicBezTo>
                  <a:pt x="2459" y="531"/>
                  <a:pt x="2536" y="542"/>
                  <a:pt x="2543" y="579"/>
                </a:cubicBezTo>
                <a:cubicBezTo>
                  <a:pt x="2550" y="616"/>
                  <a:pt x="2501" y="651"/>
                  <a:pt x="2474" y="664"/>
                </a:cubicBezTo>
                <a:cubicBezTo>
                  <a:pt x="2440" y="681"/>
                  <a:pt x="2398" y="690"/>
                  <a:pt x="2363" y="704"/>
                </a:cubicBezTo>
                <a:cubicBezTo>
                  <a:pt x="2357" y="706"/>
                  <a:pt x="2351" y="707"/>
                  <a:pt x="2345" y="709"/>
                </a:cubicBezTo>
              </a:path>
              <a:path w="4304" h="784" extrusionOk="0">
                <a:moveTo>
                  <a:pt x="2742" y="0"/>
                </a:moveTo>
                <a:cubicBezTo>
                  <a:pt x="2730" y="45"/>
                  <a:pt x="2727" y="89"/>
                  <a:pt x="2723" y="135"/>
                </a:cubicBezTo>
                <a:cubicBezTo>
                  <a:pt x="2716" y="218"/>
                  <a:pt x="2709" y="301"/>
                  <a:pt x="2704" y="384"/>
                </a:cubicBezTo>
                <a:cubicBezTo>
                  <a:pt x="2700" y="455"/>
                  <a:pt x="2699" y="524"/>
                  <a:pt x="2704" y="595"/>
                </a:cubicBezTo>
                <a:cubicBezTo>
                  <a:pt x="2706" y="622"/>
                  <a:pt x="2707" y="646"/>
                  <a:pt x="2712" y="672"/>
                </a:cubicBezTo>
              </a:path>
              <a:path w="4304" h="784" extrusionOk="0">
                <a:moveTo>
                  <a:pt x="2742" y="296"/>
                </a:moveTo>
                <a:cubicBezTo>
                  <a:pt x="2828" y="278"/>
                  <a:pt x="2913" y="259"/>
                  <a:pt x="3001" y="254"/>
                </a:cubicBezTo>
                <a:cubicBezTo>
                  <a:pt x="3029" y="252"/>
                  <a:pt x="3057" y="254"/>
                  <a:pt x="3085" y="254"/>
                </a:cubicBezTo>
                <a:cubicBezTo>
                  <a:pt x="3043" y="278"/>
                  <a:pt x="2995" y="299"/>
                  <a:pt x="2961" y="333"/>
                </a:cubicBezTo>
                <a:cubicBezTo>
                  <a:pt x="2925" y="369"/>
                  <a:pt x="2892" y="414"/>
                  <a:pt x="2869" y="460"/>
                </a:cubicBezTo>
                <a:cubicBezTo>
                  <a:pt x="2849" y="498"/>
                  <a:pt x="2839" y="539"/>
                  <a:pt x="2850" y="582"/>
                </a:cubicBezTo>
                <a:cubicBezTo>
                  <a:pt x="2853" y="588"/>
                  <a:pt x="2855" y="595"/>
                  <a:pt x="2858" y="601"/>
                </a:cubicBezTo>
                <a:cubicBezTo>
                  <a:pt x="2895" y="603"/>
                  <a:pt x="2914" y="599"/>
                  <a:pt x="2943" y="574"/>
                </a:cubicBezTo>
                <a:cubicBezTo>
                  <a:pt x="2975" y="547"/>
                  <a:pt x="3004" y="505"/>
                  <a:pt x="3022" y="468"/>
                </a:cubicBezTo>
                <a:cubicBezTo>
                  <a:pt x="3042" y="427"/>
                  <a:pt x="3051" y="382"/>
                  <a:pt x="3064" y="339"/>
                </a:cubicBezTo>
                <a:cubicBezTo>
                  <a:pt x="3038" y="370"/>
                  <a:pt x="3017" y="399"/>
                  <a:pt x="3006" y="439"/>
                </a:cubicBezTo>
                <a:cubicBezTo>
                  <a:pt x="2991" y="494"/>
                  <a:pt x="3004" y="547"/>
                  <a:pt x="3043" y="585"/>
                </a:cubicBezTo>
                <a:cubicBezTo>
                  <a:pt x="3086" y="576"/>
                  <a:pt x="3113" y="555"/>
                  <a:pt x="3141" y="521"/>
                </a:cubicBezTo>
                <a:cubicBezTo>
                  <a:pt x="3177" y="478"/>
                  <a:pt x="3218" y="443"/>
                  <a:pt x="3257" y="402"/>
                </a:cubicBezTo>
                <a:cubicBezTo>
                  <a:pt x="3263" y="394"/>
                  <a:pt x="3270" y="386"/>
                  <a:pt x="3276" y="378"/>
                </a:cubicBezTo>
                <a:cubicBezTo>
                  <a:pt x="3305" y="411"/>
                  <a:pt x="3308" y="442"/>
                  <a:pt x="3300" y="489"/>
                </a:cubicBezTo>
                <a:cubicBezTo>
                  <a:pt x="3292" y="536"/>
                  <a:pt x="3270" y="579"/>
                  <a:pt x="3257" y="624"/>
                </a:cubicBezTo>
                <a:cubicBezTo>
                  <a:pt x="3256" y="631"/>
                  <a:pt x="3256" y="638"/>
                  <a:pt x="3255" y="645"/>
                </a:cubicBezTo>
                <a:cubicBezTo>
                  <a:pt x="3287" y="599"/>
                  <a:pt x="3319" y="552"/>
                  <a:pt x="3350" y="505"/>
                </a:cubicBezTo>
                <a:cubicBezTo>
                  <a:pt x="3385" y="453"/>
                  <a:pt x="3421" y="401"/>
                  <a:pt x="3456" y="349"/>
                </a:cubicBezTo>
                <a:cubicBezTo>
                  <a:pt x="3459" y="381"/>
                  <a:pt x="3454" y="412"/>
                  <a:pt x="3456" y="444"/>
                </a:cubicBezTo>
                <a:cubicBezTo>
                  <a:pt x="3458" y="486"/>
                  <a:pt x="3460" y="508"/>
                  <a:pt x="3504" y="511"/>
                </a:cubicBezTo>
                <a:cubicBezTo>
                  <a:pt x="3512" y="511"/>
                  <a:pt x="3519" y="511"/>
                  <a:pt x="3527" y="511"/>
                </a:cubicBezTo>
              </a:path>
              <a:path w="4304" h="784" extrusionOk="0">
                <a:moveTo>
                  <a:pt x="3694" y="431"/>
                </a:moveTo>
                <a:cubicBezTo>
                  <a:pt x="3694" y="392"/>
                  <a:pt x="3697" y="353"/>
                  <a:pt x="3689" y="315"/>
                </a:cubicBezTo>
                <a:cubicBezTo>
                  <a:pt x="3645" y="311"/>
                  <a:pt x="3634" y="314"/>
                  <a:pt x="3604" y="347"/>
                </a:cubicBezTo>
                <a:cubicBezTo>
                  <a:pt x="3578" y="375"/>
                  <a:pt x="3561" y="409"/>
                  <a:pt x="3554" y="447"/>
                </a:cubicBezTo>
                <a:cubicBezTo>
                  <a:pt x="3545" y="492"/>
                  <a:pt x="3538" y="540"/>
                  <a:pt x="3549" y="585"/>
                </a:cubicBezTo>
                <a:cubicBezTo>
                  <a:pt x="3560" y="633"/>
                  <a:pt x="3600" y="659"/>
                  <a:pt x="3646" y="664"/>
                </a:cubicBezTo>
                <a:cubicBezTo>
                  <a:pt x="3725" y="673"/>
                  <a:pt x="3790" y="648"/>
                  <a:pt x="3861" y="619"/>
                </a:cubicBezTo>
                <a:cubicBezTo>
                  <a:pt x="3926" y="592"/>
                  <a:pt x="3985" y="551"/>
                  <a:pt x="4041" y="508"/>
                </a:cubicBezTo>
                <a:cubicBezTo>
                  <a:pt x="4081" y="477"/>
                  <a:pt x="4105" y="448"/>
                  <a:pt x="4107" y="399"/>
                </a:cubicBezTo>
                <a:cubicBezTo>
                  <a:pt x="4062" y="382"/>
                  <a:pt x="4041" y="390"/>
                  <a:pt x="3996" y="402"/>
                </a:cubicBezTo>
                <a:cubicBezTo>
                  <a:pt x="3942" y="417"/>
                  <a:pt x="3897" y="448"/>
                  <a:pt x="3866" y="497"/>
                </a:cubicBezTo>
                <a:cubicBezTo>
                  <a:pt x="3839" y="540"/>
                  <a:pt x="3828" y="589"/>
                  <a:pt x="3879" y="616"/>
                </a:cubicBezTo>
                <a:cubicBezTo>
                  <a:pt x="3950" y="653"/>
                  <a:pt x="4050" y="638"/>
                  <a:pt x="4123" y="624"/>
                </a:cubicBezTo>
                <a:cubicBezTo>
                  <a:pt x="4210" y="602"/>
                  <a:pt x="4242" y="595"/>
                  <a:pt x="4303" y="587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77" name="Comment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46663" y="5803900"/>
            <a:ext cx="173037" cy="139700"/>
          </a:xfrm>
          <a:custGeom>
            <a:avLst/>
            <a:gdLst>
              <a:gd name="T0" fmla="+- 0 14018 14018"/>
              <a:gd name="T1" fmla="*/ T0 w 482"/>
              <a:gd name="T2" fmla="+- 0 16378 16121"/>
              <a:gd name="T3" fmla="*/ 16378 h 387"/>
              <a:gd name="T4" fmla="+- 0 14043 14018"/>
              <a:gd name="T5" fmla="*/ T4 w 482"/>
              <a:gd name="T6" fmla="+- 0 16352 16121"/>
              <a:gd name="T7" fmla="*/ 16352 h 387"/>
              <a:gd name="T8" fmla="+- 0 14074 14018"/>
              <a:gd name="T9" fmla="*/ T8 w 482"/>
              <a:gd name="T10" fmla="+- 0 16326 16121"/>
              <a:gd name="T11" fmla="*/ 16326 h 387"/>
              <a:gd name="T12" fmla="+- 0 14094 14018"/>
              <a:gd name="T13" fmla="*/ T12 w 482"/>
              <a:gd name="T14" fmla="+- 0 16296 16121"/>
              <a:gd name="T15" fmla="*/ 16296 h 387"/>
              <a:gd name="T16" fmla="+- 0 14120 14018"/>
              <a:gd name="T17" fmla="*/ T16 w 482"/>
              <a:gd name="T18" fmla="+- 0 16257 16121"/>
              <a:gd name="T19" fmla="*/ 16257 h 387"/>
              <a:gd name="T20" fmla="+- 0 14133 14018"/>
              <a:gd name="T21" fmla="*/ T20 w 482"/>
              <a:gd name="T22" fmla="+- 0 16214 16121"/>
              <a:gd name="T23" fmla="*/ 16214 h 387"/>
              <a:gd name="T24" fmla="+- 0 14142 14018"/>
              <a:gd name="T25" fmla="*/ T24 w 482"/>
              <a:gd name="T26" fmla="+- 0 16169 16121"/>
              <a:gd name="T27" fmla="*/ 16169 h 387"/>
              <a:gd name="T28" fmla="+- 0 14146 14018"/>
              <a:gd name="T29" fmla="*/ T28 w 482"/>
              <a:gd name="T30" fmla="+- 0 16143 16121"/>
              <a:gd name="T31" fmla="*/ 16143 h 387"/>
              <a:gd name="T32" fmla="+- 0 14148 14018"/>
              <a:gd name="T33" fmla="*/ T32 w 482"/>
              <a:gd name="T34" fmla="+- 0 16137 16121"/>
              <a:gd name="T35" fmla="*/ 16137 h 387"/>
              <a:gd name="T36" fmla="+- 0 14150 14018"/>
              <a:gd name="T37" fmla="*/ T36 w 482"/>
              <a:gd name="T38" fmla="+- 0 16121 16121"/>
              <a:gd name="T39" fmla="*/ 16121 h 387"/>
              <a:gd name="T40" fmla="+- 0 14129 14018"/>
              <a:gd name="T41" fmla="*/ T40 w 482"/>
              <a:gd name="T42" fmla="+- 0 16180 16121"/>
              <a:gd name="T43" fmla="*/ 16180 h 387"/>
              <a:gd name="T44" fmla="+- 0 14113 14018"/>
              <a:gd name="T45" fmla="*/ T44 w 482"/>
              <a:gd name="T46" fmla="+- 0 16235 16121"/>
              <a:gd name="T47" fmla="*/ 16235 h 387"/>
              <a:gd name="T48" fmla="+- 0 14105 14018"/>
              <a:gd name="T49" fmla="*/ T48 w 482"/>
              <a:gd name="T50" fmla="+- 0 16298 16121"/>
              <a:gd name="T51" fmla="*/ 16298 h 387"/>
              <a:gd name="T52" fmla="+- 0 14098 14018"/>
              <a:gd name="T53" fmla="*/ T52 w 482"/>
              <a:gd name="T54" fmla="+- 0 16356 16121"/>
              <a:gd name="T55" fmla="*/ 16356 h 387"/>
              <a:gd name="T56" fmla="+- 0 14095 14018"/>
              <a:gd name="T57" fmla="*/ T56 w 482"/>
              <a:gd name="T58" fmla="+- 0 16420 16121"/>
              <a:gd name="T59" fmla="*/ 16420 h 387"/>
              <a:gd name="T60" fmla="+- 0 14113 14018"/>
              <a:gd name="T61" fmla="*/ T60 w 482"/>
              <a:gd name="T62" fmla="+- 0 16476 16121"/>
              <a:gd name="T63" fmla="*/ 16476 h 387"/>
              <a:gd name="T64" fmla="+- 0 14127 14018"/>
              <a:gd name="T65" fmla="*/ T64 w 482"/>
              <a:gd name="T66" fmla="+- 0 16521 16121"/>
              <a:gd name="T67" fmla="*/ 16521 h 387"/>
              <a:gd name="T68" fmla="+- 0 14168 14018"/>
              <a:gd name="T69" fmla="*/ T68 w 482"/>
              <a:gd name="T70" fmla="+- 0 16507 16121"/>
              <a:gd name="T71" fmla="*/ 16507 h 387"/>
              <a:gd name="T72" fmla="+- 0 14200 14018"/>
              <a:gd name="T73" fmla="*/ T72 w 482"/>
              <a:gd name="T74" fmla="+- 0 16486 16121"/>
              <a:gd name="T75" fmla="*/ 16486 h 387"/>
              <a:gd name="T76" fmla="+- 0 14252 14018"/>
              <a:gd name="T77" fmla="*/ T76 w 482"/>
              <a:gd name="T78" fmla="+- 0 16452 16121"/>
              <a:gd name="T79" fmla="*/ 16452 h 387"/>
              <a:gd name="T80" fmla="+- 0 14288 14018"/>
              <a:gd name="T81" fmla="*/ T80 w 482"/>
              <a:gd name="T82" fmla="+- 0 16389 16121"/>
              <a:gd name="T83" fmla="*/ 16389 h 387"/>
              <a:gd name="T84" fmla="+- 0 14327 14018"/>
              <a:gd name="T85" fmla="*/ T84 w 482"/>
              <a:gd name="T86" fmla="+- 0 16341 16121"/>
              <a:gd name="T87" fmla="*/ 16341 h 387"/>
              <a:gd name="T88" fmla="+- 0 14364 14018"/>
              <a:gd name="T89" fmla="*/ T88 w 482"/>
              <a:gd name="T90" fmla="+- 0 16295 16121"/>
              <a:gd name="T91" fmla="*/ 16295 h 387"/>
              <a:gd name="T92" fmla="+- 0 14398 14018"/>
              <a:gd name="T93" fmla="*/ T92 w 482"/>
              <a:gd name="T94" fmla="+- 0 16249 16121"/>
              <a:gd name="T95" fmla="*/ 16249 h 387"/>
              <a:gd name="T96" fmla="+- 0 14441 14018"/>
              <a:gd name="T97" fmla="*/ T96 w 482"/>
              <a:gd name="T98" fmla="+- 0 16208 16121"/>
              <a:gd name="T99" fmla="*/ 16208 h 387"/>
              <a:gd name="T100" fmla="+- 0 14458 14018"/>
              <a:gd name="T101" fmla="*/ T100 w 482"/>
              <a:gd name="T102" fmla="+- 0 16234 16121"/>
              <a:gd name="T103" fmla="*/ 16234 h 387"/>
              <a:gd name="T104" fmla="+- 0 14477 14018"/>
              <a:gd name="T105" fmla="*/ T104 w 482"/>
              <a:gd name="T106" fmla="+- 0 16263 16121"/>
              <a:gd name="T107" fmla="*/ 16263 h 387"/>
              <a:gd name="T108" fmla="+- 0 14486 14018"/>
              <a:gd name="T109" fmla="*/ T108 w 482"/>
              <a:gd name="T110" fmla="+- 0 16293 16121"/>
              <a:gd name="T111" fmla="*/ 16293 h 387"/>
              <a:gd name="T112" fmla="+- 0 14496 14018"/>
              <a:gd name="T113" fmla="*/ T112 w 482"/>
              <a:gd name="T114" fmla="+- 0 16326 16121"/>
              <a:gd name="T115" fmla="*/ 16326 h 387"/>
              <a:gd name="T116" fmla="+- 0 14502 14018"/>
              <a:gd name="T117" fmla="*/ T116 w 482"/>
              <a:gd name="T118" fmla="+- 0 16360 16121"/>
              <a:gd name="T119" fmla="*/ 16360 h 387"/>
              <a:gd name="T120" fmla="+- 0 14494 14018"/>
              <a:gd name="T121" fmla="*/ T120 w 482"/>
              <a:gd name="T122" fmla="+- 0 16394 16121"/>
              <a:gd name="T123" fmla="*/ 16394 h 387"/>
              <a:gd name="T124" fmla="+- 0 14484 14018"/>
              <a:gd name="T125" fmla="*/ T124 w 482"/>
              <a:gd name="T126" fmla="+- 0 16435 16121"/>
              <a:gd name="T127" fmla="*/ 16435 h 387"/>
              <a:gd name="T128" fmla="+- 0 14450 14018"/>
              <a:gd name="T129" fmla="*/ T128 w 482"/>
              <a:gd name="T130" fmla="+- 0 16453 16121"/>
              <a:gd name="T131" fmla="*/ 16453 h 387"/>
              <a:gd name="T132" fmla="+- 0 14417 14018"/>
              <a:gd name="T133" fmla="*/ T132 w 482"/>
              <a:gd name="T134" fmla="+- 0 16473 16121"/>
              <a:gd name="T135" fmla="*/ 16473 h 387"/>
              <a:gd name="T136" fmla="+- 0 14394 14018"/>
              <a:gd name="T137" fmla="*/ T136 w 482"/>
              <a:gd name="T138" fmla="+- 0 16487 16121"/>
              <a:gd name="T139" fmla="*/ 16487 h 387"/>
              <a:gd name="T140" fmla="+- 0 14351 14018"/>
              <a:gd name="T141" fmla="*/ T140 w 482"/>
              <a:gd name="T142" fmla="+- 0 16514 16121"/>
              <a:gd name="T143" fmla="*/ 16514 h 387"/>
              <a:gd name="T144" fmla="+- 0 14322 14018"/>
              <a:gd name="T145" fmla="*/ T144 w 482"/>
              <a:gd name="T146" fmla="+- 0 16505 16121"/>
              <a:gd name="T147" fmla="*/ 16505 h 387"/>
              <a:gd name="T148" fmla="+- 0 14292 14018"/>
              <a:gd name="T149" fmla="*/ T148 w 482"/>
              <a:gd name="T150" fmla="+- 0 16495 16121"/>
              <a:gd name="T151" fmla="*/ 16495 h 387"/>
              <a:gd name="T152" fmla="+- 0 14285 14018"/>
              <a:gd name="T153" fmla="*/ T152 w 482"/>
              <a:gd name="T154" fmla="+- 0 16461 16121"/>
              <a:gd name="T155" fmla="*/ 16461 h 387"/>
              <a:gd name="T156" fmla="+- 0 14274 14018"/>
              <a:gd name="T157" fmla="*/ T156 w 482"/>
              <a:gd name="T158" fmla="+- 0 16436 16121"/>
              <a:gd name="T159" fmla="*/ 16436 h 3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482" h="387" extrusionOk="0">
                <a:moveTo>
                  <a:pt x="0" y="257"/>
                </a:moveTo>
                <a:cubicBezTo>
                  <a:pt x="25" y="231"/>
                  <a:pt x="56" y="205"/>
                  <a:pt x="76" y="175"/>
                </a:cubicBezTo>
                <a:cubicBezTo>
                  <a:pt x="102" y="136"/>
                  <a:pt x="115" y="93"/>
                  <a:pt x="124" y="48"/>
                </a:cubicBezTo>
                <a:cubicBezTo>
                  <a:pt x="128" y="22"/>
                  <a:pt x="130" y="16"/>
                  <a:pt x="132" y="0"/>
                </a:cubicBezTo>
                <a:cubicBezTo>
                  <a:pt x="111" y="59"/>
                  <a:pt x="95" y="114"/>
                  <a:pt x="87" y="177"/>
                </a:cubicBezTo>
                <a:cubicBezTo>
                  <a:pt x="80" y="235"/>
                  <a:pt x="77" y="299"/>
                  <a:pt x="95" y="355"/>
                </a:cubicBezTo>
                <a:cubicBezTo>
                  <a:pt x="109" y="400"/>
                  <a:pt x="150" y="386"/>
                  <a:pt x="182" y="365"/>
                </a:cubicBezTo>
                <a:cubicBezTo>
                  <a:pt x="234" y="331"/>
                  <a:pt x="270" y="268"/>
                  <a:pt x="309" y="220"/>
                </a:cubicBezTo>
                <a:cubicBezTo>
                  <a:pt x="346" y="174"/>
                  <a:pt x="380" y="128"/>
                  <a:pt x="423" y="87"/>
                </a:cubicBezTo>
                <a:cubicBezTo>
                  <a:pt x="440" y="113"/>
                  <a:pt x="459" y="142"/>
                  <a:pt x="468" y="172"/>
                </a:cubicBezTo>
                <a:cubicBezTo>
                  <a:pt x="478" y="205"/>
                  <a:pt x="484" y="239"/>
                  <a:pt x="476" y="273"/>
                </a:cubicBezTo>
                <a:cubicBezTo>
                  <a:pt x="466" y="314"/>
                  <a:pt x="432" y="332"/>
                  <a:pt x="399" y="352"/>
                </a:cubicBezTo>
                <a:cubicBezTo>
                  <a:pt x="376" y="366"/>
                  <a:pt x="333" y="393"/>
                  <a:pt x="304" y="384"/>
                </a:cubicBezTo>
                <a:cubicBezTo>
                  <a:pt x="274" y="374"/>
                  <a:pt x="267" y="340"/>
                  <a:pt x="256" y="315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78" name="Comment 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80038" y="5681663"/>
            <a:ext cx="404812" cy="236537"/>
          </a:xfrm>
          <a:custGeom>
            <a:avLst/>
            <a:gdLst>
              <a:gd name="T0" fmla="+- 0 14946 14946"/>
              <a:gd name="T1" fmla="*/ T0 w 1121"/>
              <a:gd name="T2" fmla="+- 0 16105 15782"/>
              <a:gd name="T3" fmla="*/ 16105 h 658"/>
              <a:gd name="T4" fmla="+- 0 14978 14946"/>
              <a:gd name="T5" fmla="*/ T4 w 1121"/>
              <a:gd name="T6" fmla="+- 0 16269 15782"/>
              <a:gd name="T7" fmla="*/ 16269 h 658"/>
              <a:gd name="T8" fmla="+- 0 14962 14946"/>
              <a:gd name="T9" fmla="*/ T8 w 1121"/>
              <a:gd name="T10" fmla="+- 0 16412 15782"/>
              <a:gd name="T11" fmla="*/ 16412 h 658"/>
              <a:gd name="T12" fmla="+- 0 14957 14946"/>
              <a:gd name="T13" fmla="*/ T12 w 1121"/>
              <a:gd name="T14" fmla="+- 0 16439 15782"/>
              <a:gd name="T15" fmla="*/ 16439 h 658"/>
              <a:gd name="T16" fmla="+- 0 15118 14946"/>
              <a:gd name="T17" fmla="*/ T16 w 1121"/>
              <a:gd name="T18" fmla="+- 0 16060 15782"/>
              <a:gd name="T19" fmla="*/ 16060 h 658"/>
              <a:gd name="T20" fmla="+- 0 15147 14946"/>
              <a:gd name="T21" fmla="*/ T20 w 1121"/>
              <a:gd name="T22" fmla="+- 0 16198 15782"/>
              <a:gd name="T23" fmla="*/ 16198 h 658"/>
              <a:gd name="T24" fmla="+- 0 15150 14946"/>
              <a:gd name="T25" fmla="*/ T24 w 1121"/>
              <a:gd name="T26" fmla="+- 0 16317 15782"/>
              <a:gd name="T27" fmla="*/ 16317 h 658"/>
              <a:gd name="T28" fmla="+- 0 15153 14946"/>
              <a:gd name="T29" fmla="*/ T28 w 1121"/>
              <a:gd name="T30" fmla="+- 0 16338 15782"/>
              <a:gd name="T31" fmla="*/ 16338 h 658"/>
              <a:gd name="T32" fmla="+- 0 15266 14946"/>
              <a:gd name="T33" fmla="*/ T32 w 1121"/>
              <a:gd name="T34" fmla="+- 0 16330 15782"/>
              <a:gd name="T35" fmla="*/ 16330 h 658"/>
              <a:gd name="T36" fmla="+- 0 15412 14946"/>
              <a:gd name="T37" fmla="*/ T36 w 1121"/>
              <a:gd name="T38" fmla="+- 0 16177 15782"/>
              <a:gd name="T39" fmla="*/ 16177 h 658"/>
              <a:gd name="T40" fmla="+- 0 15465 14946"/>
              <a:gd name="T41" fmla="*/ T40 w 1121"/>
              <a:gd name="T42" fmla="+- 0 16087 15782"/>
              <a:gd name="T43" fmla="*/ 16087 h 658"/>
              <a:gd name="T44" fmla="+- 0 15393 14946"/>
              <a:gd name="T45" fmla="*/ T44 w 1121"/>
              <a:gd name="T46" fmla="+- 0 16193 15782"/>
              <a:gd name="T47" fmla="*/ 16193 h 658"/>
              <a:gd name="T48" fmla="+- 0 15375 14946"/>
              <a:gd name="T49" fmla="*/ T48 w 1121"/>
              <a:gd name="T50" fmla="+- 0 16380 15782"/>
              <a:gd name="T51" fmla="*/ 16380 h 658"/>
              <a:gd name="T52" fmla="+- 0 15457 14946"/>
              <a:gd name="T53" fmla="*/ T52 w 1121"/>
              <a:gd name="T54" fmla="+- 0 16425 15782"/>
              <a:gd name="T55" fmla="*/ 16425 h 658"/>
              <a:gd name="T56" fmla="+- 0 15563 14946"/>
              <a:gd name="T57" fmla="*/ T56 w 1121"/>
              <a:gd name="T58" fmla="+- 0 16335 15782"/>
              <a:gd name="T59" fmla="*/ 16335 h 658"/>
              <a:gd name="T60" fmla="+- 0 15592 14946"/>
              <a:gd name="T61" fmla="*/ T60 w 1121"/>
              <a:gd name="T62" fmla="+- 0 16198 15782"/>
              <a:gd name="T63" fmla="*/ 16198 h 658"/>
              <a:gd name="T64" fmla="+- 0 15528 14946"/>
              <a:gd name="T65" fmla="*/ T64 w 1121"/>
              <a:gd name="T66" fmla="+- 0 16076 15782"/>
              <a:gd name="T67" fmla="*/ 16076 h 658"/>
              <a:gd name="T68" fmla="+- 0 15415 14946"/>
              <a:gd name="T69" fmla="*/ T68 w 1121"/>
              <a:gd name="T70" fmla="+- 0 16092 15782"/>
              <a:gd name="T71" fmla="*/ 16092 h 658"/>
              <a:gd name="T72" fmla="+- 0 15372 14946"/>
              <a:gd name="T73" fmla="*/ T72 w 1121"/>
              <a:gd name="T74" fmla="+- 0 16171 15782"/>
              <a:gd name="T75" fmla="*/ 16171 h 658"/>
              <a:gd name="T76" fmla="+- 0 15772 14946"/>
              <a:gd name="T77" fmla="*/ T76 w 1121"/>
              <a:gd name="T78" fmla="+- 0 15782 15782"/>
              <a:gd name="T79" fmla="*/ 15782 h 658"/>
              <a:gd name="T80" fmla="+- 0 15753 14946"/>
              <a:gd name="T81" fmla="*/ T80 w 1121"/>
              <a:gd name="T82" fmla="+- 0 16100 15782"/>
              <a:gd name="T83" fmla="*/ 16100 h 658"/>
              <a:gd name="T84" fmla="+- 0 15764 14946"/>
              <a:gd name="T85" fmla="*/ T84 w 1121"/>
              <a:gd name="T86" fmla="+- 0 16322 15782"/>
              <a:gd name="T87" fmla="*/ 16322 h 658"/>
              <a:gd name="T88" fmla="+- 0 15835 14946"/>
              <a:gd name="T89" fmla="*/ T88 w 1121"/>
              <a:gd name="T90" fmla="+- 0 16415 15782"/>
              <a:gd name="T91" fmla="*/ 16415 h 658"/>
              <a:gd name="T92" fmla="+- 0 15991 14946"/>
              <a:gd name="T93" fmla="*/ T92 w 1121"/>
              <a:gd name="T94" fmla="+- 0 16359 15782"/>
              <a:gd name="T95" fmla="*/ 16359 h 658"/>
              <a:gd name="T96" fmla="+- 0 16066 14946"/>
              <a:gd name="T97" fmla="*/ T96 w 1121"/>
              <a:gd name="T98" fmla="+- 0 16277 15782"/>
              <a:gd name="T99" fmla="*/ 16277 h 6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1121" h="658" extrusionOk="0">
                <a:moveTo>
                  <a:pt x="0" y="323"/>
                </a:moveTo>
                <a:cubicBezTo>
                  <a:pt x="27" y="379"/>
                  <a:pt x="34" y="425"/>
                  <a:pt x="32" y="487"/>
                </a:cubicBezTo>
                <a:cubicBezTo>
                  <a:pt x="30" y="535"/>
                  <a:pt x="24" y="583"/>
                  <a:pt x="16" y="630"/>
                </a:cubicBezTo>
                <a:cubicBezTo>
                  <a:pt x="14" y="639"/>
                  <a:pt x="13" y="648"/>
                  <a:pt x="11" y="657"/>
                </a:cubicBezTo>
                <a:cubicBezTo>
                  <a:pt x="44" y="518"/>
                  <a:pt x="89" y="395"/>
                  <a:pt x="172" y="278"/>
                </a:cubicBezTo>
                <a:cubicBezTo>
                  <a:pt x="196" y="324"/>
                  <a:pt x="200" y="363"/>
                  <a:pt x="201" y="416"/>
                </a:cubicBezTo>
                <a:cubicBezTo>
                  <a:pt x="202" y="455"/>
                  <a:pt x="201" y="496"/>
                  <a:pt x="204" y="535"/>
                </a:cubicBezTo>
                <a:cubicBezTo>
                  <a:pt x="205" y="542"/>
                  <a:pt x="206" y="549"/>
                  <a:pt x="207" y="556"/>
                </a:cubicBezTo>
                <a:cubicBezTo>
                  <a:pt x="253" y="571"/>
                  <a:pt x="275" y="568"/>
                  <a:pt x="320" y="548"/>
                </a:cubicBezTo>
                <a:cubicBezTo>
                  <a:pt x="392" y="515"/>
                  <a:pt x="425" y="460"/>
                  <a:pt x="466" y="395"/>
                </a:cubicBezTo>
                <a:cubicBezTo>
                  <a:pt x="485" y="364"/>
                  <a:pt x="504" y="337"/>
                  <a:pt x="519" y="305"/>
                </a:cubicBezTo>
                <a:cubicBezTo>
                  <a:pt x="476" y="331"/>
                  <a:pt x="464" y="364"/>
                  <a:pt x="447" y="411"/>
                </a:cubicBezTo>
                <a:cubicBezTo>
                  <a:pt x="425" y="473"/>
                  <a:pt x="419" y="533"/>
                  <a:pt x="429" y="598"/>
                </a:cubicBezTo>
                <a:cubicBezTo>
                  <a:pt x="435" y="640"/>
                  <a:pt x="470" y="653"/>
                  <a:pt x="511" y="643"/>
                </a:cubicBezTo>
                <a:cubicBezTo>
                  <a:pt x="556" y="632"/>
                  <a:pt x="592" y="589"/>
                  <a:pt x="617" y="553"/>
                </a:cubicBezTo>
                <a:cubicBezTo>
                  <a:pt x="647" y="510"/>
                  <a:pt x="651" y="467"/>
                  <a:pt x="646" y="416"/>
                </a:cubicBezTo>
                <a:cubicBezTo>
                  <a:pt x="641" y="370"/>
                  <a:pt x="630" y="314"/>
                  <a:pt x="582" y="294"/>
                </a:cubicBezTo>
                <a:cubicBezTo>
                  <a:pt x="547" y="280"/>
                  <a:pt x="499" y="289"/>
                  <a:pt x="469" y="310"/>
                </a:cubicBezTo>
                <a:cubicBezTo>
                  <a:pt x="441" y="329"/>
                  <a:pt x="435" y="359"/>
                  <a:pt x="426" y="389"/>
                </a:cubicBezTo>
              </a:path>
              <a:path w="1121" h="658" extrusionOk="0">
                <a:moveTo>
                  <a:pt x="826" y="0"/>
                </a:moveTo>
                <a:cubicBezTo>
                  <a:pt x="819" y="106"/>
                  <a:pt x="810" y="212"/>
                  <a:pt x="807" y="318"/>
                </a:cubicBezTo>
                <a:cubicBezTo>
                  <a:pt x="805" y="393"/>
                  <a:pt x="805" y="466"/>
                  <a:pt x="818" y="540"/>
                </a:cubicBezTo>
                <a:cubicBezTo>
                  <a:pt x="826" y="583"/>
                  <a:pt x="838" y="629"/>
                  <a:pt x="889" y="633"/>
                </a:cubicBezTo>
                <a:cubicBezTo>
                  <a:pt x="941" y="638"/>
                  <a:pt x="1003" y="605"/>
                  <a:pt x="1045" y="577"/>
                </a:cubicBezTo>
                <a:cubicBezTo>
                  <a:pt x="1081" y="553"/>
                  <a:pt x="1098" y="530"/>
                  <a:pt x="1120" y="495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79" name="Comment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21625" y="4202113"/>
            <a:ext cx="6350" cy="14287"/>
          </a:xfrm>
          <a:custGeom>
            <a:avLst/>
            <a:gdLst>
              <a:gd name="T0" fmla="+- 0 22003 22003"/>
              <a:gd name="T1" fmla="*/ T0 w 19"/>
              <a:gd name="T2" fmla="+- 0 11671 11671"/>
              <a:gd name="T3" fmla="*/ 11671 h 40"/>
              <a:gd name="T4" fmla="+- 0 22012 22003"/>
              <a:gd name="T5" fmla="*/ T4 w 19"/>
              <a:gd name="T6" fmla="+- 0 11691 11671"/>
              <a:gd name="T7" fmla="*/ 11691 h 40"/>
              <a:gd name="T8" fmla="+- 0 22015 22003"/>
              <a:gd name="T9" fmla="*/ T8 w 19"/>
              <a:gd name="T10" fmla="+- 0 11697 11671"/>
              <a:gd name="T11" fmla="*/ 11697 h 40"/>
              <a:gd name="T12" fmla="+- 0 22021 22003"/>
              <a:gd name="T13" fmla="*/ T12 w 19"/>
              <a:gd name="T14" fmla="+- 0 11710 11671"/>
              <a:gd name="T15" fmla="*/ 11710 h 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" h="40" extrusionOk="0">
                <a:moveTo>
                  <a:pt x="0" y="0"/>
                </a:moveTo>
                <a:cubicBezTo>
                  <a:pt x="9" y="20"/>
                  <a:pt x="12" y="26"/>
                  <a:pt x="18" y="39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80" name="Comment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84975" y="2889250"/>
            <a:ext cx="1873250" cy="712788"/>
          </a:xfrm>
          <a:custGeom>
            <a:avLst/>
            <a:gdLst>
              <a:gd name="T0" fmla="+- 0 19106 18846"/>
              <a:gd name="T1" fmla="*/ T0 w 5206"/>
              <a:gd name="T2" fmla="+- 0 8345 8027"/>
              <a:gd name="T3" fmla="*/ 8345 h 1978"/>
              <a:gd name="T4" fmla="+- 0 19158 18846"/>
              <a:gd name="T5" fmla="*/ T4 w 5206"/>
              <a:gd name="T6" fmla="+- 0 8677 8027"/>
              <a:gd name="T7" fmla="*/ 8677 h 1978"/>
              <a:gd name="T8" fmla="+- 0 19267 18846"/>
              <a:gd name="T9" fmla="*/ T8 w 5206"/>
              <a:gd name="T10" fmla="+- 0 8994 8027"/>
              <a:gd name="T11" fmla="*/ 8994 h 1978"/>
              <a:gd name="T12" fmla="+- 0 19312 18846"/>
              <a:gd name="T13" fmla="*/ T12 w 5206"/>
              <a:gd name="T14" fmla="+- 0 9327 8027"/>
              <a:gd name="T15" fmla="*/ 9327 h 1978"/>
              <a:gd name="T16" fmla="+- 0 19332 18846"/>
              <a:gd name="T17" fmla="*/ T16 w 5206"/>
              <a:gd name="T18" fmla="+- 0 9479 8027"/>
              <a:gd name="T19" fmla="*/ 9479 h 1978"/>
              <a:gd name="T20" fmla="+- 0 19311 18846"/>
              <a:gd name="T21" fmla="*/ T20 w 5206"/>
              <a:gd name="T22" fmla="+- 0 9790 8027"/>
              <a:gd name="T23" fmla="*/ 9790 h 1978"/>
              <a:gd name="T24" fmla="+- 0 19415 18846"/>
              <a:gd name="T25" fmla="*/ T24 w 5206"/>
              <a:gd name="T26" fmla="+- 0 9919 8027"/>
              <a:gd name="T27" fmla="*/ 9919 h 1978"/>
              <a:gd name="T28" fmla="+- 0 19446 18846"/>
              <a:gd name="T29" fmla="*/ T28 w 5206"/>
              <a:gd name="T30" fmla="+- 0 9958 8027"/>
              <a:gd name="T31" fmla="*/ 9958 h 1978"/>
              <a:gd name="T32" fmla="+- 0 19452 18846"/>
              <a:gd name="T33" fmla="*/ T32 w 5206"/>
              <a:gd name="T34" fmla="+- 0 9954 8027"/>
              <a:gd name="T35" fmla="*/ 9954 h 1978"/>
              <a:gd name="T36" fmla="+- 0 19492 18846"/>
              <a:gd name="T37" fmla="*/ T36 w 5206"/>
              <a:gd name="T38" fmla="+- 0 9975 8027"/>
              <a:gd name="T39" fmla="*/ 9975 h 1978"/>
              <a:gd name="T40" fmla="+- 0 19520 18846"/>
              <a:gd name="T41" fmla="*/ T40 w 5206"/>
              <a:gd name="T42" fmla="+- 0 9990 8027"/>
              <a:gd name="T43" fmla="*/ 9990 h 1978"/>
              <a:gd name="T44" fmla="+- 0 19597 18846"/>
              <a:gd name="T45" fmla="*/ T44 w 5206"/>
              <a:gd name="T46" fmla="+- 0 9994 8027"/>
              <a:gd name="T47" fmla="*/ 9994 h 1978"/>
              <a:gd name="T48" fmla="+- 0 19629 18846"/>
              <a:gd name="T49" fmla="*/ T48 w 5206"/>
              <a:gd name="T50" fmla="+- 0 9999 8027"/>
              <a:gd name="T51" fmla="*/ 9999 h 1978"/>
              <a:gd name="T52" fmla="+- 0 19933 18846"/>
              <a:gd name="T53" fmla="*/ T52 w 5206"/>
              <a:gd name="T54" fmla="+- 0 10042 8027"/>
              <a:gd name="T55" fmla="*/ 10042 h 1978"/>
              <a:gd name="T56" fmla="+- 0 20285 18846"/>
              <a:gd name="T57" fmla="*/ T56 w 5206"/>
              <a:gd name="T58" fmla="+- 0 10012 8027"/>
              <a:gd name="T59" fmla="*/ 10012 h 1978"/>
              <a:gd name="T60" fmla="+- 0 20590 18846"/>
              <a:gd name="T61" fmla="*/ T60 w 5206"/>
              <a:gd name="T62" fmla="+- 0 9993 8027"/>
              <a:gd name="T63" fmla="*/ 9993 h 1978"/>
              <a:gd name="T64" fmla="+- 0 20998 18846"/>
              <a:gd name="T65" fmla="*/ T64 w 5206"/>
              <a:gd name="T66" fmla="+- 0 9968 8027"/>
              <a:gd name="T67" fmla="*/ 9968 h 1978"/>
              <a:gd name="T68" fmla="+- 0 21398 18846"/>
              <a:gd name="T69" fmla="*/ T68 w 5206"/>
              <a:gd name="T70" fmla="+- 0 9895 8027"/>
              <a:gd name="T71" fmla="*/ 9895 h 1978"/>
              <a:gd name="T72" fmla="+- 0 21807 18846"/>
              <a:gd name="T73" fmla="*/ T72 w 5206"/>
              <a:gd name="T74" fmla="+- 0 9874 8027"/>
              <a:gd name="T75" fmla="*/ 9874 h 1978"/>
              <a:gd name="T76" fmla="+- 0 21958 18846"/>
              <a:gd name="T77" fmla="*/ T76 w 5206"/>
              <a:gd name="T78" fmla="+- 0 9866 8027"/>
              <a:gd name="T79" fmla="*/ 9866 h 1978"/>
              <a:gd name="T80" fmla="+- 0 22108 18846"/>
              <a:gd name="T81" fmla="*/ T80 w 5206"/>
              <a:gd name="T82" fmla="+- 0 9858 8027"/>
              <a:gd name="T83" fmla="*/ 9858 h 1978"/>
              <a:gd name="T84" fmla="+- 0 22259 18846"/>
              <a:gd name="T85" fmla="*/ T84 w 5206"/>
              <a:gd name="T86" fmla="+- 0 9856 8027"/>
              <a:gd name="T87" fmla="*/ 9856 h 1978"/>
              <a:gd name="T88" fmla="+- 0 22456 18846"/>
              <a:gd name="T89" fmla="*/ T88 w 5206"/>
              <a:gd name="T90" fmla="+- 0 9853 8027"/>
              <a:gd name="T91" fmla="*/ 9853 h 1978"/>
              <a:gd name="T92" fmla="+- 0 22651 18846"/>
              <a:gd name="T93" fmla="*/ T92 w 5206"/>
              <a:gd name="T94" fmla="+- 0 9868 8027"/>
              <a:gd name="T95" fmla="*/ 9868 h 1978"/>
              <a:gd name="T96" fmla="+- 0 22847 18846"/>
              <a:gd name="T97" fmla="*/ T96 w 5206"/>
              <a:gd name="T98" fmla="+- 0 9887 8027"/>
              <a:gd name="T99" fmla="*/ 9887 h 1978"/>
              <a:gd name="T100" fmla="+- 0 23158 18846"/>
              <a:gd name="T101" fmla="*/ T100 w 5206"/>
              <a:gd name="T102" fmla="+- 0 9918 8027"/>
              <a:gd name="T103" fmla="*/ 9918 h 1978"/>
              <a:gd name="T104" fmla="+- 0 23468 18846"/>
              <a:gd name="T105" fmla="*/ T104 w 5206"/>
              <a:gd name="T106" fmla="+- 0 9977 8027"/>
              <a:gd name="T107" fmla="*/ 9977 h 1978"/>
              <a:gd name="T108" fmla="+- 0 23781 18846"/>
              <a:gd name="T109" fmla="*/ T108 w 5206"/>
              <a:gd name="T110" fmla="+- 0 9964 8027"/>
              <a:gd name="T111" fmla="*/ 9964 h 1978"/>
              <a:gd name="T112" fmla="+- 0 23892 18846"/>
              <a:gd name="T113" fmla="*/ T112 w 5206"/>
              <a:gd name="T114" fmla="+- 0 9959 8027"/>
              <a:gd name="T115" fmla="*/ 9959 h 1978"/>
              <a:gd name="T116" fmla="+- 0 23965 18846"/>
              <a:gd name="T117" fmla="*/ T116 w 5206"/>
              <a:gd name="T118" fmla="+- 0 9932 8027"/>
              <a:gd name="T119" fmla="*/ 9932 h 1978"/>
              <a:gd name="T120" fmla="+- 0 24048 18846"/>
              <a:gd name="T121" fmla="*/ T120 w 5206"/>
              <a:gd name="T122" fmla="+- 0 9895 8027"/>
              <a:gd name="T123" fmla="*/ 9895 h 1978"/>
              <a:gd name="T124" fmla="+- 0 24038 18846"/>
              <a:gd name="T125" fmla="*/ T124 w 5206"/>
              <a:gd name="T126" fmla="+- 0 9863 8027"/>
              <a:gd name="T127" fmla="*/ 9863 h 1978"/>
              <a:gd name="T128" fmla="+- 0 24036 18846"/>
              <a:gd name="T129" fmla="*/ T128 w 5206"/>
              <a:gd name="T130" fmla="+- 0 9830 8027"/>
              <a:gd name="T131" fmla="*/ 9830 h 1978"/>
              <a:gd name="T132" fmla="+- 0 24022 18846"/>
              <a:gd name="T133" fmla="*/ T132 w 5206"/>
              <a:gd name="T134" fmla="+- 0 9795 8027"/>
              <a:gd name="T135" fmla="*/ 9795 h 1978"/>
              <a:gd name="T136" fmla="+- 0 23941 18846"/>
              <a:gd name="T137" fmla="*/ T136 w 5206"/>
              <a:gd name="T138" fmla="+- 0 9596 8027"/>
              <a:gd name="T139" fmla="*/ 9596 h 1978"/>
              <a:gd name="T140" fmla="+- 0 23886 18846"/>
              <a:gd name="T141" fmla="*/ T140 w 5206"/>
              <a:gd name="T142" fmla="+- 0 9394 8027"/>
              <a:gd name="T143" fmla="*/ 9394 h 1978"/>
              <a:gd name="T144" fmla="+- 0 23868 18846"/>
              <a:gd name="T145" fmla="*/ T144 w 5206"/>
              <a:gd name="T146" fmla="+- 0 9178 8027"/>
              <a:gd name="T147" fmla="*/ 9178 h 1978"/>
              <a:gd name="T148" fmla="+- 0 23853 18846"/>
              <a:gd name="T149" fmla="*/ T148 w 5206"/>
              <a:gd name="T150" fmla="+- 0 8997 8027"/>
              <a:gd name="T151" fmla="*/ 8997 h 1978"/>
              <a:gd name="T152" fmla="+- 0 24012 18846"/>
              <a:gd name="T153" fmla="*/ T152 w 5206"/>
              <a:gd name="T154" fmla="+- 0 8221 8027"/>
              <a:gd name="T155" fmla="*/ 8221 h 1978"/>
              <a:gd name="T156" fmla="+- 0 23892 18846"/>
              <a:gd name="T157" fmla="*/ T156 w 5206"/>
              <a:gd name="T158" fmla="+- 0 8099 8027"/>
              <a:gd name="T159" fmla="*/ 8099 h 1978"/>
              <a:gd name="T160" fmla="+- 0 23840 18846"/>
              <a:gd name="T161" fmla="*/ T160 w 5206"/>
              <a:gd name="T162" fmla="+- 0 8046 8027"/>
              <a:gd name="T163" fmla="*/ 8046 h 1978"/>
              <a:gd name="T164" fmla="+- 0 23713 18846"/>
              <a:gd name="T165" fmla="*/ T164 w 5206"/>
              <a:gd name="T166" fmla="+- 0 8059 8027"/>
              <a:gd name="T167" fmla="*/ 8059 h 1978"/>
              <a:gd name="T168" fmla="+- 0 23648 18846"/>
              <a:gd name="T169" fmla="*/ T168 w 5206"/>
              <a:gd name="T170" fmla="+- 0 8057 8027"/>
              <a:gd name="T171" fmla="*/ 8057 h 1978"/>
              <a:gd name="T172" fmla="+- 0 23205 18846"/>
              <a:gd name="T173" fmla="*/ T172 w 5206"/>
              <a:gd name="T174" fmla="+- 0 8044 8027"/>
              <a:gd name="T175" fmla="*/ 8044 h 1978"/>
              <a:gd name="T176" fmla="+- 0 22761 18846"/>
              <a:gd name="T177" fmla="*/ T176 w 5206"/>
              <a:gd name="T178" fmla="+- 0 8018 8027"/>
              <a:gd name="T179" fmla="*/ 8018 h 1978"/>
              <a:gd name="T180" fmla="+- 0 22318 18846"/>
              <a:gd name="T181" fmla="*/ T180 w 5206"/>
              <a:gd name="T182" fmla="+- 0 8033 8027"/>
              <a:gd name="T183" fmla="*/ 8033 h 1978"/>
              <a:gd name="T184" fmla="+- 0 21835 18846"/>
              <a:gd name="T185" fmla="*/ T184 w 5206"/>
              <a:gd name="T186" fmla="+- 0 8049 8027"/>
              <a:gd name="T187" fmla="*/ 8049 h 1978"/>
              <a:gd name="T188" fmla="+- 0 21353 18846"/>
              <a:gd name="T189" fmla="*/ T188 w 5206"/>
              <a:gd name="T190" fmla="+- 0 8041 8027"/>
              <a:gd name="T191" fmla="*/ 8041 h 1978"/>
              <a:gd name="T192" fmla="+- 0 20870 18846"/>
              <a:gd name="T193" fmla="*/ T192 w 5206"/>
              <a:gd name="T194" fmla="+- 0 8057 8027"/>
              <a:gd name="T195" fmla="*/ 8057 h 1978"/>
              <a:gd name="T196" fmla="+- 0 20189 18846"/>
              <a:gd name="T197" fmla="*/ T196 w 5206"/>
              <a:gd name="T198" fmla="+- 0 8079 8027"/>
              <a:gd name="T199" fmla="*/ 8079 h 1978"/>
              <a:gd name="T200" fmla="+- 0 19519 18846"/>
              <a:gd name="T201" fmla="*/ T200 w 5206"/>
              <a:gd name="T202" fmla="+- 0 8178 8027"/>
              <a:gd name="T203" fmla="*/ 8178 h 1978"/>
              <a:gd name="T204" fmla="+- 0 18846 18846"/>
              <a:gd name="T205" fmla="*/ T204 w 5206"/>
              <a:gd name="T206" fmla="+- 0 8274 8027"/>
              <a:gd name="T207" fmla="*/ 8274 h 19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</a:cxnLst>
            <a:rect l="0" t="0" r="r" b="b"/>
            <a:pathLst>
              <a:path w="5206" h="1978" extrusionOk="0">
                <a:moveTo>
                  <a:pt x="260" y="318"/>
                </a:moveTo>
                <a:cubicBezTo>
                  <a:pt x="312" y="650"/>
                  <a:pt x="421" y="967"/>
                  <a:pt x="466" y="1300"/>
                </a:cubicBezTo>
                <a:cubicBezTo>
                  <a:pt x="486" y="1452"/>
                  <a:pt x="465" y="1763"/>
                  <a:pt x="569" y="1892"/>
                </a:cubicBezTo>
                <a:cubicBezTo>
                  <a:pt x="600" y="1931"/>
                  <a:pt x="606" y="1927"/>
                  <a:pt x="646" y="1948"/>
                </a:cubicBezTo>
                <a:cubicBezTo>
                  <a:pt x="674" y="1963"/>
                  <a:pt x="751" y="1967"/>
                  <a:pt x="783" y="1972"/>
                </a:cubicBezTo>
                <a:cubicBezTo>
                  <a:pt x="1087" y="2015"/>
                  <a:pt x="1439" y="1985"/>
                  <a:pt x="1744" y="1966"/>
                </a:cubicBezTo>
                <a:cubicBezTo>
                  <a:pt x="2152" y="1941"/>
                  <a:pt x="2552" y="1868"/>
                  <a:pt x="2961" y="1847"/>
                </a:cubicBezTo>
                <a:cubicBezTo>
                  <a:pt x="3112" y="1839"/>
                  <a:pt x="3262" y="1831"/>
                  <a:pt x="3413" y="1829"/>
                </a:cubicBezTo>
                <a:cubicBezTo>
                  <a:pt x="3610" y="1826"/>
                  <a:pt x="3805" y="1841"/>
                  <a:pt x="4001" y="1860"/>
                </a:cubicBezTo>
                <a:cubicBezTo>
                  <a:pt x="4312" y="1891"/>
                  <a:pt x="4622" y="1950"/>
                  <a:pt x="4935" y="1937"/>
                </a:cubicBezTo>
                <a:cubicBezTo>
                  <a:pt x="5046" y="1932"/>
                  <a:pt x="5119" y="1905"/>
                  <a:pt x="5202" y="1868"/>
                </a:cubicBezTo>
                <a:cubicBezTo>
                  <a:pt x="5192" y="1836"/>
                  <a:pt x="5190" y="1803"/>
                  <a:pt x="5176" y="1768"/>
                </a:cubicBezTo>
                <a:cubicBezTo>
                  <a:pt x="5095" y="1569"/>
                  <a:pt x="5040" y="1367"/>
                  <a:pt x="5022" y="1151"/>
                </a:cubicBezTo>
                <a:cubicBezTo>
                  <a:pt x="5007" y="970"/>
                  <a:pt x="5166" y="194"/>
                  <a:pt x="5046" y="72"/>
                </a:cubicBezTo>
                <a:cubicBezTo>
                  <a:pt x="4994" y="19"/>
                  <a:pt x="4867" y="32"/>
                  <a:pt x="4802" y="30"/>
                </a:cubicBezTo>
                <a:cubicBezTo>
                  <a:pt x="4359" y="17"/>
                  <a:pt x="3915" y="-9"/>
                  <a:pt x="3472" y="6"/>
                </a:cubicBezTo>
                <a:cubicBezTo>
                  <a:pt x="2989" y="22"/>
                  <a:pt x="2507" y="14"/>
                  <a:pt x="2024" y="30"/>
                </a:cubicBezTo>
                <a:cubicBezTo>
                  <a:pt x="1343" y="52"/>
                  <a:pt x="673" y="151"/>
                  <a:pt x="0" y="247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481" name="Comment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34100" y="3822700"/>
            <a:ext cx="2962275" cy="182563"/>
          </a:xfrm>
          <a:custGeom>
            <a:avLst/>
            <a:gdLst>
              <a:gd name="T0" fmla="+- 0 17044 17039"/>
              <a:gd name="T1" fmla="*/ T0 w 8227"/>
              <a:gd name="T2" fmla="+- 0 11091 10620"/>
              <a:gd name="T3" fmla="*/ 11091 h 504"/>
              <a:gd name="T4" fmla="+- 0 17090 17039"/>
              <a:gd name="T5" fmla="*/ T4 w 8227"/>
              <a:gd name="T6" fmla="+- 0 11086 10620"/>
              <a:gd name="T7" fmla="*/ 11086 h 504"/>
              <a:gd name="T8" fmla="+- 0 17109 17039"/>
              <a:gd name="T9" fmla="*/ T8 w 8227"/>
              <a:gd name="T10" fmla="+- 0 11059 10620"/>
              <a:gd name="T11" fmla="*/ 11059 h 504"/>
              <a:gd name="T12" fmla="+- 0 17156 17039"/>
              <a:gd name="T13" fmla="*/ T12 w 8227"/>
              <a:gd name="T14" fmla="+- 0 11062 10620"/>
              <a:gd name="T15" fmla="*/ 11062 h 504"/>
              <a:gd name="T16" fmla="+- 0 17416 17039"/>
              <a:gd name="T17" fmla="*/ T16 w 8227"/>
              <a:gd name="T18" fmla="+- 0 11077 10620"/>
              <a:gd name="T19" fmla="*/ 11077 h 504"/>
              <a:gd name="T20" fmla="+- 0 17661 17039"/>
              <a:gd name="T21" fmla="*/ T20 w 8227"/>
              <a:gd name="T22" fmla="+- 0 11127 10620"/>
              <a:gd name="T23" fmla="*/ 11127 h 504"/>
              <a:gd name="T24" fmla="+- 0 17926 17039"/>
              <a:gd name="T25" fmla="*/ T24 w 8227"/>
              <a:gd name="T26" fmla="+- 0 11120 10620"/>
              <a:gd name="T27" fmla="*/ 11120 h 504"/>
              <a:gd name="T28" fmla="+- 0 18676 17039"/>
              <a:gd name="T29" fmla="*/ T28 w 8227"/>
              <a:gd name="T30" fmla="+- 0 11100 10620"/>
              <a:gd name="T31" fmla="*/ 11100 h 504"/>
              <a:gd name="T32" fmla="+- 0 19428 17039"/>
              <a:gd name="T33" fmla="*/ T32 w 8227"/>
              <a:gd name="T34" fmla="+- 0 11014 10620"/>
              <a:gd name="T35" fmla="*/ 11014 h 504"/>
              <a:gd name="T36" fmla="+- 0 20177 17039"/>
              <a:gd name="T37" fmla="*/ T36 w 8227"/>
              <a:gd name="T38" fmla="+- 0 10970 10620"/>
              <a:gd name="T39" fmla="*/ 10970 h 504"/>
              <a:gd name="T40" fmla="+- 0 21345 17039"/>
              <a:gd name="T41" fmla="*/ T40 w 8227"/>
              <a:gd name="T42" fmla="+- 0 10901 10620"/>
              <a:gd name="T43" fmla="*/ 10901 h 504"/>
              <a:gd name="T44" fmla="+- 0 22508 17039"/>
              <a:gd name="T45" fmla="*/ T44 w 8227"/>
              <a:gd name="T46" fmla="+- 0 10765 10620"/>
              <a:gd name="T47" fmla="*/ 10765 h 504"/>
              <a:gd name="T48" fmla="+- 0 23678 17039"/>
              <a:gd name="T49" fmla="*/ T48 w 8227"/>
              <a:gd name="T50" fmla="+- 0 10705 10620"/>
              <a:gd name="T51" fmla="*/ 10705 h 504"/>
              <a:gd name="T52" fmla="+- 0 24039 17039"/>
              <a:gd name="T53" fmla="*/ T52 w 8227"/>
              <a:gd name="T54" fmla="+- 0 10687 10620"/>
              <a:gd name="T55" fmla="*/ 10687 h 504"/>
              <a:gd name="T56" fmla="+- 0 24400 17039"/>
              <a:gd name="T57" fmla="*/ T56 w 8227"/>
              <a:gd name="T58" fmla="+- 0 10676 10620"/>
              <a:gd name="T59" fmla="*/ 10676 h 504"/>
              <a:gd name="T60" fmla="+- 0 24760 17039"/>
              <a:gd name="T61" fmla="*/ T60 w 8227"/>
              <a:gd name="T62" fmla="+- 0 10655 10620"/>
              <a:gd name="T63" fmla="*/ 10655 h 504"/>
              <a:gd name="T64" fmla="+- 0 24929 17039"/>
              <a:gd name="T65" fmla="*/ T64 w 8227"/>
              <a:gd name="T66" fmla="+- 0 10645 10620"/>
              <a:gd name="T67" fmla="*/ 10645 h 504"/>
              <a:gd name="T68" fmla="+- 0 25097 17039"/>
              <a:gd name="T69" fmla="*/ T68 w 8227"/>
              <a:gd name="T70" fmla="+- 0 10634 10620"/>
              <a:gd name="T71" fmla="*/ 10634 h 504"/>
              <a:gd name="T72" fmla="+- 0 25265 17039"/>
              <a:gd name="T73" fmla="*/ T72 w 8227"/>
              <a:gd name="T74" fmla="+- 0 10620 10620"/>
              <a:gd name="T75" fmla="*/ 10620 h 5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8227" h="504" extrusionOk="0">
                <a:moveTo>
                  <a:pt x="5" y="471"/>
                </a:moveTo>
                <a:cubicBezTo>
                  <a:pt x="51" y="466"/>
                  <a:pt x="70" y="439"/>
                  <a:pt x="117" y="442"/>
                </a:cubicBezTo>
                <a:cubicBezTo>
                  <a:pt x="377" y="457"/>
                  <a:pt x="622" y="507"/>
                  <a:pt x="887" y="500"/>
                </a:cubicBezTo>
                <a:cubicBezTo>
                  <a:pt x="1637" y="480"/>
                  <a:pt x="2389" y="394"/>
                  <a:pt x="3138" y="350"/>
                </a:cubicBezTo>
                <a:cubicBezTo>
                  <a:pt x="4306" y="281"/>
                  <a:pt x="5469" y="145"/>
                  <a:pt x="6639" y="85"/>
                </a:cubicBezTo>
                <a:cubicBezTo>
                  <a:pt x="7000" y="67"/>
                  <a:pt x="7361" y="56"/>
                  <a:pt x="7721" y="35"/>
                </a:cubicBezTo>
                <a:cubicBezTo>
                  <a:pt x="7890" y="25"/>
                  <a:pt x="8058" y="14"/>
                  <a:pt x="8226" y="0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3"/>
          <p:cNvSpPr/>
          <p:nvPr/>
        </p:nvSpPr>
        <p:spPr bwMode="auto">
          <a:xfrm>
            <a:off x="815578" y="1997869"/>
            <a:ext cx="8099822" cy="179784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588270" y="1577974"/>
            <a:ext cx="4555729" cy="250031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842168" y="4146435"/>
            <a:ext cx="7920832" cy="186066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945311" y="3970338"/>
            <a:ext cx="1122364" cy="39211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54040" y="1620720"/>
              <a:ext cx="6859440" cy="4034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9640" y="1605240"/>
                <a:ext cx="6883920" cy="406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8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8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Potential Energy</a:t>
            </a: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530725"/>
          </a:xfrm>
        </p:spPr>
        <p:txBody>
          <a:bodyPr/>
          <a:lstStyle/>
          <a:p>
            <a:pPr eaLnBrk="1" hangingPunct="1"/>
            <a:r>
              <a:rPr lang="en-US" sz="2600" dirty="0" smtClean="0"/>
              <a:t>Define it?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endParaRPr lang="en-US" sz="2600" dirty="0"/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What are some examples?</a:t>
            </a:r>
          </a:p>
          <a:p>
            <a:pPr lvl="1" eaLnBrk="1" hangingPunct="1"/>
            <a:endParaRPr lang="en-US" sz="2200" dirty="0" smtClean="0"/>
          </a:p>
          <a:p>
            <a:pPr lvl="1" eaLnBrk="1" hangingPunct="1"/>
            <a:endParaRPr lang="en-US" sz="2200" dirty="0" smtClean="0"/>
          </a:p>
          <a:p>
            <a:pPr eaLnBrk="1" hangingPunct="1"/>
            <a:endParaRPr lang="en-US" sz="2200" dirty="0"/>
          </a:p>
          <a:p>
            <a:pPr eaLnBrk="1" hangingPunct="1"/>
            <a:endParaRPr lang="en-US" sz="2200" dirty="0" smtClean="0"/>
          </a:p>
          <a:p>
            <a:pPr eaLnBrk="1" hangingPunct="1"/>
            <a:r>
              <a:rPr lang="en-US" sz="2600" dirty="0" smtClean="0"/>
              <a:t>How does it relate to work?</a:t>
            </a:r>
            <a:endParaRPr lang="en-US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6453773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Objective: to relate </a:t>
            </a:r>
            <a:r>
              <a:rPr lang="en-US" dirty="0" smtClean="0"/>
              <a:t>work to </a:t>
            </a:r>
            <a:r>
              <a:rPr lang="en-US" dirty="0"/>
              <a:t>potential energy</a:t>
            </a:r>
          </a:p>
        </p:txBody>
      </p:sp>
      <p:sp>
        <p:nvSpPr>
          <p:cNvPr id="528385" name="Comment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05563" y="631825"/>
            <a:ext cx="1328737" cy="777875"/>
          </a:xfrm>
          <a:custGeom>
            <a:avLst/>
            <a:gdLst>
              <a:gd name="T0" fmla="+- 0 18500 17793"/>
              <a:gd name="T1" fmla="*/ T0 w 3690"/>
              <a:gd name="T2" fmla="+- 0 1916 1754"/>
              <a:gd name="T3" fmla="*/ 1916 h 2160"/>
              <a:gd name="T4" fmla="+- 0 18140 17793"/>
              <a:gd name="T5" fmla="*/ T4 w 3690"/>
              <a:gd name="T6" fmla="+- 0 2151 1754"/>
              <a:gd name="T7" fmla="*/ 2151 h 2160"/>
              <a:gd name="T8" fmla="+- 0 17873 17793"/>
              <a:gd name="T9" fmla="*/ T8 w 3690"/>
              <a:gd name="T10" fmla="+- 0 2506 1754"/>
              <a:gd name="T11" fmla="*/ 2506 h 2160"/>
              <a:gd name="T12" fmla="+- 0 17828 17793"/>
              <a:gd name="T13" fmla="*/ T12 w 3690"/>
              <a:gd name="T14" fmla="+- 0 3109 1754"/>
              <a:gd name="T15" fmla="*/ 3109 h 2160"/>
              <a:gd name="T16" fmla="+- 0 18206 17793"/>
              <a:gd name="T17" fmla="*/ T16 w 3690"/>
              <a:gd name="T18" fmla="+- 0 3535 1754"/>
              <a:gd name="T19" fmla="*/ 3535 h 2160"/>
              <a:gd name="T20" fmla="+- 0 18688 17793"/>
              <a:gd name="T21" fmla="*/ T20 w 3690"/>
              <a:gd name="T22" fmla="+- 0 3709 1754"/>
              <a:gd name="T23" fmla="*/ 3709 h 2160"/>
              <a:gd name="T24" fmla="+- 0 19545 17793"/>
              <a:gd name="T25" fmla="*/ T24 w 3690"/>
              <a:gd name="T26" fmla="+- 0 3903 1754"/>
              <a:gd name="T27" fmla="*/ 3903 h 2160"/>
              <a:gd name="T28" fmla="+- 0 20405 17793"/>
              <a:gd name="T29" fmla="*/ T28 w 3690"/>
              <a:gd name="T30" fmla="+- 0 3874 1754"/>
              <a:gd name="T31" fmla="*/ 3874 h 2160"/>
              <a:gd name="T32" fmla="+- 0 21077 17793"/>
              <a:gd name="T33" fmla="*/ T32 w 3690"/>
              <a:gd name="T34" fmla="+- 0 3598 1754"/>
              <a:gd name="T35" fmla="*/ 3598 h 2160"/>
              <a:gd name="T36" fmla="+- 0 21262 17793"/>
              <a:gd name="T37" fmla="*/ T36 w 3690"/>
              <a:gd name="T38" fmla="+- 0 3339 1754"/>
              <a:gd name="T39" fmla="*/ 3339 h 2160"/>
              <a:gd name="T40" fmla="+- 0 21474 17793"/>
              <a:gd name="T41" fmla="*/ T40 w 3690"/>
              <a:gd name="T42" fmla="+- 0 2910 1754"/>
              <a:gd name="T43" fmla="*/ 2910 h 2160"/>
              <a:gd name="T44" fmla="+- 0 21349 17793"/>
              <a:gd name="T45" fmla="*/ T44 w 3690"/>
              <a:gd name="T46" fmla="+- 0 2453 1754"/>
              <a:gd name="T47" fmla="*/ 2453 h 2160"/>
              <a:gd name="T48" fmla="+- 0 21056 17793"/>
              <a:gd name="T49" fmla="*/ T48 w 3690"/>
              <a:gd name="T50" fmla="+- 0 2106 1754"/>
              <a:gd name="T51" fmla="*/ 2106 h 2160"/>
              <a:gd name="T52" fmla="+- 0 20812 17793"/>
              <a:gd name="T53" fmla="*/ T52 w 3690"/>
              <a:gd name="T54" fmla="+- 0 1969 1754"/>
              <a:gd name="T55" fmla="*/ 1969 h 2160"/>
              <a:gd name="T56" fmla="+- 0 19987 17793"/>
              <a:gd name="T57" fmla="*/ T56 w 3690"/>
              <a:gd name="T58" fmla="+- 0 1762 1754"/>
              <a:gd name="T59" fmla="*/ 1762 h 2160"/>
              <a:gd name="T60" fmla="+- 0 19095 17793"/>
              <a:gd name="T61" fmla="*/ T60 w 3690"/>
              <a:gd name="T62" fmla="+- 0 1781 1754"/>
              <a:gd name="T63" fmla="*/ 1781 h 2160"/>
              <a:gd name="T64" fmla="+- 0 18801 17793"/>
              <a:gd name="T65" fmla="*/ T64 w 3690"/>
              <a:gd name="T66" fmla="+- 0 1828 1754"/>
              <a:gd name="T67" fmla="*/ 1828 h 2160"/>
              <a:gd name="T68" fmla="+- 0 18796 17793"/>
              <a:gd name="T69" fmla="*/ T68 w 3690"/>
              <a:gd name="T70" fmla="+- 0 2291 1754"/>
              <a:gd name="T71" fmla="*/ 2291 h 2160"/>
              <a:gd name="T72" fmla="+- 0 18611 17793"/>
              <a:gd name="T73" fmla="*/ T72 w 3690"/>
              <a:gd name="T74" fmla="+- 0 2384 1754"/>
              <a:gd name="T75" fmla="*/ 2384 h 2160"/>
              <a:gd name="T76" fmla="+- 0 18603 17793"/>
              <a:gd name="T77" fmla="*/ T76 w 3690"/>
              <a:gd name="T78" fmla="+- 0 2508 1754"/>
              <a:gd name="T79" fmla="*/ 2508 h 2160"/>
              <a:gd name="T80" fmla="+- 0 18740 17793"/>
              <a:gd name="T81" fmla="*/ T80 w 3690"/>
              <a:gd name="T82" fmla="+- 0 2604 1754"/>
              <a:gd name="T83" fmla="*/ 2604 h 2160"/>
              <a:gd name="T84" fmla="+- 0 18571 17793"/>
              <a:gd name="T85" fmla="*/ T84 w 3690"/>
              <a:gd name="T86" fmla="+- 0 2720 1754"/>
              <a:gd name="T87" fmla="*/ 2720 h 2160"/>
              <a:gd name="T88" fmla="+- 0 18918 17793"/>
              <a:gd name="T89" fmla="*/ T88 w 3690"/>
              <a:gd name="T90" fmla="+- 0 2471 1754"/>
              <a:gd name="T91" fmla="*/ 2471 h 2160"/>
              <a:gd name="T92" fmla="+- 0 18860 17793"/>
              <a:gd name="T93" fmla="*/ T92 w 3690"/>
              <a:gd name="T94" fmla="+- 0 2670 1754"/>
              <a:gd name="T95" fmla="*/ 2670 h 2160"/>
              <a:gd name="T96" fmla="+- 0 19061 17793"/>
              <a:gd name="T97" fmla="*/ T96 w 3690"/>
              <a:gd name="T98" fmla="+- 0 2519 1754"/>
              <a:gd name="T99" fmla="*/ 2519 h 2160"/>
              <a:gd name="T100" fmla="+- 0 19084 17793"/>
              <a:gd name="T101" fmla="*/ T100 w 3690"/>
              <a:gd name="T102" fmla="+- 0 2601 1754"/>
              <a:gd name="T103" fmla="*/ 2601 h 2160"/>
              <a:gd name="T104" fmla="+- 0 19090 17793"/>
              <a:gd name="T105" fmla="*/ T104 w 3690"/>
              <a:gd name="T106" fmla="+- 0 2855 1754"/>
              <a:gd name="T107" fmla="*/ 2855 h 2160"/>
              <a:gd name="T108" fmla="+- 0 18965 17793"/>
              <a:gd name="T109" fmla="*/ T108 w 3690"/>
              <a:gd name="T110" fmla="+- 0 2987 1754"/>
              <a:gd name="T111" fmla="*/ 2987 h 2160"/>
              <a:gd name="T112" fmla="+- 0 19373 17793"/>
              <a:gd name="T113" fmla="*/ T112 w 3690"/>
              <a:gd name="T114" fmla="+- 0 2418 1754"/>
              <a:gd name="T115" fmla="*/ 2418 h 2160"/>
              <a:gd name="T116" fmla="+- 0 19225 17793"/>
              <a:gd name="T117" fmla="*/ T116 w 3690"/>
              <a:gd name="T118" fmla="+- 0 2466 1754"/>
              <a:gd name="T119" fmla="*/ 2466 h 2160"/>
              <a:gd name="T120" fmla="+- 0 19352 17793"/>
              <a:gd name="T121" fmla="*/ T120 w 3690"/>
              <a:gd name="T122" fmla="+- 0 2569 1754"/>
              <a:gd name="T123" fmla="*/ 2569 h 2160"/>
              <a:gd name="T124" fmla="+- 0 19336 17793"/>
              <a:gd name="T125" fmla="*/ T124 w 3690"/>
              <a:gd name="T126" fmla="+- 0 2691 1754"/>
              <a:gd name="T127" fmla="*/ 2691 h 2160"/>
              <a:gd name="T128" fmla="+- 0 19537 17793"/>
              <a:gd name="T129" fmla="*/ T128 w 3690"/>
              <a:gd name="T130" fmla="+- 0 2265 1754"/>
              <a:gd name="T131" fmla="*/ 2265 h 2160"/>
              <a:gd name="T132" fmla="+- 0 19553 17793"/>
              <a:gd name="T133" fmla="*/ T132 w 3690"/>
              <a:gd name="T134" fmla="+- 0 2590 1754"/>
              <a:gd name="T135" fmla="*/ 2590 h 2160"/>
              <a:gd name="T136" fmla="+- 0 19495 17793"/>
              <a:gd name="T137" fmla="*/ T136 w 3690"/>
              <a:gd name="T138" fmla="+- 0 2402 1754"/>
              <a:gd name="T139" fmla="*/ 2402 h 2160"/>
              <a:gd name="T140" fmla="+- 0 19701 17793"/>
              <a:gd name="T141" fmla="*/ T140 w 3690"/>
              <a:gd name="T142" fmla="+- 0 2439 1754"/>
              <a:gd name="T143" fmla="*/ 2439 h 2160"/>
              <a:gd name="T144" fmla="+- 0 19791 17793"/>
              <a:gd name="T145" fmla="*/ T144 w 3690"/>
              <a:gd name="T146" fmla="+- 0 2514 1754"/>
              <a:gd name="T147" fmla="*/ 2514 h 2160"/>
              <a:gd name="T148" fmla="+- 0 19939 17793"/>
              <a:gd name="T149" fmla="*/ T148 w 3690"/>
              <a:gd name="T150" fmla="+- 0 2495 1754"/>
              <a:gd name="T151" fmla="*/ 2495 h 2160"/>
              <a:gd name="T152" fmla="+- 0 19868 17793"/>
              <a:gd name="T153" fmla="*/ T152 w 3690"/>
              <a:gd name="T154" fmla="+- 0 2442 1754"/>
              <a:gd name="T155" fmla="*/ 2442 h 2160"/>
              <a:gd name="T156" fmla="+- 0 19881 17793"/>
              <a:gd name="T157" fmla="*/ T156 w 3690"/>
              <a:gd name="T158" fmla="+- 0 2633 1754"/>
              <a:gd name="T159" fmla="*/ 2633 h 2160"/>
              <a:gd name="T160" fmla="+- 0 19976 17793"/>
              <a:gd name="T161" fmla="*/ T160 w 3690"/>
              <a:gd name="T162" fmla="+- 0 2688 1754"/>
              <a:gd name="T163" fmla="*/ 2688 h 2160"/>
              <a:gd name="T164" fmla="+- 0 20108 17793"/>
              <a:gd name="T165" fmla="*/ T164 w 3690"/>
              <a:gd name="T166" fmla="+- 0 2551 1754"/>
              <a:gd name="T167" fmla="*/ 2551 h 2160"/>
              <a:gd name="T168" fmla="+- 0 20137 17793"/>
              <a:gd name="T169" fmla="*/ T168 w 3690"/>
              <a:gd name="T170" fmla="+- 0 2667 1754"/>
              <a:gd name="T171" fmla="*/ 2667 h 2160"/>
              <a:gd name="T172" fmla="+- 0 20212 17793"/>
              <a:gd name="T173" fmla="*/ T172 w 3690"/>
              <a:gd name="T174" fmla="+- 0 2484 1754"/>
              <a:gd name="T175" fmla="*/ 2484 h 2160"/>
              <a:gd name="T176" fmla="+- 0 20317 17793"/>
              <a:gd name="T177" fmla="*/ T176 w 3690"/>
              <a:gd name="T178" fmla="+- 0 2580 1754"/>
              <a:gd name="T179" fmla="*/ 2580 h 2160"/>
              <a:gd name="T180" fmla="+- 0 20362 17793"/>
              <a:gd name="T181" fmla="*/ T180 w 3690"/>
              <a:gd name="T182" fmla="+- 0 2564 1754"/>
              <a:gd name="T183" fmla="*/ 2564 h 2160"/>
              <a:gd name="T184" fmla="+- 0 20418 17793"/>
              <a:gd name="T185" fmla="*/ T184 w 3690"/>
              <a:gd name="T186" fmla="+- 0 2564 1754"/>
              <a:gd name="T187" fmla="*/ 2564 h 2160"/>
              <a:gd name="T188" fmla="+- 0 20487 17793"/>
              <a:gd name="T189" fmla="*/ T188 w 3690"/>
              <a:gd name="T190" fmla="+- 0 2686 1754"/>
              <a:gd name="T191" fmla="*/ 2686 h 21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3690" h="2160" extrusionOk="0">
                <a:moveTo>
                  <a:pt x="934" y="109"/>
                </a:moveTo>
                <a:cubicBezTo>
                  <a:pt x="858" y="125"/>
                  <a:pt x="782" y="139"/>
                  <a:pt x="707" y="162"/>
                </a:cubicBezTo>
                <a:cubicBezTo>
                  <a:pt x="632" y="185"/>
                  <a:pt x="575" y="217"/>
                  <a:pt x="511" y="262"/>
                </a:cubicBezTo>
                <a:cubicBezTo>
                  <a:pt x="454" y="301"/>
                  <a:pt x="397" y="349"/>
                  <a:pt x="347" y="397"/>
                </a:cubicBezTo>
                <a:cubicBezTo>
                  <a:pt x="307" y="435"/>
                  <a:pt x="254" y="460"/>
                  <a:pt x="220" y="492"/>
                </a:cubicBezTo>
                <a:cubicBezTo>
                  <a:pt x="142" y="565"/>
                  <a:pt x="115" y="653"/>
                  <a:pt x="80" y="752"/>
                </a:cubicBezTo>
                <a:cubicBezTo>
                  <a:pt x="44" y="851"/>
                  <a:pt x="13" y="954"/>
                  <a:pt x="3" y="1059"/>
                </a:cubicBezTo>
                <a:cubicBezTo>
                  <a:pt x="-7" y="1160"/>
                  <a:pt x="9" y="1258"/>
                  <a:pt x="35" y="1355"/>
                </a:cubicBezTo>
                <a:cubicBezTo>
                  <a:pt x="50" y="1412"/>
                  <a:pt x="67" y="1479"/>
                  <a:pt x="95" y="1532"/>
                </a:cubicBezTo>
                <a:cubicBezTo>
                  <a:pt x="164" y="1660"/>
                  <a:pt x="299" y="1702"/>
                  <a:pt x="413" y="1781"/>
                </a:cubicBezTo>
                <a:cubicBezTo>
                  <a:pt x="487" y="1832"/>
                  <a:pt x="534" y="1861"/>
                  <a:pt x="622" y="1887"/>
                </a:cubicBezTo>
                <a:cubicBezTo>
                  <a:pt x="712" y="1914"/>
                  <a:pt x="808" y="1924"/>
                  <a:pt x="895" y="1955"/>
                </a:cubicBezTo>
                <a:cubicBezTo>
                  <a:pt x="1114" y="2032"/>
                  <a:pt x="1330" y="2092"/>
                  <a:pt x="1561" y="2127"/>
                </a:cubicBezTo>
                <a:cubicBezTo>
                  <a:pt x="1624" y="2136"/>
                  <a:pt x="1688" y="2145"/>
                  <a:pt x="1752" y="2149"/>
                </a:cubicBezTo>
                <a:cubicBezTo>
                  <a:pt x="1891" y="2159"/>
                  <a:pt x="2028" y="2157"/>
                  <a:pt x="2167" y="2154"/>
                </a:cubicBezTo>
                <a:cubicBezTo>
                  <a:pt x="2317" y="2151"/>
                  <a:pt x="2464" y="2144"/>
                  <a:pt x="2612" y="2120"/>
                </a:cubicBezTo>
                <a:cubicBezTo>
                  <a:pt x="2787" y="2092"/>
                  <a:pt x="2946" y="2031"/>
                  <a:pt x="3104" y="1953"/>
                </a:cubicBezTo>
                <a:cubicBezTo>
                  <a:pt x="3168" y="1921"/>
                  <a:pt x="3226" y="1887"/>
                  <a:pt x="3284" y="1844"/>
                </a:cubicBezTo>
                <a:cubicBezTo>
                  <a:pt x="3328" y="1811"/>
                  <a:pt x="3354" y="1779"/>
                  <a:pt x="3384" y="1736"/>
                </a:cubicBezTo>
                <a:cubicBezTo>
                  <a:pt x="3416" y="1689"/>
                  <a:pt x="3439" y="1634"/>
                  <a:pt x="3469" y="1585"/>
                </a:cubicBezTo>
                <a:cubicBezTo>
                  <a:pt x="3501" y="1534"/>
                  <a:pt x="3551" y="1493"/>
                  <a:pt x="3580" y="1442"/>
                </a:cubicBezTo>
                <a:cubicBezTo>
                  <a:pt x="3624" y="1364"/>
                  <a:pt x="3670" y="1244"/>
                  <a:pt x="3681" y="1156"/>
                </a:cubicBezTo>
                <a:cubicBezTo>
                  <a:pt x="3690" y="1086"/>
                  <a:pt x="3678" y="1034"/>
                  <a:pt x="3662" y="966"/>
                </a:cubicBezTo>
                <a:cubicBezTo>
                  <a:pt x="3639" y="867"/>
                  <a:pt x="3604" y="787"/>
                  <a:pt x="3556" y="699"/>
                </a:cubicBezTo>
                <a:cubicBezTo>
                  <a:pt x="3518" y="630"/>
                  <a:pt x="3473" y="553"/>
                  <a:pt x="3424" y="495"/>
                </a:cubicBezTo>
                <a:cubicBezTo>
                  <a:pt x="3376" y="438"/>
                  <a:pt x="3325" y="394"/>
                  <a:pt x="3263" y="352"/>
                </a:cubicBezTo>
                <a:cubicBezTo>
                  <a:pt x="3213" y="319"/>
                  <a:pt x="3155" y="300"/>
                  <a:pt x="3104" y="270"/>
                </a:cubicBezTo>
                <a:cubicBezTo>
                  <a:pt x="3075" y="253"/>
                  <a:pt x="3049" y="231"/>
                  <a:pt x="3019" y="215"/>
                </a:cubicBezTo>
                <a:cubicBezTo>
                  <a:pt x="2947" y="177"/>
                  <a:pt x="2871" y="152"/>
                  <a:pt x="2792" y="132"/>
                </a:cubicBezTo>
                <a:cubicBezTo>
                  <a:pt x="2594" y="82"/>
                  <a:pt x="2399" y="22"/>
                  <a:pt x="2194" y="8"/>
                </a:cubicBezTo>
                <a:cubicBezTo>
                  <a:pt x="1951" y="-8"/>
                  <a:pt x="1687" y="-13"/>
                  <a:pt x="1445" y="16"/>
                </a:cubicBezTo>
                <a:cubicBezTo>
                  <a:pt x="1396" y="22"/>
                  <a:pt x="1349" y="23"/>
                  <a:pt x="1302" y="27"/>
                </a:cubicBezTo>
                <a:cubicBezTo>
                  <a:pt x="1237" y="33"/>
                  <a:pt x="1175" y="45"/>
                  <a:pt x="1111" y="56"/>
                </a:cubicBezTo>
                <a:cubicBezTo>
                  <a:pt x="1077" y="62"/>
                  <a:pt x="1041" y="65"/>
                  <a:pt x="1008" y="74"/>
                </a:cubicBezTo>
                <a:cubicBezTo>
                  <a:pt x="859" y="117"/>
                  <a:pt x="705" y="195"/>
                  <a:pt x="574" y="270"/>
                </a:cubicBezTo>
              </a:path>
              <a:path w="3690" h="2160" extrusionOk="0">
                <a:moveTo>
                  <a:pt x="1003" y="537"/>
                </a:moveTo>
                <a:cubicBezTo>
                  <a:pt x="969" y="539"/>
                  <a:pt x="954" y="550"/>
                  <a:pt x="926" y="569"/>
                </a:cubicBezTo>
                <a:cubicBezTo>
                  <a:pt x="891" y="593"/>
                  <a:pt x="854" y="609"/>
                  <a:pt x="818" y="630"/>
                </a:cubicBezTo>
                <a:cubicBezTo>
                  <a:pt x="786" y="648"/>
                  <a:pt x="749" y="664"/>
                  <a:pt x="736" y="701"/>
                </a:cubicBezTo>
                <a:cubicBezTo>
                  <a:pt x="722" y="738"/>
                  <a:pt x="785" y="746"/>
                  <a:pt x="810" y="754"/>
                </a:cubicBezTo>
                <a:cubicBezTo>
                  <a:pt x="841" y="764"/>
                  <a:pt x="870" y="770"/>
                  <a:pt x="900" y="783"/>
                </a:cubicBezTo>
                <a:cubicBezTo>
                  <a:pt x="929" y="795"/>
                  <a:pt x="943" y="819"/>
                  <a:pt x="947" y="850"/>
                </a:cubicBezTo>
                <a:cubicBezTo>
                  <a:pt x="951" y="885"/>
                  <a:pt x="938" y="912"/>
                  <a:pt x="908" y="929"/>
                </a:cubicBezTo>
                <a:cubicBezTo>
                  <a:pt x="869" y="951"/>
                  <a:pt x="821" y="959"/>
                  <a:pt x="778" y="966"/>
                </a:cubicBezTo>
                <a:cubicBezTo>
                  <a:pt x="750" y="971"/>
                  <a:pt x="724" y="971"/>
                  <a:pt x="696" y="969"/>
                </a:cubicBezTo>
              </a:path>
              <a:path w="3690" h="2160" extrusionOk="0">
                <a:moveTo>
                  <a:pt x="1125" y="717"/>
                </a:moveTo>
                <a:cubicBezTo>
                  <a:pt x="1100" y="744"/>
                  <a:pt x="1084" y="771"/>
                  <a:pt x="1072" y="807"/>
                </a:cubicBezTo>
                <a:cubicBezTo>
                  <a:pt x="1063" y="834"/>
                  <a:pt x="1050" y="889"/>
                  <a:pt x="1067" y="916"/>
                </a:cubicBezTo>
                <a:cubicBezTo>
                  <a:pt x="1086" y="947"/>
                  <a:pt x="1119" y="949"/>
                  <a:pt x="1151" y="937"/>
                </a:cubicBezTo>
                <a:cubicBezTo>
                  <a:pt x="1220" y="910"/>
                  <a:pt x="1258" y="834"/>
                  <a:pt x="1268" y="765"/>
                </a:cubicBezTo>
                <a:cubicBezTo>
                  <a:pt x="1270" y="747"/>
                  <a:pt x="1270" y="742"/>
                  <a:pt x="1273" y="730"/>
                </a:cubicBezTo>
                <a:cubicBezTo>
                  <a:pt x="1281" y="768"/>
                  <a:pt x="1289" y="808"/>
                  <a:pt x="1291" y="847"/>
                </a:cubicBezTo>
                <a:cubicBezTo>
                  <a:pt x="1293" y="889"/>
                  <a:pt x="1300" y="931"/>
                  <a:pt x="1302" y="974"/>
                </a:cubicBezTo>
                <a:cubicBezTo>
                  <a:pt x="1304" y="1016"/>
                  <a:pt x="1304" y="1059"/>
                  <a:pt x="1297" y="1101"/>
                </a:cubicBezTo>
                <a:cubicBezTo>
                  <a:pt x="1291" y="1137"/>
                  <a:pt x="1282" y="1169"/>
                  <a:pt x="1254" y="1193"/>
                </a:cubicBezTo>
                <a:cubicBezTo>
                  <a:pt x="1232" y="1212"/>
                  <a:pt x="1200" y="1226"/>
                  <a:pt x="1172" y="1233"/>
                </a:cubicBezTo>
                <a:cubicBezTo>
                  <a:pt x="1154" y="1236"/>
                  <a:pt x="1147" y="1237"/>
                  <a:pt x="1135" y="1233"/>
                </a:cubicBezTo>
              </a:path>
              <a:path w="3690" h="2160" extrusionOk="0">
                <a:moveTo>
                  <a:pt x="1580" y="664"/>
                </a:moveTo>
                <a:cubicBezTo>
                  <a:pt x="1552" y="664"/>
                  <a:pt x="1525" y="664"/>
                  <a:pt x="1498" y="670"/>
                </a:cubicBezTo>
                <a:cubicBezTo>
                  <a:pt x="1470" y="676"/>
                  <a:pt x="1446" y="686"/>
                  <a:pt x="1432" y="712"/>
                </a:cubicBezTo>
                <a:cubicBezTo>
                  <a:pt x="1417" y="740"/>
                  <a:pt x="1449" y="761"/>
                  <a:pt x="1471" y="773"/>
                </a:cubicBezTo>
                <a:cubicBezTo>
                  <a:pt x="1499" y="788"/>
                  <a:pt x="1530" y="800"/>
                  <a:pt x="1559" y="815"/>
                </a:cubicBezTo>
                <a:cubicBezTo>
                  <a:pt x="1583" y="827"/>
                  <a:pt x="1625" y="843"/>
                  <a:pt x="1614" y="879"/>
                </a:cubicBezTo>
                <a:cubicBezTo>
                  <a:pt x="1606" y="905"/>
                  <a:pt x="1567" y="928"/>
                  <a:pt x="1543" y="937"/>
                </a:cubicBezTo>
                <a:cubicBezTo>
                  <a:pt x="1512" y="948"/>
                  <a:pt x="1495" y="945"/>
                  <a:pt x="1479" y="921"/>
                </a:cubicBezTo>
              </a:path>
              <a:path w="3690" h="2160" extrusionOk="0">
                <a:moveTo>
                  <a:pt x="1744" y="511"/>
                </a:moveTo>
                <a:cubicBezTo>
                  <a:pt x="1750" y="559"/>
                  <a:pt x="1753" y="607"/>
                  <a:pt x="1754" y="656"/>
                </a:cubicBezTo>
                <a:cubicBezTo>
                  <a:pt x="1755" y="716"/>
                  <a:pt x="1760" y="776"/>
                  <a:pt x="1760" y="836"/>
                </a:cubicBezTo>
                <a:cubicBezTo>
                  <a:pt x="1760" y="870"/>
                  <a:pt x="1760" y="903"/>
                  <a:pt x="1762" y="937"/>
                </a:cubicBezTo>
              </a:path>
              <a:path w="3690" h="2160" extrusionOk="0">
                <a:moveTo>
                  <a:pt x="1702" y="648"/>
                </a:moveTo>
                <a:cubicBezTo>
                  <a:pt x="1729" y="664"/>
                  <a:pt x="1752" y="675"/>
                  <a:pt x="1784" y="680"/>
                </a:cubicBezTo>
                <a:cubicBezTo>
                  <a:pt x="1825" y="686"/>
                  <a:pt x="1867" y="685"/>
                  <a:pt x="1908" y="685"/>
                </a:cubicBezTo>
                <a:cubicBezTo>
                  <a:pt x="1940" y="685"/>
                  <a:pt x="1971" y="684"/>
                  <a:pt x="2003" y="683"/>
                </a:cubicBezTo>
              </a:path>
              <a:path w="3690" h="2160" extrusionOk="0">
                <a:moveTo>
                  <a:pt x="1998" y="760"/>
                </a:moveTo>
                <a:cubicBezTo>
                  <a:pt x="2026" y="785"/>
                  <a:pt x="2041" y="793"/>
                  <a:pt x="2080" y="791"/>
                </a:cubicBezTo>
                <a:cubicBezTo>
                  <a:pt x="2114" y="789"/>
                  <a:pt x="2131" y="770"/>
                  <a:pt x="2146" y="741"/>
                </a:cubicBezTo>
                <a:cubicBezTo>
                  <a:pt x="2159" y="716"/>
                  <a:pt x="2158" y="689"/>
                  <a:pt x="2157" y="662"/>
                </a:cubicBezTo>
                <a:cubicBezTo>
                  <a:pt x="2119" y="652"/>
                  <a:pt x="2103" y="657"/>
                  <a:pt x="2075" y="688"/>
                </a:cubicBezTo>
                <a:cubicBezTo>
                  <a:pt x="2051" y="714"/>
                  <a:pt x="2042" y="740"/>
                  <a:pt x="2043" y="775"/>
                </a:cubicBezTo>
                <a:cubicBezTo>
                  <a:pt x="2044" y="813"/>
                  <a:pt x="2063" y="850"/>
                  <a:pt x="2088" y="879"/>
                </a:cubicBezTo>
                <a:cubicBezTo>
                  <a:pt x="2106" y="900"/>
                  <a:pt x="2133" y="929"/>
                  <a:pt x="2162" y="934"/>
                </a:cubicBezTo>
                <a:cubicBezTo>
                  <a:pt x="2169" y="934"/>
                  <a:pt x="2176" y="934"/>
                  <a:pt x="2183" y="934"/>
                </a:cubicBezTo>
              </a:path>
              <a:path w="3690" h="2160" extrusionOk="0">
                <a:moveTo>
                  <a:pt x="2302" y="696"/>
                </a:moveTo>
                <a:cubicBezTo>
                  <a:pt x="2306" y="729"/>
                  <a:pt x="2308" y="765"/>
                  <a:pt x="2315" y="797"/>
                </a:cubicBezTo>
                <a:cubicBezTo>
                  <a:pt x="2322" y="829"/>
                  <a:pt x="2331" y="862"/>
                  <a:pt x="2339" y="894"/>
                </a:cubicBezTo>
                <a:cubicBezTo>
                  <a:pt x="2341" y="900"/>
                  <a:pt x="2342" y="907"/>
                  <a:pt x="2344" y="913"/>
                </a:cubicBezTo>
                <a:cubicBezTo>
                  <a:pt x="2360" y="881"/>
                  <a:pt x="2371" y="850"/>
                  <a:pt x="2379" y="815"/>
                </a:cubicBezTo>
                <a:cubicBezTo>
                  <a:pt x="2386" y="785"/>
                  <a:pt x="2397" y="753"/>
                  <a:pt x="2419" y="730"/>
                </a:cubicBezTo>
                <a:cubicBezTo>
                  <a:pt x="2446" y="702"/>
                  <a:pt x="2470" y="699"/>
                  <a:pt x="2493" y="728"/>
                </a:cubicBezTo>
                <a:cubicBezTo>
                  <a:pt x="2516" y="757"/>
                  <a:pt x="2517" y="792"/>
                  <a:pt x="2524" y="826"/>
                </a:cubicBezTo>
                <a:cubicBezTo>
                  <a:pt x="2528" y="849"/>
                  <a:pt x="2530" y="870"/>
                  <a:pt x="2532" y="894"/>
                </a:cubicBezTo>
                <a:cubicBezTo>
                  <a:pt x="2546" y="867"/>
                  <a:pt x="2556" y="838"/>
                  <a:pt x="2569" y="810"/>
                </a:cubicBezTo>
                <a:cubicBezTo>
                  <a:pt x="2582" y="782"/>
                  <a:pt x="2594" y="754"/>
                  <a:pt x="2604" y="725"/>
                </a:cubicBezTo>
                <a:cubicBezTo>
                  <a:pt x="2614" y="753"/>
                  <a:pt x="2618" y="781"/>
                  <a:pt x="2625" y="810"/>
                </a:cubicBezTo>
                <a:cubicBezTo>
                  <a:pt x="2633" y="843"/>
                  <a:pt x="2639" y="872"/>
                  <a:pt x="2659" y="900"/>
                </a:cubicBezTo>
                <a:cubicBezTo>
                  <a:pt x="2675" y="918"/>
                  <a:pt x="2680" y="924"/>
                  <a:pt x="2694" y="932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38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46463" y="1773238"/>
            <a:ext cx="1863725" cy="71437"/>
          </a:xfrm>
          <a:custGeom>
            <a:avLst/>
            <a:gdLst>
              <a:gd name="T0" fmla="+- 0 9573 9573"/>
              <a:gd name="T1" fmla="*/ T0 w 5179"/>
              <a:gd name="T2" fmla="+- 0 4924 4924"/>
              <a:gd name="T3" fmla="*/ 4924 h 199"/>
              <a:gd name="T4" fmla="+- 0 9573 9573"/>
              <a:gd name="T5" fmla="*/ T4 w 5179"/>
              <a:gd name="T6" fmla="+- 0 4924 4924"/>
              <a:gd name="T7" fmla="*/ 4924 h 199"/>
              <a:gd name="T8" fmla="+- 0 9573 9573"/>
              <a:gd name="T9" fmla="*/ T8 w 5179"/>
              <a:gd name="T10" fmla="+- 0 4924 4924"/>
              <a:gd name="T11" fmla="*/ 4924 h 199"/>
              <a:gd name="T12" fmla="+- 0 14311 9573"/>
              <a:gd name="T13" fmla="*/ T12 w 5179"/>
              <a:gd name="T14" fmla="+- 0 4993 4924"/>
              <a:gd name="T15" fmla="*/ 4993 h 199"/>
              <a:gd name="T16" fmla="+- 0 14317 9573"/>
              <a:gd name="T17" fmla="*/ T16 w 5179"/>
              <a:gd name="T18" fmla="+- 0 4958 4924"/>
              <a:gd name="T19" fmla="*/ 4958 h 199"/>
              <a:gd name="T20" fmla="+- 0 14751 9573"/>
              <a:gd name="T21" fmla="*/ T20 w 5179"/>
              <a:gd name="T22" fmla="+- 0 5122 4924"/>
              <a:gd name="T23" fmla="*/ 5122 h 199"/>
              <a:gd name="T24" fmla="+- 0 14751 9573"/>
              <a:gd name="T25" fmla="*/ T24 w 5179"/>
              <a:gd name="T26" fmla="+- 0 5122 4924"/>
              <a:gd name="T27" fmla="*/ 5122 h 199"/>
              <a:gd name="T28" fmla="+- 0 14751 9573"/>
              <a:gd name="T29" fmla="*/ T28 w 5179"/>
              <a:gd name="T30" fmla="+- 0 5122 4924"/>
              <a:gd name="T31" fmla="*/ 5122 h 199"/>
              <a:gd name="T32" fmla="+- 0 14751 9573"/>
              <a:gd name="T33" fmla="*/ T32 w 5179"/>
              <a:gd name="T34" fmla="+- 0 5122 4924"/>
              <a:gd name="T35" fmla="*/ 5122 h 199"/>
              <a:gd name="T36" fmla="+- 0 14751 9573"/>
              <a:gd name="T37" fmla="*/ T36 w 5179"/>
              <a:gd name="T38" fmla="+- 0 5122 4924"/>
              <a:gd name="T39" fmla="*/ 5122 h 199"/>
              <a:gd name="T40" fmla="+- 0 14751 9573"/>
              <a:gd name="T41" fmla="*/ T40 w 5179"/>
              <a:gd name="T42" fmla="+- 0 5122 4924"/>
              <a:gd name="T43" fmla="*/ 5122 h 199"/>
              <a:gd name="T44" fmla="+- 0 14751 9573"/>
              <a:gd name="T45" fmla="*/ T44 w 5179"/>
              <a:gd name="T46" fmla="+- 0 5122 4924"/>
              <a:gd name="T47" fmla="*/ 5122 h 199"/>
              <a:gd name="T48" fmla="+- 0 14751 9573"/>
              <a:gd name="T49" fmla="*/ T48 w 5179"/>
              <a:gd name="T50" fmla="+- 0 5122 4924"/>
              <a:gd name="T51" fmla="*/ 5122 h 199"/>
              <a:gd name="T52" fmla="+- 0 14751 9573"/>
              <a:gd name="T53" fmla="*/ T52 w 5179"/>
              <a:gd name="T54" fmla="+- 0 5122 4924"/>
              <a:gd name="T55" fmla="*/ 5122 h 199"/>
              <a:gd name="T56" fmla="+- 0 14751 9573"/>
              <a:gd name="T57" fmla="*/ T56 w 5179"/>
              <a:gd name="T58" fmla="+- 0 5122 4924"/>
              <a:gd name="T59" fmla="*/ 5122 h 199"/>
              <a:gd name="T60" fmla="+- 0 14751 9573"/>
              <a:gd name="T61" fmla="*/ T60 w 5179"/>
              <a:gd name="T62" fmla="+- 0 5122 4924"/>
              <a:gd name="T63" fmla="*/ 5122 h 19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5179" h="199" extrusionOk="0">
                <a:moveTo>
                  <a:pt x="0" y="0"/>
                </a:moveTo>
                <a:lnTo>
                  <a:pt x="0" y="0"/>
                </a:lnTo>
              </a:path>
              <a:path w="5179" h="199" extrusionOk="0">
                <a:moveTo>
                  <a:pt x="4738" y="69"/>
                </a:moveTo>
                <a:cubicBezTo>
                  <a:pt x="4724" y="34"/>
                  <a:pt x="4709" y="31"/>
                  <a:pt x="4744" y="34"/>
                </a:cubicBezTo>
              </a:path>
              <a:path w="5179" h="199" extrusionOk="0">
                <a:moveTo>
                  <a:pt x="5178" y="198"/>
                </a:moveTo>
                <a:lnTo>
                  <a:pt x="5178" y="198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387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36638" y="1736725"/>
            <a:ext cx="4549775" cy="504825"/>
          </a:xfrm>
          <a:custGeom>
            <a:avLst/>
            <a:gdLst>
              <a:gd name="T0" fmla="+- 0 2966 2879"/>
              <a:gd name="T1" fmla="*/ T0 w 12640"/>
              <a:gd name="T2" fmla="+- 0 4940 4826"/>
              <a:gd name="T3" fmla="*/ 4940 h 1401"/>
              <a:gd name="T4" fmla="+- 0 3006 2879"/>
              <a:gd name="T5" fmla="*/ T4 w 12640"/>
              <a:gd name="T6" fmla="+- 0 5271 4826"/>
              <a:gd name="T7" fmla="*/ 5271 h 1401"/>
              <a:gd name="T8" fmla="+- 0 3426 2879"/>
              <a:gd name="T9" fmla="*/ T8 w 12640"/>
              <a:gd name="T10" fmla="+- 0 5450 4826"/>
              <a:gd name="T11" fmla="*/ 5450 h 1401"/>
              <a:gd name="T12" fmla="+- 0 3678 2879"/>
              <a:gd name="T13" fmla="*/ T12 w 12640"/>
              <a:gd name="T14" fmla="+- 0 5633 4826"/>
              <a:gd name="T15" fmla="*/ 5633 h 1401"/>
              <a:gd name="T16" fmla="+- 0 4183 2879"/>
              <a:gd name="T17" fmla="*/ T16 w 12640"/>
              <a:gd name="T18" fmla="+- 0 5599 4826"/>
              <a:gd name="T19" fmla="*/ 5599 h 1401"/>
              <a:gd name="T20" fmla="+- 0 4239 2879"/>
              <a:gd name="T21" fmla="*/ T20 w 12640"/>
              <a:gd name="T22" fmla="+- 0 5646 4826"/>
              <a:gd name="T23" fmla="*/ 5646 h 1401"/>
              <a:gd name="T24" fmla="+- 0 4786 2879"/>
              <a:gd name="T25" fmla="*/ T24 w 12640"/>
              <a:gd name="T26" fmla="+- 0 5636 4826"/>
              <a:gd name="T27" fmla="*/ 5636 h 1401"/>
              <a:gd name="T28" fmla="+- 0 4892 2879"/>
              <a:gd name="T29" fmla="*/ T28 w 12640"/>
              <a:gd name="T30" fmla="+- 0 5506 4826"/>
              <a:gd name="T31" fmla="*/ 5506 h 1401"/>
              <a:gd name="T32" fmla="+- 0 5054 2879"/>
              <a:gd name="T33" fmla="*/ T32 w 12640"/>
              <a:gd name="T34" fmla="+- 0 5940 4826"/>
              <a:gd name="T35" fmla="*/ 5940 h 1401"/>
              <a:gd name="T36" fmla="+- 0 5188 2879"/>
              <a:gd name="T37" fmla="*/ T36 w 12640"/>
              <a:gd name="T38" fmla="+- 0 5612 4826"/>
              <a:gd name="T39" fmla="*/ 5612 h 1401"/>
              <a:gd name="T40" fmla="+- 0 5435 2879"/>
              <a:gd name="T41" fmla="*/ T40 w 12640"/>
              <a:gd name="T42" fmla="+- 0 5530 4826"/>
              <a:gd name="T43" fmla="*/ 5530 h 1401"/>
              <a:gd name="T44" fmla="+- 0 5403 2879"/>
              <a:gd name="T45" fmla="*/ T44 w 12640"/>
              <a:gd name="T46" fmla="+- 0 6167 4826"/>
              <a:gd name="T47" fmla="*/ 6167 h 1401"/>
              <a:gd name="T48" fmla="+- 0 6705 2879"/>
              <a:gd name="T49" fmla="*/ T48 w 12640"/>
              <a:gd name="T50" fmla="+- 0 4892 4826"/>
              <a:gd name="T51" fmla="*/ 4892 h 1401"/>
              <a:gd name="T52" fmla="+- 0 6675 2879"/>
              <a:gd name="T53" fmla="*/ T52 w 12640"/>
              <a:gd name="T54" fmla="+- 0 5622 4826"/>
              <a:gd name="T55" fmla="*/ 5622 h 1401"/>
              <a:gd name="T56" fmla="+- 0 6300 2879"/>
              <a:gd name="T57" fmla="*/ T56 w 12640"/>
              <a:gd name="T58" fmla="+- 0 5559 4826"/>
              <a:gd name="T59" fmla="*/ 5559 h 1401"/>
              <a:gd name="T60" fmla="+- 0 7019 2879"/>
              <a:gd name="T61" fmla="*/ T60 w 12640"/>
              <a:gd name="T62" fmla="+- 0 5456 4826"/>
              <a:gd name="T63" fmla="*/ 5456 h 1401"/>
              <a:gd name="T64" fmla="+- 0 6945 2879"/>
              <a:gd name="T65" fmla="*/ T64 w 12640"/>
              <a:gd name="T66" fmla="+- 0 5585 4826"/>
              <a:gd name="T67" fmla="*/ 5585 h 1401"/>
              <a:gd name="T68" fmla="+- 0 7337 2879"/>
              <a:gd name="T69" fmla="*/ T68 w 12640"/>
              <a:gd name="T70" fmla="+- 0 5223 4826"/>
              <a:gd name="T71" fmla="*/ 5223 h 1401"/>
              <a:gd name="T72" fmla="+- 0 7353 2879"/>
              <a:gd name="T73" fmla="*/ T72 w 12640"/>
              <a:gd name="T74" fmla="+- 0 5546 4826"/>
              <a:gd name="T75" fmla="*/ 5546 h 1401"/>
              <a:gd name="T76" fmla="+- 0 7289 2879"/>
              <a:gd name="T77" fmla="*/ T76 w 12640"/>
              <a:gd name="T78" fmla="+- 0 5228 4826"/>
              <a:gd name="T79" fmla="*/ 5228 h 1401"/>
              <a:gd name="T80" fmla="+- 0 7818 2879"/>
              <a:gd name="T81" fmla="*/ T80 w 12640"/>
              <a:gd name="T82" fmla="+- 0 5342 4826"/>
              <a:gd name="T83" fmla="*/ 5342 h 1401"/>
              <a:gd name="T84" fmla="+- 0 7935 2879"/>
              <a:gd name="T85" fmla="*/ T84 w 12640"/>
              <a:gd name="T86" fmla="+- 0 5575 4826"/>
              <a:gd name="T87" fmla="*/ 5575 h 1401"/>
              <a:gd name="T88" fmla="+- 0 8403 2879"/>
              <a:gd name="T89" fmla="*/ T88 w 12640"/>
              <a:gd name="T90" fmla="+- 0 5490 4826"/>
              <a:gd name="T91" fmla="*/ 5490 h 1401"/>
              <a:gd name="T92" fmla="+- 0 8694 2879"/>
              <a:gd name="T93" fmla="*/ T92 w 12640"/>
              <a:gd name="T94" fmla="+- 0 5485 4826"/>
              <a:gd name="T95" fmla="*/ 5485 h 1401"/>
              <a:gd name="T96" fmla="+- 0 9078 2879"/>
              <a:gd name="T97" fmla="*/ T96 w 12640"/>
              <a:gd name="T98" fmla="+- 0 5596 4826"/>
              <a:gd name="T99" fmla="*/ 5596 h 1401"/>
              <a:gd name="T100" fmla="+- 0 9377 2879"/>
              <a:gd name="T101" fmla="*/ T100 w 12640"/>
              <a:gd name="T102" fmla="+- 0 5501 4826"/>
              <a:gd name="T103" fmla="*/ 5501 h 1401"/>
              <a:gd name="T104" fmla="+- 0 9805 2879"/>
              <a:gd name="T105" fmla="*/ T104 w 12640"/>
              <a:gd name="T106" fmla="+- 0 5569 4826"/>
              <a:gd name="T107" fmla="*/ 5569 h 1401"/>
              <a:gd name="T108" fmla="+- 0 10263 2879"/>
              <a:gd name="T109" fmla="*/ T108 w 12640"/>
              <a:gd name="T110" fmla="+- 0 5548 4826"/>
              <a:gd name="T111" fmla="*/ 5548 h 1401"/>
              <a:gd name="T112" fmla="+- 0 10327 2879"/>
              <a:gd name="T113" fmla="*/ T112 w 12640"/>
              <a:gd name="T114" fmla="+- 0 5514 4826"/>
              <a:gd name="T115" fmla="*/ 5514 h 1401"/>
              <a:gd name="T116" fmla="+- 0 10713 2879"/>
              <a:gd name="T117" fmla="*/ T116 w 12640"/>
              <a:gd name="T118" fmla="+- 0 5363 4826"/>
              <a:gd name="T119" fmla="*/ 5363 h 1401"/>
              <a:gd name="T120" fmla="+- 0 10880 2879"/>
              <a:gd name="T121" fmla="*/ T120 w 12640"/>
              <a:gd name="T122" fmla="+- 0 4924 4826"/>
              <a:gd name="T123" fmla="*/ 4924 h 1401"/>
              <a:gd name="T124" fmla="+- 0 11882 2879"/>
              <a:gd name="T125" fmla="*/ T124 w 12640"/>
              <a:gd name="T126" fmla="+- 0 4921 4826"/>
              <a:gd name="T127" fmla="*/ 4921 h 1401"/>
              <a:gd name="T128" fmla="+- 0 12020 2879"/>
              <a:gd name="T129" fmla="*/ T128 w 12640"/>
              <a:gd name="T130" fmla="+- 0 5207 4826"/>
              <a:gd name="T131" fmla="*/ 5207 h 1401"/>
              <a:gd name="T132" fmla="+- 0 11877 2879"/>
              <a:gd name="T133" fmla="*/ T132 w 12640"/>
              <a:gd name="T134" fmla="+- 0 5461 4826"/>
              <a:gd name="T135" fmla="*/ 5461 h 1401"/>
              <a:gd name="T136" fmla="+- 0 12335 2879"/>
              <a:gd name="T137" fmla="*/ T136 w 12640"/>
              <a:gd name="T138" fmla="+- 0 5366 4826"/>
              <a:gd name="T139" fmla="*/ 5366 h 1401"/>
              <a:gd name="T140" fmla="+- 0 12517 2879"/>
              <a:gd name="T141" fmla="*/ T140 w 12640"/>
              <a:gd name="T142" fmla="+- 0 5400 4826"/>
              <a:gd name="T143" fmla="*/ 5400 h 1401"/>
              <a:gd name="T144" fmla="+- 0 12507 2879"/>
              <a:gd name="T145" fmla="*/ T144 w 12640"/>
              <a:gd name="T146" fmla="+- 0 6072 4826"/>
              <a:gd name="T147" fmla="*/ 6072 h 1401"/>
              <a:gd name="T148" fmla="+- 0 12248 2879"/>
              <a:gd name="T149" fmla="*/ T148 w 12640"/>
              <a:gd name="T150" fmla="+- 0 5834 4826"/>
              <a:gd name="T151" fmla="*/ 5834 h 1401"/>
              <a:gd name="T152" fmla="+- 0 13039 2879"/>
              <a:gd name="T153" fmla="*/ T152 w 12640"/>
              <a:gd name="T154" fmla="+- 0 5958 4826"/>
              <a:gd name="T155" fmla="*/ 5958 h 1401"/>
              <a:gd name="T156" fmla="+- 0 13044 2879"/>
              <a:gd name="T157" fmla="*/ T156 w 12640"/>
              <a:gd name="T158" fmla="+- 0 5355 4826"/>
              <a:gd name="T159" fmla="*/ 5355 h 1401"/>
              <a:gd name="T160" fmla="+- 0 13237 2879"/>
              <a:gd name="T161" fmla="*/ T160 w 12640"/>
              <a:gd name="T162" fmla="+- 0 5408 4826"/>
              <a:gd name="T163" fmla="*/ 5408 h 1401"/>
              <a:gd name="T164" fmla="+- 0 13420 2879"/>
              <a:gd name="T165" fmla="*/ T164 w 12640"/>
              <a:gd name="T166" fmla="+- 0 5490 4826"/>
              <a:gd name="T167" fmla="*/ 5490 h 1401"/>
              <a:gd name="T168" fmla="+- 0 13735 2879"/>
              <a:gd name="T169" fmla="*/ T168 w 12640"/>
              <a:gd name="T170" fmla="+- 0 5226 4826"/>
              <a:gd name="T171" fmla="*/ 5226 h 1401"/>
              <a:gd name="T172" fmla="+- 0 13457 2879"/>
              <a:gd name="T173" fmla="*/ T172 w 12640"/>
              <a:gd name="T174" fmla="+- 0 5321 4826"/>
              <a:gd name="T175" fmla="*/ 5321 h 1401"/>
              <a:gd name="T176" fmla="+- 0 13824 2879"/>
              <a:gd name="T177" fmla="*/ T176 w 12640"/>
              <a:gd name="T178" fmla="+- 0 5315 4826"/>
              <a:gd name="T179" fmla="*/ 5315 h 1401"/>
              <a:gd name="T180" fmla="+- 0 13967 2879"/>
              <a:gd name="T181" fmla="*/ T180 w 12640"/>
              <a:gd name="T182" fmla="+- 0 5503 4826"/>
              <a:gd name="T183" fmla="*/ 5503 h 1401"/>
              <a:gd name="T184" fmla="+- 0 14208 2879"/>
              <a:gd name="T185" fmla="*/ T184 w 12640"/>
              <a:gd name="T186" fmla="+- 0 5363 4826"/>
              <a:gd name="T187" fmla="*/ 5363 h 1401"/>
              <a:gd name="T188" fmla="+- 0 14518 2879"/>
              <a:gd name="T189" fmla="*/ T188 w 12640"/>
              <a:gd name="T190" fmla="+- 0 5136 4826"/>
              <a:gd name="T191" fmla="*/ 5136 h 1401"/>
              <a:gd name="T192" fmla="+- 0 14332 2879"/>
              <a:gd name="T193" fmla="*/ T192 w 12640"/>
              <a:gd name="T194" fmla="+- 0 5244 4826"/>
              <a:gd name="T195" fmla="*/ 5244 h 1401"/>
              <a:gd name="T196" fmla="+- 0 14605 2879"/>
              <a:gd name="T197" fmla="*/ T196 w 12640"/>
              <a:gd name="T198" fmla="+- 0 5437 4826"/>
              <a:gd name="T199" fmla="*/ 5437 h 1401"/>
              <a:gd name="T200" fmla="+- 0 14803 2879"/>
              <a:gd name="T201" fmla="*/ T200 w 12640"/>
              <a:gd name="T202" fmla="+- 0 5387 4826"/>
              <a:gd name="T203" fmla="*/ 5387 h 1401"/>
              <a:gd name="T204" fmla="+- 0 14952 2879"/>
              <a:gd name="T205" fmla="*/ T204 w 12640"/>
              <a:gd name="T206" fmla="+- 0 5358 4826"/>
              <a:gd name="T207" fmla="*/ 5358 h 1401"/>
              <a:gd name="T208" fmla="+- 0 15039 2879"/>
              <a:gd name="T209" fmla="*/ T208 w 12640"/>
              <a:gd name="T210" fmla="+- 0 5580 4826"/>
              <a:gd name="T211" fmla="*/ 5580 h 1401"/>
              <a:gd name="T212" fmla="+- 0 15269 2879"/>
              <a:gd name="T213" fmla="*/ T212 w 12640"/>
              <a:gd name="T214" fmla="+- 0 5472 4826"/>
              <a:gd name="T215" fmla="*/ 5472 h 14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</a:cxnLst>
            <a:rect l="0" t="0" r="r" b="b"/>
            <a:pathLst>
              <a:path w="12640" h="1401" extrusionOk="0">
                <a:moveTo>
                  <a:pt x="407" y="79"/>
                </a:moveTo>
                <a:cubicBezTo>
                  <a:pt x="391" y="51"/>
                  <a:pt x="421" y="29"/>
                  <a:pt x="373" y="8"/>
                </a:cubicBezTo>
                <a:cubicBezTo>
                  <a:pt x="313" y="-19"/>
                  <a:pt x="217" y="21"/>
                  <a:pt x="164" y="50"/>
                </a:cubicBezTo>
                <a:cubicBezTo>
                  <a:pt x="132" y="68"/>
                  <a:pt x="113" y="88"/>
                  <a:pt x="87" y="114"/>
                </a:cubicBezTo>
                <a:cubicBezTo>
                  <a:pt x="63" y="138"/>
                  <a:pt x="46" y="163"/>
                  <a:pt x="39" y="196"/>
                </a:cubicBezTo>
                <a:cubicBezTo>
                  <a:pt x="28" y="247"/>
                  <a:pt x="44" y="296"/>
                  <a:pt x="82" y="325"/>
                </a:cubicBezTo>
                <a:cubicBezTo>
                  <a:pt x="116" y="351"/>
                  <a:pt x="175" y="343"/>
                  <a:pt x="214" y="347"/>
                </a:cubicBezTo>
                <a:cubicBezTo>
                  <a:pt x="185" y="380"/>
                  <a:pt x="154" y="410"/>
                  <a:pt x="127" y="445"/>
                </a:cubicBezTo>
                <a:cubicBezTo>
                  <a:pt x="102" y="477"/>
                  <a:pt x="78" y="510"/>
                  <a:pt x="53" y="542"/>
                </a:cubicBezTo>
                <a:cubicBezTo>
                  <a:pt x="0" y="610"/>
                  <a:pt x="-17" y="653"/>
                  <a:pt x="31" y="733"/>
                </a:cubicBezTo>
                <a:cubicBezTo>
                  <a:pt x="62" y="785"/>
                  <a:pt x="93" y="796"/>
                  <a:pt x="153" y="796"/>
                </a:cubicBezTo>
                <a:cubicBezTo>
                  <a:pt x="302" y="797"/>
                  <a:pt x="427" y="695"/>
                  <a:pt x="547" y="624"/>
                </a:cubicBezTo>
                <a:cubicBezTo>
                  <a:pt x="592" y="598"/>
                  <a:pt x="659" y="557"/>
                  <a:pt x="711" y="545"/>
                </a:cubicBezTo>
                <a:cubicBezTo>
                  <a:pt x="752" y="536"/>
                  <a:pt x="762" y="536"/>
                  <a:pt x="793" y="561"/>
                </a:cubicBezTo>
                <a:cubicBezTo>
                  <a:pt x="819" y="582"/>
                  <a:pt x="826" y="623"/>
                  <a:pt x="828" y="654"/>
                </a:cubicBezTo>
                <a:cubicBezTo>
                  <a:pt x="832" y="707"/>
                  <a:pt x="812" y="757"/>
                  <a:pt x="799" y="807"/>
                </a:cubicBezTo>
                <a:cubicBezTo>
                  <a:pt x="862" y="698"/>
                  <a:pt x="922" y="599"/>
                  <a:pt x="1008" y="511"/>
                </a:cubicBezTo>
                <a:cubicBezTo>
                  <a:pt x="1018" y="574"/>
                  <a:pt x="995" y="676"/>
                  <a:pt x="1018" y="736"/>
                </a:cubicBezTo>
                <a:cubicBezTo>
                  <a:pt x="1033" y="775"/>
                  <a:pt x="1054" y="789"/>
                  <a:pt x="1092" y="804"/>
                </a:cubicBezTo>
                <a:cubicBezTo>
                  <a:pt x="1163" y="833"/>
                  <a:pt x="1245" y="819"/>
                  <a:pt x="1304" y="773"/>
                </a:cubicBezTo>
                <a:cubicBezTo>
                  <a:pt x="1341" y="745"/>
                  <a:pt x="1397" y="668"/>
                  <a:pt x="1397" y="619"/>
                </a:cubicBezTo>
                <a:cubicBezTo>
                  <a:pt x="1397" y="573"/>
                  <a:pt x="1369" y="588"/>
                  <a:pt x="1352" y="561"/>
                </a:cubicBezTo>
                <a:cubicBezTo>
                  <a:pt x="1332" y="589"/>
                  <a:pt x="1302" y="598"/>
                  <a:pt x="1291" y="643"/>
                </a:cubicBezTo>
                <a:cubicBezTo>
                  <a:pt x="1274" y="713"/>
                  <a:pt x="1290" y="793"/>
                  <a:pt x="1360" y="820"/>
                </a:cubicBezTo>
                <a:cubicBezTo>
                  <a:pt x="1437" y="849"/>
                  <a:pt x="1518" y="817"/>
                  <a:pt x="1577" y="767"/>
                </a:cubicBezTo>
                <a:cubicBezTo>
                  <a:pt x="1622" y="729"/>
                  <a:pt x="1655" y="677"/>
                  <a:pt x="1693" y="632"/>
                </a:cubicBezTo>
                <a:cubicBezTo>
                  <a:pt x="1741" y="671"/>
                  <a:pt x="1753" y="696"/>
                  <a:pt x="1788" y="749"/>
                </a:cubicBezTo>
                <a:cubicBezTo>
                  <a:pt x="1823" y="804"/>
                  <a:pt x="1841" y="806"/>
                  <a:pt x="1907" y="810"/>
                </a:cubicBezTo>
                <a:cubicBezTo>
                  <a:pt x="1982" y="815"/>
                  <a:pt x="2100" y="786"/>
                  <a:pt x="2145" y="720"/>
                </a:cubicBezTo>
                <a:cubicBezTo>
                  <a:pt x="2157" y="702"/>
                  <a:pt x="2176" y="658"/>
                  <a:pt x="2156" y="638"/>
                </a:cubicBezTo>
                <a:cubicBezTo>
                  <a:pt x="2138" y="620"/>
                  <a:pt x="2103" y="615"/>
                  <a:pt x="2079" y="619"/>
                </a:cubicBezTo>
                <a:cubicBezTo>
                  <a:pt x="2046" y="624"/>
                  <a:pt x="2029" y="655"/>
                  <a:pt x="2013" y="680"/>
                </a:cubicBezTo>
                <a:cubicBezTo>
                  <a:pt x="1993" y="713"/>
                  <a:pt x="1979" y="761"/>
                  <a:pt x="2013" y="786"/>
                </a:cubicBezTo>
                <a:cubicBezTo>
                  <a:pt x="2033" y="801"/>
                  <a:pt x="2062" y="805"/>
                  <a:pt x="2087" y="796"/>
                </a:cubicBezTo>
                <a:cubicBezTo>
                  <a:pt x="2129" y="780"/>
                  <a:pt x="2134" y="734"/>
                  <a:pt x="2156" y="701"/>
                </a:cubicBezTo>
                <a:cubicBezTo>
                  <a:pt x="2170" y="839"/>
                  <a:pt x="2180" y="976"/>
                  <a:pt x="2175" y="1114"/>
                </a:cubicBezTo>
                <a:cubicBezTo>
                  <a:pt x="2172" y="1196"/>
                  <a:pt x="2171" y="1293"/>
                  <a:pt x="2132" y="1368"/>
                </a:cubicBezTo>
                <a:cubicBezTo>
                  <a:pt x="2119" y="1388"/>
                  <a:pt x="2116" y="1395"/>
                  <a:pt x="2100" y="1400"/>
                </a:cubicBezTo>
                <a:cubicBezTo>
                  <a:pt x="2072" y="1346"/>
                  <a:pt x="2050" y="1357"/>
                  <a:pt x="2066" y="1275"/>
                </a:cubicBezTo>
                <a:cubicBezTo>
                  <a:pt x="2102" y="1092"/>
                  <a:pt x="2204" y="934"/>
                  <a:pt x="2309" y="786"/>
                </a:cubicBezTo>
                <a:cubicBezTo>
                  <a:pt x="2327" y="761"/>
                  <a:pt x="2338" y="734"/>
                  <a:pt x="2354" y="709"/>
                </a:cubicBezTo>
                <a:cubicBezTo>
                  <a:pt x="2353" y="761"/>
                  <a:pt x="2314" y="811"/>
                  <a:pt x="2376" y="839"/>
                </a:cubicBezTo>
                <a:cubicBezTo>
                  <a:pt x="2461" y="878"/>
                  <a:pt x="2509" y="774"/>
                  <a:pt x="2545" y="725"/>
                </a:cubicBezTo>
                <a:cubicBezTo>
                  <a:pt x="2549" y="718"/>
                  <a:pt x="2552" y="711"/>
                  <a:pt x="2556" y="704"/>
                </a:cubicBezTo>
                <a:cubicBezTo>
                  <a:pt x="2560" y="779"/>
                  <a:pt x="2564" y="854"/>
                  <a:pt x="2566" y="929"/>
                </a:cubicBezTo>
                <a:cubicBezTo>
                  <a:pt x="2568" y="1018"/>
                  <a:pt x="2568" y="1107"/>
                  <a:pt x="2563" y="1196"/>
                </a:cubicBezTo>
                <a:cubicBezTo>
                  <a:pt x="2561" y="1240"/>
                  <a:pt x="2561" y="1297"/>
                  <a:pt x="2545" y="1339"/>
                </a:cubicBezTo>
                <a:cubicBezTo>
                  <a:pt x="2538" y="1340"/>
                  <a:pt x="2531" y="1340"/>
                  <a:pt x="2524" y="1341"/>
                </a:cubicBezTo>
                <a:cubicBezTo>
                  <a:pt x="2513" y="1303"/>
                  <a:pt x="2482" y="1305"/>
                  <a:pt x="2495" y="1241"/>
                </a:cubicBezTo>
                <a:cubicBezTo>
                  <a:pt x="2516" y="1139"/>
                  <a:pt x="2582" y="1056"/>
                  <a:pt x="2661" y="995"/>
                </a:cubicBezTo>
                <a:cubicBezTo>
                  <a:pt x="2704" y="966"/>
                  <a:pt x="2719" y="956"/>
                  <a:pt x="2749" y="937"/>
                </a:cubicBezTo>
              </a:path>
              <a:path w="12640" h="1401" extrusionOk="0">
                <a:moveTo>
                  <a:pt x="3826" y="66"/>
                </a:moveTo>
                <a:cubicBezTo>
                  <a:pt x="3822" y="107"/>
                  <a:pt x="3820" y="149"/>
                  <a:pt x="3818" y="191"/>
                </a:cubicBezTo>
                <a:cubicBezTo>
                  <a:pt x="3813" y="284"/>
                  <a:pt x="3814" y="378"/>
                  <a:pt x="3812" y="471"/>
                </a:cubicBezTo>
                <a:cubicBezTo>
                  <a:pt x="3810" y="540"/>
                  <a:pt x="3810" y="611"/>
                  <a:pt x="3804" y="680"/>
                </a:cubicBezTo>
                <a:cubicBezTo>
                  <a:pt x="3801" y="719"/>
                  <a:pt x="3797" y="757"/>
                  <a:pt x="3796" y="796"/>
                </a:cubicBezTo>
                <a:cubicBezTo>
                  <a:pt x="3758" y="740"/>
                  <a:pt x="3738" y="665"/>
                  <a:pt x="3677" y="627"/>
                </a:cubicBezTo>
                <a:cubicBezTo>
                  <a:pt x="3639" y="603"/>
                  <a:pt x="3595" y="592"/>
                  <a:pt x="3550" y="587"/>
                </a:cubicBezTo>
                <a:cubicBezTo>
                  <a:pt x="3528" y="584"/>
                  <a:pt x="3469" y="580"/>
                  <a:pt x="3450" y="598"/>
                </a:cubicBezTo>
                <a:cubicBezTo>
                  <a:pt x="3417" y="629"/>
                  <a:pt x="3416" y="692"/>
                  <a:pt x="3421" y="733"/>
                </a:cubicBezTo>
                <a:cubicBezTo>
                  <a:pt x="3428" y="791"/>
                  <a:pt x="3470" y="819"/>
                  <a:pt x="3527" y="831"/>
                </a:cubicBezTo>
                <a:cubicBezTo>
                  <a:pt x="3619" y="851"/>
                  <a:pt x="3740" y="833"/>
                  <a:pt x="3828" y="802"/>
                </a:cubicBezTo>
                <a:cubicBezTo>
                  <a:pt x="3898" y="777"/>
                  <a:pt x="3964" y="740"/>
                  <a:pt x="4032" y="709"/>
                </a:cubicBezTo>
                <a:cubicBezTo>
                  <a:pt x="4075" y="689"/>
                  <a:pt x="4117" y="673"/>
                  <a:pt x="4140" y="630"/>
                </a:cubicBezTo>
                <a:cubicBezTo>
                  <a:pt x="4159" y="595"/>
                  <a:pt x="4141" y="576"/>
                  <a:pt x="4111" y="556"/>
                </a:cubicBezTo>
                <a:cubicBezTo>
                  <a:pt x="4092" y="543"/>
                  <a:pt x="4049" y="535"/>
                  <a:pt x="4027" y="545"/>
                </a:cubicBezTo>
                <a:cubicBezTo>
                  <a:pt x="3971" y="570"/>
                  <a:pt x="3967" y="630"/>
                  <a:pt x="3987" y="680"/>
                </a:cubicBezTo>
                <a:cubicBezTo>
                  <a:pt x="4002" y="717"/>
                  <a:pt x="4032" y="741"/>
                  <a:pt x="4066" y="759"/>
                </a:cubicBezTo>
                <a:cubicBezTo>
                  <a:pt x="4100" y="777"/>
                  <a:pt x="4161" y="790"/>
                  <a:pt x="4199" y="781"/>
                </a:cubicBezTo>
                <a:cubicBezTo>
                  <a:pt x="4249" y="770"/>
                  <a:pt x="4291" y="739"/>
                  <a:pt x="4331" y="709"/>
                </a:cubicBezTo>
                <a:cubicBezTo>
                  <a:pt x="4378" y="674"/>
                  <a:pt x="4404" y="647"/>
                  <a:pt x="4424" y="590"/>
                </a:cubicBezTo>
                <a:cubicBezTo>
                  <a:pt x="4445" y="529"/>
                  <a:pt x="4451" y="461"/>
                  <a:pt x="4458" y="397"/>
                </a:cubicBezTo>
                <a:cubicBezTo>
                  <a:pt x="4464" y="343"/>
                  <a:pt x="4462" y="289"/>
                  <a:pt x="4458" y="235"/>
                </a:cubicBezTo>
                <a:cubicBezTo>
                  <a:pt x="4458" y="213"/>
                  <a:pt x="4458" y="206"/>
                  <a:pt x="4455" y="191"/>
                </a:cubicBezTo>
                <a:cubicBezTo>
                  <a:pt x="4449" y="284"/>
                  <a:pt x="4444" y="378"/>
                  <a:pt x="4442" y="471"/>
                </a:cubicBezTo>
                <a:cubicBezTo>
                  <a:pt x="4440" y="551"/>
                  <a:pt x="4438" y="647"/>
                  <a:pt x="4474" y="720"/>
                </a:cubicBezTo>
                <a:cubicBezTo>
                  <a:pt x="4494" y="760"/>
                  <a:pt x="4538" y="802"/>
                  <a:pt x="4585" y="807"/>
                </a:cubicBezTo>
                <a:cubicBezTo>
                  <a:pt x="4635" y="812"/>
                  <a:pt x="4682" y="781"/>
                  <a:pt x="4717" y="749"/>
                </a:cubicBezTo>
                <a:cubicBezTo>
                  <a:pt x="4753" y="710"/>
                  <a:pt x="4765" y="697"/>
                  <a:pt x="4786" y="669"/>
                </a:cubicBezTo>
              </a:path>
              <a:path w="12640" h="1401" extrusionOk="0">
                <a:moveTo>
                  <a:pt x="4410" y="402"/>
                </a:moveTo>
                <a:cubicBezTo>
                  <a:pt x="4487" y="406"/>
                  <a:pt x="4559" y="410"/>
                  <a:pt x="4635" y="423"/>
                </a:cubicBezTo>
              </a:path>
              <a:path w="12640" h="1401" extrusionOk="0">
                <a:moveTo>
                  <a:pt x="4908" y="714"/>
                </a:moveTo>
                <a:cubicBezTo>
                  <a:pt x="4934" y="675"/>
                  <a:pt x="4989" y="628"/>
                  <a:pt x="4990" y="577"/>
                </a:cubicBezTo>
                <a:cubicBezTo>
                  <a:pt x="4991" y="530"/>
                  <a:pt x="4993" y="520"/>
                  <a:pt x="4939" y="516"/>
                </a:cubicBezTo>
                <a:cubicBezTo>
                  <a:pt x="4872" y="510"/>
                  <a:pt x="4797" y="601"/>
                  <a:pt x="4778" y="656"/>
                </a:cubicBezTo>
                <a:cubicBezTo>
                  <a:pt x="4759" y="710"/>
                  <a:pt x="4767" y="772"/>
                  <a:pt x="4805" y="810"/>
                </a:cubicBezTo>
                <a:cubicBezTo>
                  <a:pt x="4835" y="840"/>
                  <a:pt x="4900" y="832"/>
                  <a:pt x="4937" y="826"/>
                </a:cubicBezTo>
                <a:cubicBezTo>
                  <a:pt x="4996" y="816"/>
                  <a:pt x="5016" y="789"/>
                  <a:pt x="5056" y="749"/>
                </a:cubicBezTo>
                <a:cubicBezTo>
                  <a:pt x="5109" y="696"/>
                  <a:pt x="5158" y="648"/>
                  <a:pt x="5215" y="601"/>
                </a:cubicBezTo>
                <a:cubicBezTo>
                  <a:pt x="5238" y="651"/>
                  <a:pt x="5255" y="732"/>
                  <a:pt x="5307" y="757"/>
                </a:cubicBezTo>
                <a:cubicBezTo>
                  <a:pt x="5348" y="777"/>
                  <a:pt x="5398" y="771"/>
                  <a:pt x="5437" y="749"/>
                </a:cubicBezTo>
                <a:cubicBezTo>
                  <a:pt x="5471" y="730"/>
                  <a:pt x="5496" y="691"/>
                  <a:pt x="5524" y="664"/>
                </a:cubicBezTo>
                <a:cubicBezTo>
                  <a:pt x="5553" y="636"/>
                  <a:pt x="5581" y="602"/>
                  <a:pt x="5619" y="585"/>
                </a:cubicBezTo>
                <a:cubicBezTo>
                  <a:pt x="5670" y="562"/>
                  <a:pt x="5708" y="570"/>
                  <a:pt x="5731" y="627"/>
                </a:cubicBezTo>
                <a:cubicBezTo>
                  <a:pt x="5749" y="672"/>
                  <a:pt x="5727" y="727"/>
                  <a:pt x="5723" y="773"/>
                </a:cubicBezTo>
                <a:cubicBezTo>
                  <a:pt x="5754" y="736"/>
                  <a:pt x="5784" y="697"/>
                  <a:pt x="5815" y="659"/>
                </a:cubicBezTo>
                <a:cubicBezTo>
                  <a:pt x="5838" y="630"/>
                  <a:pt x="5866" y="610"/>
                  <a:pt x="5889" y="587"/>
                </a:cubicBezTo>
                <a:cubicBezTo>
                  <a:pt x="5914" y="659"/>
                  <a:pt x="5928" y="722"/>
                  <a:pt x="5937" y="799"/>
                </a:cubicBezTo>
                <a:cubicBezTo>
                  <a:pt x="5994" y="715"/>
                  <a:pt x="6047" y="628"/>
                  <a:pt x="6098" y="540"/>
                </a:cubicBezTo>
                <a:cubicBezTo>
                  <a:pt x="6101" y="632"/>
                  <a:pt x="6096" y="727"/>
                  <a:pt x="6199" y="770"/>
                </a:cubicBezTo>
                <a:cubicBezTo>
                  <a:pt x="6293" y="810"/>
                  <a:pt x="6358" y="764"/>
                  <a:pt x="6432" y="704"/>
                </a:cubicBezTo>
                <a:cubicBezTo>
                  <a:pt x="6471" y="672"/>
                  <a:pt x="6492" y="642"/>
                  <a:pt x="6519" y="601"/>
                </a:cubicBezTo>
                <a:cubicBezTo>
                  <a:pt x="6521" y="594"/>
                  <a:pt x="6522" y="586"/>
                  <a:pt x="6524" y="579"/>
                </a:cubicBezTo>
                <a:cubicBezTo>
                  <a:pt x="6516" y="615"/>
                  <a:pt x="6489" y="633"/>
                  <a:pt x="6498" y="675"/>
                </a:cubicBezTo>
                <a:cubicBezTo>
                  <a:pt x="6514" y="754"/>
                  <a:pt x="6592" y="780"/>
                  <a:pt x="6667" y="759"/>
                </a:cubicBezTo>
                <a:cubicBezTo>
                  <a:pt x="6728" y="742"/>
                  <a:pt x="6814" y="635"/>
                  <a:pt x="6876" y="643"/>
                </a:cubicBezTo>
                <a:cubicBezTo>
                  <a:pt x="6914" y="648"/>
                  <a:pt x="6909" y="663"/>
                  <a:pt x="6926" y="699"/>
                </a:cubicBezTo>
                <a:cubicBezTo>
                  <a:pt x="6926" y="721"/>
                  <a:pt x="6926" y="728"/>
                  <a:pt x="6926" y="743"/>
                </a:cubicBezTo>
                <a:cubicBezTo>
                  <a:pt x="6953" y="712"/>
                  <a:pt x="6977" y="677"/>
                  <a:pt x="7006" y="648"/>
                </a:cubicBezTo>
                <a:cubicBezTo>
                  <a:pt x="7026" y="628"/>
                  <a:pt x="7049" y="617"/>
                  <a:pt x="7069" y="601"/>
                </a:cubicBezTo>
                <a:cubicBezTo>
                  <a:pt x="7088" y="624"/>
                  <a:pt x="7105" y="668"/>
                  <a:pt x="7130" y="685"/>
                </a:cubicBezTo>
                <a:cubicBezTo>
                  <a:pt x="7202" y="734"/>
                  <a:pt x="7300" y="734"/>
                  <a:pt x="7384" y="722"/>
                </a:cubicBezTo>
                <a:cubicBezTo>
                  <a:pt x="7445" y="713"/>
                  <a:pt x="7541" y="668"/>
                  <a:pt x="7527" y="587"/>
                </a:cubicBezTo>
                <a:cubicBezTo>
                  <a:pt x="7519" y="538"/>
                  <a:pt x="7495" y="545"/>
                  <a:pt x="7448" y="548"/>
                </a:cubicBezTo>
                <a:cubicBezTo>
                  <a:pt x="7412" y="550"/>
                  <a:pt x="7384" y="564"/>
                  <a:pt x="7382" y="603"/>
                </a:cubicBezTo>
                <a:cubicBezTo>
                  <a:pt x="7380" y="641"/>
                  <a:pt x="7421" y="667"/>
                  <a:pt x="7448" y="688"/>
                </a:cubicBezTo>
                <a:cubicBezTo>
                  <a:pt x="7491" y="722"/>
                  <a:pt x="7535" y="728"/>
                  <a:pt x="7588" y="728"/>
                </a:cubicBezTo>
                <a:cubicBezTo>
                  <a:pt x="7655" y="728"/>
                  <a:pt x="7728" y="716"/>
                  <a:pt x="7794" y="699"/>
                </a:cubicBezTo>
                <a:cubicBezTo>
                  <a:pt x="7839" y="688"/>
                  <a:pt x="7949" y="653"/>
                  <a:pt x="7945" y="585"/>
                </a:cubicBezTo>
                <a:cubicBezTo>
                  <a:pt x="7942" y="531"/>
                  <a:pt x="7875" y="520"/>
                  <a:pt x="7834" y="537"/>
                </a:cubicBezTo>
                <a:cubicBezTo>
                  <a:pt x="7778" y="560"/>
                  <a:pt x="7658" y="739"/>
                  <a:pt x="7768" y="759"/>
                </a:cubicBezTo>
                <a:cubicBezTo>
                  <a:pt x="7809" y="766"/>
                  <a:pt x="7855" y="726"/>
                  <a:pt x="7879" y="699"/>
                </a:cubicBezTo>
                <a:cubicBezTo>
                  <a:pt x="7967" y="598"/>
                  <a:pt x="7966" y="381"/>
                  <a:pt x="7985" y="257"/>
                </a:cubicBezTo>
                <a:cubicBezTo>
                  <a:pt x="7993" y="203"/>
                  <a:pt x="7996" y="151"/>
                  <a:pt x="8001" y="98"/>
                </a:cubicBezTo>
                <a:cubicBezTo>
                  <a:pt x="7987" y="150"/>
                  <a:pt x="7970" y="197"/>
                  <a:pt x="7964" y="251"/>
                </a:cubicBezTo>
                <a:cubicBezTo>
                  <a:pt x="7951" y="367"/>
                  <a:pt x="7942" y="530"/>
                  <a:pt x="7995" y="638"/>
                </a:cubicBezTo>
                <a:cubicBezTo>
                  <a:pt x="8033" y="717"/>
                  <a:pt x="8088" y="769"/>
                  <a:pt x="8146" y="833"/>
                </a:cubicBezTo>
              </a:path>
              <a:path w="12640" h="1401" extrusionOk="0">
                <a:moveTo>
                  <a:pt x="9003" y="95"/>
                </a:moveTo>
                <a:cubicBezTo>
                  <a:pt x="9004" y="199"/>
                  <a:pt x="9002" y="301"/>
                  <a:pt x="8998" y="405"/>
                </a:cubicBezTo>
                <a:cubicBezTo>
                  <a:pt x="8994" y="513"/>
                  <a:pt x="8979" y="615"/>
                  <a:pt x="8953" y="720"/>
                </a:cubicBezTo>
                <a:cubicBezTo>
                  <a:pt x="8968" y="671"/>
                  <a:pt x="8978" y="621"/>
                  <a:pt x="8998" y="574"/>
                </a:cubicBezTo>
                <a:cubicBezTo>
                  <a:pt x="9032" y="494"/>
                  <a:pt x="9079" y="438"/>
                  <a:pt x="9141" y="381"/>
                </a:cubicBezTo>
                <a:cubicBezTo>
                  <a:pt x="9172" y="419"/>
                  <a:pt x="9189" y="434"/>
                  <a:pt x="9191" y="492"/>
                </a:cubicBezTo>
                <a:cubicBezTo>
                  <a:pt x="9194" y="579"/>
                  <a:pt x="9151" y="661"/>
                  <a:pt x="9099" y="728"/>
                </a:cubicBezTo>
                <a:cubicBezTo>
                  <a:pt x="9074" y="759"/>
                  <a:pt x="9047" y="790"/>
                  <a:pt x="9017" y="759"/>
                </a:cubicBezTo>
                <a:cubicBezTo>
                  <a:pt x="8988" y="729"/>
                  <a:pt x="9000" y="672"/>
                  <a:pt x="8998" y="635"/>
                </a:cubicBezTo>
                <a:cubicBezTo>
                  <a:pt x="9034" y="679"/>
                  <a:pt x="9069" y="733"/>
                  <a:pt x="9125" y="754"/>
                </a:cubicBezTo>
                <a:cubicBezTo>
                  <a:pt x="9175" y="773"/>
                  <a:pt x="9204" y="769"/>
                  <a:pt x="9255" y="749"/>
                </a:cubicBezTo>
                <a:cubicBezTo>
                  <a:pt x="9313" y="725"/>
                  <a:pt x="9356" y="692"/>
                  <a:pt x="9398" y="646"/>
                </a:cubicBezTo>
                <a:cubicBezTo>
                  <a:pt x="9430" y="611"/>
                  <a:pt x="9440" y="582"/>
                  <a:pt x="9456" y="540"/>
                </a:cubicBezTo>
                <a:cubicBezTo>
                  <a:pt x="9424" y="556"/>
                  <a:pt x="9392" y="557"/>
                  <a:pt x="9371" y="595"/>
                </a:cubicBezTo>
                <a:cubicBezTo>
                  <a:pt x="9335" y="660"/>
                  <a:pt x="9369" y="723"/>
                  <a:pt x="9432" y="743"/>
                </a:cubicBezTo>
                <a:cubicBezTo>
                  <a:pt x="9473" y="756"/>
                  <a:pt x="9525" y="724"/>
                  <a:pt x="9556" y="701"/>
                </a:cubicBezTo>
                <a:cubicBezTo>
                  <a:pt x="9598" y="669"/>
                  <a:pt x="9620" y="622"/>
                  <a:pt x="9638" y="574"/>
                </a:cubicBezTo>
                <a:cubicBezTo>
                  <a:pt x="9649" y="546"/>
                  <a:pt x="9654" y="516"/>
                  <a:pt x="9662" y="487"/>
                </a:cubicBezTo>
                <a:cubicBezTo>
                  <a:pt x="9650" y="526"/>
                  <a:pt x="9650" y="523"/>
                  <a:pt x="9646" y="564"/>
                </a:cubicBezTo>
                <a:cubicBezTo>
                  <a:pt x="9635" y="691"/>
                  <a:pt x="9635" y="822"/>
                  <a:pt x="9638" y="950"/>
                </a:cubicBezTo>
                <a:cubicBezTo>
                  <a:pt x="9640" y="1047"/>
                  <a:pt x="9650" y="1150"/>
                  <a:pt x="9628" y="1246"/>
                </a:cubicBezTo>
                <a:cubicBezTo>
                  <a:pt x="9614" y="1310"/>
                  <a:pt x="9580" y="1335"/>
                  <a:pt x="9522" y="1360"/>
                </a:cubicBezTo>
                <a:cubicBezTo>
                  <a:pt x="9442" y="1395"/>
                  <a:pt x="9316" y="1395"/>
                  <a:pt x="9255" y="1320"/>
                </a:cubicBezTo>
                <a:cubicBezTo>
                  <a:pt x="9221" y="1277"/>
                  <a:pt x="9214" y="1205"/>
                  <a:pt x="9228" y="1154"/>
                </a:cubicBezTo>
                <a:cubicBezTo>
                  <a:pt x="9247" y="1085"/>
                  <a:pt x="9312" y="1044"/>
                  <a:pt x="9369" y="1008"/>
                </a:cubicBezTo>
                <a:cubicBezTo>
                  <a:pt x="9427" y="974"/>
                  <a:pt x="9446" y="963"/>
                  <a:pt x="9485" y="942"/>
                </a:cubicBezTo>
              </a:path>
              <a:path w="12640" h="1401" extrusionOk="0">
                <a:moveTo>
                  <a:pt x="10149" y="545"/>
                </a:moveTo>
                <a:cubicBezTo>
                  <a:pt x="10153" y="676"/>
                  <a:pt x="10150" y="806"/>
                  <a:pt x="10152" y="937"/>
                </a:cubicBezTo>
                <a:cubicBezTo>
                  <a:pt x="10153" y="1002"/>
                  <a:pt x="10158" y="1067"/>
                  <a:pt x="10160" y="1132"/>
                </a:cubicBezTo>
                <a:cubicBezTo>
                  <a:pt x="10160" y="1159"/>
                  <a:pt x="10160" y="1166"/>
                  <a:pt x="10157" y="1183"/>
                </a:cubicBezTo>
                <a:cubicBezTo>
                  <a:pt x="10114" y="1157"/>
                  <a:pt x="10100" y="1132"/>
                  <a:pt x="10088" y="1080"/>
                </a:cubicBezTo>
                <a:cubicBezTo>
                  <a:pt x="10068" y="992"/>
                  <a:pt x="10069" y="891"/>
                  <a:pt x="10080" y="802"/>
                </a:cubicBezTo>
                <a:cubicBezTo>
                  <a:pt x="10092" y="703"/>
                  <a:pt x="10120" y="617"/>
                  <a:pt x="10165" y="529"/>
                </a:cubicBezTo>
                <a:cubicBezTo>
                  <a:pt x="10198" y="464"/>
                  <a:pt x="10232" y="413"/>
                  <a:pt x="10295" y="376"/>
                </a:cubicBezTo>
                <a:cubicBezTo>
                  <a:pt x="10323" y="362"/>
                  <a:pt x="10330" y="357"/>
                  <a:pt x="10350" y="355"/>
                </a:cubicBezTo>
                <a:cubicBezTo>
                  <a:pt x="10384" y="383"/>
                  <a:pt x="10396" y="411"/>
                  <a:pt x="10395" y="458"/>
                </a:cubicBezTo>
                <a:cubicBezTo>
                  <a:pt x="10394" y="499"/>
                  <a:pt x="10384" y="549"/>
                  <a:pt x="10358" y="582"/>
                </a:cubicBezTo>
                <a:cubicBezTo>
                  <a:pt x="10333" y="614"/>
                  <a:pt x="10295" y="643"/>
                  <a:pt x="10260" y="664"/>
                </a:cubicBezTo>
                <a:cubicBezTo>
                  <a:pt x="10238" y="678"/>
                  <a:pt x="10216" y="684"/>
                  <a:pt x="10191" y="691"/>
                </a:cubicBezTo>
              </a:path>
              <a:path w="12640" h="1401" extrusionOk="0">
                <a:moveTo>
                  <a:pt x="10604" y="429"/>
                </a:moveTo>
                <a:cubicBezTo>
                  <a:pt x="10560" y="499"/>
                  <a:pt x="10514" y="577"/>
                  <a:pt x="10541" y="664"/>
                </a:cubicBezTo>
                <a:cubicBezTo>
                  <a:pt x="10554" y="707"/>
                  <a:pt x="10608" y="745"/>
                  <a:pt x="10652" y="751"/>
                </a:cubicBezTo>
                <a:cubicBezTo>
                  <a:pt x="10703" y="758"/>
                  <a:pt x="10768" y="736"/>
                  <a:pt x="10805" y="701"/>
                </a:cubicBezTo>
                <a:cubicBezTo>
                  <a:pt x="10846" y="663"/>
                  <a:pt x="10861" y="603"/>
                  <a:pt x="10869" y="550"/>
                </a:cubicBezTo>
                <a:cubicBezTo>
                  <a:pt x="10876" y="502"/>
                  <a:pt x="10875" y="445"/>
                  <a:pt x="10856" y="400"/>
                </a:cubicBezTo>
                <a:cubicBezTo>
                  <a:pt x="10836" y="352"/>
                  <a:pt x="10786" y="355"/>
                  <a:pt x="10742" y="355"/>
                </a:cubicBezTo>
                <a:cubicBezTo>
                  <a:pt x="10694" y="355"/>
                  <a:pt x="10648" y="372"/>
                  <a:pt x="10607" y="397"/>
                </a:cubicBezTo>
                <a:cubicBezTo>
                  <a:pt x="10589" y="409"/>
                  <a:pt x="10545" y="446"/>
                  <a:pt x="10559" y="474"/>
                </a:cubicBezTo>
                <a:cubicBezTo>
                  <a:pt x="10565" y="481"/>
                  <a:pt x="10572" y="488"/>
                  <a:pt x="10578" y="495"/>
                </a:cubicBezTo>
              </a:path>
              <a:path w="12640" h="1401" extrusionOk="0">
                <a:moveTo>
                  <a:pt x="11155" y="421"/>
                </a:moveTo>
                <a:cubicBezTo>
                  <a:pt x="11140" y="393"/>
                  <a:pt x="11123" y="391"/>
                  <a:pt x="11088" y="397"/>
                </a:cubicBezTo>
                <a:cubicBezTo>
                  <a:pt x="11055" y="403"/>
                  <a:pt x="11026" y="420"/>
                  <a:pt x="10996" y="431"/>
                </a:cubicBezTo>
                <a:cubicBezTo>
                  <a:pt x="10972" y="440"/>
                  <a:pt x="10933" y="453"/>
                  <a:pt x="10945" y="489"/>
                </a:cubicBezTo>
                <a:cubicBezTo>
                  <a:pt x="10957" y="524"/>
                  <a:pt x="11005" y="544"/>
                  <a:pt x="11035" y="558"/>
                </a:cubicBezTo>
                <a:cubicBezTo>
                  <a:pt x="11078" y="579"/>
                  <a:pt x="11123" y="595"/>
                  <a:pt x="11165" y="619"/>
                </a:cubicBezTo>
                <a:cubicBezTo>
                  <a:pt x="11172" y="623"/>
                  <a:pt x="11179" y="628"/>
                  <a:pt x="11186" y="632"/>
                </a:cubicBezTo>
                <a:cubicBezTo>
                  <a:pt x="11156" y="656"/>
                  <a:pt x="11126" y="669"/>
                  <a:pt x="11088" y="677"/>
                </a:cubicBezTo>
                <a:cubicBezTo>
                  <a:pt x="11055" y="684"/>
                  <a:pt x="10983" y="724"/>
                  <a:pt x="10988" y="691"/>
                </a:cubicBezTo>
                <a:cubicBezTo>
                  <a:pt x="10994" y="686"/>
                  <a:pt x="11000" y="682"/>
                  <a:pt x="11006" y="677"/>
                </a:cubicBezTo>
              </a:path>
              <a:path w="12640" h="1401" extrusionOk="0">
                <a:moveTo>
                  <a:pt x="11377" y="437"/>
                </a:moveTo>
                <a:cubicBezTo>
                  <a:pt x="11355" y="469"/>
                  <a:pt x="11337" y="499"/>
                  <a:pt x="11329" y="537"/>
                </a:cubicBezTo>
                <a:cubicBezTo>
                  <a:pt x="11320" y="578"/>
                  <a:pt x="11316" y="622"/>
                  <a:pt x="11313" y="664"/>
                </a:cubicBezTo>
                <a:cubicBezTo>
                  <a:pt x="11310" y="698"/>
                  <a:pt x="11312" y="731"/>
                  <a:pt x="11308" y="765"/>
                </a:cubicBezTo>
              </a:path>
              <a:path w="12640" h="1401" extrusionOk="0">
                <a:moveTo>
                  <a:pt x="11678" y="206"/>
                </a:moveTo>
                <a:cubicBezTo>
                  <a:pt x="11669" y="244"/>
                  <a:pt x="11655" y="275"/>
                  <a:pt x="11639" y="310"/>
                </a:cubicBezTo>
                <a:cubicBezTo>
                  <a:pt x="11615" y="363"/>
                  <a:pt x="11605" y="425"/>
                  <a:pt x="11594" y="482"/>
                </a:cubicBezTo>
                <a:cubicBezTo>
                  <a:pt x="11585" y="530"/>
                  <a:pt x="11584" y="578"/>
                  <a:pt x="11588" y="627"/>
                </a:cubicBezTo>
                <a:cubicBezTo>
                  <a:pt x="11591" y="665"/>
                  <a:pt x="11602" y="698"/>
                  <a:pt x="11615" y="733"/>
                </a:cubicBezTo>
              </a:path>
              <a:path w="12640" h="1401" extrusionOk="0">
                <a:moveTo>
                  <a:pt x="11453" y="418"/>
                </a:moveTo>
                <a:cubicBezTo>
                  <a:pt x="11496" y="412"/>
                  <a:pt x="11539" y="406"/>
                  <a:pt x="11583" y="405"/>
                </a:cubicBezTo>
                <a:cubicBezTo>
                  <a:pt x="11611" y="404"/>
                  <a:pt x="11724" y="388"/>
                  <a:pt x="11745" y="407"/>
                </a:cubicBezTo>
                <a:cubicBezTo>
                  <a:pt x="11768" y="427"/>
                  <a:pt x="11757" y="479"/>
                  <a:pt x="11752" y="503"/>
                </a:cubicBezTo>
                <a:cubicBezTo>
                  <a:pt x="11744" y="539"/>
                  <a:pt x="11732" y="575"/>
                  <a:pt x="11726" y="611"/>
                </a:cubicBezTo>
                <a:cubicBezTo>
                  <a:pt x="11721" y="641"/>
                  <a:pt x="11717" y="671"/>
                  <a:pt x="11713" y="701"/>
                </a:cubicBezTo>
              </a:path>
              <a:path w="12640" h="1401" extrusionOk="0">
                <a:moveTo>
                  <a:pt x="12054" y="400"/>
                </a:moveTo>
                <a:cubicBezTo>
                  <a:pt x="12022" y="413"/>
                  <a:pt x="11993" y="431"/>
                  <a:pt x="11969" y="458"/>
                </a:cubicBezTo>
                <a:cubicBezTo>
                  <a:pt x="11944" y="486"/>
                  <a:pt x="11932" y="525"/>
                  <a:pt x="11924" y="561"/>
                </a:cubicBezTo>
                <a:cubicBezTo>
                  <a:pt x="11916" y="599"/>
                  <a:pt x="11913" y="641"/>
                  <a:pt x="11932" y="675"/>
                </a:cubicBezTo>
                <a:cubicBezTo>
                  <a:pt x="11944" y="696"/>
                  <a:pt x="11981" y="737"/>
                  <a:pt x="12009" y="728"/>
                </a:cubicBezTo>
                <a:cubicBezTo>
                  <a:pt x="12041" y="718"/>
                  <a:pt x="12057" y="676"/>
                  <a:pt x="12065" y="648"/>
                </a:cubicBezTo>
                <a:cubicBezTo>
                  <a:pt x="12076" y="610"/>
                  <a:pt x="12073" y="570"/>
                  <a:pt x="12073" y="532"/>
                </a:cubicBezTo>
                <a:cubicBezTo>
                  <a:pt x="12073" y="505"/>
                  <a:pt x="12063" y="479"/>
                  <a:pt x="12059" y="452"/>
                </a:cubicBezTo>
                <a:cubicBezTo>
                  <a:pt x="12084" y="454"/>
                  <a:pt x="12115" y="451"/>
                  <a:pt x="12136" y="468"/>
                </a:cubicBezTo>
                <a:cubicBezTo>
                  <a:pt x="12164" y="491"/>
                  <a:pt x="12171" y="529"/>
                  <a:pt x="12171" y="564"/>
                </a:cubicBezTo>
                <a:cubicBezTo>
                  <a:pt x="12170" y="627"/>
                  <a:pt x="12160" y="690"/>
                  <a:pt x="12160" y="754"/>
                </a:cubicBezTo>
                <a:cubicBezTo>
                  <a:pt x="12204" y="753"/>
                  <a:pt x="12231" y="732"/>
                  <a:pt x="12260" y="696"/>
                </a:cubicBezTo>
                <a:cubicBezTo>
                  <a:pt x="12295" y="653"/>
                  <a:pt x="12326" y="605"/>
                  <a:pt x="12361" y="561"/>
                </a:cubicBezTo>
                <a:cubicBezTo>
                  <a:pt x="12383" y="534"/>
                  <a:pt x="12390" y="527"/>
                  <a:pt x="12401" y="508"/>
                </a:cubicBezTo>
                <a:cubicBezTo>
                  <a:pt x="12389" y="554"/>
                  <a:pt x="12376" y="598"/>
                  <a:pt x="12390" y="646"/>
                </a:cubicBezTo>
                <a:cubicBezTo>
                  <a:pt x="12407" y="704"/>
                  <a:pt x="12441" y="751"/>
                  <a:pt x="12488" y="788"/>
                </a:cubicBezTo>
                <a:cubicBezTo>
                  <a:pt x="12535" y="824"/>
                  <a:pt x="12583" y="835"/>
                  <a:pt x="12639" y="852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388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63625" y="2217738"/>
            <a:ext cx="841375" cy="241300"/>
          </a:xfrm>
          <a:custGeom>
            <a:avLst/>
            <a:gdLst>
              <a:gd name="T0" fmla="+- 0 3392 2953"/>
              <a:gd name="T1" fmla="*/ T0 w 2337"/>
              <a:gd name="T2" fmla="+- 0 6197 6162"/>
              <a:gd name="T3" fmla="*/ 6197 h 668"/>
              <a:gd name="T4" fmla="+- 0 3302 2953"/>
              <a:gd name="T5" fmla="*/ T4 w 2337"/>
              <a:gd name="T6" fmla="+- 0 6178 6162"/>
              <a:gd name="T7" fmla="*/ 6178 h 668"/>
              <a:gd name="T8" fmla="+- 0 3096 2953"/>
              <a:gd name="T9" fmla="*/ T8 w 2337"/>
              <a:gd name="T10" fmla="+- 0 6242 6162"/>
              <a:gd name="T11" fmla="*/ 6242 h 668"/>
              <a:gd name="T12" fmla="+- 0 2977 2953"/>
              <a:gd name="T13" fmla="*/ T12 w 2337"/>
              <a:gd name="T14" fmla="+- 0 6318 6162"/>
              <a:gd name="T15" fmla="*/ 6318 h 668"/>
              <a:gd name="T16" fmla="+- 0 2955 2953"/>
              <a:gd name="T17" fmla="*/ T16 w 2337"/>
              <a:gd name="T18" fmla="+- 0 6395 6162"/>
              <a:gd name="T19" fmla="*/ 6395 h 668"/>
              <a:gd name="T20" fmla="+- 0 3016 2953"/>
              <a:gd name="T21" fmla="*/ T20 w 2337"/>
              <a:gd name="T22" fmla="+- 0 6469 6162"/>
              <a:gd name="T23" fmla="*/ 6469 h 668"/>
              <a:gd name="T24" fmla="+- 0 3188 2953"/>
              <a:gd name="T25" fmla="*/ T24 w 2337"/>
              <a:gd name="T26" fmla="+- 0 6506 6162"/>
              <a:gd name="T27" fmla="*/ 6506 h 668"/>
              <a:gd name="T28" fmla="+- 0 3342 2953"/>
              <a:gd name="T29" fmla="*/ T28 w 2337"/>
              <a:gd name="T30" fmla="+- 0 6575 6162"/>
              <a:gd name="T31" fmla="*/ 6575 h 668"/>
              <a:gd name="T32" fmla="+- 0 3400 2953"/>
              <a:gd name="T33" fmla="*/ T32 w 2337"/>
              <a:gd name="T34" fmla="+- 0 6633 6162"/>
              <a:gd name="T35" fmla="*/ 6633 h 668"/>
              <a:gd name="T36" fmla="+- 0 3299 2953"/>
              <a:gd name="T37" fmla="*/ T36 w 2337"/>
              <a:gd name="T38" fmla="+- 0 6747 6162"/>
              <a:gd name="T39" fmla="*/ 6747 h 668"/>
              <a:gd name="T40" fmla="+- 0 3106 2953"/>
              <a:gd name="T41" fmla="*/ T40 w 2337"/>
              <a:gd name="T42" fmla="+- 0 6813 6162"/>
              <a:gd name="T43" fmla="*/ 6813 h 668"/>
              <a:gd name="T44" fmla="+- 0 2985 2953"/>
              <a:gd name="T45" fmla="*/ T44 w 2337"/>
              <a:gd name="T46" fmla="+- 0 6829 6162"/>
              <a:gd name="T47" fmla="*/ 6829 h 668"/>
              <a:gd name="T48" fmla="+- 0 2990 2953"/>
              <a:gd name="T49" fmla="*/ T48 w 2337"/>
              <a:gd name="T50" fmla="+- 0 6810 6162"/>
              <a:gd name="T51" fmla="*/ 6810 h 668"/>
              <a:gd name="T52" fmla="+- 0 3691 2953"/>
              <a:gd name="T53" fmla="*/ T52 w 2337"/>
              <a:gd name="T54" fmla="+- 0 6162 6162"/>
              <a:gd name="T55" fmla="*/ 6162 h 668"/>
              <a:gd name="T56" fmla="+- 0 3694 2953"/>
              <a:gd name="T57" fmla="*/ T56 w 2337"/>
              <a:gd name="T58" fmla="+- 0 6324 6162"/>
              <a:gd name="T59" fmla="*/ 6324 h 668"/>
              <a:gd name="T60" fmla="+- 0 3686 2953"/>
              <a:gd name="T61" fmla="*/ T60 w 2337"/>
              <a:gd name="T62" fmla="+- 0 6636 6162"/>
              <a:gd name="T63" fmla="*/ 6636 h 668"/>
              <a:gd name="T64" fmla="+- 0 3694 2953"/>
              <a:gd name="T65" fmla="*/ T64 w 2337"/>
              <a:gd name="T66" fmla="+- 0 6810 6162"/>
              <a:gd name="T67" fmla="*/ 6810 h 668"/>
              <a:gd name="T68" fmla="+- 0 3461 2953"/>
              <a:gd name="T69" fmla="*/ T68 w 2337"/>
              <a:gd name="T70" fmla="+- 0 6472 6162"/>
              <a:gd name="T71" fmla="*/ 6472 h 668"/>
              <a:gd name="T72" fmla="+- 0 3572 2953"/>
              <a:gd name="T73" fmla="*/ T72 w 2337"/>
              <a:gd name="T74" fmla="+- 0 6469 6162"/>
              <a:gd name="T75" fmla="*/ 6469 h 668"/>
              <a:gd name="T76" fmla="+- 0 3720 2953"/>
              <a:gd name="T77" fmla="*/ T76 w 2337"/>
              <a:gd name="T78" fmla="+- 0 6466 6162"/>
              <a:gd name="T79" fmla="*/ 6466 h 668"/>
              <a:gd name="T80" fmla="+- 0 3847 2953"/>
              <a:gd name="T81" fmla="*/ T80 w 2337"/>
              <a:gd name="T82" fmla="+- 0 6448 6162"/>
              <a:gd name="T83" fmla="*/ 6448 h 668"/>
              <a:gd name="T84" fmla="+- 0 3945 2953"/>
              <a:gd name="T85" fmla="*/ T84 w 2337"/>
              <a:gd name="T86" fmla="+- 0 6437 6162"/>
              <a:gd name="T87" fmla="*/ 6437 h 668"/>
              <a:gd name="T88" fmla="+- 0 4040 2953"/>
              <a:gd name="T89" fmla="*/ T88 w 2337"/>
              <a:gd name="T90" fmla="+- 0 6437 6162"/>
              <a:gd name="T91" fmla="*/ 6437 h 668"/>
              <a:gd name="T92" fmla="+- 0 4016 2953"/>
              <a:gd name="T93" fmla="*/ T92 w 2337"/>
              <a:gd name="T94" fmla="+- 0 6527 6162"/>
              <a:gd name="T95" fmla="*/ 6527 h 668"/>
              <a:gd name="T96" fmla="+- 0 3940 2953"/>
              <a:gd name="T97" fmla="*/ T96 w 2337"/>
              <a:gd name="T98" fmla="+- 0 6646 6162"/>
              <a:gd name="T99" fmla="*/ 6646 h 668"/>
              <a:gd name="T100" fmla="+- 0 3918 2953"/>
              <a:gd name="T101" fmla="*/ T100 w 2337"/>
              <a:gd name="T102" fmla="+- 0 6757 6162"/>
              <a:gd name="T103" fmla="*/ 6757 h 668"/>
              <a:gd name="T104" fmla="+- 0 4008 2953"/>
              <a:gd name="T105" fmla="*/ T104 w 2337"/>
              <a:gd name="T106" fmla="+- 0 6787 6162"/>
              <a:gd name="T107" fmla="*/ 6787 h 668"/>
              <a:gd name="T108" fmla="+- 0 4138 2953"/>
              <a:gd name="T109" fmla="*/ T108 w 2337"/>
              <a:gd name="T110" fmla="+- 0 6718 6162"/>
              <a:gd name="T111" fmla="*/ 6718 h 668"/>
              <a:gd name="T112" fmla="+- 0 4194 2953"/>
              <a:gd name="T113" fmla="*/ T112 w 2337"/>
              <a:gd name="T114" fmla="+- 0 6628 6162"/>
              <a:gd name="T115" fmla="*/ 6628 h 668"/>
              <a:gd name="T116" fmla="+- 0 4191 2953"/>
              <a:gd name="T117" fmla="*/ T116 w 2337"/>
              <a:gd name="T118" fmla="+- 0 6525 6162"/>
              <a:gd name="T119" fmla="*/ 6525 h 668"/>
              <a:gd name="T120" fmla="+- 0 4114 2953"/>
              <a:gd name="T121" fmla="*/ T120 w 2337"/>
              <a:gd name="T122" fmla="+- 0 6472 6162"/>
              <a:gd name="T123" fmla="*/ 6472 h 668"/>
              <a:gd name="T124" fmla="+- 0 4069 2953"/>
              <a:gd name="T125" fmla="*/ T124 w 2337"/>
              <a:gd name="T126" fmla="+- 0 6472 6162"/>
              <a:gd name="T127" fmla="*/ 6472 h 668"/>
              <a:gd name="T128" fmla="+- 0 4379 2953"/>
              <a:gd name="T129" fmla="*/ T128 w 2337"/>
              <a:gd name="T130" fmla="+- 0 6488 6162"/>
              <a:gd name="T131" fmla="*/ 6488 h 668"/>
              <a:gd name="T132" fmla="+- 0 4342 2953"/>
              <a:gd name="T133" fmla="*/ T132 w 2337"/>
              <a:gd name="T134" fmla="+- 0 6575 6162"/>
              <a:gd name="T135" fmla="*/ 6575 h 668"/>
              <a:gd name="T136" fmla="+- 0 4344 2953"/>
              <a:gd name="T137" fmla="*/ T136 w 2337"/>
              <a:gd name="T138" fmla="+- 0 6712 6162"/>
              <a:gd name="T139" fmla="*/ 6712 h 668"/>
              <a:gd name="T140" fmla="+- 0 4368 2953"/>
              <a:gd name="T141" fmla="*/ T140 w 2337"/>
              <a:gd name="T142" fmla="+- 0 6818 6162"/>
              <a:gd name="T143" fmla="*/ 6818 h 668"/>
              <a:gd name="T144" fmla="+- 0 4374 2953"/>
              <a:gd name="T145" fmla="*/ T144 w 2337"/>
              <a:gd name="T146" fmla="+- 0 6686 6162"/>
              <a:gd name="T147" fmla="*/ 6686 h 668"/>
              <a:gd name="T148" fmla="+- 0 4400 2953"/>
              <a:gd name="T149" fmla="*/ T148 w 2337"/>
              <a:gd name="T150" fmla="+- 0 6556 6162"/>
              <a:gd name="T151" fmla="*/ 6556 h 668"/>
              <a:gd name="T152" fmla="+- 0 4458 2953"/>
              <a:gd name="T153" fmla="*/ T152 w 2337"/>
              <a:gd name="T154" fmla="+- 0 6493 6162"/>
              <a:gd name="T155" fmla="*/ 6493 h 668"/>
              <a:gd name="T156" fmla="+- 0 4540 2953"/>
              <a:gd name="T157" fmla="*/ T156 w 2337"/>
              <a:gd name="T158" fmla="+- 0 6498 6162"/>
              <a:gd name="T159" fmla="*/ 6498 h 668"/>
              <a:gd name="T160" fmla="+- 0 4561 2953"/>
              <a:gd name="T161" fmla="*/ T160 w 2337"/>
              <a:gd name="T162" fmla="+- 0 6514 6162"/>
              <a:gd name="T163" fmla="*/ 6514 h 668"/>
              <a:gd name="T164" fmla="+- 0 4778 2953"/>
              <a:gd name="T165" fmla="*/ T164 w 2337"/>
              <a:gd name="T166" fmla="+- 0 6699 6162"/>
              <a:gd name="T167" fmla="*/ 6699 h 668"/>
              <a:gd name="T168" fmla="+- 0 4874 2953"/>
              <a:gd name="T169" fmla="*/ T168 w 2337"/>
              <a:gd name="T170" fmla="+- 0 6630 6162"/>
              <a:gd name="T171" fmla="*/ 6630 h 668"/>
              <a:gd name="T172" fmla="+- 0 4913 2953"/>
              <a:gd name="T173" fmla="*/ T172 w 2337"/>
              <a:gd name="T174" fmla="+- 0 6543 6162"/>
              <a:gd name="T175" fmla="*/ 6543 h 668"/>
              <a:gd name="T176" fmla="+- 0 4863 2953"/>
              <a:gd name="T177" fmla="*/ T176 w 2337"/>
              <a:gd name="T178" fmla="+- 0 6482 6162"/>
              <a:gd name="T179" fmla="*/ 6482 h 668"/>
              <a:gd name="T180" fmla="+- 0 4786 2953"/>
              <a:gd name="T181" fmla="*/ T180 w 2337"/>
              <a:gd name="T182" fmla="+- 0 6538 6162"/>
              <a:gd name="T183" fmla="*/ 6538 h 668"/>
              <a:gd name="T184" fmla="+- 0 4747 2953"/>
              <a:gd name="T185" fmla="*/ T184 w 2337"/>
              <a:gd name="T186" fmla="+- 0 6630 6162"/>
              <a:gd name="T187" fmla="*/ 6630 h 668"/>
              <a:gd name="T188" fmla="+- 0 4765 2953"/>
              <a:gd name="T189" fmla="*/ T188 w 2337"/>
              <a:gd name="T190" fmla="+- 0 6736 6162"/>
              <a:gd name="T191" fmla="*/ 6736 h 668"/>
              <a:gd name="T192" fmla="+- 0 4871 2953"/>
              <a:gd name="T193" fmla="*/ T192 w 2337"/>
              <a:gd name="T194" fmla="+- 0 6784 6162"/>
              <a:gd name="T195" fmla="*/ 6784 h 668"/>
              <a:gd name="T196" fmla="+- 0 4913 2953"/>
              <a:gd name="T197" fmla="*/ T196 w 2337"/>
              <a:gd name="T198" fmla="+- 0 6773 6162"/>
              <a:gd name="T199" fmla="*/ 6773 h 668"/>
              <a:gd name="T200" fmla="+- 0 5178 2953"/>
              <a:gd name="T201" fmla="*/ T200 w 2337"/>
              <a:gd name="T202" fmla="+- 0 6554 6162"/>
              <a:gd name="T203" fmla="*/ 6554 h 668"/>
              <a:gd name="T204" fmla="+- 0 5080 2953"/>
              <a:gd name="T205" fmla="*/ T204 w 2337"/>
              <a:gd name="T206" fmla="+- 0 6641 6162"/>
              <a:gd name="T207" fmla="*/ 6641 h 668"/>
              <a:gd name="T208" fmla="+- 0 5043 2953"/>
              <a:gd name="T209" fmla="*/ T208 w 2337"/>
              <a:gd name="T210" fmla="+- 0 6763 6162"/>
              <a:gd name="T211" fmla="*/ 6763 h 668"/>
              <a:gd name="T212" fmla="+- 0 5048 2953"/>
              <a:gd name="T213" fmla="*/ T212 w 2337"/>
              <a:gd name="T214" fmla="+- 0 6781 6162"/>
              <a:gd name="T215" fmla="*/ 6781 h 668"/>
              <a:gd name="T216" fmla="+- 0 5141 2953"/>
              <a:gd name="T217" fmla="*/ T216 w 2337"/>
              <a:gd name="T218" fmla="+- 0 6707 6162"/>
              <a:gd name="T219" fmla="*/ 6707 h 668"/>
              <a:gd name="T220" fmla="+- 0 5218 2953"/>
              <a:gd name="T221" fmla="*/ T220 w 2337"/>
              <a:gd name="T222" fmla="+- 0 6548 6162"/>
              <a:gd name="T223" fmla="*/ 6548 h 668"/>
              <a:gd name="T224" fmla="+- 0 5252 2953"/>
              <a:gd name="T225" fmla="*/ T224 w 2337"/>
              <a:gd name="T226" fmla="+- 0 6353 6162"/>
              <a:gd name="T227" fmla="*/ 6353 h 668"/>
              <a:gd name="T228" fmla="+- 0 5252 2953"/>
              <a:gd name="T229" fmla="*/ T228 w 2337"/>
              <a:gd name="T230" fmla="+- 0 6271 6162"/>
              <a:gd name="T231" fmla="*/ 6271 h 668"/>
              <a:gd name="T232" fmla="+- 0 5181 2953"/>
              <a:gd name="T233" fmla="*/ T232 w 2337"/>
              <a:gd name="T234" fmla="+- 0 6400 6162"/>
              <a:gd name="T235" fmla="*/ 6400 h 668"/>
              <a:gd name="T236" fmla="+- 0 5186 2953"/>
              <a:gd name="T237" fmla="*/ T236 w 2337"/>
              <a:gd name="T238" fmla="+- 0 6564 6162"/>
              <a:gd name="T239" fmla="*/ 6564 h 668"/>
              <a:gd name="T240" fmla="+- 0 5289 2953"/>
              <a:gd name="T241" fmla="*/ T240 w 2337"/>
              <a:gd name="T242" fmla="+- 0 6646 6162"/>
              <a:gd name="T243" fmla="*/ 6646 h 6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</a:cxnLst>
            <a:rect l="0" t="0" r="r" b="b"/>
            <a:pathLst>
              <a:path w="2337" h="668" extrusionOk="0">
                <a:moveTo>
                  <a:pt x="439" y="35"/>
                </a:moveTo>
                <a:cubicBezTo>
                  <a:pt x="407" y="23"/>
                  <a:pt x="383" y="16"/>
                  <a:pt x="349" y="16"/>
                </a:cubicBezTo>
                <a:cubicBezTo>
                  <a:pt x="275" y="15"/>
                  <a:pt x="207" y="47"/>
                  <a:pt x="143" y="80"/>
                </a:cubicBezTo>
                <a:cubicBezTo>
                  <a:pt x="100" y="102"/>
                  <a:pt x="63" y="128"/>
                  <a:pt x="24" y="156"/>
                </a:cubicBezTo>
                <a:cubicBezTo>
                  <a:pt x="-5" y="177"/>
                  <a:pt x="-1" y="199"/>
                  <a:pt x="2" y="233"/>
                </a:cubicBezTo>
                <a:cubicBezTo>
                  <a:pt x="6" y="271"/>
                  <a:pt x="26" y="296"/>
                  <a:pt x="63" y="307"/>
                </a:cubicBezTo>
                <a:cubicBezTo>
                  <a:pt x="119" y="324"/>
                  <a:pt x="178" y="331"/>
                  <a:pt x="235" y="344"/>
                </a:cubicBezTo>
                <a:cubicBezTo>
                  <a:pt x="295" y="358"/>
                  <a:pt x="336" y="385"/>
                  <a:pt x="389" y="413"/>
                </a:cubicBezTo>
                <a:cubicBezTo>
                  <a:pt x="417" y="428"/>
                  <a:pt x="446" y="433"/>
                  <a:pt x="447" y="471"/>
                </a:cubicBezTo>
                <a:cubicBezTo>
                  <a:pt x="449" y="528"/>
                  <a:pt x="389" y="564"/>
                  <a:pt x="346" y="585"/>
                </a:cubicBezTo>
                <a:cubicBezTo>
                  <a:pt x="284" y="616"/>
                  <a:pt x="221" y="636"/>
                  <a:pt x="153" y="651"/>
                </a:cubicBezTo>
                <a:cubicBezTo>
                  <a:pt x="146" y="652"/>
                  <a:pt x="38" y="676"/>
                  <a:pt x="32" y="667"/>
                </a:cubicBezTo>
                <a:cubicBezTo>
                  <a:pt x="34" y="661"/>
                  <a:pt x="35" y="654"/>
                  <a:pt x="37" y="648"/>
                </a:cubicBezTo>
              </a:path>
              <a:path w="2337" h="668" extrusionOk="0">
                <a:moveTo>
                  <a:pt x="738" y="0"/>
                </a:moveTo>
                <a:cubicBezTo>
                  <a:pt x="745" y="54"/>
                  <a:pt x="742" y="107"/>
                  <a:pt x="741" y="162"/>
                </a:cubicBezTo>
                <a:cubicBezTo>
                  <a:pt x="739" y="267"/>
                  <a:pt x="731" y="369"/>
                  <a:pt x="733" y="474"/>
                </a:cubicBezTo>
                <a:cubicBezTo>
                  <a:pt x="734" y="532"/>
                  <a:pt x="739" y="590"/>
                  <a:pt x="741" y="648"/>
                </a:cubicBezTo>
              </a:path>
              <a:path w="2337" h="668" extrusionOk="0">
                <a:moveTo>
                  <a:pt x="508" y="310"/>
                </a:moveTo>
                <a:cubicBezTo>
                  <a:pt x="545" y="307"/>
                  <a:pt x="582" y="309"/>
                  <a:pt x="619" y="307"/>
                </a:cubicBezTo>
                <a:cubicBezTo>
                  <a:pt x="668" y="305"/>
                  <a:pt x="718" y="306"/>
                  <a:pt x="767" y="304"/>
                </a:cubicBezTo>
                <a:cubicBezTo>
                  <a:pt x="810" y="303"/>
                  <a:pt x="852" y="292"/>
                  <a:pt x="894" y="286"/>
                </a:cubicBezTo>
                <a:cubicBezTo>
                  <a:pt x="927" y="281"/>
                  <a:pt x="958" y="277"/>
                  <a:pt x="992" y="275"/>
                </a:cubicBezTo>
              </a:path>
              <a:path w="2337" h="668" extrusionOk="0">
                <a:moveTo>
                  <a:pt x="1087" y="275"/>
                </a:moveTo>
                <a:cubicBezTo>
                  <a:pt x="1086" y="309"/>
                  <a:pt x="1079" y="334"/>
                  <a:pt x="1063" y="365"/>
                </a:cubicBezTo>
                <a:cubicBezTo>
                  <a:pt x="1042" y="407"/>
                  <a:pt x="1009" y="442"/>
                  <a:pt x="987" y="484"/>
                </a:cubicBezTo>
                <a:cubicBezTo>
                  <a:pt x="972" y="514"/>
                  <a:pt x="957" y="560"/>
                  <a:pt x="965" y="595"/>
                </a:cubicBezTo>
                <a:cubicBezTo>
                  <a:pt x="973" y="629"/>
                  <a:pt x="1027" y="632"/>
                  <a:pt x="1055" y="625"/>
                </a:cubicBezTo>
                <a:cubicBezTo>
                  <a:pt x="1102" y="614"/>
                  <a:pt x="1151" y="590"/>
                  <a:pt x="1185" y="556"/>
                </a:cubicBezTo>
                <a:cubicBezTo>
                  <a:pt x="1211" y="530"/>
                  <a:pt x="1232" y="501"/>
                  <a:pt x="1241" y="466"/>
                </a:cubicBezTo>
                <a:cubicBezTo>
                  <a:pt x="1250" y="432"/>
                  <a:pt x="1248" y="396"/>
                  <a:pt x="1238" y="363"/>
                </a:cubicBezTo>
                <a:cubicBezTo>
                  <a:pt x="1228" y="329"/>
                  <a:pt x="1195" y="315"/>
                  <a:pt x="1161" y="310"/>
                </a:cubicBezTo>
                <a:cubicBezTo>
                  <a:pt x="1139" y="310"/>
                  <a:pt x="1131" y="310"/>
                  <a:pt x="1116" y="310"/>
                </a:cubicBezTo>
              </a:path>
              <a:path w="2337" h="668" extrusionOk="0">
                <a:moveTo>
                  <a:pt x="1426" y="326"/>
                </a:moveTo>
                <a:cubicBezTo>
                  <a:pt x="1411" y="352"/>
                  <a:pt x="1393" y="383"/>
                  <a:pt x="1389" y="413"/>
                </a:cubicBezTo>
                <a:cubicBezTo>
                  <a:pt x="1383" y="458"/>
                  <a:pt x="1385" y="505"/>
                  <a:pt x="1391" y="550"/>
                </a:cubicBezTo>
                <a:cubicBezTo>
                  <a:pt x="1396" y="586"/>
                  <a:pt x="1403" y="622"/>
                  <a:pt x="1415" y="656"/>
                </a:cubicBezTo>
                <a:cubicBezTo>
                  <a:pt x="1419" y="612"/>
                  <a:pt x="1415" y="568"/>
                  <a:pt x="1421" y="524"/>
                </a:cubicBezTo>
                <a:cubicBezTo>
                  <a:pt x="1427" y="481"/>
                  <a:pt x="1435" y="436"/>
                  <a:pt x="1447" y="394"/>
                </a:cubicBezTo>
                <a:cubicBezTo>
                  <a:pt x="1456" y="363"/>
                  <a:pt x="1473" y="341"/>
                  <a:pt x="1505" y="331"/>
                </a:cubicBezTo>
                <a:cubicBezTo>
                  <a:pt x="1525" y="325"/>
                  <a:pt x="1568" y="326"/>
                  <a:pt x="1587" y="336"/>
                </a:cubicBezTo>
                <a:cubicBezTo>
                  <a:pt x="1594" y="341"/>
                  <a:pt x="1601" y="347"/>
                  <a:pt x="1608" y="352"/>
                </a:cubicBezTo>
              </a:path>
              <a:path w="2337" h="668" extrusionOk="0">
                <a:moveTo>
                  <a:pt x="1825" y="537"/>
                </a:moveTo>
                <a:cubicBezTo>
                  <a:pt x="1857" y="515"/>
                  <a:pt x="1891" y="493"/>
                  <a:pt x="1921" y="468"/>
                </a:cubicBezTo>
                <a:cubicBezTo>
                  <a:pt x="1949" y="444"/>
                  <a:pt x="1960" y="417"/>
                  <a:pt x="1960" y="381"/>
                </a:cubicBezTo>
                <a:cubicBezTo>
                  <a:pt x="1960" y="348"/>
                  <a:pt x="1948" y="319"/>
                  <a:pt x="1910" y="320"/>
                </a:cubicBezTo>
                <a:cubicBezTo>
                  <a:pt x="1878" y="321"/>
                  <a:pt x="1850" y="353"/>
                  <a:pt x="1833" y="376"/>
                </a:cubicBezTo>
                <a:cubicBezTo>
                  <a:pt x="1813" y="404"/>
                  <a:pt x="1797" y="433"/>
                  <a:pt x="1794" y="468"/>
                </a:cubicBezTo>
                <a:cubicBezTo>
                  <a:pt x="1791" y="502"/>
                  <a:pt x="1793" y="545"/>
                  <a:pt x="1812" y="574"/>
                </a:cubicBezTo>
                <a:cubicBezTo>
                  <a:pt x="1834" y="608"/>
                  <a:pt x="1878" y="626"/>
                  <a:pt x="1918" y="622"/>
                </a:cubicBezTo>
                <a:cubicBezTo>
                  <a:pt x="1932" y="618"/>
                  <a:pt x="1946" y="615"/>
                  <a:pt x="1960" y="611"/>
                </a:cubicBezTo>
              </a:path>
              <a:path w="2337" h="668" extrusionOk="0">
                <a:moveTo>
                  <a:pt x="2225" y="392"/>
                </a:moveTo>
                <a:cubicBezTo>
                  <a:pt x="2180" y="414"/>
                  <a:pt x="2151" y="433"/>
                  <a:pt x="2127" y="479"/>
                </a:cubicBezTo>
                <a:cubicBezTo>
                  <a:pt x="2109" y="514"/>
                  <a:pt x="2087" y="560"/>
                  <a:pt x="2090" y="601"/>
                </a:cubicBezTo>
                <a:cubicBezTo>
                  <a:pt x="2092" y="607"/>
                  <a:pt x="2093" y="613"/>
                  <a:pt x="2095" y="619"/>
                </a:cubicBezTo>
                <a:cubicBezTo>
                  <a:pt x="2136" y="603"/>
                  <a:pt x="2159" y="578"/>
                  <a:pt x="2188" y="545"/>
                </a:cubicBezTo>
                <a:cubicBezTo>
                  <a:pt x="2233" y="493"/>
                  <a:pt x="2248" y="453"/>
                  <a:pt x="2265" y="386"/>
                </a:cubicBezTo>
                <a:cubicBezTo>
                  <a:pt x="2282" y="321"/>
                  <a:pt x="2293" y="257"/>
                  <a:pt x="2299" y="191"/>
                </a:cubicBezTo>
                <a:cubicBezTo>
                  <a:pt x="2302" y="162"/>
                  <a:pt x="2300" y="137"/>
                  <a:pt x="2299" y="109"/>
                </a:cubicBezTo>
                <a:cubicBezTo>
                  <a:pt x="2275" y="149"/>
                  <a:pt x="2242" y="193"/>
                  <a:pt x="2228" y="238"/>
                </a:cubicBezTo>
                <a:cubicBezTo>
                  <a:pt x="2213" y="289"/>
                  <a:pt x="2210" y="353"/>
                  <a:pt x="2233" y="402"/>
                </a:cubicBezTo>
                <a:cubicBezTo>
                  <a:pt x="2257" y="453"/>
                  <a:pt x="2285" y="465"/>
                  <a:pt x="2336" y="484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389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73275" y="2293938"/>
            <a:ext cx="1004888" cy="276225"/>
          </a:xfrm>
          <a:custGeom>
            <a:avLst/>
            <a:gdLst>
              <a:gd name="T0" fmla="+- 0 5839 5757"/>
              <a:gd name="T1" fmla="*/ T0 w 2793"/>
              <a:gd name="T2" fmla="+- 0 6641 6374"/>
              <a:gd name="T3" fmla="*/ 6641 h 765"/>
              <a:gd name="T4" fmla="+- 0 5995 5757"/>
              <a:gd name="T5" fmla="*/ T4 w 2793"/>
              <a:gd name="T6" fmla="+- 0 6448 6374"/>
              <a:gd name="T7" fmla="*/ 6448 h 765"/>
              <a:gd name="T8" fmla="+- 0 5884 5757"/>
              <a:gd name="T9" fmla="*/ T8 w 2793"/>
              <a:gd name="T10" fmla="+- 0 6493 6374"/>
              <a:gd name="T11" fmla="*/ 6493 h 765"/>
              <a:gd name="T12" fmla="+- 0 5916 5757"/>
              <a:gd name="T13" fmla="*/ T12 w 2793"/>
              <a:gd name="T14" fmla="+- 0 6734 6374"/>
              <a:gd name="T15" fmla="*/ 6734 h 765"/>
              <a:gd name="T16" fmla="+- 0 6189 5757"/>
              <a:gd name="T17" fmla="*/ T16 w 2793"/>
              <a:gd name="T18" fmla="+- 0 6583 6374"/>
              <a:gd name="T19" fmla="*/ 6583 h 765"/>
              <a:gd name="T20" fmla="+- 0 6305 5757"/>
              <a:gd name="T21" fmla="*/ T20 w 2793"/>
              <a:gd name="T22" fmla="+- 0 6456 6374"/>
              <a:gd name="T23" fmla="*/ 6456 h 765"/>
              <a:gd name="T24" fmla="+- 0 6361 5757"/>
              <a:gd name="T25" fmla="*/ T24 w 2793"/>
              <a:gd name="T26" fmla="+- 0 6630 6374"/>
              <a:gd name="T27" fmla="*/ 6630 h 765"/>
              <a:gd name="T28" fmla="+- 0 6414 5757"/>
              <a:gd name="T29" fmla="*/ T28 w 2793"/>
              <a:gd name="T30" fmla="+- 0 6575 6374"/>
              <a:gd name="T31" fmla="*/ 6575 h 765"/>
              <a:gd name="T32" fmla="+- 0 6572 5757"/>
              <a:gd name="T33" fmla="*/ T32 w 2793"/>
              <a:gd name="T34" fmla="+- 0 6395 6374"/>
              <a:gd name="T35" fmla="*/ 6395 h 765"/>
              <a:gd name="T36" fmla="+- 0 6591 5757"/>
              <a:gd name="T37" fmla="*/ T36 w 2793"/>
              <a:gd name="T38" fmla="+- 0 6609 6374"/>
              <a:gd name="T39" fmla="*/ 6609 h 765"/>
              <a:gd name="T40" fmla="+- 0 6765 5757"/>
              <a:gd name="T41" fmla="*/ T40 w 2793"/>
              <a:gd name="T42" fmla="+- 0 6652 6374"/>
              <a:gd name="T43" fmla="*/ 6652 h 765"/>
              <a:gd name="T44" fmla="+- 0 6911 5757"/>
              <a:gd name="T45" fmla="*/ T44 w 2793"/>
              <a:gd name="T46" fmla="+- 0 6607 6374"/>
              <a:gd name="T47" fmla="*/ 6607 h 765"/>
              <a:gd name="T48" fmla="+- 0 7091 5757"/>
              <a:gd name="T49" fmla="*/ T48 w 2793"/>
              <a:gd name="T50" fmla="+- 0 6503 6374"/>
              <a:gd name="T51" fmla="*/ 6503 h 765"/>
              <a:gd name="T52" fmla="+- 0 6937 5757"/>
              <a:gd name="T53" fmla="*/ T52 w 2793"/>
              <a:gd name="T54" fmla="+- 0 6453 6374"/>
              <a:gd name="T55" fmla="*/ 6453 h 765"/>
              <a:gd name="T56" fmla="+- 0 6966 5757"/>
              <a:gd name="T57" fmla="*/ T56 w 2793"/>
              <a:gd name="T58" fmla="+- 0 6628 6374"/>
              <a:gd name="T59" fmla="*/ 6628 h 765"/>
              <a:gd name="T60" fmla="+- 0 7231 5757"/>
              <a:gd name="T61" fmla="*/ T60 w 2793"/>
              <a:gd name="T62" fmla="+- 0 6562 6374"/>
              <a:gd name="T63" fmla="*/ 6562 h 765"/>
              <a:gd name="T64" fmla="+- 0 7377 5757"/>
              <a:gd name="T65" fmla="*/ T64 w 2793"/>
              <a:gd name="T66" fmla="+- 0 6424 6374"/>
              <a:gd name="T67" fmla="*/ 6424 h 765"/>
              <a:gd name="T68" fmla="+- 0 7459 5757"/>
              <a:gd name="T69" fmla="*/ T68 w 2793"/>
              <a:gd name="T70" fmla="+- 0 6580 6374"/>
              <a:gd name="T71" fmla="*/ 6580 h 765"/>
              <a:gd name="T72" fmla="+- 0 7691 5757"/>
              <a:gd name="T73" fmla="*/ T72 w 2793"/>
              <a:gd name="T74" fmla="+- 0 6548 6374"/>
              <a:gd name="T75" fmla="*/ 6548 h 765"/>
              <a:gd name="T76" fmla="+- 0 7855 5757"/>
              <a:gd name="T77" fmla="*/ T76 w 2793"/>
              <a:gd name="T78" fmla="+- 0 6403 6374"/>
              <a:gd name="T79" fmla="*/ 6403 h 765"/>
              <a:gd name="T80" fmla="+- 0 7691 5757"/>
              <a:gd name="T81" fmla="*/ T80 w 2793"/>
              <a:gd name="T82" fmla="+- 0 6424 6374"/>
              <a:gd name="T83" fmla="*/ 6424 h 765"/>
              <a:gd name="T84" fmla="+- 0 7594 5757"/>
              <a:gd name="T85" fmla="*/ T84 w 2793"/>
              <a:gd name="T86" fmla="+- 0 6567 6374"/>
              <a:gd name="T87" fmla="*/ 6567 h 765"/>
              <a:gd name="T88" fmla="+- 0 7808 5757"/>
              <a:gd name="T89" fmla="*/ T88 w 2793"/>
              <a:gd name="T90" fmla="+- 0 6517 6374"/>
              <a:gd name="T91" fmla="*/ 6517 h 765"/>
              <a:gd name="T92" fmla="+- 0 7845 5757"/>
              <a:gd name="T93" fmla="*/ T92 w 2793"/>
              <a:gd name="T94" fmla="+- 0 6623 6374"/>
              <a:gd name="T95" fmla="*/ 6623 h 765"/>
              <a:gd name="T96" fmla="+- 0 7758 5757"/>
              <a:gd name="T97" fmla="*/ T96 w 2793"/>
              <a:gd name="T98" fmla="+- 0 7072 6374"/>
              <a:gd name="T99" fmla="*/ 7072 h 765"/>
              <a:gd name="T100" fmla="+- 0 7980 5757"/>
              <a:gd name="T101" fmla="*/ T100 w 2793"/>
              <a:gd name="T102" fmla="+- 0 6464 6374"/>
              <a:gd name="T103" fmla="*/ 6464 h 765"/>
              <a:gd name="T104" fmla="+- 0 7964 5757"/>
              <a:gd name="T105" fmla="*/ T104 w 2793"/>
              <a:gd name="T106" fmla="+- 0 6585 6374"/>
              <a:gd name="T107" fmla="*/ 6585 h 765"/>
              <a:gd name="T108" fmla="+- 0 8194 5757"/>
              <a:gd name="T109" fmla="*/ T108 w 2793"/>
              <a:gd name="T110" fmla="+- 0 6488 6374"/>
              <a:gd name="T111" fmla="*/ 6488 h 765"/>
              <a:gd name="T112" fmla="+- 0 8207 5757"/>
              <a:gd name="T113" fmla="*/ T112 w 2793"/>
              <a:gd name="T114" fmla="+- 0 6649 6374"/>
              <a:gd name="T115" fmla="*/ 6649 h 765"/>
              <a:gd name="T116" fmla="+- 0 8099 5757"/>
              <a:gd name="T117" fmla="*/ T116 w 2793"/>
              <a:gd name="T118" fmla="+- 0 7138 6374"/>
              <a:gd name="T119" fmla="*/ 7138 h 765"/>
              <a:gd name="T120" fmla="+- 0 8149 5757"/>
              <a:gd name="T121" fmla="*/ T120 w 2793"/>
              <a:gd name="T122" fmla="+- 0 6818 6374"/>
              <a:gd name="T123" fmla="*/ 6818 h 765"/>
              <a:gd name="T124" fmla="+- 0 8467 5757"/>
              <a:gd name="T125" fmla="*/ T124 w 2793"/>
              <a:gd name="T126" fmla="+- 0 6607 6374"/>
              <a:gd name="T127" fmla="*/ 6607 h 76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</a:cxnLst>
            <a:rect l="0" t="0" r="r" b="b"/>
            <a:pathLst>
              <a:path w="2793" h="765" extrusionOk="0">
                <a:moveTo>
                  <a:pt x="0" y="243"/>
                </a:moveTo>
                <a:cubicBezTo>
                  <a:pt x="31" y="261"/>
                  <a:pt x="46" y="273"/>
                  <a:pt x="82" y="267"/>
                </a:cubicBezTo>
                <a:cubicBezTo>
                  <a:pt x="128" y="259"/>
                  <a:pt x="170" y="232"/>
                  <a:pt x="196" y="193"/>
                </a:cubicBezTo>
                <a:cubicBezTo>
                  <a:pt x="219" y="159"/>
                  <a:pt x="235" y="115"/>
                  <a:pt x="238" y="74"/>
                </a:cubicBezTo>
                <a:cubicBezTo>
                  <a:pt x="241" y="38"/>
                  <a:pt x="232" y="23"/>
                  <a:pt x="196" y="18"/>
                </a:cubicBezTo>
                <a:cubicBezTo>
                  <a:pt x="159" y="13"/>
                  <a:pt x="135" y="96"/>
                  <a:pt x="127" y="119"/>
                </a:cubicBezTo>
                <a:cubicBezTo>
                  <a:pt x="114" y="159"/>
                  <a:pt x="102" y="200"/>
                  <a:pt x="106" y="243"/>
                </a:cubicBezTo>
                <a:cubicBezTo>
                  <a:pt x="109" y="282"/>
                  <a:pt x="118" y="342"/>
                  <a:pt x="159" y="360"/>
                </a:cubicBezTo>
                <a:cubicBezTo>
                  <a:pt x="203" y="379"/>
                  <a:pt x="247" y="357"/>
                  <a:pt x="281" y="331"/>
                </a:cubicBezTo>
                <a:cubicBezTo>
                  <a:pt x="332" y="292"/>
                  <a:pt x="387" y="255"/>
                  <a:pt x="432" y="209"/>
                </a:cubicBezTo>
                <a:cubicBezTo>
                  <a:pt x="467" y="174"/>
                  <a:pt x="492" y="121"/>
                  <a:pt x="530" y="90"/>
                </a:cubicBezTo>
                <a:cubicBezTo>
                  <a:pt x="536" y="87"/>
                  <a:pt x="542" y="85"/>
                  <a:pt x="548" y="82"/>
                </a:cubicBezTo>
                <a:cubicBezTo>
                  <a:pt x="577" y="104"/>
                  <a:pt x="590" y="127"/>
                  <a:pt x="598" y="164"/>
                </a:cubicBezTo>
                <a:cubicBezTo>
                  <a:pt x="604" y="193"/>
                  <a:pt x="607" y="226"/>
                  <a:pt x="604" y="256"/>
                </a:cubicBezTo>
                <a:cubicBezTo>
                  <a:pt x="601" y="276"/>
                  <a:pt x="600" y="283"/>
                  <a:pt x="598" y="296"/>
                </a:cubicBezTo>
                <a:cubicBezTo>
                  <a:pt x="617" y="264"/>
                  <a:pt x="637" y="233"/>
                  <a:pt x="657" y="201"/>
                </a:cubicBezTo>
                <a:cubicBezTo>
                  <a:pt x="691" y="147"/>
                  <a:pt x="716" y="104"/>
                  <a:pt x="765" y="61"/>
                </a:cubicBezTo>
                <a:cubicBezTo>
                  <a:pt x="791" y="39"/>
                  <a:pt x="798" y="34"/>
                  <a:pt x="815" y="21"/>
                </a:cubicBezTo>
                <a:cubicBezTo>
                  <a:pt x="833" y="58"/>
                  <a:pt x="829" y="83"/>
                  <a:pt x="826" y="124"/>
                </a:cubicBezTo>
                <a:cubicBezTo>
                  <a:pt x="823" y="163"/>
                  <a:pt x="820" y="198"/>
                  <a:pt x="834" y="235"/>
                </a:cubicBezTo>
                <a:cubicBezTo>
                  <a:pt x="848" y="270"/>
                  <a:pt x="865" y="291"/>
                  <a:pt x="903" y="299"/>
                </a:cubicBezTo>
                <a:cubicBezTo>
                  <a:pt x="940" y="306"/>
                  <a:pt x="974" y="291"/>
                  <a:pt x="1008" y="278"/>
                </a:cubicBezTo>
                <a:cubicBezTo>
                  <a:pt x="1043" y="264"/>
                  <a:pt x="1056" y="259"/>
                  <a:pt x="1080" y="251"/>
                </a:cubicBezTo>
              </a:path>
              <a:path w="2793" h="765" extrusionOk="0">
                <a:moveTo>
                  <a:pt x="1154" y="233"/>
                </a:moveTo>
                <a:cubicBezTo>
                  <a:pt x="1182" y="231"/>
                  <a:pt x="1208" y="232"/>
                  <a:pt x="1236" y="222"/>
                </a:cubicBezTo>
                <a:cubicBezTo>
                  <a:pt x="1285" y="204"/>
                  <a:pt x="1315" y="177"/>
                  <a:pt x="1334" y="129"/>
                </a:cubicBezTo>
                <a:cubicBezTo>
                  <a:pt x="1341" y="112"/>
                  <a:pt x="1361" y="58"/>
                  <a:pt x="1347" y="40"/>
                </a:cubicBezTo>
                <a:cubicBezTo>
                  <a:pt x="1306" y="-15"/>
                  <a:pt x="1208" y="40"/>
                  <a:pt x="1180" y="79"/>
                </a:cubicBezTo>
                <a:cubicBezTo>
                  <a:pt x="1159" y="108"/>
                  <a:pt x="1149" y="144"/>
                  <a:pt x="1149" y="180"/>
                </a:cubicBezTo>
                <a:cubicBezTo>
                  <a:pt x="1149" y="217"/>
                  <a:pt x="1178" y="240"/>
                  <a:pt x="1209" y="254"/>
                </a:cubicBezTo>
                <a:cubicBezTo>
                  <a:pt x="1248" y="272"/>
                  <a:pt x="1286" y="268"/>
                  <a:pt x="1326" y="259"/>
                </a:cubicBezTo>
                <a:cubicBezTo>
                  <a:pt x="1378" y="247"/>
                  <a:pt x="1433" y="222"/>
                  <a:pt x="1474" y="188"/>
                </a:cubicBezTo>
                <a:cubicBezTo>
                  <a:pt x="1514" y="154"/>
                  <a:pt x="1544" y="112"/>
                  <a:pt x="1583" y="77"/>
                </a:cubicBezTo>
                <a:cubicBezTo>
                  <a:pt x="1599" y="56"/>
                  <a:pt x="1601" y="48"/>
                  <a:pt x="1620" y="50"/>
                </a:cubicBezTo>
                <a:cubicBezTo>
                  <a:pt x="1645" y="77"/>
                  <a:pt x="1663" y="93"/>
                  <a:pt x="1678" y="127"/>
                </a:cubicBezTo>
                <a:cubicBezTo>
                  <a:pt x="1687" y="147"/>
                  <a:pt x="1688" y="191"/>
                  <a:pt x="1702" y="206"/>
                </a:cubicBezTo>
                <a:cubicBezTo>
                  <a:pt x="1726" y="231"/>
                  <a:pt x="1765" y="236"/>
                  <a:pt x="1797" y="233"/>
                </a:cubicBezTo>
                <a:cubicBezTo>
                  <a:pt x="1852" y="228"/>
                  <a:pt x="1889" y="203"/>
                  <a:pt x="1934" y="174"/>
                </a:cubicBezTo>
                <a:cubicBezTo>
                  <a:pt x="1982" y="143"/>
                  <a:pt x="2027" y="111"/>
                  <a:pt x="2067" y="69"/>
                </a:cubicBezTo>
                <a:cubicBezTo>
                  <a:pt x="2084" y="49"/>
                  <a:pt x="2088" y="43"/>
                  <a:pt x="2098" y="29"/>
                </a:cubicBezTo>
                <a:cubicBezTo>
                  <a:pt x="2066" y="12"/>
                  <a:pt x="2070" y="0"/>
                  <a:pt x="2027" y="5"/>
                </a:cubicBezTo>
                <a:cubicBezTo>
                  <a:pt x="1992" y="9"/>
                  <a:pt x="1961" y="28"/>
                  <a:pt x="1934" y="50"/>
                </a:cubicBezTo>
                <a:cubicBezTo>
                  <a:pt x="1899" y="78"/>
                  <a:pt x="1877" y="114"/>
                  <a:pt x="1855" y="153"/>
                </a:cubicBezTo>
                <a:cubicBezTo>
                  <a:pt x="1845" y="173"/>
                  <a:pt x="1841" y="179"/>
                  <a:pt x="1837" y="193"/>
                </a:cubicBezTo>
                <a:cubicBezTo>
                  <a:pt x="1875" y="203"/>
                  <a:pt x="1899" y="221"/>
                  <a:pt x="1942" y="209"/>
                </a:cubicBezTo>
                <a:cubicBezTo>
                  <a:pt x="1979" y="199"/>
                  <a:pt x="2021" y="166"/>
                  <a:pt x="2051" y="143"/>
                </a:cubicBezTo>
                <a:cubicBezTo>
                  <a:pt x="2074" y="125"/>
                  <a:pt x="2082" y="119"/>
                  <a:pt x="2093" y="103"/>
                </a:cubicBezTo>
                <a:cubicBezTo>
                  <a:pt x="2092" y="152"/>
                  <a:pt x="2087" y="200"/>
                  <a:pt x="2088" y="249"/>
                </a:cubicBezTo>
                <a:cubicBezTo>
                  <a:pt x="2091" y="372"/>
                  <a:pt x="2114" y="532"/>
                  <a:pt x="2051" y="645"/>
                </a:cubicBezTo>
                <a:cubicBezTo>
                  <a:pt x="2030" y="684"/>
                  <a:pt x="2029" y="671"/>
                  <a:pt x="2001" y="698"/>
                </a:cubicBezTo>
                <a:cubicBezTo>
                  <a:pt x="1993" y="654"/>
                  <a:pt x="1984" y="627"/>
                  <a:pt x="1990" y="579"/>
                </a:cubicBezTo>
                <a:cubicBezTo>
                  <a:pt x="2009" y="430"/>
                  <a:pt x="2135" y="213"/>
                  <a:pt x="2223" y="90"/>
                </a:cubicBezTo>
                <a:cubicBezTo>
                  <a:pt x="2240" y="67"/>
                  <a:pt x="2246" y="60"/>
                  <a:pt x="2260" y="47"/>
                </a:cubicBezTo>
                <a:cubicBezTo>
                  <a:pt x="2235" y="103"/>
                  <a:pt x="2218" y="151"/>
                  <a:pt x="2207" y="211"/>
                </a:cubicBezTo>
                <a:cubicBezTo>
                  <a:pt x="2242" y="219"/>
                  <a:pt x="2263" y="235"/>
                  <a:pt x="2305" y="222"/>
                </a:cubicBezTo>
                <a:cubicBezTo>
                  <a:pt x="2356" y="206"/>
                  <a:pt x="2405" y="154"/>
                  <a:pt x="2437" y="114"/>
                </a:cubicBezTo>
                <a:cubicBezTo>
                  <a:pt x="2456" y="90"/>
                  <a:pt x="2474" y="66"/>
                  <a:pt x="2493" y="42"/>
                </a:cubicBezTo>
                <a:cubicBezTo>
                  <a:pt x="2475" y="119"/>
                  <a:pt x="2464" y="197"/>
                  <a:pt x="2450" y="275"/>
                </a:cubicBezTo>
                <a:cubicBezTo>
                  <a:pt x="2434" y="368"/>
                  <a:pt x="2424" y="461"/>
                  <a:pt x="2411" y="555"/>
                </a:cubicBezTo>
                <a:cubicBezTo>
                  <a:pt x="2400" y="638"/>
                  <a:pt x="2383" y="697"/>
                  <a:pt x="2342" y="764"/>
                </a:cubicBezTo>
                <a:cubicBezTo>
                  <a:pt x="2310" y="726"/>
                  <a:pt x="2297" y="710"/>
                  <a:pt x="2302" y="648"/>
                </a:cubicBezTo>
                <a:cubicBezTo>
                  <a:pt x="2308" y="574"/>
                  <a:pt x="2347" y="502"/>
                  <a:pt x="2392" y="444"/>
                </a:cubicBezTo>
                <a:cubicBezTo>
                  <a:pt x="2436" y="387"/>
                  <a:pt x="2494" y="332"/>
                  <a:pt x="2554" y="291"/>
                </a:cubicBezTo>
                <a:cubicBezTo>
                  <a:pt x="2600" y="260"/>
                  <a:pt x="2654" y="237"/>
                  <a:pt x="2710" y="233"/>
                </a:cubicBezTo>
                <a:cubicBezTo>
                  <a:pt x="2739" y="231"/>
                  <a:pt x="2764" y="235"/>
                  <a:pt x="2792" y="235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390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56188" y="2559050"/>
            <a:ext cx="9525" cy="19050"/>
          </a:xfrm>
          <a:custGeom>
            <a:avLst/>
            <a:gdLst>
              <a:gd name="T0" fmla="+- 0 14047 14047"/>
              <a:gd name="T1" fmla="*/ T0 w 25"/>
              <a:gd name="T2" fmla="+- 0 7109 7109"/>
              <a:gd name="T3" fmla="*/ 7109 h 54"/>
              <a:gd name="T4" fmla="+- 0 14055 14047"/>
              <a:gd name="T5" fmla="*/ T4 w 25"/>
              <a:gd name="T6" fmla="+- 0 7137 7109"/>
              <a:gd name="T7" fmla="*/ 7137 h 54"/>
              <a:gd name="T8" fmla="+- 0 14058 14047"/>
              <a:gd name="T9" fmla="*/ T8 w 25"/>
              <a:gd name="T10" fmla="+- 0 7146 7109"/>
              <a:gd name="T11" fmla="*/ 7146 h 54"/>
              <a:gd name="T12" fmla="+- 0 14071 14047"/>
              <a:gd name="T13" fmla="*/ T12 w 25"/>
              <a:gd name="T14" fmla="+- 0 7162 7109"/>
              <a:gd name="T15" fmla="*/ 7162 h 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5" h="54" extrusionOk="0">
                <a:moveTo>
                  <a:pt x="0" y="0"/>
                </a:moveTo>
                <a:cubicBezTo>
                  <a:pt x="8" y="28"/>
                  <a:pt x="11" y="37"/>
                  <a:pt x="24" y="53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39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82675" y="2622550"/>
            <a:ext cx="320675" cy="198438"/>
          </a:xfrm>
          <a:custGeom>
            <a:avLst/>
            <a:gdLst>
              <a:gd name="T0" fmla="+- 0 3244 3008"/>
              <a:gd name="T1" fmla="*/ T0 w 890"/>
              <a:gd name="T2" fmla="+- 0 7342 7287"/>
              <a:gd name="T3" fmla="*/ 7342 h 548"/>
              <a:gd name="T4" fmla="+- 0 3170 3008"/>
              <a:gd name="T5" fmla="*/ T4 w 890"/>
              <a:gd name="T6" fmla="+- 0 7395 7287"/>
              <a:gd name="T7" fmla="*/ 7395 h 548"/>
              <a:gd name="T8" fmla="+- 0 3032 3008"/>
              <a:gd name="T9" fmla="*/ T8 w 890"/>
              <a:gd name="T10" fmla="+- 0 7588 7287"/>
              <a:gd name="T11" fmla="*/ 7588 h 548"/>
              <a:gd name="T12" fmla="+- 0 3022 3008"/>
              <a:gd name="T13" fmla="*/ T12 w 890"/>
              <a:gd name="T14" fmla="+- 0 7789 7287"/>
              <a:gd name="T15" fmla="*/ 7789 h 548"/>
              <a:gd name="T16" fmla="+- 0 3154 3008"/>
              <a:gd name="T17" fmla="*/ T16 w 890"/>
              <a:gd name="T18" fmla="+- 0 7834 7287"/>
              <a:gd name="T19" fmla="*/ 7834 h 548"/>
              <a:gd name="T20" fmla="+- 0 3326 3008"/>
              <a:gd name="T21" fmla="*/ T20 w 890"/>
              <a:gd name="T22" fmla="+- 0 7755 7287"/>
              <a:gd name="T23" fmla="*/ 7755 h 548"/>
              <a:gd name="T24" fmla="+- 0 3434 3008"/>
              <a:gd name="T25" fmla="*/ T24 w 890"/>
              <a:gd name="T26" fmla="+- 0 7604 7287"/>
              <a:gd name="T27" fmla="*/ 7604 h 548"/>
              <a:gd name="T28" fmla="+- 0 3466 3008"/>
              <a:gd name="T29" fmla="*/ T28 w 890"/>
              <a:gd name="T30" fmla="+- 0 7448 7287"/>
              <a:gd name="T31" fmla="*/ 7448 h 548"/>
              <a:gd name="T32" fmla="+- 0 3413 3008"/>
              <a:gd name="T33" fmla="*/ T32 w 890"/>
              <a:gd name="T34" fmla="+- 0 7347 7287"/>
              <a:gd name="T35" fmla="*/ 7347 h 548"/>
              <a:gd name="T36" fmla="+- 0 3326 3008"/>
              <a:gd name="T37" fmla="*/ T36 w 890"/>
              <a:gd name="T38" fmla="+- 0 7300 7287"/>
              <a:gd name="T39" fmla="*/ 7300 h 548"/>
              <a:gd name="T40" fmla="+- 0 3225 3008"/>
              <a:gd name="T41" fmla="*/ T40 w 890"/>
              <a:gd name="T42" fmla="+- 0 7316 7287"/>
              <a:gd name="T43" fmla="*/ 7316 h 548"/>
              <a:gd name="T44" fmla="+- 0 3233 3008"/>
              <a:gd name="T45" fmla="*/ T44 w 890"/>
              <a:gd name="T46" fmla="+- 0 7366 7287"/>
              <a:gd name="T47" fmla="*/ 7366 h 548"/>
              <a:gd name="T48" fmla="+- 0 3651 3008"/>
              <a:gd name="T49" fmla="*/ T48 w 890"/>
              <a:gd name="T50" fmla="+- 0 7371 7287"/>
              <a:gd name="T51" fmla="*/ 7371 h 548"/>
              <a:gd name="T52" fmla="+- 0 3630 3008"/>
              <a:gd name="T53" fmla="*/ T52 w 890"/>
              <a:gd name="T54" fmla="+- 0 7493 7287"/>
              <a:gd name="T55" fmla="*/ 7493 h 548"/>
              <a:gd name="T56" fmla="+- 0 3630 3008"/>
              <a:gd name="T57" fmla="*/ T56 w 890"/>
              <a:gd name="T58" fmla="+- 0 7662 7287"/>
              <a:gd name="T59" fmla="*/ 7662 h 548"/>
              <a:gd name="T60" fmla="+- 0 3651 3008"/>
              <a:gd name="T61" fmla="*/ T60 w 890"/>
              <a:gd name="T62" fmla="+- 0 7795 7287"/>
              <a:gd name="T63" fmla="*/ 7795 h 548"/>
              <a:gd name="T64" fmla="+- 0 3641 3008"/>
              <a:gd name="T65" fmla="*/ T64 w 890"/>
              <a:gd name="T66" fmla="+- 0 7731 7287"/>
              <a:gd name="T67" fmla="*/ 7731 h 548"/>
              <a:gd name="T68" fmla="+- 0 3625 3008"/>
              <a:gd name="T69" fmla="*/ T68 w 890"/>
              <a:gd name="T70" fmla="+- 0 7601 7287"/>
              <a:gd name="T71" fmla="*/ 7601 h 548"/>
              <a:gd name="T72" fmla="+- 0 3662 3008"/>
              <a:gd name="T73" fmla="*/ T72 w 890"/>
              <a:gd name="T74" fmla="+- 0 7493 7287"/>
              <a:gd name="T75" fmla="*/ 7493 h 548"/>
              <a:gd name="T76" fmla="+- 0 3747 3008"/>
              <a:gd name="T77" fmla="*/ T76 w 890"/>
              <a:gd name="T78" fmla="+- 0 7432 7287"/>
              <a:gd name="T79" fmla="*/ 7432 h 548"/>
              <a:gd name="T80" fmla="+- 0 3821 3008"/>
              <a:gd name="T81" fmla="*/ T80 w 890"/>
              <a:gd name="T82" fmla="+- 0 7472 7287"/>
              <a:gd name="T83" fmla="*/ 7472 h 548"/>
              <a:gd name="T84" fmla="+- 0 3897 3008"/>
              <a:gd name="T85" fmla="*/ T84 w 890"/>
              <a:gd name="T86" fmla="+- 0 7517 7287"/>
              <a:gd name="T87" fmla="*/ 7517 h 54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890" h="548" extrusionOk="0">
                <a:moveTo>
                  <a:pt x="236" y="55"/>
                </a:moveTo>
                <a:cubicBezTo>
                  <a:pt x="201" y="56"/>
                  <a:pt x="188" y="80"/>
                  <a:pt x="162" y="108"/>
                </a:cubicBezTo>
                <a:cubicBezTo>
                  <a:pt x="112" y="162"/>
                  <a:pt x="49" y="233"/>
                  <a:pt x="24" y="301"/>
                </a:cubicBezTo>
                <a:cubicBezTo>
                  <a:pt x="3" y="357"/>
                  <a:pt x="-18" y="446"/>
                  <a:pt x="14" y="502"/>
                </a:cubicBezTo>
                <a:cubicBezTo>
                  <a:pt x="41" y="549"/>
                  <a:pt x="99" y="549"/>
                  <a:pt x="146" y="547"/>
                </a:cubicBezTo>
                <a:cubicBezTo>
                  <a:pt x="211" y="544"/>
                  <a:pt x="272" y="513"/>
                  <a:pt x="318" y="468"/>
                </a:cubicBezTo>
                <a:cubicBezTo>
                  <a:pt x="359" y="427"/>
                  <a:pt x="396" y="367"/>
                  <a:pt x="426" y="317"/>
                </a:cubicBezTo>
                <a:cubicBezTo>
                  <a:pt x="454" y="271"/>
                  <a:pt x="466" y="214"/>
                  <a:pt x="458" y="161"/>
                </a:cubicBezTo>
                <a:cubicBezTo>
                  <a:pt x="452" y="123"/>
                  <a:pt x="431" y="87"/>
                  <a:pt x="405" y="60"/>
                </a:cubicBezTo>
                <a:cubicBezTo>
                  <a:pt x="384" y="38"/>
                  <a:pt x="348" y="19"/>
                  <a:pt x="318" y="13"/>
                </a:cubicBezTo>
                <a:cubicBezTo>
                  <a:pt x="277" y="5"/>
                  <a:pt x="220" y="-20"/>
                  <a:pt x="217" y="29"/>
                </a:cubicBezTo>
                <a:cubicBezTo>
                  <a:pt x="220" y="54"/>
                  <a:pt x="221" y="63"/>
                  <a:pt x="225" y="79"/>
                </a:cubicBezTo>
              </a:path>
              <a:path w="890" h="548" extrusionOk="0">
                <a:moveTo>
                  <a:pt x="643" y="84"/>
                </a:moveTo>
                <a:cubicBezTo>
                  <a:pt x="628" y="123"/>
                  <a:pt x="626" y="163"/>
                  <a:pt x="622" y="206"/>
                </a:cubicBezTo>
                <a:cubicBezTo>
                  <a:pt x="617" y="260"/>
                  <a:pt x="614" y="322"/>
                  <a:pt x="622" y="375"/>
                </a:cubicBezTo>
                <a:cubicBezTo>
                  <a:pt x="628" y="418"/>
                  <a:pt x="633" y="465"/>
                  <a:pt x="643" y="508"/>
                </a:cubicBezTo>
                <a:cubicBezTo>
                  <a:pt x="654" y="557"/>
                  <a:pt x="635" y="455"/>
                  <a:pt x="633" y="444"/>
                </a:cubicBezTo>
                <a:cubicBezTo>
                  <a:pt x="627" y="401"/>
                  <a:pt x="616" y="357"/>
                  <a:pt x="617" y="314"/>
                </a:cubicBezTo>
                <a:cubicBezTo>
                  <a:pt x="618" y="274"/>
                  <a:pt x="629" y="237"/>
                  <a:pt x="654" y="206"/>
                </a:cubicBezTo>
                <a:cubicBezTo>
                  <a:pt x="672" y="184"/>
                  <a:pt x="710" y="152"/>
                  <a:pt x="739" y="145"/>
                </a:cubicBezTo>
                <a:cubicBezTo>
                  <a:pt x="769" y="138"/>
                  <a:pt x="794" y="167"/>
                  <a:pt x="813" y="185"/>
                </a:cubicBezTo>
                <a:cubicBezTo>
                  <a:pt x="838" y="208"/>
                  <a:pt x="858" y="217"/>
                  <a:pt x="889" y="230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39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73225" y="2538413"/>
            <a:ext cx="895350" cy="350837"/>
          </a:xfrm>
          <a:custGeom>
            <a:avLst/>
            <a:gdLst>
              <a:gd name="T0" fmla="+- 0 5117 4649"/>
              <a:gd name="T1" fmla="*/ T0 w 2485"/>
              <a:gd name="T2" fmla="+- 0 7318 7049"/>
              <a:gd name="T3" fmla="*/ 7318 h 977"/>
              <a:gd name="T4" fmla="+- 0 5009 4649"/>
              <a:gd name="T5" fmla="*/ T4 w 2485"/>
              <a:gd name="T6" fmla="+- 0 7318 7049"/>
              <a:gd name="T7" fmla="*/ 7318 h 977"/>
              <a:gd name="T8" fmla="+- 0 4723 4649"/>
              <a:gd name="T9" fmla="*/ T8 w 2485"/>
              <a:gd name="T10" fmla="+- 0 7369 7049"/>
              <a:gd name="T11" fmla="*/ 7369 h 977"/>
              <a:gd name="T12" fmla="+- 0 4649 4649"/>
              <a:gd name="T13" fmla="*/ T12 w 2485"/>
              <a:gd name="T14" fmla="+- 0 7414 7049"/>
              <a:gd name="T15" fmla="*/ 7414 h 977"/>
              <a:gd name="T16" fmla="+- 0 4924 4649"/>
              <a:gd name="T17" fmla="*/ T16 w 2485"/>
              <a:gd name="T18" fmla="+- 0 7459 7049"/>
              <a:gd name="T19" fmla="*/ 7459 h 977"/>
              <a:gd name="T20" fmla="+- 0 5080 4649"/>
              <a:gd name="T21" fmla="*/ T20 w 2485"/>
              <a:gd name="T22" fmla="+- 0 7533 7049"/>
              <a:gd name="T23" fmla="*/ 7533 h 977"/>
              <a:gd name="T24" fmla="+- 0 5056 4649"/>
              <a:gd name="T25" fmla="*/ T24 w 2485"/>
              <a:gd name="T26" fmla="+- 0 7681 7049"/>
              <a:gd name="T27" fmla="*/ 7681 h 977"/>
              <a:gd name="T28" fmla="+- 0 4934 4649"/>
              <a:gd name="T29" fmla="*/ T28 w 2485"/>
              <a:gd name="T30" fmla="+- 0 7787 7049"/>
              <a:gd name="T31" fmla="*/ 7787 h 977"/>
              <a:gd name="T32" fmla="+- 0 4778 4649"/>
              <a:gd name="T33" fmla="*/ T32 w 2485"/>
              <a:gd name="T34" fmla="+- 0 7821 7049"/>
              <a:gd name="T35" fmla="*/ 7821 h 977"/>
              <a:gd name="T36" fmla="+- 0 4678 4649"/>
              <a:gd name="T37" fmla="*/ T36 w 2485"/>
              <a:gd name="T38" fmla="+- 0 7750 7049"/>
              <a:gd name="T39" fmla="*/ 7750 h 977"/>
              <a:gd name="T40" fmla="+- 0 4659 4649"/>
              <a:gd name="T41" fmla="*/ T40 w 2485"/>
              <a:gd name="T42" fmla="+- 0 7631 7049"/>
              <a:gd name="T43" fmla="*/ 7631 h 977"/>
              <a:gd name="T44" fmla="+- 0 4710 4649"/>
              <a:gd name="T45" fmla="*/ T44 w 2485"/>
              <a:gd name="T46" fmla="+- 0 7588 7049"/>
              <a:gd name="T47" fmla="*/ 7588 h 977"/>
              <a:gd name="T48" fmla="+- 0 5315 4649"/>
              <a:gd name="T49" fmla="*/ T48 w 2485"/>
              <a:gd name="T50" fmla="+- 0 7088 7049"/>
              <a:gd name="T51" fmla="*/ 7088 h 977"/>
              <a:gd name="T52" fmla="+- 0 5315 4649"/>
              <a:gd name="T53" fmla="*/ T52 w 2485"/>
              <a:gd name="T54" fmla="+- 0 7049 7049"/>
              <a:gd name="T55" fmla="*/ 7049 h 977"/>
              <a:gd name="T56" fmla="+- 0 5347 4649"/>
              <a:gd name="T57" fmla="*/ T56 w 2485"/>
              <a:gd name="T58" fmla="+- 0 7197 7049"/>
              <a:gd name="T59" fmla="*/ 7197 h 977"/>
              <a:gd name="T60" fmla="+- 0 5353 4649"/>
              <a:gd name="T61" fmla="*/ T60 w 2485"/>
              <a:gd name="T62" fmla="+- 0 7506 7049"/>
              <a:gd name="T63" fmla="*/ 7506 h 977"/>
              <a:gd name="T64" fmla="+- 0 5323 4649"/>
              <a:gd name="T65" fmla="*/ T64 w 2485"/>
              <a:gd name="T66" fmla="+- 0 7784 7049"/>
              <a:gd name="T67" fmla="*/ 7784 h 977"/>
              <a:gd name="T68" fmla="+- 0 5371 4649"/>
              <a:gd name="T69" fmla="*/ T68 w 2485"/>
              <a:gd name="T70" fmla="+- 0 7633 7049"/>
              <a:gd name="T71" fmla="*/ 7633 h 977"/>
              <a:gd name="T72" fmla="+- 0 5450 4649"/>
              <a:gd name="T73" fmla="*/ T72 w 2485"/>
              <a:gd name="T74" fmla="+- 0 7427 7049"/>
              <a:gd name="T75" fmla="*/ 7427 h 977"/>
              <a:gd name="T76" fmla="+- 0 5506 4649"/>
              <a:gd name="T77" fmla="*/ T76 w 2485"/>
              <a:gd name="T78" fmla="+- 0 7369 7049"/>
              <a:gd name="T79" fmla="*/ 7369 h 977"/>
              <a:gd name="T80" fmla="+- 0 5527 4649"/>
              <a:gd name="T81" fmla="*/ T80 w 2485"/>
              <a:gd name="T82" fmla="+- 0 7496 7049"/>
              <a:gd name="T83" fmla="*/ 7496 h 977"/>
              <a:gd name="T84" fmla="+- 0 5527 4649"/>
              <a:gd name="T85" fmla="*/ T84 w 2485"/>
              <a:gd name="T86" fmla="+- 0 7631 7049"/>
              <a:gd name="T87" fmla="*/ 7631 h 977"/>
              <a:gd name="T88" fmla="+- 0 5591 4649"/>
              <a:gd name="T89" fmla="*/ T88 w 2485"/>
              <a:gd name="T90" fmla="+- 0 7723 7049"/>
              <a:gd name="T91" fmla="*/ 7723 h 977"/>
              <a:gd name="T92" fmla="+- 0 5712 4649"/>
              <a:gd name="T93" fmla="*/ T92 w 2485"/>
              <a:gd name="T94" fmla="+- 0 7715 7049"/>
              <a:gd name="T95" fmla="*/ 7715 h 977"/>
              <a:gd name="T96" fmla="+- 0 5898 4649"/>
              <a:gd name="T97" fmla="*/ T96 w 2485"/>
              <a:gd name="T98" fmla="+- 0 7533 7049"/>
              <a:gd name="T99" fmla="*/ 7533 h 977"/>
              <a:gd name="T100" fmla="+- 0 5847 4649"/>
              <a:gd name="T101" fmla="*/ T100 w 2485"/>
              <a:gd name="T102" fmla="+- 0 7437 7049"/>
              <a:gd name="T103" fmla="*/ 7437 h 977"/>
              <a:gd name="T104" fmla="+- 0 5760 4649"/>
              <a:gd name="T105" fmla="*/ T104 w 2485"/>
              <a:gd name="T106" fmla="+- 0 7461 7049"/>
              <a:gd name="T107" fmla="*/ 7461 h 977"/>
              <a:gd name="T108" fmla="+- 0 5681 4649"/>
              <a:gd name="T109" fmla="*/ T108 w 2485"/>
              <a:gd name="T110" fmla="+- 0 7572 7049"/>
              <a:gd name="T111" fmla="*/ 7572 h 977"/>
              <a:gd name="T112" fmla="+- 0 5723 4649"/>
              <a:gd name="T113" fmla="*/ T112 w 2485"/>
              <a:gd name="T114" fmla="+- 0 7718 7049"/>
              <a:gd name="T115" fmla="*/ 7718 h 977"/>
              <a:gd name="T116" fmla="+- 0 5829 4649"/>
              <a:gd name="T117" fmla="*/ T116 w 2485"/>
              <a:gd name="T118" fmla="+- 0 7723 7049"/>
              <a:gd name="T119" fmla="*/ 7723 h 977"/>
              <a:gd name="T120" fmla="+- 0 5906 4649"/>
              <a:gd name="T121" fmla="*/ T120 w 2485"/>
              <a:gd name="T122" fmla="+- 0 7623 7049"/>
              <a:gd name="T123" fmla="*/ 7623 h 977"/>
              <a:gd name="T124" fmla="+- 0 5940 4649"/>
              <a:gd name="T125" fmla="*/ T124 w 2485"/>
              <a:gd name="T126" fmla="+- 0 7496 7049"/>
              <a:gd name="T127" fmla="*/ 7496 h 977"/>
              <a:gd name="T128" fmla="+- 0 5929 4649"/>
              <a:gd name="T129" fmla="*/ T128 w 2485"/>
              <a:gd name="T130" fmla="+- 0 7496 7049"/>
              <a:gd name="T131" fmla="*/ 7496 h 977"/>
              <a:gd name="T132" fmla="+- 0 5966 4649"/>
              <a:gd name="T133" fmla="*/ T132 w 2485"/>
              <a:gd name="T134" fmla="+- 0 7594 7049"/>
              <a:gd name="T135" fmla="*/ 7594 h 977"/>
              <a:gd name="T136" fmla="+- 0 6099 4649"/>
              <a:gd name="T137" fmla="*/ T136 w 2485"/>
              <a:gd name="T138" fmla="+- 0 7662 7049"/>
              <a:gd name="T139" fmla="*/ 7662 h 977"/>
              <a:gd name="T140" fmla="+- 0 6223 4649"/>
              <a:gd name="T141" fmla="*/ T140 w 2485"/>
              <a:gd name="T142" fmla="+- 0 7644 7049"/>
              <a:gd name="T143" fmla="*/ 7644 h 977"/>
              <a:gd name="T144" fmla="+- 0 6294 4649"/>
              <a:gd name="T145" fmla="*/ T144 w 2485"/>
              <a:gd name="T146" fmla="+- 0 7549 7049"/>
              <a:gd name="T147" fmla="*/ 7549 h 977"/>
              <a:gd name="T148" fmla="+- 0 6310 4649"/>
              <a:gd name="T149" fmla="*/ T148 w 2485"/>
              <a:gd name="T150" fmla="+- 0 7424 7049"/>
              <a:gd name="T151" fmla="*/ 7424 h 977"/>
              <a:gd name="T152" fmla="+- 0 6310 4649"/>
              <a:gd name="T153" fmla="*/ T152 w 2485"/>
              <a:gd name="T154" fmla="+- 0 7406 7049"/>
              <a:gd name="T155" fmla="*/ 7406 h 977"/>
              <a:gd name="T156" fmla="+- 0 6289 4649"/>
              <a:gd name="T157" fmla="*/ T156 w 2485"/>
              <a:gd name="T158" fmla="+- 0 7519 7049"/>
              <a:gd name="T159" fmla="*/ 7519 h 977"/>
              <a:gd name="T160" fmla="+- 0 6308 4649"/>
              <a:gd name="T161" fmla="*/ T160 w 2485"/>
              <a:gd name="T162" fmla="+- 0 7982 7049"/>
              <a:gd name="T163" fmla="*/ 7982 h 977"/>
              <a:gd name="T164" fmla="+- 0 6310 4649"/>
              <a:gd name="T165" fmla="*/ T164 w 2485"/>
              <a:gd name="T166" fmla="+- 0 8025 7049"/>
              <a:gd name="T167" fmla="*/ 8025 h 977"/>
              <a:gd name="T168" fmla="+- 0 6284 4649"/>
              <a:gd name="T169" fmla="*/ T168 w 2485"/>
              <a:gd name="T170" fmla="+- 0 7866 7049"/>
              <a:gd name="T171" fmla="*/ 7866 h 977"/>
              <a:gd name="T172" fmla="+- 0 6294 4649"/>
              <a:gd name="T173" fmla="*/ T172 w 2485"/>
              <a:gd name="T174" fmla="+- 0 7506 7049"/>
              <a:gd name="T175" fmla="*/ 7506 h 977"/>
              <a:gd name="T176" fmla="+- 0 6366 4649"/>
              <a:gd name="T177" fmla="*/ T176 w 2485"/>
              <a:gd name="T178" fmla="+- 0 7363 7049"/>
              <a:gd name="T179" fmla="*/ 7363 h 977"/>
              <a:gd name="T180" fmla="+- 0 6527 4649"/>
              <a:gd name="T181" fmla="*/ T180 w 2485"/>
              <a:gd name="T182" fmla="+- 0 7326 7049"/>
              <a:gd name="T183" fmla="*/ 7326 h 977"/>
              <a:gd name="T184" fmla="+- 0 6530 4649"/>
              <a:gd name="T185" fmla="*/ T184 w 2485"/>
              <a:gd name="T186" fmla="+- 0 7424 7049"/>
              <a:gd name="T187" fmla="*/ 7424 h 977"/>
              <a:gd name="T188" fmla="+- 0 6326 4649"/>
              <a:gd name="T189" fmla="*/ T188 w 2485"/>
              <a:gd name="T190" fmla="+- 0 7572 7049"/>
              <a:gd name="T191" fmla="*/ 7572 h 977"/>
              <a:gd name="T192" fmla="+- 0 6289 4649"/>
              <a:gd name="T193" fmla="*/ T192 w 2485"/>
              <a:gd name="T194" fmla="+- 0 7578 7049"/>
              <a:gd name="T195" fmla="*/ 7578 h 977"/>
              <a:gd name="T196" fmla="+- 0 6533 4649"/>
              <a:gd name="T197" fmla="*/ T196 w 2485"/>
              <a:gd name="T198" fmla="+- 0 7562 7049"/>
              <a:gd name="T199" fmla="*/ 7562 h 977"/>
              <a:gd name="T200" fmla="+- 0 6699 4649"/>
              <a:gd name="T201" fmla="*/ T200 w 2485"/>
              <a:gd name="T202" fmla="+- 0 7567 7049"/>
              <a:gd name="T203" fmla="*/ 7567 h 977"/>
              <a:gd name="T204" fmla="+- 0 6802 4649"/>
              <a:gd name="T205" fmla="*/ T204 w 2485"/>
              <a:gd name="T206" fmla="+- 0 7506 7049"/>
              <a:gd name="T207" fmla="*/ 7506 h 977"/>
              <a:gd name="T208" fmla="+- 0 6832 4649"/>
              <a:gd name="T209" fmla="*/ T208 w 2485"/>
              <a:gd name="T210" fmla="+- 0 7416 7049"/>
              <a:gd name="T211" fmla="*/ 7416 h 977"/>
              <a:gd name="T212" fmla="+- 0 6765 4649"/>
              <a:gd name="T213" fmla="*/ T212 w 2485"/>
              <a:gd name="T214" fmla="+- 0 7355 7049"/>
              <a:gd name="T215" fmla="*/ 7355 h 977"/>
              <a:gd name="T216" fmla="+- 0 6697 4649"/>
              <a:gd name="T217" fmla="*/ T216 w 2485"/>
              <a:gd name="T218" fmla="+- 0 7387 7049"/>
              <a:gd name="T219" fmla="*/ 7387 h 977"/>
              <a:gd name="T220" fmla="+- 0 6665 4649"/>
              <a:gd name="T221" fmla="*/ T220 w 2485"/>
              <a:gd name="T222" fmla="+- 0 7493 7049"/>
              <a:gd name="T223" fmla="*/ 7493 h 977"/>
              <a:gd name="T224" fmla="+- 0 6712 4649"/>
              <a:gd name="T225" fmla="*/ T224 w 2485"/>
              <a:gd name="T226" fmla="+- 0 7583 7049"/>
              <a:gd name="T227" fmla="*/ 7583 h 977"/>
              <a:gd name="T228" fmla="+- 0 6890 4649"/>
              <a:gd name="T229" fmla="*/ T228 w 2485"/>
              <a:gd name="T230" fmla="+- 0 7633 7049"/>
              <a:gd name="T231" fmla="*/ 7633 h 977"/>
              <a:gd name="T232" fmla="+- 0 7064 4649"/>
              <a:gd name="T233" fmla="*/ T232 w 2485"/>
              <a:gd name="T234" fmla="+- 0 7631 7049"/>
              <a:gd name="T235" fmla="*/ 7631 h 977"/>
              <a:gd name="T236" fmla="+- 0 7133 4649"/>
              <a:gd name="T237" fmla="*/ T236 w 2485"/>
              <a:gd name="T238" fmla="+- 0 7639 7049"/>
              <a:gd name="T239" fmla="*/ 7639 h 9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</a:cxnLst>
            <a:rect l="0" t="0" r="r" b="b"/>
            <a:pathLst>
              <a:path w="2485" h="977" extrusionOk="0">
                <a:moveTo>
                  <a:pt x="468" y="269"/>
                </a:moveTo>
                <a:cubicBezTo>
                  <a:pt x="430" y="258"/>
                  <a:pt x="399" y="266"/>
                  <a:pt x="360" y="269"/>
                </a:cubicBezTo>
                <a:cubicBezTo>
                  <a:pt x="260" y="275"/>
                  <a:pt x="169" y="286"/>
                  <a:pt x="74" y="320"/>
                </a:cubicBezTo>
                <a:cubicBezTo>
                  <a:pt x="38" y="333"/>
                  <a:pt x="23" y="338"/>
                  <a:pt x="0" y="365"/>
                </a:cubicBezTo>
                <a:cubicBezTo>
                  <a:pt x="93" y="376"/>
                  <a:pt x="184" y="386"/>
                  <a:pt x="275" y="410"/>
                </a:cubicBezTo>
                <a:cubicBezTo>
                  <a:pt x="314" y="420"/>
                  <a:pt x="409" y="445"/>
                  <a:pt x="431" y="484"/>
                </a:cubicBezTo>
                <a:cubicBezTo>
                  <a:pt x="455" y="525"/>
                  <a:pt x="425" y="596"/>
                  <a:pt x="407" y="632"/>
                </a:cubicBezTo>
                <a:cubicBezTo>
                  <a:pt x="379" y="688"/>
                  <a:pt x="340" y="713"/>
                  <a:pt x="285" y="738"/>
                </a:cubicBezTo>
                <a:cubicBezTo>
                  <a:pt x="238" y="759"/>
                  <a:pt x="182" y="776"/>
                  <a:pt x="129" y="772"/>
                </a:cubicBezTo>
                <a:cubicBezTo>
                  <a:pt x="83" y="768"/>
                  <a:pt x="48" y="742"/>
                  <a:pt x="29" y="701"/>
                </a:cubicBezTo>
                <a:cubicBezTo>
                  <a:pt x="13" y="666"/>
                  <a:pt x="4" y="620"/>
                  <a:pt x="10" y="582"/>
                </a:cubicBezTo>
                <a:cubicBezTo>
                  <a:pt x="15" y="552"/>
                  <a:pt x="37" y="549"/>
                  <a:pt x="61" y="539"/>
                </a:cubicBezTo>
              </a:path>
              <a:path w="2485" h="977" extrusionOk="0">
                <a:moveTo>
                  <a:pt x="666" y="39"/>
                </a:moveTo>
                <a:cubicBezTo>
                  <a:pt x="666" y="19"/>
                  <a:pt x="666" y="13"/>
                  <a:pt x="666" y="0"/>
                </a:cubicBezTo>
                <a:cubicBezTo>
                  <a:pt x="690" y="46"/>
                  <a:pt x="692" y="96"/>
                  <a:pt x="698" y="148"/>
                </a:cubicBezTo>
                <a:cubicBezTo>
                  <a:pt x="709" y="251"/>
                  <a:pt x="708" y="354"/>
                  <a:pt x="704" y="457"/>
                </a:cubicBezTo>
                <a:cubicBezTo>
                  <a:pt x="701" y="549"/>
                  <a:pt x="695" y="645"/>
                  <a:pt x="674" y="735"/>
                </a:cubicBezTo>
                <a:cubicBezTo>
                  <a:pt x="693" y="686"/>
                  <a:pt x="707" y="635"/>
                  <a:pt x="722" y="584"/>
                </a:cubicBezTo>
                <a:cubicBezTo>
                  <a:pt x="743" y="515"/>
                  <a:pt x="764" y="441"/>
                  <a:pt x="801" y="378"/>
                </a:cubicBezTo>
                <a:cubicBezTo>
                  <a:pt x="818" y="349"/>
                  <a:pt x="830" y="336"/>
                  <a:pt x="857" y="320"/>
                </a:cubicBezTo>
                <a:cubicBezTo>
                  <a:pt x="876" y="362"/>
                  <a:pt x="879" y="400"/>
                  <a:pt x="878" y="447"/>
                </a:cubicBezTo>
                <a:cubicBezTo>
                  <a:pt x="877" y="492"/>
                  <a:pt x="870" y="536"/>
                  <a:pt x="878" y="582"/>
                </a:cubicBezTo>
                <a:cubicBezTo>
                  <a:pt x="885" y="625"/>
                  <a:pt x="903" y="656"/>
                  <a:pt x="942" y="674"/>
                </a:cubicBezTo>
                <a:cubicBezTo>
                  <a:pt x="985" y="694"/>
                  <a:pt x="1020" y="679"/>
                  <a:pt x="1063" y="666"/>
                </a:cubicBezTo>
              </a:path>
              <a:path w="2485" h="977" extrusionOk="0">
                <a:moveTo>
                  <a:pt x="1249" y="484"/>
                </a:moveTo>
                <a:cubicBezTo>
                  <a:pt x="1238" y="448"/>
                  <a:pt x="1233" y="406"/>
                  <a:pt x="1198" y="388"/>
                </a:cubicBezTo>
                <a:cubicBezTo>
                  <a:pt x="1167" y="372"/>
                  <a:pt x="1133" y="390"/>
                  <a:pt x="1111" y="412"/>
                </a:cubicBezTo>
                <a:cubicBezTo>
                  <a:pt x="1080" y="443"/>
                  <a:pt x="1046" y="480"/>
                  <a:pt x="1032" y="523"/>
                </a:cubicBezTo>
                <a:cubicBezTo>
                  <a:pt x="1015" y="576"/>
                  <a:pt x="1021" y="639"/>
                  <a:pt x="1074" y="669"/>
                </a:cubicBezTo>
                <a:cubicBezTo>
                  <a:pt x="1110" y="690"/>
                  <a:pt x="1144" y="690"/>
                  <a:pt x="1180" y="674"/>
                </a:cubicBezTo>
                <a:cubicBezTo>
                  <a:pt x="1212" y="660"/>
                  <a:pt x="1241" y="603"/>
                  <a:pt x="1257" y="574"/>
                </a:cubicBezTo>
                <a:cubicBezTo>
                  <a:pt x="1277" y="535"/>
                  <a:pt x="1287" y="490"/>
                  <a:pt x="1291" y="447"/>
                </a:cubicBezTo>
                <a:cubicBezTo>
                  <a:pt x="1291" y="422"/>
                  <a:pt x="1291" y="415"/>
                  <a:pt x="1280" y="447"/>
                </a:cubicBezTo>
                <a:cubicBezTo>
                  <a:pt x="1283" y="489"/>
                  <a:pt x="1280" y="511"/>
                  <a:pt x="1317" y="545"/>
                </a:cubicBezTo>
                <a:cubicBezTo>
                  <a:pt x="1354" y="579"/>
                  <a:pt x="1398" y="608"/>
                  <a:pt x="1450" y="613"/>
                </a:cubicBezTo>
                <a:cubicBezTo>
                  <a:pt x="1485" y="616"/>
                  <a:pt x="1543" y="614"/>
                  <a:pt x="1574" y="595"/>
                </a:cubicBezTo>
                <a:cubicBezTo>
                  <a:pt x="1610" y="574"/>
                  <a:pt x="1634" y="539"/>
                  <a:pt x="1645" y="500"/>
                </a:cubicBezTo>
                <a:cubicBezTo>
                  <a:pt x="1657" y="458"/>
                  <a:pt x="1661" y="418"/>
                  <a:pt x="1661" y="375"/>
                </a:cubicBezTo>
                <a:cubicBezTo>
                  <a:pt x="1661" y="369"/>
                  <a:pt x="1661" y="363"/>
                  <a:pt x="1661" y="357"/>
                </a:cubicBezTo>
                <a:cubicBezTo>
                  <a:pt x="1652" y="395"/>
                  <a:pt x="1641" y="430"/>
                  <a:pt x="1640" y="470"/>
                </a:cubicBezTo>
                <a:cubicBezTo>
                  <a:pt x="1634" y="624"/>
                  <a:pt x="1642" y="780"/>
                  <a:pt x="1659" y="933"/>
                </a:cubicBezTo>
                <a:cubicBezTo>
                  <a:pt x="1661" y="955"/>
                  <a:pt x="1662" y="962"/>
                  <a:pt x="1661" y="976"/>
                </a:cubicBezTo>
                <a:cubicBezTo>
                  <a:pt x="1650" y="923"/>
                  <a:pt x="1639" y="872"/>
                  <a:pt x="1635" y="817"/>
                </a:cubicBezTo>
                <a:cubicBezTo>
                  <a:pt x="1627" y="703"/>
                  <a:pt x="1618" y="569"/>
                  <a:pt x="1645" y="457"/>
                </a:cubicBezTo>
                <a:cubicBezTo>
                  <a:pt x="1657" y="407"/>
                  <a:pt x="1679" y="350"/>
                  <a:pt x="1717" y="314"/>
                </a:cubicBezTo>
                <a:cubicBezTo>
                  <a:pt x="1748" y="284"/>
                  <a:pt x="1836" y="244"/>
                  <a:pt x="1878" y="277"/>
                </a:cubicBezTo>
                <a:cubicBezTo>
                  <a:pt x="1910" y="302"/>
                  <a:pt x="1898" y="346"/>
                  <a:pt x="1881" y="375"/>
                </a:cubicBezTo>
                <a:cubicBezTo>
                  <a:pt x="1843" y="439"/>
                  <a:pt x="1746" y="500"/>
                  <a:pt x="1677" y="523"/>
                </a:cubicBezTo>
                <a:cubicBezTo>
                  <a:pt x="1659" y="526"/>
                  <a:pt x="1652" y="527"/>
                  <a:pt x="1640" y="529"/>
                </a:cubicBezTo>
              </a:path>
              <a:path w="2485" h="977" extrusionOk="0">
                <a:moveTo>
                  <a:pt x="1884" y="513"/>
                </a:moveTo>
                <a:cubicBezTo>
                  <a:pt x="1940" y="523"/>
                  <a:pt x="1993" y="532"/>
                  <a:pt x="2050" y="518"/>
                </a:cubicBezTo>
                <a:cubicBezTo>
                  <a:pt x="2090" y="508"/>
                  <a:pt x="2127" y="490"/>
                  <a:pt x="2153" y="457"/>
                </a:cubicBezTo>
                <a:cubicBezTo>
                  <a:pt x="2174" y="431"/>
                  <a:pt x="2189" y="401"/>
                  <a:pt x="2183" y="367"/>
                </a:cubicBezTo>
                <a:cubicBezTo>
                  <a:pt x="2177" y="334"/>
                  <a:pt x="2144" y="316"/>
                  <a:pt x="2116" y="306"/>
                </a:cubicBezTo>
                <a:cubicBezTo>
                  <a:pt x="2084" y="294"/>
                  <a:pt x="2065" y="313"/>
                  <a:pt x="2048" y="338"/>
                </a:cubicBezTo>
                <a:cubicBezTo>
                  <a:pt x="2026" y="371"/>
                  <a:pt x="2018" y="405"/>
                  <a:pt x="2016" y="444"/>
                </a:cubicBezTo>
                <a:cubicBezTo>
                  <a:pt x="2014" y="474"/>
                  <a:pt x="2029" y="523"/>
                  <a:pt x="2063" y="534"/>
                </a:cubicBezTo>
                <a:cubicBezTo>
                  <a:pt x="2098" y="545"/>
                  <a:pt x="2201" y="588"/>
                  <a:pt x="2241" y="584"/>
                </a:cubicBezTo>
                <a:cubicBezTo>
                  <a:pt x="2331" y="575"/>
                  <a:pt x="2325" y="554"/>
                  <a:pt x="2415" y="582"/>
                </a:cubicBezTo>
                <a:cubicBezTo>
                  <a:pt x="2437" y="589"/>
                  <a:pt x="2461" y="589"/>
                  <a:pt x="2484" y="590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393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94000" y="2579688"/>
            <a:ext cx="471488" cy="247650"/>
          </a:xfrm>
          <a:custGeom>
            <a:avLst/>
            <a:gdLst>
              <a:gd name="T0" fmla="+- 0 7866 7763"/>
              <a:gd name="T1" fmla="*/ T0 w 1308"/>
              <a:gd name="T2" fmla="+- 0 7168 7168"/>
              <a:gd name="T3" fmla="*/ 7168 h 686"/>
              <a:gd name="T4" fmla="+- 0 7768 7763"/>
              <a:gd name="T5" fmla="*/ T4 w 1308"/>
              <a:gd name="T6" fmla="+- 0 7467 7168"/>
              <a:gd name="T7" fmla="*/ 7467 h 686"/>
              <a:gd name="T8" fmla="+- 0 7813 7763"/>
              <a:gd name="T9" fmla="*/ T8 w 1308"/>
              <a:gd name="T10" fmla="+- 0 7721 7168"/>
              <a:gd name="T11" fmla="*/ 7721 h 686"/>
              <a:gd name="T12" fmla="+- 0 7940 7763"/>
              <a:gd name="T13" fmla="*/ T12 w 1308"/>
              <a:gd name="T14" fmla="+- 0 7840 7168"/>
              <a:gd name="T15" fmla="*/ 7840 h 686"/>
              <a:gd name="T16" fmla="+- 0 7985 7763"/>
              <a:gd name="T17" fmla="*/ T16 w 1308"/>
              <a:gd name="T18" fmla="+- 0 7853 7168"/>
              <a:gd name="T19" fmla="*/ 7853 h 686"/>
              <a:gd name="T20" fmla="+- 0 8438 7763"/>
              <a:gd name="T21" fmla="*/ T20 w 1308"/>
              <a:gd name="T22" fmla="+- 0 7464 7168"/>
              <a:gd name="T23" fmla="*/ 7464 h 686"/>
              <a:gd name="T24" fmla="+- 0 8350 7763"/>
              <a:gd name="T25" fmla="*/ T24 w 1308"/>
              <a:gd name="T26" fmla="+- 0 7504 7168"/>
              <a:gd name="T27" fmla="*/ 7504 h 686"/>
              <a:gd name="T28" fmla="+- 0 8274 7763"/>
              <a:gd name="T29" fmla="*/ T28 w 1308"/>
              <a:gd name="T30" fmla="+- 0 7596 7168"/>
              <a:gd name="T31" fmla="*/ 7596 h 686"/>
              <a:gd name="T32" fmla="+- 0 8281 7763"/>
              <a:gd name="T33" fmla="*/ T32 w 1308"/>
              <a:gd name="T34" fmla="+- 0 7721 7168"/>
              <a:gd name="T35" fmla="*/ 7721 h 686"/>
              <a:gd name="T36" fmla="+- 0 8361 7763"/>
              <a:gd name="T37" fmla="*/ T36 w 1308"/>
              <a:gd name="T38" fmla="+- 0 7776 7168"/>
              <a:gd name="T39" fmla="*/ 7776 h 686"/>
              <a:gd name="T40" fmla="+- 0 8496 7763"/>
              <a:gd name="T41" fmla="*/ T40 w 1308"/>
              <a:gd name="T42" fmla="+- 0 7726 7168"/>
              <a:gd name="T43" fmla="*/ 7726 h 686"/>
              <a:gd name="T44" fmla="+- 0 8541 7763"/>
              <a:gd name="T45" fmla="*/ T44 w 1308"/>
              <a:gd name="T46" fmla="+- 0 7601 7168"/>
              <a:gd name="T47" fmla="*/ 7601 h 686"/>
              <a:gd name="T48" fmla="+- 0 8461 7763"/>
              <a:gd name="T49" fmla="*/ T48 w 1308"/>
              <a:gd name="T50" fmla="+- 0 7496 7168"/>
              <a:gd name="T51" fmla="*/ 7496 h 686"/>
              <a:gd name="T52" fmla="+- 0 8369 7763"/>
              <a:gd name="T53" fmla="*/ T52 w 1308"/>
              <a:gd name="T54" fmla="+- 0 7453 7168"/>
              <a:gd name="T55" fmla="*/ 7453 h 686"/>
              <a:gd name="T56" fmla="+- 0 8676 7763"/>
              <a:gd name="T57" fmla="*/ T56 w 1308"/>
              <a:gd name="T58" fmla="+- 0 7422 7168"/>
              <a:gd name="T59" fmla="*/ 7422 h 686"/>
              <a:gd name="T60" fmla="+- 0 8705 7763"/>
              <a:gd name="T61" fmla="*/ T60 w 1308"/>
              <a:gd name="T62" fmla="+- 0 7533 7168"/>
              <a:gd name="T63" fmla="*/ 7533 h 686"/>
              <a:gd name="T64" fmla="+- 0 8715 7763"/>
              <a:gd name="T65" fmla="*/ T64 w 1308"/>
              <a:gd name="T66" fmla="+- 0 7662 7168"/>
              <a:gd name="T67" fmla="*/ 7662 h 686"/>
              <a:gd name="T68" fmla="+- 0 8718 7763"/>
              <a:gd name="T69" fmla="*/ T68 w 1308"/>
              <a:gd name="T70" fmla="+- 0 7715 7168"/>
              <a:gd name="T71" fmla="*/ 7715 h 686"/>
              <a:gd name="T72" fmla="+- 0 8673 7763"/>
              <a:gd name="T73" fmla="*/ T72 w 1308"/>
              <a:gd name="T74" fmla="+- 0 7607 7168"/>
              <a:gd name="T75" fmla="*/ 7607 h 686"/>
              <a:gd name="T76" fmla="+- 0 8726 7763"/>
              <a:gd name="T77" fmla="*/ T76 w 1308"/>
              <a:gd name="T78" fmla="+- 0 7496 7168"/>
              <a:gd name="T79" fmla="*/ 7496 h 686"/>
              <a:gd name="T80" fmla="+- 0 8834 7763"/>
              <a:gd name="T81" fmla="*/ T80 w 1308"/>
              <a:gd name="T82" fmla="+- 0 7443 7168"/>
              <a:gd name="T83" fmla="*/ 7443 h 686"/>
              <a:gd name="T84" fmla="+- 0 8972 7763"/>
              <a:gd name="T85" fmla="*/ T84 w 1308"/>
              <a:gd name="T86" fmla="+- 0 7451 7168"/>
              <a:gd name="T87" fmla="*/ 7451 h 686"/>
              <a:gd name="T88" fmla="+- 0 9070 7763"/>
              <a:gd name="T89" fmla="*/ T88 w 1308"/>
              <a:gd name="T90" fmla="+- 0 7493 7168"/>
              <a:gd name="T91" fmla="*/ 7493 h 68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1308" h="686" extrusionOk="0">
                <a:moveTo>
                  <a:pt x="103" y="0"/>
                </a:moveTo>
                <a:cubicBezTo>
                  <a:pt x="62" y="97"/>
                  <a:pt x="20" y="193"/>
                  <a:pt x="5" y="299"/>
                </a:cubicBezTo>
                <a:cubicBezTo>
                  <a:pt x="-8" y="391"/>
                  <a:pt x="5" y="471"/>
                  <a:pt x="50" y="553"/>
                </a:cubicBezTo>
                <a:cubicBezTo>
                  <a:pt x="82" y="612"/>
                  <a:pt x="113" y="651"/>
                  <a:pt x="177" y="672"/>
                </a:cubicBezTo>
                <a:cubicBezTo>
                  <a:pt x="192" y="676"/>
                  <a:pt x="207" y="681"/>
                  <a:pt x="222" y="685"/>
                </a:cubicBezTo>
              </a:path>
              <a:path w="1308" h="686" extrusionOk="0">
                <a:moveTo>
                  <a:pt x="675" y="296"/>
                </a:moveTo>
                <a:cubicBezTo>
                  <a:pt x="631" y="291"/>
                  <a:pt x="619" y="305"/>
                  <a:pt x="587" y="336"/>
                </a:cubicBezTo>
                <a:cubicBezTo>
                  <a:pt x="557" y="364"/>
                  <a:pt x="527" y="389"/>
                  <a:pt x="511" y="428"/>
                </a:cubicBezTo>
                <a:cubicBezTo>
                  <a:pt x="494" y="470"/>
                  <a:pt x="498" y="513"/>
                  <a:pt x="518" y="553"/>
                </a:cubicBezTo>
                <a:cubicBezTo>
                  <a:pt x="535" y="586"/>
                  <a:pt x="560" y="607"/>
                  <a:pt x="598" y="608"/>
                </a:cubicBezTo>
                <a:cubicBezTo>
                  <a:pt x="644" y="609"/>
                  <a:pt x="700" y="590"/>
                  <a:pt x="733" y="558"/>
                </a:cubicBezTo>
                <a:cubicBezTo>
                  <a:pt x="762" y="530"/>
                  <a:pt x="782" y="474"/>
                  <a:pt x="778" y="433"/>
                </a:cubicBezTo>
                <a:cubicBezTo>
                  <a:pt x="773" y="383"/>
                  <a:pt x="735" y="355"/>
                  <a:pt x="698" y="328"/>
                </a:cubicBezTo>
                <a:cubicBezTo>
                  <a:pt x="669" y="307"/>
                  <a:pt x="640" y="296"/>
                  <a:pt x="606" y="285"/>
                </a:cubicBezTo>
              </a:path>
              <a:path w="1308" h="686" extrusionOk="0">
                <a:moveTo>
                  <a:pt x="913" y="254"/>
                </a:moveTo>
                <a:cubicBezTo>
                  <a:pt x="924" y="291"/>
                  <a:pt x="934" y="328"/>
                  <a:pt x="942" y="365"/>
                </a:cubicBezTo>
                <a:cubicBezTo>
                  <a:pt x="951" y="407"/>
                  <a:pt x="951" y="451"/>
                  <a:pt x="952" y="494"/>
                </a:cubicBezTo>
                <a:cubicBezTo>
                  <a:pt x="952" y="522"/>
                  <a:pt x="951" y="530"/>
                  <a:pt x="955" y="547"/>
                </a:cubicBezTo>
                <a:cubicBezTo>
                  <a:pt x="932" y="516"/>
                  <a:pt x="906" y="481"/>
                  <a:pt x="910" y="439"/>
                </a:cubicBezTo>
                <a:cubicBezTo>
                  <a:pt x="913" y="400"/>
                  <a:pt x="935" y="355"/>
                  <a:pt x="963" y="328"/>
                </a:cubicBezTo>
                <a:cubicBezTo>
                  <a:pt x="994" y="297"/>
                  <a:pt x="1028" y="281"/>
                  <a:pt x="1071" y="275"/>
                </a:cubicBezTo>
                <a:cubicBezTo>
                  <a:pt x="1116" y="269"/>
                  <a:pt x="1165" y="274"/>
                  <a:pt x="1209" y="283"/>
                </a:cubicBezTo>
                <a:cubicBezTo>
                  <a:pt x="1248" y="291"/>
                  <a:pt x="1277" y="300"/>
                  <a:pt x="1307" y="325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39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06788" y="2466975"/>
            <a:ext cx="2012950" cy="481013"/>
          </a:xfrm>
          <a:custGeom>
            <a:avLst/>
            <a:gdLst>
              <a:gd name="T0" fmla="+- 0 9824 9742"/>
              <a:gd name="T1" fmla="*/ T0 w 5592"/>
              <a:gd name="T2" fmla="+- 0 7451 6853"/>
              <a:gd name="T3" fmla="*/ 7451 h 1334"/>
              <a:gd name="T4" fmla="+- 0 9795 9742"/>
              <a:gd name="T5" fmla="*/ T4 w 5592"/>
              <a:gd name="T6" fmla="+- 0 7699 6853"/>
              <a:gd name="T7" fmla="*/ 7699 h 1334"/>
              <a:gd name="T8" fmla="+- 0 10205 9742"/>
              <a:gd name="T9" fmla="*/ T8 w 5592"/>
              <a:gd name="T10" fmla="+- 0 7615 6853"/>
              <a:gd name="T11" fmla="*/ 7615 h 1334"/>
              <a:gd name="T12" fmla="+- 0 10263 9742"/>
              <a:gd name="T13" fmla="*/ T12 w 5592"/>
              <a:gd name="T14" fmla="+- 0 7432 6853"/>
              <a:gd name="T15" fmla="*/ 7432 h 1334"/>
              <a:gd name="T16" fmla="+- 0 10224 9742"/>
              <a:gd name="T17" fmla="*/ T16 w 5592"/>
              <a:gd name="T18" fmla="+- 0 7707 6853"/>
              <a:gd name="T19" fmla="*/ 7707 h 1334"/>
              <a:gd name="T20" fmla="+- 0 10422 9742"/>
              <a:gd name="T21" fmla="*/ T20 w 5592"/>
              <a:gd name="T22" fmla="+- 0 7575 6853"/>
              <a:gd name="T23" fmla="*/ 7575 h 1334"/>
              <a:gd name="T24" fmla="+- 0 10361 9742"/>
              <a:gd name="T25" fmla="*/ T24 w 5592"/>
              <a:gd name="T26" fmla="+- 0 7424 6853"/>
              <a:gd name="T27" fmla="*/ 7424 h 1334"/>
              <a:gd name="T28" fmla="+- 0 10665 9742"/>
              <a:gd name="T29" fmla="*/ T28 w 5592"/>
              <a:gd name="T30" fmla="+- 0 7482 6853"/>
              <a:gd name="T31" fmla="*/ 7482 h 1334"/>
              <a:gd name="T32" fmla="+- 0 10610 9742"/>
              <a:gd name="T33" fmla="*/ T32 w 5592"/>
              <a:gd name="T34" fmla="+- 0 7694 6853"/>
              <a:gd name="T35" fmla="*/ 7694 h 1334"/>
              <a:gd name="T36" fmla="+- 0 10829 9742"/>
              <a:gd name="T37" fmla="*/ T36 w 5592"/>
              <a:gd name="T38" fmla="+- 0 7448 6853"/>
              <a:gd name="T39" fmla="*/ 7448 h 1334"/>
              <a:gd name="T40" fmla="+- 0 10983 9742"/>
              <a:gd name="T41" fmla="*/ T40 w 5592"/>
              <a:gd name="T42" fmla="+- 0 7721 6853"/>
              <a:gd name="T43" fmla="*/ 7721 h 1334"/>
              <a:gd name="T44" fmla="+- 0 11245 9742"/>
              <a:gd name="T45" fmla="*/ T44 w 5592"/>
              <a:gd name="T46" fmla="+- 0 7469 6853"/>
              <a:gd name="T47" fmla="*/ 7469 h 1334"/>
              <a:gd name="T48" fmla="+- 0 11152 9742"/>
              <a:gd name="T49" fmla="*/ T48 w 5592"/>
              <a:gd name="T50" fmla="+- 0 7633 6853"/>
              <a:gd name="T51" fmla="*/ 7633 h 1334"/>
              <a:gd name="T52" fmla="+- 0 11131 9742"/>
              <a:gd name="T53" fmla="*/ T52 w 5592"/>
              <a:gd name="T54" fmla="+- 0 8168 6853"/>
              <a:gd name="T55" fmla="*/ 8168 h 1334"/>
              <a:gd name="T56" fmla="+- 0 11216 9742"/>
              <a:gd name="T57" fmla="*/ T56 w 5592"/>
              <a:gd name="T58" fmla="+- 0 8112 6853"/>
              <a:gd name="T59" fmla="*/ 8112 h 1334"/>
              <a:gd name="T60" fmla="+- 0 11189 9742"/>
              <a:gd name="T61" fmla="*/ T60 w 5592"/>
              <a:gd name="T62" fmla="+- 0 7636 6853"/>
              <a:gd name="T63" fmla="*/ 7636 h 1334"/>
              <a:gd name="T64" fmla="+- 0 11261 9742"/>
              <a:gd name="T65" fmla="*/ T64 w 5592"/>
              <a:gd name="T66" fmla="+- 0 7641 6853"/>
              <a:gd name="T67" fmla="*/ 7641 h 1334"/>
              <a:gd name="T68" fmla="+- 0 11613 9742"/>
              <a:gd name="T69" fmla="*/ T68 w 5592"/>
              <a:gd name="T70" fmla="+- 0 7512 6853"/>
              <a:gd name="T71" fmla="*/ 7512 h 1334"/>
              <a:gd name="T72" fmla="+- 0 11631 9742"/>
              <a:gd name="T73" fmla="*/ T72 w 5592"/>
              <a:gd name="T74" fmla="+- 0 7660 6853"/>
              <a:gd name="T75" fmla="*/ 7660 h 1334"/>
              <a:gd name="T76" fmla="+- 0 11814 9742"/>
              <a:gd name="T77" fmla="*/ T76 w 5592"/>
              <a:gd name="T78" fmla="+- 0 7609 6853"/>
              <a:gd name="T79" fmla="*/ 7609 h 1334"/>
              <a:gd name="T80" fmla="+- 0 11724 9742"/>
              <a:gd name="T81" fmla="*/ T80 w 5592"/>
              <a:gd name="T82" fmla="+- 0 7247 6853"/>
              <a:gd name="T83" fmla="*/ 7247 h 1334"/>
              <a:gd name="T84" fmla="+- 0 11832 9742"/>
              <a:gd name="T85" fmla="*/ T84 w 5592"/>
              <a:gd name="T86" fmla="+- 0 7519 6853"/>
              <a:gd name="T87" fmla="*/ 7519 h 1334"/>
              <a:gd name="T88" fmla="+- 0 11930 9742"/>
              <a:gd name="T89" fmla="*/ T88 w 5592"/>
              <a:gd name="T90" fmla="+- 0 7601 6853"/>
              <a:gd name="T91" fmla="*/ 7601 h 1334"/>
              <a:gd name="T92" fmla="+- 0 12054 9742"/>
              <a:gd name="T93" fmla="*/ T92 w 5592"/>
              <a:gd name="T94" fmla="+- 0 7467 6853"/>
              <a:gd name="T95" fmla="*/ 7467 h 1334"/>
              <a:gd name="T96" fmla="+- 0 12073 9742"/>
              <a:gd name="T97" fmla="*/ T96 w 5592"/>
              <a:gd name="T98" fmla="+- 0 8078 6853"/>
              <a:gd name="T99" fmla="*/ 8078 h 1334"/>
              <a:gd name="T100" fmla="+- 0 11888 9742"/>
              <a:gd name="T101" fmla="*/ T100 w 5592"/>
              <a:gd name="T102" fmla="+- 0 8014 6853"/>
              <a:gd name="T103" fmla="*/ 8014 h 1334"/>
              <a:gd name="T104" fmla="+- 0 12187 9742"/>
              <a:gd name="T105" fmla="*/ T104 w 5592"/>
              <a:gd name="T106" fmla="+- 0 7504 6853"/>
              <a:gd name="T107" fmla="*/ 7504 h 1334"/>
              <a:gd name="T108" fmla="+- 0 12229 9742"/>
              <a:gd name="T109" fmla="*/ T108 w 5592"/>
              <a:gd name="T110" fmla="+- 0 7554 6853"/>
              <a:gd name="T111" fmla="*/ 7554 h 1334"/>
              <a:gd name="T112" fmla="+- 0 12441 9742"/>
              <a:gd name="T113" fmla="*/ T112 w 5592"/>
              <a:gd name="T114" fmla="+- 0 7586 6853"/>
              <a:gd name="T115" fmla="*/ 7586 h 1334"/>
              <a:gd name="T116" fmla="+- 0 12504 9742"/>
              <a:gd name="T117" fmla="*/ T116 w 5592"/>
              <a:gd name="T118" fmla="+- 0 7411 6853"/>
              <a:gd name="T119" fmla="*/ 7411 h 1334"/>
              <a:gd name="T120" fmla="+- 0 12586 9742"/>
              <a:gd name="T121" fmla="*/ T120 w 5592"/>
              <a:gd name="T122" fmla="+- 0 7646 6853"/>
              <a:gd name="T123" fmla="*/ 7646 h 1334"/>
              <a:gd name="T124" fmla="+- 0 12856 9742"/>
              <a:gd name="T125" fmla="*/ T124 w 5592"/>
              <a:gd name="T126" fmla="+- 0 7395 6853"/>
              <a:gd name="T127" fmla="*/ 7395 h 1334"/>
              <a:gd name="T128" fmla="+- 0 12893 9742"/>
              <a:gd name="T129" fmla="*/ T128 w 5592"/>
              <a:gd name="T130" fmla="+- 0 7519 6853"/>
              <a:gd name="T131" fmla="*/ 7519 h 1334"/>
              <a:gd name="T132" fmla="+- 0 13107 9742"/>
              <a:gd name="T133" fmla="*/ T132 w 5592"/>
              <a:gd name="T134" fmla="+- 0 7612 6853"/>
              <a:gd name="T135" fmla="*/ 7612 h 1334"/>
              <a:gd name="T136" fmla="+- 0 13338 9742"/>
              <a:gd name="T137" fmla="*/ T136 w 5592"/>
              <a:gd name="T138" fmla="+- 0 7430 6853"/>
              <a:gd name="T139" fmla="*/ 7430 h 1334"/>
              <a:gd name="T140" fmla="+- 0 13203 9742"/>
              <a:gd name="T141" fmla="*/ T140 w 5592"/>
              <a:gd name="T142" fmla="+- 0 7310 6853"/>
              <a:gd name="T143" fmla="*/ 7310 h 1334"/>
              <a:gd name="T144" fmla="+- 0 13171 9742"/>
              <a:gd name="T145" fmla="*/ T144 w 5592"/>
              <a:gd name="T146" fmla="+- 0 7562 6853"/>
              <a:gd name="T147" fmla="*/ 7562 h 1334"/>
              <a:gd name="T148" fmla="+- 0 13319 9742"/>
              <a:gd name="T149" fmla="*/ T148 w 5592"/>
              <a:gd name="T150" fmla="+- 0 7406 6853"/>
              <a:gd name="T151" fmla="*/ 7406 h 1334"/>
              <a:gd name="T152" fmla="+- 0 13351 9742"/>
              <a:gd name="T153" fmla="*/ T152 w 5592"/>
              <a:gd name="T154" fmla="+- 0 7578 6853"/>
              <a:gd name="T155" fmla="*/ 7578 h 1334"/>
              <a:gd name="T156" fmla="+- 0 13642 9742"/>
              <a:gd name="T157" fmla="*/ T156 w 5592"/>
              <a:gd name="T158" fmla="+- 0 7430 6853"/>
              <a:gd name="T159" fmla="*/ 7430 h 1334"/>
              <a:gd name="T160" fmla="+- 0 13687 9742"/>
              <a:gd name="T161" fmla="*/ T160 w 5592"/>
              <a:gd name="T162" fmla="+- 0 7093 6853"/>
              <a:gd name="T163" fmla="*/ 7093 h 1334"/>
              <a:gd name="T164" fmla="+- 0 13700 9742"/>
              <a:gd name="T165" fmla="*/ T164 w 5592"/>
              <a:gd name="T166" fmla="+- 0 7570 6853"/>
              <a:gd name="T167" fmla="*/ 7570 h 1334"/>
              <a:gd name="T168" fmla="+- 0 13523 9742"/>
              <a:gd name="T169" fmla="*/ T168 w 5592"/>
              <a:gd name="T170" fmla="+- 0 7239 6853"/>
              <a:gd name="T171" fmla="*/ 7239 h 1334"/>
              <a:gd name="T172" fmla="+- 0 13727 9742"/>
              <a:gd name="T173" fmla="*/ T172 w 5592"/>
              <a:gd name="T174" fmla="+- 0 7284 6853"/>
              <a:gd name="T175" fmla="*/ 7284 h 1334"/>
              <a:gd name="T176" fmla="+- 0 13856 9742"/>
              <a:gd name="T177" fmla="*/ T176 w 5592"/>
              <a:gd name="T178" fmla="+- 0 7374 6853"/>
              <a:gd name="T179" fmla="*/ 7374 h 1334"/>
              <a:gd name="T180" fmla="+- 0 13827 9742"/>
              <a:gd name="T181" fmla="*/ T180 w 5592"/>
              <a:gd name="T182" fmla="+- 0 7559 6853"/>
              <a:gd name="T183" fmla="*/ 7559 h 1334"/>
              <a:gd name="T184" fmla="+- 0 14139 9742"/>
              <a:gd name="T185" fmla="*/ T184 w 5592"/>
              <a:gd name="T186" fmla="+- 0 7382 6853"/>
              <a:gd name="T187" fmla="*/ 7382 h 1334"/>
              <a:gd name="T188" fmla="+- 0 14073 9742"/>
              <a:gd name="T189" fmla="*/ T188 w 5592"/>
              <a:gd name="T190" fmla="+- 0 7564 6853"/>
              <a:gd name="T191" fmla="*/ 7564 h 1334"/>
              <a:gd name="T192" fmla="+- 0 14232 9742"/>
              <a:gd name="T193" fmla="*/ T192 w 5592"/>
              <a:gd name="T194" fmla="+- 0 7509 6853"/>
              <a:gd name="T195" fmla="*/ 7509 h 1334"/>
              <a:gd name="T196" fmla="+- 0 14364 9742"/>
              <a:gd name="T197" fmla="*/ T196 w 5592"/>
              <a:gd name="T198" fmla="+- 0 7297 6853"/>
              <a:gd name="T199" fmla="*/ 7297 h 1334"/>
              <a:gd name="T200" fmla="+- 0 14478 9742"/>
              <a:gd name="T201" fmla="*/ T200 w 5592"/>
              <a:gd name="T202" fmla="+- 0 7467 6853"/>
              <a:gd name="T203" fmla="*/ 7467 h 1334"/>
              <a:gd name="T204" fmla="+- 0 14539 9742"/>
              <a:gd name="T205" fmla="*/ T204 w 5592"/>
              <a:gd name="T206" fmla="+- 0 7414 6853"/>
              <a:gd name="T207" fmla="*/ 7414 h 1334"/>
              <a:gd name="T208" fmla="+- 0 14631 9742"/>
              <a:gd name="T209" fmla="*/ T208 w 5592"/>
              <a:gd name="T210" fmla="+- 0 7443 6853"/>
              <a:gd name="T211" fmla="*/ 7443 h 1334"/>
              <a:gd name="T212" fmla="+- 0 14796 9742"/>
              <a:gd name="T213" fmla="*/ T212 w 5592"/>
              <a:gd name="T214" fmla="+- 0 7586 6853"/>
              <a:gd name="T215" fmla="*/ 7586 h 1334"/>
              <a:gd name="T216" fmla="+- 0 14978 9742"/>
              <a:gd name="T217" fmla="*/ T216 w 5592"/>
              <a:gd name="T218" fmla="+- 0 6906 6853"/>
              <a:gd name="T219" fmla="*/ 6906 h 1334"/>
              <a:gd name="T220" fmla="+- 0 15102 9742"/>
              <a:gd name="T221" fmla="*/ T220 w 5592"/>
              <a:gd name="T222" fmla="+- 0 6985 6853"/>
              <a:gd name="T223" fmla="*/ 6985 h 1334"/>
              <a:gd name="T224" fmla="+- 0 15311 9742"/>
              <a:gd name="T225" fmla="*/ T224 w 5592"/>
              <a:gd name="T226" fmla="+- 0 7742 6853"/>
              <a:gd name="T227" fmla="*/ 7742 h 13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</a:cxnLst>
            <a:rect l="0" t="0" r="r" b="b"/>
            <a:pathLst>
              <a:path w="5592" h="1334" extrusionOk="0">
                <a:moveTo>
                  <a:pt x="267" y="561"/>
                </a:moveTo>
                <a:cubicBezTo>
                  <a:pt x="186" y="531"/>
                  <a:pt x="151" y="536"/>
                  <a:pt x="82" y="598"/>
                </a:cubicBezTo>
                <a:cubicBezTo>
                  <a:pt x="47" y="630"/>
                  <a:pt x="10" y="670"/>
                  <a:pt x="3" y="719"/>
                </a:cubicBezTo>
                <a:cubicBezTo>
                  <a:pt x="-4" y="767"/>
                  <a:pt x="11" y="817"/>
                  <a:pt x="53" y="846"/>
                </a:cubicBezTo>
                <a:cubicBezTo>
                  <a:pt x="99" y="877"/>
                  <a:pt x="163" y="876"/>
                  <a:pt x="214" y="870"/>
                </a:cubicBezTo>
                <a:cubicBezTo>
                  <a:pt x="297" y="861"/>
                  <a:pt x="392" y="803"/>
                  <a:pt x="463" y="762"/>
                </a:cubicBezTo>
                <a:cubicBezTo>
                  <a:pt x="541" y="717"/>
                  <a:pt x="567" y="669"/>
                  <a:pt x="611" y="600"/>
                </a:cubicBezTo>
                <a:cubicBezTo>
                  <a:pt x="583" y="587"/>
                  <a:pt x="566" y="559"/>
                  <a:pt x="521" y="579"/>
                </a:cubicBezTo>
                <a:cubicBezTo>
                  <a:pt x="476" y="599"/>
                  <a:pt x="421" y="661"/>
                  <a:pt x="402" y="706"/>
                </a:cubicBezTo>
                <a:cubicBezTo>
                  <a:pt x="371" y="782"/>
                  <a:pt x="407" y="838"/>
                  <a:pt x="482" y="854"/>
                </a:cubicBezTo>
                <a:cubicBezTo>
                  <a:pt x="541" y="866"/>
                  <a:pt x="578" y="850"/>
                  <a:pt x="624" y="815"/>
                </a:cubicBezTo>
                <a:cubicBezTo>
                  <a:pt x="655" y="792"/>
                  <a:pt x="672" y="758"/>
                  <a:pt x="680" y="722"/>
                </a:cubicBezTo>
                <a:cubicBezTo>
                  <a:pt x="687" y="693"/>
                  <a:pt x="688" y="641"/>
                  <a:pt x="675" y="614"/>
                </a:cubicBezTo>
                <a:cubicBezTo>
                  <a:pt x="659" y="580"/>
                  <a:pt x="643" y="589"/>
                  <a:pt x="619" y="571"/>
                </a:cubicBezTo>
                <a:cubicBezTo>
                  <a:pt x="676" y="578"/>
                  <a:pt x="731" y="575"/>
                  <a:pt x="791" y="577"/>
                </a:cubicBezTo>
                <a:cubicBezTo>
                  <a:pt x="842" y="579"/>
                  <a:pt x="896" y="578"/>
                  <a:pt x="923" y="629"/>
                </a:cubicBezTo>
                <a:cubicBezTo>
                  <a:pt x="946" y="673"/>
                  <a:pt x="912" y="726"/>
                  <a:pt x="897" y="767"/>
                </a:cubicBezTo>
                <a:cubicBezTo>
                  <a:pt x="888" y="792"/>
                  <a:pt x="878" y="816"/>
                  <a:pt x="868" y="841"/>
                </a:cubicBezTo>
                <a:cubicBezTo>
                  <a:pt x="902" y="804"/>
                  <a:pt x="935" y="776"/>
                  <a:pt x="971" y="741"/>
                </a:cubicBezTo>
                <a:cubicBezTo>
                  <a:pt x="1017" y="696"/>
                  <a:pt x="1051" y="647"/>
                  <a:pt x="1087" y="595"/>
                </a:cubicBezTo>
                <a:cubicBezTo>
                  <a:pt x="1081" y="655"/>
                  <a:pt x="1063" y="722"/>
                  <a:pt x="1093" y="780"/>
                </a:cubicBezTo>
                <a:cubicBezTo>
                  <a:pt x="1125" y="842"/>
                  <a:pt x="1177" y="856"/>
                  <a:pt x="1241" y="868"/>
                </a:cubicBezTo>
                <a:cubicBezTo>
                  <a:pt x="1292" y="878"/>
                  <a:pt x="1363" y="854"/>
                  <a:pt x="1405" y="825"/>
                </a:cubicBezTo>
                <a:cubicBezTo>
                  <a:pt x="1478" y="774"/>
                  <a:pt x="1493" y="699"/>
                  <a:pt x="1503" y="616"/>
                </a:cubicBezTo>
                <a:cubicBezTo>
                  <a:pt x="1512" y="548"/>
                  <a:pt x="1511" y="480"/>
                  <a:pt x="1513" y="412"/>
                </a:cubicBezTo>
                <a:cubicBezTo>
                  <a:pt x="1475" y="534"/>
                  <a:pt x="1443" y="657"/>
                  <a:pt x="1410" y="780"/>
                </a:cubicBezTo>
                <a:cubicBezTo>
                  <a:pt x="1376" y="906"/>
                  <a:pt x="1339" y="1022"/>
                  <a:pt x="1341" y="1153"/>
                </a:cubicBezTo>
                <a:cubicBezTo>
                  <a:pt x="1342" y="1219"/>
                  <a:pt x="1352" y="1262"/>
                  <a:pt x="1389" y="1315"/>
                </a:cubicBezTo>
                <a:cubicBezTo>
                  <a:pt x="1395" y="1320"/>
                  <a:pt x="1402" y="1326"/>
                  <a:pt x="1408" y="1331"/>
                </a:cubicBezTo>
                <a:cubicBezTo>
                  <a:pt x="1427" y="1310"/>
                  <a:pt x="1459" y="1304"/>
                  <a:pt x="1474" y="1259"/>
                </a:cubicBezTo>
                <a:cubicBezTo>
                  <a:pt x="1501" y="1177"/>
                  <a:pt x="1497" y="1080"/>
                  <a:pt x="1490" y="995"/>
                </a:cubicBezTo>
                <a:cubicBezTo>
                  <a:pt x="1484" y="920"/>
                  <a:pt x="1473" y="854"/>
                  <a:pt x="1447" y="783"/>
                </a:cubicBezTo>
                <a:cubicBezTo>
                  <a:pt x="1444" y="777"/>
                  <a:pt x="1442" y="770"/>
                  <a:pt x="1439" y="764"/>
                </a:cubicBezTo>
                <a:cubicBezTo>
                  <a:pt x="1465" y="772"/>
                  <a:pt x="1492" y="785"/>
                  <a:pt x="1519" y="788"/>
                </a:cubicBezTo>
                <a:cubicBezTo>
                  <a:pt x="1572" y="795"/>
                  <a:pt x="1611" y="777"/>
                  <a:pt x="1662" y="764"/>
                </a:cubicBezTo>
                <a:cubicBezTo>
                  <a:pt x="1745" y="743"/>
                  <a:pt x="1804" y="709"/>
                  <a:pt x="1871" y="659"/>
                </a:cubicBezTo>
                <a:cubicBezTo>
                  <a:pt x="1854" y="688"/>
                  <a:pt x="1851" y="673"/>
                  <a:pt x="1849" y="706"/>
                </a:cubicBezTo>
                <a:cubicBezTo>
                  <a:pt x="1846" y="747"/>
                  <a:pt x="1855" y="783"/>
                  <a:pt x="1889" y="807"/>
                </a:cubicBezTo>
                <a:cubicBezTo>
                  <a:pt x="1922" y="831"/>
                  <a:pt x="1973" y="816"/>
                  <a:pt x="2006" y="801"/>
                </a:cubicBezTo>
                <a:cubicBezTo>
                  <a:pt x="2039" y="778"/>
                  <a:pt x="2050" y="771"/>
                  <a:pt x="2072" y="756"/>
                </a:cubicBezTo>
              </a:path>
              <a:path w="5592" h="1334" extrusionOk="0">
                <a:moveTo>
                  <a:pt x="1963" y="349"/>
                </a:moveTo>
                <a:cubicBezTo>
                  <a:pt x="1971" y="371"/>
                  <a:pt x="1975" y="379"/>
                  <a:pt x="1982" y="394"/>
                </a:cubicBezTo>
              </a:path>
              <a:path w="5592" h="1334" extrusionOk="0">
                <a:moveTo>
                  <a:pt x="2254" y="553"/>
                </a:moveTo>
                <a:cubicBezTo>
                  <a:pt x="2190" y="572"/>
                  <a:pt x="2125" y="597"/>
                  <a:pt x="2090" y="666"/>
                </a:cubicBezTo>
                <a:cubicBezTo>
                  <a:pt x="2079" y="687"/>
                  <a:pt x="2084" y="707"/>
                  <a:pt x="2077" y="725"/>
                </a:cubicBezTo>
                <a:cubicBezTo>
                  <a:pt x="2121" y="740"/>
                  <a:pt x="2137" y="752"/>
                  <a:pt x="2188" y="748"/>
                </a:cubicBezTo>
                <a:cubicBezTo>
                  <a:pt x="2224" y="745"/>
                  <a:pt x="2258" y="732"/>
                  <a:pt x="2281" y="704"/>
                </a:cubicBezTo>
                <a:cubicBezTo>
                  <a:pt x="2302" y="679"/>
                  <a:pt x="2301" y="643"/>
                  <a:pt x="2312" y="614"/>
                </a:cubicBezTo>
                <a:cubicBezTo>
                  <a:pt x="2304" y="651"/>
                  <a:pt x="2304" y="650"/>
                  <a:pt x="2302" y="688"/>
                </a:cubicBezTo>
                <a:cubicBezTo>
                  <a:pt x="2294" y="866"/>
                  <a:pt x="2353" y="1048"/>
                  <a:pt x="2331" y="1225"/>
                </a:cubicBezTo>
                <a:cubicBezTo>
                  <a:pt x="2325" y="1270"/>
                  <a:pt x="2320" y="1296"/>
                  <a:pt x="2270" y="1299"/>
                </a:cubicBezTo>
                <a:cubicBezTo>
                  <a:pt x="2194" y="1303"/>
                  <a:pt x="2152" y="1227"/>
                  <a:pt x="2146" y="1161"/>
                </a:cubicBezTo>
                <a:cubicBezTo>
                  <a:pt x="2140" y="1091"/>
                  <a:pt x="2177" y="1040"/>
                  <a:pt x="2209" y="981"/>
                </a:cubicBezTo>
                <a:cubicBezTo>
                  <a:pt x="2278" y="855"/>
                  <a:pt x="2348" y="756"/>
                  <a:pt x="2445" y="651"/>
                </a:cubicBezTo>
                <a:cubicBezTo>
                  <a:pt x="2468" y="626"/>
                  <a:pt x="2491" y="600"/>
                  <a:pt x="2514" y="574"/>
                </a:cubicBezTo>
                <a:cubicBezTo>
                  <a:pt x="2503" y="615"/>
                  <a:pt x="2486" y="657"/>
                  <a:pt x="2487" y="701"/>
                </a:cubicBezTo>
                <a:cubicBezTo>
                  <a:pt x="2488" y="760"/>
                  <a:pt x="2519" y="795"/>
                  <a:pt x="2580" y="786"/>
                </a:cubicBezTo>
                <a:cubicBezTo>
                  <a:pt x="2615" y="781"/>
                  <a:pt x="2674" y="759"/>
                  <a:pt x="2699" y="733"/>
                </a:cubicBezTo>
                <a:cubicBezTo>
                  <a:pt x="2731" y="700"/>
                  <a:pt x="2740" y="649"/>
                  <a:pt x="2752" y="606"/>
                </a:cubicBezTo>
                <a:cubicBezTo>
                  <a:pt x="2759" y="581"/>
                  <a:pt x="2761" y="575"/>
                  <a:pt x="2762" y="558"/>
                </a:cubicBezTo>
                <a:cubicBezTo>
                  <a:pt x="2744" y="608"/>
                  <a:pt x="2721" y="656"/>
                  <a:pt x="2738" y="711"/>
                </a:cubicBezTo>
                <a:cubicBezTo>
                  <a:pt x="2752" y="759"/>
                  <a:pt x="2796" y="787"/>
                  <a:pt x="2844" y="793"/>
                </a:cubicBezTo>
                <a:cubicBezTo>
                  <a:pt x="2892" y="799"/>
                  <a:pt x="2940" y="779"/>
                  <a:pt x="2982" y="759"/>
                </a:cubicBezTo>
                <a:cubicBezTo>
                  <a:pt x="3069" y="718"/>
                  <a:pt x="3090" y="629"/>
                  <a:pt x="3114" y="542"/>
                </a:cubicBezTo>
                <a:cubicBezTo>
                  <a:pt x="3116" y="534"/>
                  <a:pt x="3117" y="526"/>
                  <a:pt x="3119" y="518"/>
                </a:cubicBezTo>
                <a:cubicBezTo>
                  <a:pt x="3127" y="567"/>
                  <a:pt x="3133" y="619"/>
                  <a:pt x="3151" y="666"/>
                </a:cubicBezTo>
                <a:cubicBezTo>
                  <a:pt x="3165" y="703"/>
                  <a:pt x="3184" y="736"/>
                  <a:pt x="3215" y="756"/>
                </a:cubicBezTo>
                <a:cubicBezTo>
                  <a:pt x="3259" y="784"/>
                  <a:pt x="3318" y="765"/>
                  <a:pt x="3365" y="759"/>
                </a:cubicBezTo>
                <a:cubicBezTo>
                  <a:pt x="3415" y="752"/>
                  <a:pt x="3477" y="747"/>
                  <a:pt x="3519" y="714"/>
                </a:cubicBezTo>
                <a:cubicBezTo>
                  <a:pt x="3562" y="680"/>
                  <a:pt x="3582" y="629"/>
                  <a:pt x="3596" y="577"/>
                </a:cubicBezTo>
                <a:cubicBezTo>
                  <a:pt x="3603" y="551"/>
                  <a:pt x="3614" y="468"/>
                  <a:pt x="3590" y="447"/>
                </a:cubicBezTo>
                <a:cubicBezTo>
                  <a:pt x="3554" y="416"/>
                  <a:pt x="3496" y="440"/>
                  <a:pt x="3461" y="457"/>
                </a:cubicBezTo>
                <a:cubicBezTo>
                  <a:pt x="3398" y="487"/>
                  <a:pt x="3292" y="587"/>
                  <a:pt x="3323" y="669"/>
                </a:cubicBezTo>
                <a:cubicBezTo>
                  <a:pt x="3337" y="707"/>
                  <a:pt x="3394" y="711"/>
                  <a:pt x="3429" y="709"/>
                </a:cubicBezTo>
                <a:cubicBezTo>
                  <a:pt x="3483" y="705"/>
                  <a:pt x="3531" y="671"/>
                  <a:pt x="3556" y="624"/>
                </a:cubicBezTo>
                <a:cubicBezTo>
                  <a:pt x="3567" y="604"/>
                  <a:pt x="3569" y="575"/>
                  <a:pt x="3577" y="553"/>
                </a:cubicBezTo>
                <a:cubicBezTo>
                  <a:pt x="3558" y="589"/>
                  <a:pt x="3536" y="600"/>
                  <a:pt x="3545" y="648"/>
                </a:cubicBezTo>
                <a:cubicBezTo>
                  <a:pt x="3551" y="683"/>
                  <a:pt x="3577" y="713"/>
                  <a:pt x="3609" y="725"/>
                </a:cubicBezTo>
                <a:cubicBezTo>
                  <a:pt x="3662" y="745"/>
                  <a:pt x="3733" y="745"/>
                  <a:pt x="3786" y="725"/>
                </a:cubicBezTo>
                <a:cubicBezTo>
                  <a:pt x="3856" y="699"/>
                  <a:pt x="3876" y="642"/>
                  <a:pt x="3900" y="577"/>
                </a:cubicBezTo>
                <a:cubicBezTo>
                  <a:pt x="3926" y="507"/>
                  <a:pt x="3928" y="422"/>
                  <a:pt x="3937" y="349"/>
                </a:cubicBezTo>
                <a:cubicBezTo>
                  <a:pt x="3941" y="312"/>
                  <a:pt x="3943" y="276"/>
                  <a:pt x="3945" y="240"/>
                </a:cubicBezTo>
                <a:cubicBezTo>
                  <a:pt x="3923" y="295"/>
                  <a:pt x="3902" y="343"/>
                  <a:pt x="3897" y="405"/>
                </a:cubicBezTo>
                <a:cubicBezTo>
                  <a:pt x="3890" y="502"/>
                  <a:pt x="3898" y="635"/>
                  <a:pt x="3958" y="717"/>
                </a:cubicBezTo>
                <a:cubicBezTo>
                  <a:pt x="3964" y="718"/>
                  <a:pt x="3971" y="718"/>
                  <a:pt x="3977" y="719"/>
                </a:cubicBezTo>
              </a:path>
              <a:path w="5592" h="1334" extrusionOk="0">
                <a:moveTo>
                  <a:pt x="3781" y="386"/>
                </a:moveTo>
                <a:cubicBezTo>
                  <a:pt x="3811" y="402"/>
                  <a:pt x="3842" y="414"/>
                  <a:pt x="3876" y="418"/>
                </a:cubicBezTo>
                <a:cubicBezTo>
                  <a:pt x="3912" y="423"/>
                  <a:pt x="3949" y="425"/>
                  <a:pt x="3985" y="431"/>
                </a:cubicBezTo>
                <a:cubicBezTo>
                  <a:pt x="4021" y="437"/>
                  <a:pt x="4057" y="438"/>
                  <a:pt x="4093" y="447"/>
                </a:cubicBezTo>
                <a:cubicBezTo>
                  <a:pt x="4129" y="455"/>
                  <a:pt x="4123" y="491"/>
                  <a:pt x="4114" y="521"/>
                </a:cubicBezTo>
                <a:cubicBezTo>
                  <a:pt x="4101" y="563"/>
                  <a:pt x="4091" y="606"/>
                  <a:pt x="4077" y="648"/>
                </a:cubicBezTo>
                <a:cubicBezTo>
                  <a:pt x="4066" y="681"/>
                  <a:pt x="4052" y="710"/>
                  <a:pt x="4085" y="706"/>
                </a:cubicBezTo>
              </a:path>
              <a:path w="5592" h="1334" extrusionOk="0">
                <a:moveTo>
                  <a:pt x="4474" y="510"/>
                </a:moveTo>
                <a:cubicBezTo>
                  <a:pt x="4444" y="510"/>
                  <a:pt x="4424" y="514"/>
                  <a:pt x="4397" y="529"/>
                </a:cubicBezTo>
                <a:cubicBezTo>
                  <a:pt x="4359" y="551"/>
                  <a:pt x="4341" y="578"/>
                  <a:pt x="4326" y="619"/>
                </a:cubicBezTo>
                <a:cubicBezTo>
                  <a:pt x="4316" y="646"/>
                  <a:pt x="4312" y="686"/>
                  <a:pt x="4331" y="711"/>
                </a:cubicBezTo>
                <a:cubicBezTo>
                  <a:pt x="4355" y="742"/>
                  <a:pt x="4378" y="738"/>
                  <a:pt x="4411" y="730"/>
                </a:cubicBezTo>
                <a:cubicBezTo>
                  <a:pt x="4448" y="721"/>
                  <a:pt x="4472" y="689"/>
                  <a:pt x="4490" y="656"/>
                </a:cubicBezTo>
                <a:cubicBezTo>
                  <a:pt x="4522" y="597"/>
                  <a:pt x="4542" y="532"/>
                  <a:pt x="4551" y="465"/>
                </a:cubicBezTo>
                <a:cubicBezTo>
                  <a:pt x="4556" y="425"/>
                  <a:pt x="4592" y="434"/>
                  <a:pt x="4622" y="444"/>
                </a:cubicBezTo>
                <a:cubicBezTo>
                  <a:pt x="4656" y="455"/>
                  <a:pt x="4691" y="476"/>
                  <a:pt x="4712" y="505"/>
                </a:cubicBezTo>
                <a:cubicBezTo>
                  <a:pt x="4736" y="539"/>
                  <a:pt x="4741" y="574"/>
                  <a:pt x="4736" y="614"/>
                </a:cubicBezTo>
                <a:cubicBezTo>
                  <a:pt x="4733" y="638"/>
                  <a:pt x="4719" y="654"/>
                  <a:pt x="4707" y="674"/>
                </a:cubicBezTo>
                <a:cubicBezTo>
                  <a:pt x="4742" y="640"/>
                  <a:pt x="4773" y="604"/>
                  <a:pt x="4797" y="561"/>
                </a:cubicBezTo>
                <a:cubicBezTo>
                  <a:pt x="4819" y="520"/>
                  <a:pt x="4839" y="484"/>
                  <a:pt x="4871" y="450"/>
                </a:cubicBezTo>
                <a:cubicBezTo>
                  <a:pt x="4875" y="497"/>
                  <a:pt x="4874" y="544"/>
                  <a:pt x="4889" y="590"/>
                </a:cubicBezTo>
                <a:cubicBezTo>
                  <a:pt x="4904" y="636"/>
                  <a:pt x="4928" y="671"/>
                  <a:pt x="4964" y="701"/>
                </a:cubicBezTo>
                <a:cubicBezTo>
                  <a:pt x="4994" y="726"/>
                  <a:pt x="5013" y="741"/>
                  <a:pt x="5054" y="733"/>
                </a:cubicBezTo>
                <a:cubicBezTo>
                  <a:pt x="5079" y="725"/>
                  <a:pt x="5087" y="723"/>
                  <a:pt x="5101" y="714"/>
                </a:cubicBezTo>
              </a:path>
              <a:path w="5592" h="1334" extrusionOk="0">
                <a:moveTo>
                  <a:pt x="5236" y="53"/>
                </a:moveTo>
                <a:cubicBezTo>
                  <a:pt x="5236" y="25"/>
                  <a:pt x="5235" y="17"/>
                  <a:pt x="5239" y="0"/>
                </a:cubicBezTo>
                <a:cubicBezTo>
                  <a:pt x="5289" y="35"/>
                  <a:pt x="5324" y="82"/>
                  <a:pt x="5360" y="132"/>
                </a:cubicBezTo>
                <a:cubicBezTo>
                  <a:pt x="5433" y="233"/>
                  <a:pt x="5489" y="335"/>
                  <a:pt x="5532" y="452"/>
                </a:cubicBezTo>
                <a:cubicBezTo>
                  <a:pt x="5578" y="579"/>
                  <a:pt x="5627" y="758"/>
                  <a:pt x="5569" y="889"/>
                </a:cubicBezTo>
                <a:cubicBezTo>
                  <a:pt x="5532" y="974"/>
                  <a:pt x="5457" y="1015"/>
                  <a:pt x="5384" y="1063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395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73263" y="3482975"/>
            <a:ext cx="5843587" cy="803275"/>
          </a:xfrm>
          <a:custGeom>
            <a:avLst/>
            <a:gdLst>
              <a:gd name="T0" fmla="+- 0 5482 5482"/>
              <a:gd name="T1" fmla="*/ T0 w 16231"/>
              <a:gd name="T2" fmla="+- 0 10030 9673"/>
              <a:gd name="T3" fmla="*/ 10030 h 2234"/>
              <a:gd name="T4" fmla="+- 0 5482 5482"/>
              <a:gd name="T5" fmla="*/ T4 w 16231"/>
              <a:gd name="T6" fmla="+- 0 10030 9673"/>
              <a:gd name="T7" fmla="*/ 10030 h 2234"/>
              <a:gd name="T8" fmla="+- 0 5482 5482"/>
              <a:gd name="T9" fmla="*/ T8 w 16231"/>
              <a:gd name="T10" fmla="+- 0 10030 9673"/>
              <a:gd name="T11" fmla="*/ 10030 h 2234"/>
              <a:gd name="T12" fmla="+- 0 5482 5482"/>
              <a:gd name="T13" fmla="*/ T12 w 16231"/>
              <a:gd name="T14" fmla="+- 0 10030 9673"/>
              <a:gd name="T15" fmla="*/ 10030 h 2234"/>
              <a:gd name="T16" fmla="+- 0 5482 5482"/>
              <a:gd name="T17" fmla="*/ T16 w 16231"/>
              <a:gd name="T18" fmla="+- 0 10030 9673"/>
              <a:gd name="T19" fmla="*/ 10030 h 2234"/>
              <a:gd name="T20" fmla="+- 0 5482 5482"/>
              <a:gd name="T21" fmla="*/ T20 w 16231"/>
              <a:gd name="T22" fmla="+- 0 10030 9673"/>
              <a:gd name="T23" fmla="*/ 10030 h 2234"/>
              <a:gd name="T24" fmla="+- 0 5482 5482"/>
              <a:gd name="T25" fmla="*/ T24 w 16231"/>
              <a:gd name="T26" fmla="+- 0 10030 9673"/>
              <a:gd name="T27" fmla="*/ 10030 h 2234"/>
              <a:gd name="T28" fmla="+- 0 5482 5482"/>
              <a:gd name="T29" fmla="*/ T28 w 16231"/>
              <a:gd name="T30" fmla="+- 0 10030 9673"/>
              <a:gd name="T31" fmla="*/ 10030 h 2234"/>
              <a:gd name="T32" fmla="+- 0 5892 5482"/>
              <a:gd name="T33" fmla="*/ T32 w 16231"/>
              <a:gd name="T34" fmla="+- 0 11872 9673"/>
              <a:gd name="T35" fmla="*/ 11872 h 2234"/>
              <a:gd name="T36" fmla="+- 0 5929 5482"/>
              <a:gd name="T37" fmla="*/ T36 w 16231"/>
              <a:gd name="T38" fmla="+- 0 11906 9673"/>
              <a:gd name="T39" fmla="*/ 11906 h 2234"/>
              <a:gd name="T40" fmla="+- 0 16304 5482"/>
              <a:gd name="T41" fmla="*/ T40 w 16231"/>
              <a:gd name="T42" fmla="+- 0 10266 9673"/>
              <a:gd name="T43" fmla="*/ 10266 h 2234"/>
              <a:gd name="T44" fmla="+- 0 16346 5482"/>
              <a:gd name="T45" fmla="*/ T44 w 16231"/>
              <a:gd name="T46" fmla="+- 0 10311 9673"/>
              <a:gd name="T47" fmla="*/ 10311 h 2234"/>
              <a:gd name="T48" fmla="+- 0 21712 5482"/>
              <a:gd name="T49" fmla="*/ T48 w 16231"/>
              <a:gd name="T50" fmla="+- 0 9694 9673"/>
              <a:gd name="T51" fmla="*/ 9694 h 2234"/>
              <a:gd name="T52" fmla="+- 0 21704 5482"/>
              <a:gd name="T53" fmla="*/ T52 w 16231"/>
              <a:gd name="T54" fmla="+- 0 9673 9673"/>
              <a:gd name="T55" fmla="*/ 9673 h 22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</a:cxnLst>
            <a:rect l="0" t="0" r="r" b="b"/>
            <a:pathLst>
              <a:path w="16231" h="2234" extrusionOk="0">
                <a:moveTo>
                  <a:pt x="0" y="357"/>
                </a:moveTo>
                <a:lnTo>
                  <a:pt x="0" y="357"/>
                </a:lnTo>
              </a:path>
              <a:path w="16231" h="2234" extrusionOk="0">
                <a:moveTo>
                  <a:pt x="410" y="2199"/>
                </a:moveTo>
                <a:cubicBezTo>
                  <a:pt x="429" y="2215"/>
                  <a:pt x="436" y="2221"/>
                  <a:pt x="447" y="2233"/>
                </a:cubicBezTo>
              </a:path>
              <a:path w="16231" h="2234" extrusionOk="0">
                <a:moveTo>
                  <a:pt x="10822" y="593"/>
                </a:moveTo>
                <a:cubicBezTo>
                  <a:pt x="10843" y="616"/>
                  <a:pt x="10849" y="624"/>
                  <a:pt x="10864" y="638"/>
                </a:cubicBezTo>
              </a:path>
              <a:path w="16231" h="2234" extrusionOk="0">
                <a:moveTo>
                  <a:pt x="16230" y="21"/>
                </a:moveTo>
                <a:cubicBezTo>
                  <a:pt x="16227" y="14"/>
                  <a:pt x="16225" y="7"/>
                  <a:pt x="16222" y="0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396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16025" y="3552825"/>
            <a:ext cx="2239963" cy="649288"/>
          </a:xfrm>
          <a:custGeom>
            <a:avLst/>
            <a:gdLst>
              <a:gd name="T0" fmla="+- 0 3821 3376"/>
              <a:gd name="T1" fmla="*/ T0 w 6224"/>
              <a:gd name="T2" fmla="+- 0 10356 9869"/>
              <a:gd name="T3" fmla="*/ 10356 h 1805"/>
              <a:gd name="T4" fmla="+- 0 3474 3376"/>
              <a:gd name="T5" fmla="*/ T4 w 6224"/>
              <a:gd name="T6" fmla="+- 0 10528 9869"/>
              <a:gd name="T7" fmla="*/ 10528 h 1805"/>
              <a:gd name="T8" fmla="+- 0 3487 3376"/>
              <a:gd name="T9" fmla="*/ T8 w 6224"/>
              <a:gd name="T10" fmla="+- 0 10671 9869"/>
              <a:gd name="T11" fmla="*/ 10671 h 1805"/>
              <a:gd name="T12" fmla="+- 0 3866 3376"/>
              <a:gd name="T13" fmla="*/ T12 w 6224"/>
              <a:gd name="T14" fmla="+- 0 10755 9869"/>
              <a:gd name="T15" fmla="*/ 10755 h 1805"/>
              <a:gd name="T16" fmla="+- 0 3850 3376"/>
              <a:gd name="T17" fmla="*/ T16 w 6224"/>
              <a:gd name="T18" fmla="+- 0 10946 9869"/>
              <a:gd name="T19" fmla="*/ 10946 h 1805"/>
              <a:gd name="T20" fmla="+- 0 3564 3376"/>
              <a:gd name="T21" fmla="*/ T20 w 6224"/>
              <a:gd name="T22" fmla="+- 0 10959 9869"/>
              <a:gd name="T23" fmla="*/ 10959 h 1805"/>
              <a:gd name="T24" fmla="+- 0 4125 3376"/>
              <a:gd name="T25" fmla="*/ T24 w 6224"/>
              <a:gd name="T26" fmla="+- 0 10573 9869"/>
              <a:gd name="T27" fmla="*/ 10573 h 1805"/>
              <a:gd name="T28" fmla="+- 0 4146 3376"/>
              <a:gd name="T29" fmla="*/ T28 w 6224"/>
              <a:gd name="T30" fmla="+- 0 11052 9869"/>
              <a:gd name="T31" fmla="*/ 11052 h 1805"/>
              <a:gd name="T32" fmla="+- 0 4120 3376"/>
              <a:gd name="T33" fmla="*/ T32 w 6224"/>
              <a:gd name="T34" fmla="+- 0 11195 9869"/>
              <a:gd name="T35" fmla="*/ 11195 h 1805"/>
              <a:gd name="T36" fmla="+- 0 4247 3376"/>
              <a:gd name="T37" fmla="*/ T36 w 6224"/>
              <a:gd name="T38" fmla="+- 0 10433 9869"/>
              <a:gd name="T39" fmla="*/ 10433 h 1805"/>
              <a:gd name="T40" fmla="+- 0 4411 3376"/>
              <a:gd name="T41" fmla="*/ T40 w 6224"/>
              <a:gd name="T42" fmla="+- 0 10665 9869"/>
              <a:gd name="T43" fmla="*/ 10665 h 1805"/>
              <a:gd name="T44" fmla="+- 0 4210 3376"/>
              <a:gd name="T45" fmla="*/ T44 w 6224"/>
              <a:gd name="T46" fmla="+- 0 10861 9869"/>
              <a:gd name="T47" fmla="*/ 10861 h 1805"/>
              <a:gd name="T48" fmla="+- 0 4299 3376"/>
              <a:gd name="T49" fmla="*/ T48 w 6224"/>
              <a:gd name="T50" fmla="+- 0 10874 9869"/>
              <a:gd name="T51" fmla="*/ 10874 h 1805"/>
              <a:gd name="T52" fmla="+- 0 4659 3376"/>
              <a:gd name="T53" fmla="*/ T52 w 6224"/>
              <a:gd name="T54" fmla="+- 0 10644 9869"/>
              <a:gd name="T55" fmla="*/ 10644 h 1805"/>
              <a:gd name="T56" fmla="+- 0 4715 3376"/>
              <a:gd name="T57" fmla="*/ T56 w 6224"/>
              <a:gd name="T58" fmla="+- 0 10409 9869"/>
              <a:gd name="T59" fmla="*/ 10409 h 1805"/>
              <a:gd name="T60" fmla="+- 0 4633 3376"/>
              <a:gd name="T61" fmla="*/ T60 w 6224"/>
              <a:gd name="T62" fmla="+- 0 10594 9869"/>
              <a:gd name="T63" fmla="*/ 10594 h 1805"/>
              <a:gd name="T64" fmla="+- 0 4969 3376"/>
              <a:gd name="T65" fmla="*/ T64 w 6224"/>
              <a:gd name="T66" fmla="+- 0 10631 9869"/>
              <a:gd name="T67" fmla="*/ 10631 h 1805"/>
              <a:gd name="T68" fmla="+- 0 4950 3376"/>
              <a:gd name="T69" fmla="*/ T68 w 6224"/>
              <a:gd name="T70" fmla="+- 0 10821 9869"/>
              <a:gd name="T71" fmla="*/ 10821 h 1805"/>
              <a:gd name="T72" fmla="+- 0 5136 3376"/>
              <a:gd name="T73" fmla="*/ T72 w 6224"/>
              <a:gd name="T74" fmla="+- 0 10874 9869"/>
              <a:gd name="T75" fmla="*/ 10874 h 1805"/>
              <a:gd name="T76" fmla="+- 0 5379 3376"/>
              <a:gd name="T77" fmla="*/ T76 w 6224"/>
              <a:gd name="T78" fmla="+- 0 10552 9869"/>
              <a:gd name="T79" fmla="*/ 10552 h 1805"/>
              <a:gd name="T80" fmla="+- 0 5368 3376"/>
              <a:gd name="T81" fmla="*/ T80 w 6224"/>
              <a:gd name="T82" fmla="+- 0 10869 9869"/>
              <a:gd name="T83" fmla="*/ 10869 h 1805"/>
              <a:gd name="T84" fmla="+- 0 5821 3376"/>
              <a:gd name="T85" fmla="*/ T84 w 6224"/>
              <a:gd name="T86" fmla="+- 0 10610 9869"/>
              <a:gd name="T87" fmla="*/ 10610 h 1805"/>
              <a:gd name="T88" fmla="+- 0 5823 3376"/>
              <a:gd name="T89" fmla="*/ T88 w 6224"/>
              <a:gd name="T90" fmla="+- 0 10901 9869"/>
              <a:gd name="T91" fmla="*/ 10901 h 1805"/>
              <a:gd name="T92" fmla="+- 0 6017 3376"/>
              <a:gd name="T93" fmla="*/ T92 w 6224"/>
              <a:gd name="T94" fmla="+- 0 10565 9869"/>
              <a:gd name="T95" fmla="*/ 10565 h 1805"/>
              <a:gd name="T96" fmla="+- 0 6011 3376"/>
              <a:gd name="T97" fmla="*/ T96 w 6224"/>
              <a:gd name="T98" fmla="+- 0 10652 9869"/>
              <a:gd name="T99" fmla="*/ 10652 h 1805"/>
              <a:gd name="T100" fmla="+- 0 6271 3376"/>
              <a:gd name="T101" fmla="*/ T100 w 6224"/>
              <a:gd name="T102" fmla="+- 0 10821 9869"/>
              <a:gd name="T103" fmla="*/ 10821 h 1805"/>
              <a:gd name="T104" fmla="+- 0 6408 3376"/>
              <a:gd name="T105" fmla="*/ T104 w 6224"/>
              <a:gd name="T106" fmla="+- 0 10565 9869"/>
              <a:gd name="T107" fmla="*/ 10565 h 1805"/>
              <a:gd name="T108" fmla="+- 0 6226 3376"/>
              <a:gd name="T109" fmla="*/ T108 w 6224"/>
              <a:gd name="T110" fmla="+- 0 10739 9869"/>
              <a:gd name="T111" fmla="*/ 10739 h 1805"/>
              <a:gd name="T112" fmla="+- 0 6398 3376"/>
              <a:gd name="T113" fmla="*/ T112 w 6224"/>
              <a:gd name="T114" fmla="+- 0 10737 9869"/>
              <a:gd name="T115" fmla="*/ 10737 h 1805"/>
              <a:gd name="T116" fmla="+- 0 6437 3376"/>
              <a:gd name="T117" fmla="*/ T116 w 6224"/>
              <a:gd name="T118" fmla="+- 0 10798 9869"/>
              <a:gd name="T119" fmla="*/ 10798 h 1805"/>
              <a:gd name="T120" fmla="+- 0 6453 3376"/>
              <a:gd name="T121" fmla="*/ T120 w 6224"/>
              <a:gd name="T122" fmla="+- 0 11623 9869"/>
              <a:gd name="T123" fmla="*/ 11623 h 1805"/>
              <a:gd name="T124" fmla="+- 0 6130 3376"/>
              <a:gd name="T125" fmla="*/ T124 w 6224"/>
              <a:gd name="T126" fmla="+- 0 11478 9869"/>
              <a:gd name="T127" fmla="*/ 11478 h 1805"/>
              <a:gd name="T128" fmla="+- 0 6670 3376"/>
              <a:gd name="T129" fmla="*/ T128 w 6224"/>
              <a:gd name="T130" fmla="+- 0 11131 9869"/>
              <a:gd name="T131" fmla="*/ 11131 h 1805"/>
              <a:gd name="T132" fmla="+- 0 7176 3376"/>
              <a:gd name="T133" fmla="*/ T132 w 6224"/>
              <a:gd name="T134" fmla="+- 0 9943 9869"/>
              <a:gd name="T135" fmla="*/ 9943 h 1805"/>
              <a:gd name="T136" fmla="+- 0 7056 3376"/>
              <a:gd name="T137" fmla="*/ T136 w 6224"/>
              <a:gd name="T138" fmla="+- 0 10401 9869"/>
              <a:gd name="T139" fmla="*/ 10401 h 1805"/>
              <a:gd name="T140" fmla="+- 0 7178 3376"/>
              <a:gd name="T141" fmla="*/ T140 w 6224"/>
              <a:gd name="T142" fmla="+- 0 10978 9869"/>
              <a:gd name="T143" fmla="*/ 10978 h 1805"/>
              <a:gd name="T144" fmla="+- 0 7710 3376"/>
              <a:gd name="T145" fmla="*/ T144 w 6224"/>
              <a:gd name="T146" fmla="+- 0 10171 9869"/>
              <a:gd name="T147" fmla="*/ 10171 h 1805"/>
              <a:gd name="T148" fmla="+- 0 7715 3376"/>
              <a:gd name="T149" fmla="*/ T148 w 6224"/>
              <a:gd name="T150" fmla="+- 0 10536 9869"/>
              <a:gd name="T151" fmla="*/ 10536 h 1805"/>
              <a:gd name="T152" fmla="+- 0 7818 3376"/>
              <a:gd name="T153" fmla="*/ T152 w 6224"/>
              <a:gd name="T154" fmla="+- 0 10967 9869"/>
              <a:gd name="T155" fmla="*/ 10967 h 1805"/>
              <a:gd name="T156" fmla="+- 0 7996 3376"/>
              <a:gd name="T157" fmla="*/ T156 w 6224"/>
              <a:gd name="T158" fmla="+- 0 10856 9869"/>
              <a:gd name="T159" fmla="*/ 10856 h 1805"/>
              <a:gd name="T160" fmla="+- 0 8096 3376"/>
              <a:gd name="T161" fmla="*/ T160 w 6224"/>
              <a:gd name="T162" fmla="+- 0 10218 9869"/>
              <a:gd name="T163" fmla="*/ 10218 h 1805"/>
              <a:gd name="T164" fmla="+- 0 8080 3376"/>
              <a:gd name="T165" fmla="*/ T164 w 6224"/>
              <a:gd name="T166" fmla="+- 0 10059 9869"/>
              <a:gd name="T167" fmla="*/ 10059 h 1805"/>
              <a:gd name="T168" fmla="+- 0 8141 3376"/>
              <a:gd name="T169" fmla="*/ T168 w 6224"/>
              <a:gd name="T170" fmla="+- 0 10750 9869"/>
              <a:gd name="T171" fmla="*/ 10750 h 1805"/>
              <a:gd name="T172" fmla="+- 0 8623 3376"/>
              <a:gd name="T173" fmla="*/ T172 w 6224"/>
              <a:gd name="T174" fmla="+- 0 10909 9869"/>
              <a:gd name="T175" fmla="*/ 10909 h 1805"/>
              <a:gd name="T176" fmla="+- 0 9030 3376"/>
              <a:gd name="T177" fmla="*/ T176 w 6224"/>
              <a:gd name="T178" fmla="+- 0 10544 9869"/>
              <a:gd name="T179" fmla="*/ 10544 h 1805"/>
              <a:gd name="T180" fmla="+- 0 8858 3376"/>
              <a:gd name="T181" fmla="*/ T180 w 6224"/>
              <a:gd name="T182" fmla="+- 0 10628 9869"/>
              <a:gd name="T183" fmla="*/ 10628 h 1805"/>
              <a:gd name="T184" fmla="+- 0 8803 3376"/>
              <a:gd name="T185" fmla="*/ T184 w 6224"/>
              <a:gd name="T186" fmla="+- 0 10769 9869"/>
              <a:gd name="T187" fmla="*/ 10769 h 1805"/>
              <a:gd name="T188" fmla="+- 0 9091 3376"/>
              <a:gd name="T189" fmla="*/ T188 w 6224"/>
              <a:gd name="T190" fmla="+- 0 10821 9869"/>
              <a:gd name="T191" fmla="*/ 10821 h 1805"/>
              <a:gd name="T192" fmla="+- 0 9118 3376"/>
              <a:gd name="T193" fmla="*/ T192 w 6224"/>
              <a:gd name="T194" fmla="+- 0 10986 9869"/>
              <a:gd name="T195" fmla="*/ 10986 h 1805"/>
              <a:gd name="T196" fmla="+- 0 8845 3376"/>
              <a:gd name="T197" fmla="*/ T196 w 6224"/>
              <a:gd name="T198" fmla="+- 0 11068 9869"/>
              <a:gd name="T199" fmla="*/ 11068 h 1805"/>
              <a:gd name="T200" fmla="+- 0 9250 3376"/>
              <a:gd name="T201" fmla="*/ T200 w 6224"/>
              <a:gd name="T202" fmla="+- 0 9914 9869"/>
              <a:gd name="T203" fmla="*/ 9914 h 1805"/>
              <a:gd name="T204" fmla="+- 0 9562 3376"/>
              <a:gd name="T205" fmla="*/ T204 w 6224"/>
              <a:gd name="T206" fmla="+- 0 10229 9869"/>
              <a:gd name="T207" fmla="*/ 10229 h 1805"/>
              <a:gd name="T208" fmla="+- 0 9533 3376"/>
              <a:gd name="T209" fmla="*/ T208 w 6224"/>
              <a:gd name="T210" fmla="+- 0 11213 9869"/>
              <a:gd name="T211" fmla="*/ 11213 h 18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</a:cxnLst>
            <a:rect l="0" t="0" r="r" b="b"/>
            <a:pathLst>
              <a:path w="6224" h="1805" extrusionOk="0">
                <a:moveTo>
                  <a:pt x="590" y="487"/>
                </a:moveTo>
                <a:cubicBezTo>
                  <a:pt x="534" y="457"/>
                  <a:pt x="502" y="464"/>
                  <a:pt x="445" y="487"/>
                </a:cubicBezTo>
                <a:cubicBezTo>
                  <a:pt x="397" y="507"/>
                  <a:pt x="352" y="530"/>
                  <a:pt x="304" y="550"/>
                </a:cubicBezTo>
                <a:cubicBezTo>
                  <a:pt x="232" y="580"/>
                  <a:pt x="162" y="614"/>
                  <a:pt x="98" y="659"/>
                </a:cubicBezTo>
                <a:cubicBezTo>
                  <a:pt x="61" y="685"/>
                  <a:pt x="27" y="718"/>
                  <a:pt x="0" y="754"/>
                </a:cubicBezTo>
                <a:cubicBezTo>
                  <a:pt x="29" y="792"/>
                  <a:pt x="63" y="796"/>
                  <a:pt x="111" y="802"/>
                </a:cubicBezTo>
                <a:cubicBezTo>
                  <a:pt x="179" y="811"/>
                  <a:pt x="254" y="801"/>
                  <a:pt x="320" y="820"/>
                </a:cubicBezTo>
                <a:cubicBezTo>
                  <a:pt x="373" y="835"/>
                  <a:pt x="442" y="857"/>
                  <a:pt x="490" y="886"/>
                </a:cubicBezTo>
                <a:cubicBezTo>
                  <a:pt x="533" y="912"/>
                  <a:pt x="578" y="957"/>
                  <a:pt x="566" y="1011"/>
                </a:cubicBezTo>
                <a:cubicBezTo>
                  <a:pt x="555" y="1057"/>
                  <a:pt x="512" y="1063"/>
                  <a:pt x="474" y="1077"/>
                </a:cubicBezTo>
                <a:cubicBezTo>
                  <a:pt x="429" y="1093"/>
                  <a:pt x="381" y="1099"/>
                  <a:pt x="333" y="1101"/>
                </a:cubicBezTo>
                <a:cubicBezTo>
                  <a:pt x="283" y="1103"/>
                  <a:pt x="237" y="1099"/>
                  <a:pt x="188" y="1090"/>
                </a:cubicBezTo>
                <a:cubicBezTo>
                  <a:pt x="164" y="1086"/>
                  <a:pt x="157" y="1085"/>
                  <a:pt x="143" y="1079"/>
                </a:cubicBezTo>
              </a:path>
              <a:path w="6224" h="1805" extrusionOk="0">
                <a:moveTo>
                  <a:pt x="749" y="704"/>
                </a:moveTo>
                <a:cubicBezTo>
                  <a:pt x="738" y="780"/>
                  <a:pt x="729" y="848"/>
                  <a:pt x="736" y="926"/>
                </a:cubicBezTo>
                <a:cubicBezTo>
                  <a:pt x="743" y="1012"/>
                  <a:pt x="756" y="1098"/>
                  <a:pt x="770" y="1183"/>
                </a:cubicBezTo>
                <a:cubicBezTo>
                  <a:pt x="786" y="1278"/>
                  <a:pt x="801" y="1372"/>
                  <a:pt x="812" y="1468"/>
                </a:cubicBezTo>
                <a:cubicBezTo>
                  <a:pt x="789" y="1422"/>
                  <a:pt x="764" y="1375"/>
                  <a:pt x="744" y="1326"/>
                </a:cubicBezTo>
                <a:cubicBezTo>
                  <a:pt x="670" y="1149"/>
                  <a:pt x="642" y="990"/>
                  <a:pt x="707" y="807"/>
                </a:cubicBezTo>
                <a:cubicBezTo>
                  <a:pt x="737" y="721"/>
                  <a:pt x="787" y="611"/>
                  <a:pt x="871" y="564"/>
                </a:cubicBezTo>
                <a:cubicBezTo>
                  <a:pt x="922" y="535"/>
                  <a:pt x="950" y="543"/>
                  <a:pt x="992" y="577"/>
                </a:cubicBezTo>
                <a:cubicBezTo>
                  <a:pt x="1050" y="624"/>
                  <a:pt x="1041" y="733"/>
                  <a:pt x="1035" y="796"/>
                </a:cubicBezTo>
                <a:cubicBezTo>
                  <a:pt x="1029" y="852"/>
                  <a:pt x="1010" y="888"/>
                  <a:pt x="974" y="931"/>
                </a:cubicBezTo>
                <a:cubicBezTo>
                  <a:pt x="939" y="972"/>
                  <a:pt x="886" y="1014"/>
                  <a:pt x="834" y="992"/>
                </a:cubicBezTo>
                <a:cubicBezTo>
                  <a:pt x="818" y="975"/>
                  <a:pt x="813" y="969"/>
                  <a:pt x="807" y="955"/>
                </a:cubicBezTo>
                <a:cubicBezTo>
                  <a:pt x="850" y="973"/>
                  <a:pt x="869" y="1000"/>
                  <a:pt x="923" y="1005"/>
                </a:cubicBezTo>
                <a:cubicBezTo>
                  <a:pt x="1006" y="1012"/>
                  <a:pt x="1106" y="984"/>
                  <a:pt x="1172" y="934"/>
                </a:cubicBezTo>
                <a:cubicBezTo>
                  <a:pt x="1226" y="893"/>
                  <a:pt x="1253" y="833"/>
                  <a:pt x="1283" y="775"/>
                </a:cubicBezTo>
                <a:cubicBezTo>
                  <a:pt x="1315" y="713"/>
                  <a:pt x="1327" y="639"/>
                  <a:pt x="1339" y="571"/>
                </a:cubicBezTo>
                <a:cubicBezTo>
                  <a:pt x="1339" y="561"/>
                  <a:pt x="1339" y="550"/>
                  <a:pt x="1339" y="540"/>
                </a:cubicBezTo>
                <a:cubicBezTo>
                  <a:pt x="1314" y="565"/>
                  <a:pt x="1286" y="567"/>
                  <a:pt x="1267" y="603"/>
                </a:cubicBezTo>
                <a:cubicBezTo>
                  <a:pt x="1250" y="634"/>
                  <a:pt x="1245" y="692"/>
                  <a:pt x="1257" y="725"/>
                </a:cubicBezTo>
                <a:cubicBezTo>
                  <a:pt x="1288" y="809"/>
                  <a:pt x="1401" y="815"/>
                  <a:pt x="1476" y="804"/>
                </a:cubicBezTo>
                <a:cubicBezTo>
                  <a:pt x="1519" y="798"/>
                  <a:pt x="1553" y="776"/>
                  <a:pt x="1593" y="762"/>
                </a:cubicBezTo>
                <a:cubicBezTo>
                  <a:pt x="1591" y="794"/>
                  <a:pt x="1592" y="824"/>
                  <a:pt x="1588" y="857"/>
                </a:cubicBezTo>
                <a:cubicBezTo>
                  <a:pt x="1584" y="888"/>
                  <a:pt x="1574" y="920"/>
                  <a:pt x="1574" y="952"/>
                </a:cubicBezTo>
                <a:cubicBezTo>
                  <a:pt x="1574" y="991"/>
                  <a:pt x="1589" y="1024"/>
                  <a:pt x="1596" y="1061"/>
                </a:cubicBezTo>
                <a:cubicBezTo>
                  <a:pt x="1666" y="1055"/>
                  <a:pt x="1695" y="1052"/>
                  <a:pt x="1760" y="1005"/>
                </a:cubicBezTo>
                <a:cubicBezTo>
                  <a:pt x="1871" y="924"/>
                  <a:pt x="1953" y="828"/>
                  <a:pt x="2000" y="701"/>
                </a:cubicBezTo>
                <a:cubicBezTo>
                  <a:pt x="2001" y="695"/>
                  <a:pt x="2002" y="689"/>
                  <a:pt x="2003" y="683"/>
                </a:cubicBezTo>
                <a:cubicBezTo>
                  <a:pt x="1963" y="755"/>
                  <a:pt x="1920" y="818"/>
                  <a:pt x="1939" y="907"/>
                </a:cubicBezTo>
                <a:cubicBezTo>
                  <a:pt x="1947" y="942"/>
                  <a:pt x="1962" y="979"/>
                  <a:pt x="1992" y="1000"/>
                </a:cubicBezTo>
                <a:cubicBezTo>
                  <a:pt x="2029" y="1026"/>
                  <a:pt x="2044" y="1015"/>
                  <a:pt x="2082" y="1005"/>
                </a:cubicBezTo>
                <a:cubicBezTo>
                  <a:pt x="2216" y="969"/>
                  <a:pt x="2343" y="812"/>
                  <a:pt x="2445" y="741"/>
                </a:cubicBezTo>
                <a:cubicBezTo>
                  <a:pt x="2453" y="781"/>
                  <a:pt x="2467" y="814"/>
                  <a:pt x="2466" y="857"/>
                </a:cubicBezTo>
                <a:cubicBezTo>
                  <a:pt x="2465" y="915"/>
                  <a:pt x="2453" y="975"/>
                  <a:pt x="2447" y="1032"/>
                </a:cubicBezTo>
                <a:cubicBezTo>
                  <a:pt x="2477" y="981"/>
                  <a:pt x="2506" y="929"/>
                  <a:pt x="2537" y="878"/>
                </a:cubicBezTo>
                <a:cubicBezTo>
                  <a:pt x="2573" y="818"/>
                  <a:pt x="2609" y="758"/>
                  <a:pt x="2641" y="696"/>
                </a:cubicBezTo>
                <a:cubicBezTo>
                  <a:pt x="2644" y="689"/>
                  <a:pt x="2648" y="682"/>
                  <a:pt x="2651" y="675"/>
                </a:cubicBezTo>
                <a:cubicBezTo>
                  <a:pt x="2647" y="708"/>
                  <a:pt x="2637" y="748"/>
                  <a:pt x="2635" y="783"/>
                </a:cubicBezTo>
                <a:cubicBezTo>
                  <a:pt x="2632" y="849"/>
                  <a:pt x="2652" y="893"/>
                  <a:pt x="2707" y="929"/>
                </a:cubicBezTo>
                <a:cubicBezTo>
                  <a:pt x="2765" y="967"/>
                  <a:pt x="2832" y="975"/>
                  <a:pt x="2895" y="952"/>
                </a:cubicBezTo>
                <a:cubicBezTo>
                  <a:pt x="2980" y="922"/>
                  <a:pt x="3071" y="826"/>
                  <a:pt x="3056" y="728"/>
                </a:cubicBezTo>
                <a:cubicBezTo>
                  <a:pt x="3049" y="707"/>
                  <a:pt x="3047" y="701"/>
                  <a:pt x="3032" y="696"/>
                </a:cubicBezTo>
                <a:cubicBezTo>
                  <a:pt x="2992" y="703"/>
                  <a:pt x="2963" y="685"/>
                  <a:pt x="2924" y="712"/>
                </a:cubicBezTo>
                <a:cubicBezTo>
                  <a:pt x="2866" y="751"/>
                  <a:pt x="2852" y="805"/>
                  <a:pt x="2850" y="870"/>
                </a:cubicBezTo>
                <a:cubicBezTo>
                  <a:pt x="2855" y="887"/>
                  <a:pt x="2857" y="893"/>
                  <a:pt x="2860" y="905"/>
                </a:cubicBezTo>
                <a:cubicBezTo>
                  <a:pt x="2925" y="907"/>
                  <a:pt x="2962" y="924"/>
                  <a:pt x="3022" y="868"/>
                </a:cubicBezTo>
                <a:cubicBezTo>
                  <a:pt x="3049" y="843"/>
                  <a:pt x="3053" y="815"/>
                  <a:pt x="3072" y="786"/>
                </a:cubicBezTo>
                <a:cubicBezTo>
                  <a:pt x="3069" y="835"/>
                  <a:pt x="3059" y="878"/>
                  <a:pt x="3061" y="929"/>
                </a:cubicBezTo>
                <a:cubicBezTo>
                  <a:pt x="3071" y="1140"/>
                  <a:pt x="3138" y="1362"/>
                  <a:pt x="3125" y="1572"/>
                </a:cubicBezTo>
                <a:cubicBezTo>
                  <a:pt x="3121" y="1634"/>
                  <a:pt x="3120" y="1705"/>
                  <a:pt x="3077" y="1754"/>
                </a:cubicBezTo>
                <a:cubicBezTo>
                  <a:pt x="3007" y="1835"/>
                  <a:pt x="2873" y="1805"/>
                  <a:pt x="2805" y="1741"/>
                </a:cubicBezTo>
                <a:cubicBezTo>
                  <a:pt x="2769" y="1708"/>
                  <a:pt x="2740" y="1660"/>
                  <a:pt x="2754" y="1609"/>
                </a:cubicBezTo>
                <a:cubicBezTo>
                  <a:pt x="2770" y="1549"/>
                  <a:pt x="2846" y="1479"/>
                  <a:pt x="2895" y="1447"/>
                </a:cubicBezTo>
                <a:cubicBezTo>
                  <a:pt x="3023" y="1364"/>
                  <a:pt x="3179" y="1355"/>
                  <a:pt x="3294" y="1262"/>
                </a:cubicBezTo>
              </a:path>
              <a:path w="6224" h="1805" extrusionOk="0">
                <a:moveTo>
                  <a:pt x="3882" y="0"/>
                </a:moveTo>
                <a:cubicBezTo>
                  <a:pt x="3848" y="23"/>
                  <a:pt x="3828" y="43"/>
                  <a:pt x="3800" y="74"/>
                </a:cubicBezTo>
                <a:cubicBezTo>
                  <a:pt x="3758" y="121"/>
                  <a:pt x="3743" y="172"/>
                  <a:pt x="3728" y="233"/>
                </a:cubicBezTo>
                <a:cubicBezTo>
                  <a:pt x="3705" y="330"/>
                  <a:pt x="3688" y="432"/>
                  <a:pt x="3680" y="532"/>
                </a:cubicBezTo>
                <a:cubicBezTo>
                  <a:pt x="3671" y="646"/>
                  <a:pt x="3671" y="770"/>
                  <a:pt x="3688" y="884"/>
                </a:cubicBezTo>
                <a:cubicBezTo>
                  <a:pt x="3702" y="977"/>
                  <a:pt x="3741" y="1040"/>
                  <a:pt x="3802" y="1109"/>
                </a:cubicBezTo>
                <a:cubicBezTo>
                  <a:pt x="3855" y="1168"/>
                  <a:pt x="3906" y="1197"/>
                  <a:pt x="3979" y="1222"/>
                </a:cubicBezTo>
              </a:path>
              <a:path w="6224" h="1805" extrusionOk="0">
                <a:moveTo>
                  <a:pt x="4334" y="302"/>
                </a:moveTo>
                <a:cubicBezTo>
                  <a:pt x="4322" y="343"/>
                  <a:pt x="4325" y="349"/>
                  <a:pt x="4326" y="392"/>
                </a:cubicBezTo>
                <a:cubicBezTo>
                  <a:pt x="4328" y="483"/>
                  <a:pt x="4340" y="576"/>
                  <a:pt x="4339" y="667"/>
                </a:cubicBezTo>
                <a:cubicBezTo>
                  <a:pt x="4338" y="764"/>
                  <a:pt x="4325" y="862"/>
                  <a:pt x="4352" y="958"/>
                </a:cubicBezTo>
                <a:cubicBezTo>
                  <a:pt x="4367" y="1010"/>
                  <a:pt x="4403" y="1062"/>
                  <a:pt x="4442" y="1098"/>
                </a:cubicBezTo>
                <a:cubicBezTo>
                  <a:pt x="4477" y="1130"/>
                  <a:pt x="4493" y="1122"/>
                  <a:pt x="4530" y="1103"/>
                </a:cubicBezTo>
                <a:cubicBezTo>
                  <a:pt x="4578" y="1078"/>
                  <a:pt x="4596" y="1034"/>
                  <a:pt x="4620" y="987"/>
                </a:cubicBezTo>
                <a:cubicBezTo>
                  <a:pt x="4685" y="861"/>
                  <a:pt x="4698" y="718"/>
                  <a:pt x="4710" y="579"/>
                </a:cubicBezTo>
                <a:cubicBezTo>
                  <a:pt x="4717" y="503"/>
                  <a:pt x="4721" y="425"/>
                  <a:pt x="4720" y="349"/>
                </a:cubicBezTo>
                <a:cubicBezTo>
                  <a:pt x="4720" y="302"/>
                  <a:pt x="4713" y="255"/>
                  <a:pt x="4707" y="209"/>
                </a:cubicBezTo>
                <a:cubicBezTo>
                  <a:pt x="4706" y="203"/>
                  <a:pt x="4705" y="196"/>
                  <a:pt x="4704" y="190"/>
                </a:cubicBezTo>
                <a:cubicBezTo>
                  <a:pt x="4669" y="326"/>
                  <a:pt x="4681" y="475"/>
                  <a:pt x="4699" y="614"/>
                </a:cubicBezTo>
                <a:cubicBezTo>
                  <a:pt x="4710" y="700"/>
                  <a:pt x="4722" y="804"/>
                  <a:pt x="4765" y="881"/>
                </a:cubicBezTo>
                <a:cubicBezTo>
                  <a:pt x="4825" y="987"/>
                  <a:pt x="4923" y="1055"/>
                  <a:pt x="5043" y="1064"/>
                </a:cubicBezTo>
                <a:cubicBezTo>
                  <a:pt x="5112" y="1069"/>
                  <a:pt x="5180" y="1055"/>
                  <a:pt x="5247" y="1040"/>
                </a:cubicBezTo>
                <a:cubicBezTo>
                  <a:pt x="5279" y="1033"/>
                  <a:pt x="5288" y="1033"/>
                  <a:pt x="5305" y="1021"/>
                </a:cubicBezTo>
              </a:path>
              <a:path w="6224" h="1805" extrusionOk="0">
                <a:moveTo>
                  <a:pt x="5654" y="675"/>
                </a:moveTo>
                <a:cubicBezTo>
                  <a:pt x="5621" y="682"/>
                  <a:pt x="5598" y="695"/>
                  <a:pt x="5567" y="709"/>
                </a:cubicBezTo>
                <a:cubicBezTo>
                  <a:pt x="5537" y="723"/>
                  <a:pt x="5509" y="739"/>
                  <a:pt x="5482" y="759"/>
                </a:cubicBezTo>
                <a:cubicBezTo>
                  <a:pt x="5454" y="779"/>
                  <a:pt x="5428" y="799"/>
                  <a:pt x="5413" y="831"/>
                </a:cubicBezTo>
                <a:cubicBezTo>
                  <a:pt x="5397" y="865"/>
                  <a:pt x="5392" y="882"/>
                  <a:pt x="5427" y="900"/>
                </a:cubicBezTo>
                <a:cubicBezTo>
                  <a:pt x="5474" y="924"/>
                  <a:pt x="5522" y="921"/>
                  <a:pt x="5572" y="926"/>
                </a:cubicBezTo>
                <a:cubicBezTo>
                  <a:pt x="5620" y="931"/>
                  <a:pt x="5668" y="939"/>
                  <a:pt x="5715" y="952"/>
                </a:cubicBezTo>
                <a:cubicBezTo>
                  <a:pt x="5752" y="962"/>
                  <a:pt x="5768" y="995"/>
                  <a:pt x="5773" y="1032"/>
                </a:cubicBezTo>
                <a:cubicBezTo>
                  <a:pt x="5777" y="1059"/>
                  <a:pt x="5760" y="1097"/>
                  <a:pt x="5742" y="1117"/>
                </a:cubicBezTo>
                <a:cubicBezTo>
                  <a:pt x="5719" y="1143"/>
                  <a:pt x="5674" y="1168"/>
                  <a:pt x="5641" y="1180"/>
                </a:cubicBezTo>
                <a:cubicBezTo>
                  <a:pt x="5594" y="1197"/>
                  <a:pt x="5519" y="1205"/>
                  <a:pt x="5469" y="1199"/>
                </a:cubicBezTo>
                <a:cubicBezTo>
                  <a:pt x="5413" y="1192"/>
                  <a:pt x="5429" y="1176"/>
                  <a:pt x="5464" y="1151"/>
                </a:cubicBezTo>
              </a:path>
              <a:path w="6224" h="1805" extrusionOk="0">
                <a:moveTo>
                  <a:pt x="5874" y="45"/>
                </a:moveTo>
                <a:cubicBezTo>
                  <a:pt x="5934" y="37"/>
                  <a:pt x="6002" y="43"/>
                  <a:pt x="6054" y="79"/>
                </a:cubicBezTo>
                <a:cubicBezTo>
                  <a:pt x="6138" y="138"/>
                  <a:pt x="6166" y="267"/>
                  <a:pt x="6186" y="360"/>
                </a:cubicBezTo>
                <a:cubicBezTo>
                  <a:pt x="6229" y="556"/>
                  <a:pt x="6225" y="756"/>
                  <a:pt x="6218" y="955"/>
                </a:cubicBezTo>
                <a:cubicBezTo>
                  <a:pt x="6213" y="1091"/>
                  <a:pt x="6193" y="1213"/>
                  <a:pt x="6157" y="1344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397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11625" y="3498850"/>
            <a:ext cx="2543175" cy="473075"/>
          </a:xfrm>
          <a:custGeom>
            <a:avLst/>
            <a:gdLst>
              <a:gd name="T0" fmla="+- 0 11594 11422"/>
              <a:gd name="T1" fmla="*/ T0 w 7065"/>
              <a:gd name="T2" fmla="+- 0 10189 9721"/>
              <a:gd name="T3" fmla="*/ 10189 h 1313"/>
              <a:gd name="T4" fmla="+- 0 11533 11422"/>
              <a:gd name="T5" fmla="*/ T4 w 7065"/>
              <a:gd name="T6" fmla="+- 0 10433 9721"/>
              <a:gd name="T7" fmla="*/ 10433 h 1313"/>
              <a:gd name="T8" fmla="+- 0 11652 11422"/>
              <a:gd name="T9" fmla="*/ T8 w 7065"/>
              <a:gd name="T10" fmla="+- 0 10496 9721"/>
              <a:gd name="T11" fmla="*/ 10496 h 1313"/>
              <a:gd name="T12" fmla="+- 0 11581 11422"/>
              <a:gd name="T13" fmla="*/ T12 w 7065"/>
              <a:gd name="T14" fmla="+- 0 10779 9721"/>
              <a:gd name="T15" fmla="*/ 10779 h 1313"/>
              <a:gd name="T16" fmla="+- 0 12113 11422"/>
              <a:gd name="T17" fmla="*/ T16 w 7065"/>
              <a:gd name="T18" fmla="+- 0 10541 9721"/>
              <a:gd name="T19" fmla="*/ 10541 h 1313"/>
              <a:gd name="T20" fmla="+- 0 12155 11422"/>
              <a:gd name="T21" fmla="*/ T20 w 7065"/>
              <a:gd name="T22" fmla="+- 0 10107 9721"/>
              <a:gd name="T23" fmla="*/ 10107 h 1313"/>
              <a:gd name="T24" fmla="+- 0 12319 11422"/>
              <a:gd name="T25" fmla="*/ T24 w 7065"/>
              <a:gd name="T26" fmla="+- 0 10636 9721"/>
              <a:gd name="T27" fmla="*/ 10636 h 1313"/>
              <a:gd name="T28" fmla="+- 0 12684 11422"/>
              <a:gd name="T29" fmla="*/ T28 w 7065"/>
              <a:gd name="T30" fmla="+- 0 10356 9721"/>
              <a:gd name="T31" fmla="*/ 10356 h 1313"/>
              <a:gd name="T32" fmla="+- 0 12597 11422"/>
              <a:gd name="T33" fmla="*/ T32 w 7065"/>
              <a:gd name="T34" fmla="+- 0 10620 9721"/>
              <a:gd name="T35" fmla="*/ 10620 h 1313"/>
              <a:gd name="T36" fmla="+- 0 13092 11422"/>
              <a:gd name="T37" fmla="*/ T36 w 7065"/>
              <a:gd name="T38" fmla="+- 0 10499 9721"/>
              <a:gd name="T39" fmla="*/ 10499 h 1313"/>
              <a:gd name="T40" fmla="+- 0 12991 11422"/>
              <a:gd name="T41" fmla="*/ T40 w 7065"/>
              <a:gd name="T42" fmla="+- 0 10475 9721"/>
              <a:gd name="T43" fmla="*/ 10475 h 1313"/>
              <a:gd name="T44" fmla="+- 0 13282 11422"/>
              <a:gd name="T45" fmla="*/ T44 w 7065"/>
              <a:gd name="T46" fmla="+- 0 10652 9721"/>
              <a:gd name="T47" fmla="*/ 10652 h 1313"/>
              <a:gd name="T48" fmla="+- 0 13647 11422"/>
              <a:gd name="T49" fmla="*/ T48 w 7065"/>
              <a:gd name="T50" fmla="+- 0 10070 9721"/>
              <a:gd name="T51" fmla="*/ 10070 h 1313"/>
              <a:gd name="T52" fmla="+- 0 13586 11422"/>
              <a:gd name="T53" fmla="*/ T52 w 7065"/>
              <a:gd name="T54" fmla="+- 0 10369 9721"/>
              <a:gd name="T55" fmla="*/ 10369 h 1313"/>
              <a:gd name="T56" fmla="+- 0 13351 11422"/>
              <a:gd name="T57" fmla="*/ T56 w 7065"/>
              <a:gd name="T58" fmla="+- 0 10284 9721"/>
              <a:gd name="T59" fmla="*/ 10284 h 1313"/>
              <a:gd name="T60" fmla="+- 0 13875 11422"/>
              <a:gd name="T61" fmla="*/ T60 w 7065"/>
              <a:gd name="T62" fmla="+- 0 10575 9721"/>
              <a:gd name="T63" fmla="*/ 10575 h 1313"/>
              <a:gd name="T64" fmla="+- 0 13973 11422"/>
              <a:gd name="T65" fmla="*/ T64 w 7065"/>
              <a:gd name="T66" fmla="+- 0 10327 9721"/>
              <a:gd name="T67" fmla="*/ 10327 h 1313"/>
              <a:gd name="T68" fmla="+- 0 14256 11422"/>
              <a:gd name="T69" fmla="*/ T68 w 7065"/>
              <a:gd name="T70" fmla="+- 0 10319 9721"/>
              <a:gd name="T71" fmla="*/ 10319 h 1313"/>
              <a:gd name="T72" fmla="+- 0 14208 11422"/>
              <a:gd name="T73" fmla="*/ T72 w 7065"/>
              <a:gd name="T74" fmla="+- 0 10522 9721"/>
              <a:gd name="T75" fmla="*/ 10522 h 1313"/>
              <a:gd name="T76" fmla="+- 0 14465 11422"/>
              <a:gd name="T77" fmla="*/ T76 w 7065"/>
              <a:gd name="T78" fmla="+- 0 10620 9721"/>
              <a:gd name="T79" fmla="*/ 10620 h 1313"/>
              <a:gd name="T80" fmla="+- 0 14417 11422"/>
              <a:gd name="T81" fmla="*/ T80 w 7065"/>
              <a:gd name="T82" fmla="+- 0 10335 9721"/>
              <a:gd name="T83" fmla="*/ 10335 h 1313"/>
              <a:gd name="T84" fmla="+- 0 14658 11422"/>
              <a:gd name="T85" fmla="*/ T84 w 7065"/>
              <a:gd name="T86" fmla="+- 0 10369 9721"/>
              <a:gd name="T87" fmla="*/ 10369 h 1313"/>
              <a:gd name="T88" fmla="+- 0 14833 11422"/>
              <a:gd name="T89" fmla="*/ T88 w 7065"/>
              <a:gd name="T90" fmla="+- 0 10589 9721"/>
              <a:gd name="T91" fmla="*/ 10589 h 1313"/>
              <a:gd name="T92" fmla="+- 0 14594 11422"/>
              <a:gd name="T93" fmla="*/ T92 w 7065"/>
              <a:gd name="T94" fmla="+- 0 10679 9721"/>
              <a:gd name="T95" fmla="*/ 10679 h 1313"/>
              <a:gd name="T96" fmla="+- 0 15042 11422"/>
              <a:gd name="T97" fmla="*/ T96 w 7065"/>
              <a:gd name="T98" fmla="+- 0 10020 9721"/>
              <a:gd name="T99" fmla="*/ 10020 h 1313"/>
              <a:gd name="T100" fmla="+- 0 15018 11422"/>
              <a:gd name="T101" fmla="*/ T100 w 7065"/>
              <a:gd name="T102" fmla="+- 0 10673 9721"/>
              <a:gd name="T103" fmla="*/ 10673 h 1313"/>
              <a:gd name="T104" fmla="+- 0 14923 11422"/>
              <a:gd name="T105" fmla="*/ T104 w 7065"/>
              <a:gd name="T106" fmla="+- 0 10448 9721"/>
              <a:gd name="T107" fmla="*/ 10448 h 1313"/>
              <a:gd name="T108" fmla="+- 0 15261 11422"/>
              <a:gd name="T109" fmla="*/ T108 w 7065"/>
              <a:gd name="T110" fmla="+- 0 10443 9721"/>
              <a:gd name="T111" fmla="*/ 10443 h 1313"/>
              <a:gd name="T112" fmla="+- 0 15290 11422"/>
              <a:gd name="T113" fmla="*/ T112 w 7065"/>
              <a:gd name="T114" fmla="+- 0 10620 9721"/>
              <a:gd name="T115" fmla="*/ 10620 h 1313"/>
              <a:gd name="T116" fmla="+- 0 15502 11422"/>
              <a:gd name="T117" fmla="*/ T116 w 7065"/>
              <a:gd name="T118" fmla="+- 0 10501 9721"/>
              <a:gd name="T119" fmla="*/ 10501 h 1313"/>
              <a:gd name="T120" fmla="+- 0 15777 11422"/>
              <a:gd name="T121" fmla="*/ T120 w 7065"/>
              <a:gd name="T122" fmla="+- 0 10599 9721"/>
              <a:gd name="T123" fmla="*/ 10599 h 1313"/>
              <a:gd name="T124" fmla="+- 0 15867 11422"/>
              <a:gd name="T125" fmla="*/ T124 w 7065"/>
              <a:gd name="T126" fmla="+- 0 10149 9721"/>
              <a:gd name="T127" fmla="*/ 10149 h 1313"/>
              <a:gd name="T128" fmla="+- 0 15986 11422"/>
              <a:gd name="T129" fmla="*/ T128 w 7065"/>
              <a:gd name="T130" fmla="+- 0 10779 9721"/>
              <a:gd name="T131" fmla="*/ 10779 h 1313"/>
              <a:gd name="T132" fmla="+- 0 15849 11422"/>
              <a:gd name="T133" fmla="*/ T132 w 7065"/>
              <a:gd name="T134" fmla="+- 0 10377 9721"/>
              <a:gd name="T135" fmla="*/ 10377 h 1313"/>
              <a:gd name="T136" fmla="+- 0 16185 11422"/>
              <a:gd name="T137" fmla="*/ T136 w 7065"/>
              <a:gd name="T138" fmla="+- 0 10470 9721"/>
              <a:gd name="T139" fmla="*/ 10470 h 1313"/>
              <a:gd name="T140" fmla="+- 0 16174 11422"/>
              <a:gd name="T141" fmla="*/ T140 w 7065"/>
              <a:gd name="T142" fmla="+- 0 10708 9721"/>
              <a:gd name="T143" fmla="*/ 10708 h 1313"/>
              <a:gd name="T144" fmla="+- 0 16367 11422"/>
              <a:gd name="T145" fmla="*/ T144 w 7065"/>
              <a:gd name="T146" fmla="+- 0 10557 9721"/>
              <a:gd name="T147" fmla="*/ 10557 h 1313"/>
              <a:gd name="T148" fmla="+- 0 16756 11422"/>
              <a:gd name="T149" fmla="*/ T148 w 7065"/>
              <a:gd name="T150" fmla="+- 0 10742 9721"/>
              <a:gd name="T151" fmla="*/ 10742 h 1313"/>
              <a:gd name="T152" fmla="+- 0 16989 11422"/>
              <a:gd name="T153" fmla="*/ T152 w 7065"/>
              <a:gd name="T154" fmla="+- 0 10620 9721"/>
              <a:gd name="T155" fmla="*/ 10620 h 1313"/>
              <a:gd name="T156" fmla="+- 0 17444 11422"/>
              <a:gd name="T157" fmla="*/ T156 w 7065"/>
              <a:gd name="T158" fmla="+- 0 9909 9721"/>
              <a:gd name="T159" fmla="*/ 9909 h 1313"/>
              <a:gd name="T160" fmla="+- 0 17449 11422"/>
              <a:gd name="T161" fmla="*/ T160 w 7065"/>
              <a:gd name="T162" fmla="+- 0 10739 9721"/>
              <a:gd name="T163" fmla="*/ 10739 h 1313"/>
              <a:gd name="T164" fmla="+- 0 17687 11422"/>
              <a:gd name="T165" fmla="*/ T164 w 7065"/>
              <a:gd name="T166" fmla="+- 0 10435 9721"/>
              <a:gd name="T167" fmla="*/ 10435 h 1313"/>
              <a:gd name="T168" fmla="+- 0 17772 11422"/>
              <a:gd name="T169" fmla="*/ T168 w 7065"/>
              <a:gd name="T170" fmla="+- 0 10287 9721"/>
              <a:gd name="T171" fmla="*/ 10287 h 1313"/>
              <a:gd name="T172" fmla="+- 0 17926 11422"/>
              <a:gd name="T173" fmla="*/ T172 w 7065"/>
              <a:gd name="T174" fmla="+- 0 10718 9721"/>
              <a:gd name="T175" fmla="*/ 10718 h 1313"/>
              <a:gd name="T176" fmla="+- 0 18150 11422"/>
              <a:gd name="T177" fmla="*/ T176 w 7065"/>
              <a:gd name="T178" fmla="+- 0 10861 9721"/>
              <a:gd name="T179" fmla="*/ 10861 h 1313"/>
              <a:gd name="T180" fmla="+- 0 18338 11422"/>
              <a:gd name="T181" fmla="*/ T180 w 7065"/>
              <a:gd name="T182" fmla="+- 0 11012 9721"/>
              <a:gd name="T183" fmla="*/ 11012 h 1313"/>
              <a:gd name="T184" fmla="+- 0 18182 11422"/>
              <a:gd name="T185" fmla="*/ T184 w 7065"/>
              <a:gd name="T186" fmla="+- 0 10771 9721"/>
              <a:gd name="T187" fmla="*/ 10771 h 1313"/>
              <a:gd name="T188" fmla="+- 0 18391 11422"/>
              <a:gd name="T189" fmla="*/ T188 w 7065"/>
              <a:gd name="T190" fmla="+- 0 10769 9721"/>
              <a:gd name="T191" fmla="*/ 10769 h 1313"/>
              <a:gd name="T192" fmla="+- 0 18341 11422"/>
              <a:gd name="T193" fmla="*/ T192 w 7065"/>
              <a:gd name="T194" fmla="+- 0 10607 9721"/>
              <a:gd name="T195" fmla="*/ 10607 h 131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7065" h="1313" extrusionOk="0">
                <a:moveTo>
                  <a:pt x="344" y="397"/>
                </a:moveTo>
                <a:cubicBezTo>
                  <a:pt x="305" y="378"/>
                  <a:pt x="319" y="360"/>
                  <a:pt x="273" y="386"/>
                </a:cubicBezTo>
                <a:cubicBezTo>
                  <a:pt x="237" y="406"/>
                  <a:pt x="206" y="443"/>
                  <a:pt x="172" y="468"/>
                </a:cubicBezTo>
                <a:cubicBezTo>
                  <a:pt x="106" y="517"/>
                  <a:pt x="45" y="562"/>
                  <a:pt x="5" y="635"/>
                </a:cubicBezTo>
                <a:cubicBezTo>
                  <a:pt x="3" y="642"/>
                  <a:pt x="2" y="649"/>
                  <a:pt x="0" y="656"/>
                </a:cubicBezTo>
                <a:cubicBezTo>
                  <a:pt x="36" y="689"/>
                  <a:pt x="55" y="702"/>
                  <a:pt x="111" y="712"/>
                </a:cubicBezTo>
                <a:cubicBezTo>
                  <a:pt x="192" y="726"/>
                  <a:pt x="274" y="714"/>
                  <a:pt x="355" y="706"/>
                </a:cubicBezTo>
                <a:cubicBezTo>
                  <a:pt x="361" y="705"/>
                  <a:pt x="367" y="705"/>
                  <a:pt x="373" y="704"/>
                </a:cubicBezTo>
                <a:cubicBezTo>
                  <a:pt x="324" y="727"/>
                  <a:pt x="277" y="749"/>
                  <a:pt x="230" y="775"/>
                </a:cubicBezTo>
                <a:cubicBezTo>
                  <a:pt x="179" y="803"/>
                  <a:pt x="126" y="832"/>
                  <a:pt x="87" y="876"/>
                </a:cubicBezTo>
                <a:cubicBezTo>
                  <a:pt x="69" y="896"/>
                  <a:pt x="14" y="961"/>
                  <a:pt x="37" y="992"/>
                </a:cubicBezTo>
                <a:cubicBezTo>
                  <a:pt x="62" y="1025"/>
                  <a:pt x="121" y="1044"/>
                  <a:pt x="159" y="1058"/>
                </a:cubicBezTo>
                <a:cubicBezTo>
                  <a:pt x="207" y="1077"/>
                  <a:pt x="244" y="1078"/>
                  <a:pt x="296" y="1074"/>
                </a:cubicBezTo>
                <a:cubicBezTo>
                  <a:pt x="359" y="1069"/>
                  <a:pt x="429" y="1055"/>
                  <a:pt x="487" y="1029"/>
                </a:cubicBezTo>
                <a:cubicBezTo>
                  <a:pt x="572" y="992"/>
                  <a:pt x="636" y="892"/>
                  <a:pt x="691" y="820"/>
                </a:cubicBezTo>
                <a:cubicBezTo>
                  <a:pt x="767" y="721"/>
                  <a:pt x="829" y="601"/>
                  <a:pt x="844" y="476"/>
                </a:cubicBezTo>
                <a:cubicBezTo>
                  <a:pt x="852" y="411"/>
                  <a:pt x="835" y="384"/>
                  <a:pt x="812" y="336"/>
                </a:cubicBezTo>
                <a:cubicBezTo>
                  <a:pt x="768" y="351"/>
                  <a:pt x="764" y="340"/>
                  <a:pt x="733" y="386"/>
                </a:cubicBezTo>
                <a:cubicBezTo>
                  <a:pt x="706" y="426"/>
                  <a:pt x="700" y="507"/>
                  <a:pt x="701" y="553"/>
                </a:cubicBezTo>
                <a:cubicBezTo>
                  <a:pt x="703" y="622"/>
                  <a:pt x="721" y="688"/>
                  <a:pt x="754" y="749"/>
                </a:cubicBezTo>
                <a:cubicBezTo>
                  <a:pt x="792" y="821"/>
                  <a:pt x="834" y="865"/>
                  <a:pt x="897" y="915"/>
                </a:cubicBezTo>
                <a:cubicBezTo>
                  <a:pt x="934" y="944"/>
                  <a:pt x="985" y="978"/>
                  <a:pt x="1035" y="976"/>
                </a:cubicBezTo>
                <a:cubicBezTo>
                  <a:pt x="1119" y="972"/>
                  <a:pt x="1187" y="903"/>
                  <a:pt x="1222" y="833"/>
                </a:cubicBezTo>
                <a:cubicBezTo>
                  <a:pt x="1241" y="794"/>
                  <a:pt x="1293" y="679"/>
                  <a:pt x="1262" y="635"/>
                </a:cubicBezTo>
                <a:cubicBezTo>
                  <a:pt x="1244" y="610"/>
                  <a:pt x="1194" y="611"/>
                  <a:pt x="1170" y="622"/>
                </a:cubicBezTo>
                <a:cubicBezTo>
                  <a:pt x="1136" y="637"/>
                  <a:pt x="1119" y="671"/>
                  <a:pt x="1109" y="706"/>
                </a:cubicBezTo>
                <a:cubicBezTo>
                  <a:pt x="1085" y="785"/>
                  <a:pt x="1110" y="853"/>
                  <a:pt x="1175" y="899"/>
                </a:cubicBezTo>
                <a:cubicBezTo>
                  <a:pt x="1301" y="989"/>
                  <a:pt x="1441" y="940"/>
                  <a:pt x="1556" y="860"/>
                </a:cubicBezTo>
                <a:cubicBezTo>
                  <a:pt x="1591" y="834"/>
                  <a:pt x="1602" y="826"/>
                  <a:pt x="1625" y="809"/>
                </a:cubicBezTo>
              </a:path>
              <a:path w="7065" h="1313" extrusionOk="0">
                <a:moveTo>
                  <a:pt x="1670" y="778"/>
                </a:moveTo>
                <a:cubicBezTo>
                  <a:pt x="1703" y="785"/>
                  <a:pt x="1723" y="795"/>
                  <a:pt x="1733" y="757"/>
                </a:cubicBezTo>
                <a:cubicBezTo>
                  <a:pt x="1743" y="721"/>
                  <a:pt x="1718" y="700"/>
                  <a:pt x="1683" y="696"/>
                </a:cubicBezTo>
                <a:cubicBezTo>
                  <a:pt x="1642" y="692"/>
                  <a:pt x="1593" y="723"/>
                  <a:pt x="1569" y="754"/>
                </a:cubicBezTo>
                <a:cubicBezTo>
                  <a:pt x="1542" y="789"/>
                  <a:pt x="1535" y="829"/>
                  <a:pt x="1551" y="870"/>
                </a:cubicBezTo>
                <a:cubicBezTo>
                  <a:pt x="1570" y="920"/>
                  <a:pt x="1622" y="943"/>
                  <a:pt x="1672" y="950"/>
                </a:cubicBezTo>
                <a:cubicBezTo>
                  <a:pt x="1734" y="959"/>
                  <a:pt x="1801" y="952"/>
                  <a:pt x="1860" y="931"/>
                </a:cubicBezTo>
                <a:cubicBezTo>
                  <a:pt x="1929" y="906"/>
                  <a:pt x="1989" y="870"/>
                  <a:pt x="2043" y="820"/>
                </a:cubicBezTo>
                <a:cubicBezTo>
                  <a:pt x="2083" y="779"/>
                  <a:pt x="2098" y="764"/>
                  <a:pt x="2122" y="733"/>
                </a:cubicBezTo>
              </a:path>
              <a:path w="7065" h="1313" extrusionOk="0">
                <a:moveTo>
                  <a:pt x="2225" y="349"/>
                </a:moveTo>
                <a:cubicBezTo>
                  <a:pt x="2209" y="327"/>
                  <a:pt x="2203" y="320"/>
                  <a:pt x="2188" y="309"/>
                </a:cubicBezTo>
                <a:cubicBezTo>
                  <a:pt x="2166" y="355"/>
                  <a:pt x="2161" y="392"/>
                  <a:pt x="2159" y="444"/>
                </a:cubicBezTo>
                <a:cubicBezTo>
                  <a:pt x="2157" y="512"/>
                  <a:pt x="2157" y="580"/>
                  <a:pt x="2164" y="648"/>
                </a:cubicBezTo>
                <a:cubicBezTo>
                  <a:pt x="2170" y="713"/>
                  <a:pt x="2174" y="781"/>
                  <a:pt x="2191" y="844"/>
                </a:cubicBezTo>
                <a:cubicBezTo>
                  <a:pt x="2195" y="859"/>
                  <a:pt x="2209" y="957"/>
                  <a:pt x="2212" y="899"/>
                </a:cubicBezTo>
              </a:path>
              <a:path w="7065" h="1313" extrusionOk="0">
                <a:moveTo>
                  <a:pt x="1929" y="563"/>
                </a:moveTo>
                <a:cubicBezTo>
                  <a:pt x="1989" y="536"/>
                  <a:pt x="2057" y="538"/>
                  <a:pt x="2122" y="545"/>
                </a:cubicBezTo>
                <a:cubicBezTo>
                  <a:pt x="2194" y="552"/>
                  <a:pt x="2266" y="578"/>
                  <a:pt x="2323" y="624"/>
                </a:cubicBezTo>
                <a:cubicBezTo>
                  <a:pt x="2398" y="684"/>
                  <a:pt x="2436" y="761"/>
                  <a:pt x="2453" y="854"/>
                </a:cubicBezTo>
                <a:cubicBezTo>
                  <a:pt x="2461" y="896"/>
                  <a:pt x="2462" y="938"/>
                  <a:pt x="2458" y="981"/>
                </a:cubicBezTo>
                <a:cubicBezTo>
                  <a:pt x="2430" y="934"/>
                  <a:pt x="2429" y="896"/>
                  <a:pt x="2442" y="841"/>
                </a:cubicBezTo>
                <a:cubicBezTo>
                  <a:pt x="2463" y="755"/>
                  <a:pt x="2490" y="672"/>
                  <a:pt x="2551" y="606"/>
                </a:cubicBezTo>
                <a:cubicBezTo>
                  <a:pt x="2580" y="575"/>
                  <a:pt x="2619" y="546"/>
                  <a:pt x="2662" y="542"/>
                </a:cubicBezTo>
                <a:cubicBezTo>
                  <a:pt x="2695" y="539"/>
                  <a:pt x="2719" y="546"/>
                  <a:pt x="2749" y="558"/>
                </a:cubicBezTo>
                <a:cubicBezTo>
                  <a:pt x="2778" y="570"/>
                  <a:pt x="2806" y="584"/>
                  <a:pt x="2834" y="598"/>
                </a:cubicBezTo>
              </a:path>
              <a:path w="7065" h="1313" extrusionOk="0">
                <a:moveTo>
                  <a:pt x="2969" y="635"/>
                </a:moveTo>
                <a:cubicBezTo>
                  <a:pt x="2929" y="646"/>
                  <a:pt x="2891" y="661"/>
                  <a:pt x="2858" y="688"/>
                </a:cubicBezTo>
                <a:cubicBezTo>
                  <a:pt x="2820" y="720"/>
                  <a:pt x="2800" y="754"/>
                  <a:pt x="2786" y="801"/>
                </a:cubicBezTo>
                <a:cubicBezTo>
                  <a:pt x="2775" y="839"/>
                  <a:pt x="2771" y="886"/>
                  <a:pt x="2794" y="921"/>
                </a:cubicBezTo>
                <a:cubicBezTo>
                  <a:pt x="2821" y="962"/>
                  <a:pt x="2861" y="964"/>
                  <a:pt x="2905" y="960"/>
                </a:cubicBezTo>
                <a:cubicBezTo>
                  <a:pt x="2959" y="955"/>
                  <a:pt x="3006" y="941"/>
                  <a:pt x="3043" y="899"/>
                </a:cubicBezTo>
                <a:cubicBezTo>
                  <a:pt x="3087" y="848"/>
                  <a:pt x="3108" y="772"/>
                  <a:pt x="3104" y="706"/>
                </a:cubicBezTo>
                <a:cubicBezTo>
                  <a:pt x="3102" y="669"/>
                  <a:pt x="3082" y="641"/>
                  <a:pt x="3051" y="619"/>
                </a:cubicBezTo>
                <a:cubicBezTo>
                  <a:pt x="3023" y="599"/>
                  <a:pt x="3002" y="586"/>
                  <a:pt x="2995" y="614"/>
                </a:cubicBezTo>
              </a:path>
              <a:path w="7065" h="1313" extrusionOk="0">
                <a:moveTo>
                  <a:pt x="3445" y="669"/>
                </a:moveTo>
                <a:cubicBezTo>
                  <a:pt x="3428" y="635"/>
                  <a:pt x="3403" y="624"/>
                  <a:pt x="3363" y="622"/>
                </a:cubicBezTo>
                <a:cubicBezTo>
                  <a:pt x="3325" y="620"/>
                  <a:pt x="3268" y="626"/>
                  <a:pt x="3236" y="648"/>
                </a:cubicBezTo>
                <a:cubicBezTo>
                  <a:pt x="3212" y="664"/>
                  <a:pt x="3210" y="676"/>
                  <a:pt x="3207" y="701"/>
                </a:cubicBezTo>
                <a:cubicBezTo>
                  <a:pt x="3242" y="725"/>
                  <a:pt x="3279" y="744"/>
                  <a:pt x="3315" y="767"/>
                </a:cubicBezTo>
                <a:cubicBezTo>
                  <a:pt x="3351" y="790"/>
                  <a:pt x="3393" y="828"/>
                  <a:pt x="3411" y="868"/>
                </a:cubicBezTo>
                <a:cubicBezTo>
                  <a:pt x="3428" y="906"/>
                  <a:pt x="3418" y="938"/>
                  <a:pt x="3387" y="963"/>
                </a:cubicBezTo>
                <a:cubicBezTo>
                  <a:pt x="3351" y="991"/>
                  <a:pt x="3298" y="994"/>
                  <a:pt x="3254" y="992"/>
                </a:cubicBezTo>
                <a:cubicBezTo>
                  <a:pt x="3221" y="991"/>
                  <a:pt x="3188" y="991"/>
                  <a:pt x="3172" y="958"/>
                </a:cubicBezTo>
                <a:cubicBezTo>
                  <a:pt x="3156" y="925"/>
                  <a:pt x="3179" y="865"/>
                  <a:pt x="3199" y="839"/>
                </a:cubicBezTo>
                <a:cubicBezTo>
                  <a:pt x="3235" y="805"/>
                  <a:pt x="3248" y="793"/>
                  <a:pt x="3270" y="767"/>
                </a:cubicBezTo>
              </a:path>
              <a:path w="7065" h="1313" extrusionOk="0">
                <a:moveTo>
                  <a:pt x="3620" y="299"/>
                </a:moveTo>
                <a:cubicBezTo>
                  <a:pt x="3621" y="366"/>
                  <a:pt x="3615" y="430"/>
                  <a:pt x="3609" y="497"/>
                </a:cubicBezTo>
                <a:cubicBezTo>
                  <a:pt x="3601" y="578"/>
                  <a:pt x="3592" y="660"/>
                  <a:pt x="3590" y="741"/>
                </a:cubicBezTo>
                <a:cubicBezTo>
                  <a:pt x="3588" y="810"/>
                  <a:pt x="3585" y="883"/>
                  <a:pt x="3596" y="952"/>
                </a:cubicBezTo>
                <a:cubicBezTo>
                  <a:pt x="3600" y="977"/>
                  <a:pt x="3597" y="956"/>
                  <a:pt x="3601" y="981"/>
                </a:cubicBezTo>
                <a:cubicBezTo>
                  <a:pt x="3590" y="934"/>
                  <a:pt x="3582" y="885"/>
                  <a:pt x="3564" y="839"/>
                </a:cubicBezTo>
                <a:cubicBezTo>
                  <a:pt x="3548" y="798"/>
                  <a:pt x="3522" y="765"/>
                  <a:pt x="3501" y="727"/>
                </a:cubicBezTo>
                <a:cubicBezTo>
                  <a:pt x="3488" y="706"/>
                  <a:pt x="3484" y="701"/>
                  <a:pt x="3482" y="685"/>
                </a:cubicBezTo>
                <a:cubicBezTo>
                  <a:pt x="3528" y="682"/>
                  <a:pt x="3567" y="683"/>
                  <a:pt x="3614" y="688"/>
                </a:cubicBezTo>
                <a:cubicBezTo>
                  <a:pt x="3689" y="696"/>
                  <a:pt x="3764" y="709"/>
                  <a:pt x="3839" y="722"/>
                </a:cubicBezTo>
                <a:cubicBezTo>
                  <a:pt x="3898" y="732"/>
                  <a:pt x="3954" y="737"/>
                  <a:pt x="4014" y="738"/>
                </a:cubicBezTo>
                <a:cubicBezTo>
                  <a:pt x="3978" y="752"/>
                  <a:pt x="3952" y="758"/>
                  <a:pt x="3921" y="783"/>
                </a:cubicBezTo>
                <a:cubicBezTo>
                  <a:pt x="3892" y="807"/>
                  <a:pt x="3870" y="862"/>
                  <a:pt x="3868" y="899"/>
                </a:cubicBezTo>
                <a:cubicBezTo>
                  <a:pt x="3867" y="927"/>
                  <a:pt x="3875" y="942"/>
                  <a:pt x="3879" y="968"/>
                </a:cubicBezTo>
                <a:cubicBezTo>
                  <a:pt x="3924" y="971"/>
                  <a:pt x="3921" y="982"/>
                  <a:pt x="3964" y="952"/>
                </a:cubicBezTo>
                <a:cubicBezTo>
                  <a:pt x="4015" y="917"/>
                  <a:pt x="4047" y="832"/>
                  <a:pt x="4080" y="780"/>
                </a:cubicBezTo>
                <a:cubicBezTo>
                  <a:pt x="4076" y="822"/>
                  <a:pt x="4071" y="848"/>
                  <a:pt x="4093" y="889"/>
                </a:cubicBezTo>
                <a:cubicBezTo>
                  <a:pt x="4115" y="929"/>
                  <a:pt x="4150" y="947"/>
                  <a:pt x="4191" y="963"/>
                </a:cubicBezTo>
                <a:cubicBezTo>
                  <a:pt x="4273" y="995"/>
                  <a:pt x="4328" y="952"/>
                  <a:pt x="4355" y="878"/>
                </a:cubicBezTo>
                <a:cubicBezTo>
                  <a:pt x="4379" y="811"/>
                  <a:pt x="4390" y="743"/>
                  <a:pt x="4408" y="674"/>
                </a:cubicBezTo>
                <a:cubicBezTo>
                  <a:pt x="4427" y="602"/>
                  <a:pt x="4443" y="532"/>
                  <a:pt x="4445" y="458"/>
                </a:cubicBezTo>
                <a:cubicBezTo>
                  <a:pt x="4445" y="448"/>
                  <a:pt x="4445" y="438"/>
                  <a:pt x="4445" y="428"/>
                </a:cubicBezTo>
                <a:cubicBezTo>
                  <a:pt x="4423" y="471"/>
                  <a:pt x="4413" y="502"/>
                  <a:pt x="4408" y="553"/>
                </a:cubicBezTo>
                <a:cubicBezTo>
                  <a:pt x="4398" y="666"/>
                  <a:pt x="4415" y="774"/>
                  <a:pt x="4461" y="878"/>
                </a:cubicBezTo>
                <a:cubicBezTo>
                  <a:pt x="4489" y="941"/>
                  <a:pt x="4532" y="997"/>
                  <a:pt x="4564" y="1058"/>
                </a:cubicBezTo>
                <a:cubicBezTo>
                  <a:pt x="4599" y="1123"/>
                  <a:pt x="4581" y="1092"/>
                  <a:pt x="4591" y="1050"/>
                </a:cubicBezTo>
              </a:path>
              <a:path w="7065" h="1313" extrusionOk="0">
                <a:moveTo>
                  <a:pt x="4329" y="614"/>
                </a:moveTo>
                <a:cubicBezTo>
                  <a:pt x="4362" y="635"/>
                  <a:pt x="4388" y="647"/>
                  <a:pt x="4427" y="656"/>
                </a:cubicBezTo>
                <a:cubicBezTo>
                  <a:pt x="4474" y="667"/>
                  <a:pt x="4521" y="674"/>
                  <a:pt x="4569" y="682"/>
                </a:cubicBezTo>
                <a:cubicBezTo>
                  <a:pt x="4611" y="689"/>
                  <a:pt x="4655" y="695"/>
                  <a:pt x="4696" y="706"/>
                </a:cubicBezTo>
                <a:cubicBezTo>
                  <a:pt x="4730" y="715"/>
                  <a:pt x="4758" y="713"/>
                  <a:pt x="4763" y="749"/>
                </a:cubicBezTo>
                <a:cubicBezTo>
                  <a:pt x="4768" y="785"/>
                  <a:pt x="4758" y="829"/>
                  <a:pt x="4755" y="865"/>
                </a:cubicBezTo>
                <a:cubicBezTo>
                  <a:pt x="4752" y="899"/>
                  <a:pt x="4746" y="934"/>
                  <a:pt x="4749" y="968"/>
                </a:cubicBezTo>
                <a:cubicBezTo>
                  <a:pt x="4750" y="974"/>
                  <a:pt x="4751" y="981"/>
                  <a:pt x="4752" y="987"/>
                </a:cubicBezTo>
              </a:path>
              <a:path w="7065" h="1313" extrusionOk="0">
                <a:moveTo>
                  <a:pt x="5189" y="741"/>
                </a:moveTo>
                <a:cubicBezTo>
                  <a:pt x="5134" y="726"/>
                  <a:pt x="5085" y="722"/>
                  <a:pt x="5030" y="741"/>
                </a:cubicBezTo>
                <a:cubicBezTo>
                  <a:pt x="4986" y="757"/>
                  <a:pt x="4957" y="791"/>
                  <a:pt x="4945" y="836"/>
                </a:cubicBezTo>
                <a:cubicBezTo>
                  <a:pt x="4932" y="886"/>
                  <a:pt x="4953" y="938"/>
                  <a:pt x="4993" y="971"/>
                </a:cubicBezTo>
                <a:cubicBezTo>
                  <a:pt x="5034" y="1004"/>
                  <a:pt x="5105" y="1035"/>
                  <a:pt x="5157" y="1042"/>
                </a:cubicBezTo>
                <a:cubicBezTo>
                  <a:pt x="5216" y="1050"/>
                  <a:pt x="5277" y="1034"/>
                  <a:pt x="5334" y="1021"/>
                </a:cubicBezTo>
              </a:path>
              <a:path w="7065" h="1313" extrusionOk="0">
                <a:moveTo>
                  <a:pt x="5723" y="0"/>
                </a:moveTo>
                <a:cubicBezTo>
                  <a:pt x="5655" y="156"/>
                  <a:pt x="5600" y="315"/>
                  <a:pt x="5572" y="484"/>
                </a:cubicBezTo>
                <a:cubicBezTo>
                  <a:pt x="5549" y="623"/>
                  <a:pt x="5554" y="759"/>
                  <a:pt x="5567" y="899"/>
                </a:cubicBezTo>
                <a:cubicBezTo>
                  <a:pt x="5578" y="1015"/>
                  <a:pt x="5593" y="1154"/>
                  <a:pt x="5675" y="1246"/>
                </a:cubicBezTo>
                <a:cubicBezTo>
                  <a:pt x="5710" y="1285"/>
                  <a:pt x="5750" y="1298"/>
                  <a:pt x="5797" y="1312"/>
                </a:cubicBezTo>
              </a:path>
              <a:path w="7065" h="1313" extrusionOk="0">
                <a:moveTo>
                  <a:pt x="6022" y="188"/>
                </a:moveTo>
                <a:cubicBezTo>
                  <a:pt x="6013" y="275"/>
                  <a:pt x="6002" y="363"/>
                  <a:pt x="5993" y="450"/>
                </a:cubicBezTo>
                <a:cubicBezTo>
                  <a:pt x="5982" y="557"/>
                  <a:pt x="5971" y="662"/>
                  <a:pt x="5980" y="770"/>
                </a:cubicBezTo>
                <a:cubicBezTo>
                  <a:pt x="5987" y="851"/>
                  <a:pt x="5998" y="941"/>
                  <a:pt x="6027" y="1018"/>
                </a:cubicBezTo>
                <a:cubicBezTo>
                  <a:pt x="6042" y="1047"/>
                  <a:pt x="6045" y="1057"/>
                  <a:pt x="6067" y="1063"/>
                </a:cubicBezTo>
                <a:cubicBezTo>
                  <a:pt x="6120" y="1053"/>
                  <a:pt x="6141" y="1030"/>
                  <a:pt x="6168" y="981"/>
                </a:cubicBezTo>
                <a:cubicBezTo>
                  <a:pt x="6212" y="899"/>
                  <a:pt x="6234" y="802"/>
                  <a:pt x="6265" y="714"/>
                </a:cubicBezTo>
                <a:cubicBezTo>
                  <a:pt x="6307" y="593"/>
                  <a:pt x="6336" y="467"/>
                  <a:pt x="6358" y="341"/>
                </a:cubicBezTo>
                <a:cubicBezTo>
                  <a:pt x="6366" y="295"/>
                  <a:pt x="6371" y="248"/>
                  <a:pt x="6377" y="201"/>
                </a:cubicBezTo>
                <a:cubicBezTo>
                  <a:pt x="6360" y="321"/>
                  <a:pt x="6346" y="445"/>
                  <a:pt x="6350" y="566"/>
                </a:cubicBezTo>
                <a:cubicBezTo>
                  <a:pt x="6353" y="652"/>
                  <a:pt x="6364" y="739"/>
                  <a:pt x="6382" y="823"/>
                </a:cubicBezTo>
                <a:cubicBezTo>
                  <a:pt x="6391" y="862"/>
                  <a:pt x="6404" y="936"/>
                  <a:pt x="6432" y="968"/>
                </a:cubicBezTo>
                <a:cubicBezTo>
                  <a:pt x="6450" y="988"/>
                  <a:pt x="6480" y="991"/>
                  <a:pt x="6504" y="997"/>
                </a:cubicBezTo>
              </a:path>
              <a:path w="7065" h="1313" extrusionOk="0">
                <a:moveTo>
                  <a:pt x="6699" y="897"/>
                </a:moveTo>
                <a:cubicBezTo>
                  <a:pt x="6713" y="930"/>
                  <a:pt x="6722" y="961"/>
                  <a:pt x="6726" y="997"/>
                </a:cubicBezTo>
                <a:cubicBezTo>
                  <a:pt x="6731" y="1044"/>
                  <a:pt x="6728" y="1093"/>
                  <a:pt x="6728" y="1140"/>
                </a:cubicBezTo>
                <a:cubicBezTo>
                  <a:pt x="6728" y="1175"/>
                  <a:pt x="6728" y="1208"/>
                  <a:pt x="6734" y="1243"/>
                </a:cubicBezTo>
                <a:cubicBezTo>
                  <a:pt x="6741" y="1281"/>
                  <a:pt x="6759" y="1293"/>
                  <a:pt x="6795" y="1304"/>
                </a:cubicBezTo>
                <a:cubicBezTo>
                  <a:pt x="6835" y="1316"/>
                  <a:pt x="6877" y="1302"/>
                  <a:pt x="6916" y="1291"/>
                </a:cubicBezTo>
                <a:cubicBezTo>
                  <a:pt x="6957" y="1279"/>
                  <a:pt x="7007" y="1271"/>
                  <a:pt x="7046" y="1257"/>
                </a:cubicBezTo>
                <a:cubicBezTo>
                  <a:pt x="7052" y="1253"/>
                  <a:pt x="7058" y="1250"/>
                  <a:pt x="7064" y="1246"/>
                </a:cubicBezTo>
              </a:path>
              <a:path w="7065" h="1313" extrusionOk="0">
                <a:moveTo>
                  <a:pt x="6760" y="1050"/>
                </a:moveTo>
                <a:cubicBezTo>
                  <a:pt x="6786" y="1054"/>
                  <a:pt x="6811" y="1060"/>
                  <a:pt x="6837" y="1061"/>
                </a:cubicBezTo>
                <a:cubicBezTo>
                  <a:pt x="6867" y="1062"/>
                  <a:pt x="6897" y="1061"/>
                  <a:pt x="6927" y="1055"/>
                </a:cubicBezTo>
                <a:cubicBezTo>
                  <a:pt x="6948" y="1050"/>
                  <a:pt x="6955" y="1048"/>
                  <a:pt x="6969" y="1048"/>
                </a:cubicBezTo>
              </a:path>
              <a:path w="7065" h="1313" extrusionOk="0">
                <a:moveTo>
                  <a:pt x="6683" y="854"/>
                </a:moveTo>
                <a:cubicBezTo>
                  <a:pt x="6728" y="860"/>
                  <a:pt x="6773" y="869"/>
                  <a:pt x="6818" y="876"/>
                </a:cubicBezTo>
                <a:cubicBezTo>
                  <a:pt x="6852" y="882"/>
                  <a:pt x="6885" y="885"/>
                  <a:pt x="6919" y="886"/>
                </a:cubicBezTo>
                <a:cubicBezTo>
                  <a:pt x="6950" y="887"/>
                  <a:pt x="6973" y="878"/>
                  <a:pt x="6998" y="860"/>
                </a:cubicBezTo>
                <a:cubicBezTo>
                  <a:pt x="7005" y="855"/>
                  <a:pt x="7012" y="849"/>
                  <a:pt x="7019" y="844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398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02438" y="3460750"/>
            <a:ext cx="1419225" cy="487363"/>
          </a:xfrm>
          <a:custGeom>
            <a:avLst/>
            <a:gdLst>
              <a:gd name="T0" fmla="+- 0 18994 18897"/>
              <a:gd name="T1" fmla="*/ T0 w 3940"/>
              <a:gd name="T2" fmla="+- 0 10443 9615"/>
              <a:gd name="T3" fmla="*/ 10443 h 1350"/>
              <a:gd name="T4" fmla="+- 0 18979 18897"/>
              <a:gd name="T5" fmla="*/ T4 w 3940"/>
              <a:gd name="T6" fmla="+- 0 10964 9615"/>
              <a:gd name="T7" fmla="*/ 10964 h 1350"/>
              <a:gd name="T8" fmla="+- 0 19701 18897"/>
              <a:gd name="T9" fmla="*/ T8 w 3940"/>
              <a:gd name="T10" fmla="+- 0 9745 9615"/>
              <a:gd name="T11" fmla="*/ 9745 h 1350"/>
              <a:gd name="T12" fmla="+- 0 19481 18897"/>
              <a:gd name="T13" fmla="*/ T12 w 3940"/>
              <a:gd name="T14" fmla="+- 0 9911 9615"/>
              <a:gd name="T15" fmla="*/ 9911 h 1350"/>
              <a:gd name="T16" fmla="+- 0 19579 18897"/>
              <a:gd name="T17" fmla="*/ T16 w 3940"/>
              <a:gd name="T18" fmla="+- 0 10319 9615"/>
              <a:gd name="T19" fmla="*/ 10319 h 1350"/>
              <a:gd name="T20" fmla="+- 0 20090 18897"/>
              <a:gd name="T21" fmla="*/ T20 w 3940"/>
              <a:gd name="T22" fmla="+- 0 10115 9615"/>
              <a:gd name="T23" fmla="*/ 10115 h 1350"/>
              <a:gd name="T24" fmla="+- 0 19984 18897"/>
              <a:gd name="T25" fmla="*/ T24 w 3940"/>
              <a:gd name="T26" fmla="+- 0 9993 9615"/>
              <a:gd name="T27" fmla="*/ 9993 h 1350"/>
              <a:gd name="T28" fmla="+- 0 19862 18897"/>
              <a:gd name="T29" fmla="*/ T28 w 3940"/>
              <a:gd name="T30" fmla="+- 0 10147 9615"/>
              <a:gd name="T31" fmla="*/ 10147 h 1350"/>
              <a:gd name="T32" fmla="+- 0 20018 18897"/>
              <a:gd name="T33" fmla="*/ T32 w 3940"/>
              <a:gd name="T34" fmla="+- 0 10218 9615"/>
              <a:gd name="T35" fmla="*/ 10218 h 1350"/>
              <a:gd name="T36" fmla="+- 0 20153 18897"/>
              <a:gd name="T37" fmla="*/ T36 w 3940"/>
              <a:gd name="T38" fmla="+- 0 10054 9615"/>
              <a:gd name="T39" fmla="*/ 10054 h 1350"/>
              <a:gd name="T40" fmla="+- 0 20423 18897"/>
              <a:gd name="T41" fmla="*/ T40 w 3940"/>
              <a:gd name="T42" fmla="+- 0 10120 9615"/>
              <a:gd name="T43" fmla="*/ 10120 h 1350"/>
              <a:gd name="T44" fmla="+- 0 20460 18897"/>
              <a:gd name="T45" fmla="*/ T44 w 3940"/>
              <a:gd name="T46" fmla="+- 0 10030 9615"/>
              <a:gd name="T47" fmla="*/ 10030 h 1350"/>
              <a:gd name="T48" fmla="+- 0 20407 18897"/>
              <a:gd name="T49" fmla="*/ T48 w 3940"/>
              <a:gd name="T50" fmla="+- 0 10475 9615"/>
              <a:gd name="T51" fmla="*/ 10475 h 1350"/>
              <a:gd name="T52" fmla="+- 0 20341 18897"/>
              <a:gd name="T53" fmla="*/ T52 w 3940"/>
              <a:gd name="T54" fmla="+- 0 10467 9615"/>
              <a:gd name="T55" fmla="*/ 10467 h 1350"/>
              <a:gd name="T56" fmla="+- 0 20553 18897"/>
              <a:gd name="T57" fmla="*/ T56 w 3940"/>
              <a:gd name="T58" fmla="+- 0 9872 9615"/>
              <a:gd name="T59" fmla="*/ 9872 h 1350"/>
              <a:gd name="T60" fmla="+- 0 20622 18897"/>
              <a:gd name="T61" fmla="*/ T60 w 3940"/>
              <a:gd name="T62" fmla="+- 0 10065 9615"/>
              <a:gd name="T63" fmla="*/ 10065 h 1350"/>
              <a:gd name="T64" fmla="+- 0 20394 18897"/>
              <a:gd name="T65" fmla="*/ T64 w 3940"/>
              <a:gd name="T66" fmla="+- 0 10120 9615"/>
              <a:gd name="T67" fmla="*/ 10120 h 1350"/>
              <a:gd name="T68" fmla="+- 0 21069 18897"/>
              <a:gd name="T69" fmla="*/ T68 w 3940"/>
              <a:gd name="T70" fmla="+- 0 9943 9615"/>
              <a:gd name="T71" fmla="*/ 9943 h 1350"/>
              <a:gd name="T72" fmla="+- 0 20860 18897"/>
              <a:gd name="T73" fmla="*/ T72 w 3940"/>
              <a:gd name="T74" fmla="+- 0 9959 9615"/>
              <a:gd name="T75" fmla="*/ 9959 h 1350"/>
              <a:gd name="T76" fmla="+- 0 20791 18897"/>
              <a:gd name="T77" fmla="*/ T76 w 3940"/>
              <a:gd name="T78" fmla="+- 0 10104 9615"/>
              <a:gd name="T79" fmla="*/ 10104 h 1350"/>
              <a:gd name="T80" fmla="+- 0 21013 18897"/>
              <a:gd name="T81" fmla="*/ T80 w 3940"/>
              <a:gd name="T82" fmla="+- 0 10014 9615"/>
              <a:gd name="T83" fmla="*/ 10014 h 1350"/>
              <a:gd name="T84" fmla="+- 0 21029 18897"/>
              <a:gd name="T85" fmla="*/ T84 w 3940"/>
              <a:gd name="T86" fmla="+- 0 10097 9615"/>
              <a:gd name="T87" fmla="*/ 10097 h 1350"/>
              <a:gd name="T88" fmla="+- 0 21434 18897"/>
              <a:gd name="T89" fmla="*/ T88 w 3940"/>
              <a:gd name="T90" fmla="+- 0 9980 9615"/>
              <a:gd name="T91" fmla="*/ 9980 h 1350"/>
              <a:gd name="T92" fmla="+- 0 21275 18897"/>
              <a:gd name="T93" fmla="*/ T92 w 3940"/>
              <a:gd name="T94" fmla="+- 0 9962 9615"/>
              <a:gd name="T95" fmla="*/ 9962 h 1350"/>
              <a:gd name="T96" fmla="+- 0 21328 18897"/>
              <a:gd name="T97" fmla="*/ T96 w 3940"/>
              <a:gd name="T98" fmla="+- 0 10176 9615"/>
              <a:gd name="T99" fmla="*/ 10176 h 1350"/>
              <a:gd name="T100" fmla="+- 0 21587 18897"/>
              <a:gd name="T101" fmla="*/ T100 w 3940"/>
              <a:gd name="T102" fmla="+- 0 10094 9615"/>
              <a:gd name="T103" fmla="*/ 10094 h 1350"/>
              <a:gd name="T104" fmla="+- 0 21635 18897"/>
              <a:gd name="T105" fmla="*/ T104 w 3940"/>
              <a:gd name="T106" fmla="+- 0 10134 9615"/>
              <a:gd name="T107" fmla="*/ 10134 h 1350"/>
              <a:gd name="T108" fmla="+- 0 21807 18897"/>
              <a:gd name="T109" fmla="*/ T108 w 3940"/>
              <a:gd name="T110" fmla="+- 0 10213 9615"/>
              <a:gd name="T111" fmla="*/ 10213 h 1350"/>
              <a:gd name="T112" fmla="+- 0 21960 18897"/>
              <a:gd name="T113" fmla="*/ T112 w 3940"/>
              <a:gd name="T114" fmla="+- 0 9750 9615"/>
              <a:gd name="T115" fmla="*/ 9750 h 1350"/>
              <a:gd name="T116" fmla="+- 0 21942 18897"/>
              <a:gd name="T117" fmla="*/ T116 w 3940"/>
              <a:gd name="T118" fmla="+- 0 10171 9615"/>
              <a:gd name="T119" fmla="*/ 10171 h 1350"/>
              <a:gd name="T120" fmla="+- 0 22000 18897"/>
              <a:gd name="T121" fmla="*/ T120 w 3940"/>
              <a:gd name="T122" fmla="+- 0 9903 9615"/>
              <a:gd name="T123" fmla="*/ 9903 h 1350"/>
              <a:gd name="T124" fmla="+- 0 22183 18897"/>
              <a:gd name="T125" fmla="*/ T124 w 3940"/>
              <a:gd name="T126" fmla="+- 0 9956 9615"/>
              <a:gd name="T127" fmla="*/ 9956 h 1350"/>
              <a:gd name="T128" fmla="+- 0 22087 18897"/>
              <a:gd name="T129" fmla="*/ T128 w 3940"/>
              <a:gd name="T130" fmla="+- 0 10160 9615"/>
              <a:gd name="T131" fmla="*/ 10160 h 1350"/>
              <a:gd name="T132" fmla="+- 0 22336 18897"/>
              <a:gd name="T133" fmla="*/ T132 w 3940"/>
              <a:gd name="T134" fmla="+- 0 10202 9615"/>
              <a:gd name="T135" fmla="*/ 10202 h 1350"/>
              <a:gd name="T136" fmla="+- 0 22333 18897"/>
              <a:gd name="T137" fmla="*/ T136 w 3940"/>
              <a:gd name="T138" fmla="+- 0 9927 9615"/>
              <a:gd name="T139" fmla="*/ 9927 h 1350"/>
              <a:gd name="T140" fmla="+- 0 22233 18897"/>
              <a:gd name="T141" fmla="*/ T140 w 3940"/>
              <a:gd name="T142" fmla="+- 0 9885 9615"/>
              <a:gd name="T143" fmla="*/ 9885 h 1350"/>
              <a:gd name="T144" fmla="+- 0 22516 18897"/>
              <a:gd name="T145" fmla="*/ T144 w 3940"/>
              <a:gd name="T146" fmla="+- 0 10086 9615"/>
              <a:gd name="T147" fmla="*/ 10086 h 1350"/>
              <a:gd name="T148" fmla="+- 0 22521 18897"/>
              <a:gd name="T149" fmla="*/ T148 w 3940"/>
              <a:gd name="T150" fmla="+- 0 10303 9615"/>
              <a:gd name="T151" fmla="*/ 10303 h 1350"/>
              <a:gd name="T152" fmla="+- 0 22630 18897"/>
              <a:gd name="T153" fmla="*/ T152 w 3940"/>
              <a:gd name="T154" fmla="+- 0 10025 9615"/>
              <a:gd name="T155" fmla="*/ 10025 h 1350"/>
              <a:gd name="T156" fmla="+- 0 22815 18897"/>
              <a:gd name="T157" fmla="*/ T156 w 3940"/>
              <a:gd name="T158" fmla="+- 0 10038 9615"/>
              <a:gd name="T159" fmla="*/ 10038 h 13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3940" h="1350" extrusionOk="0">
                <a:moveTo>
                  <a:pt x="0" y="484"/>
                </a:moveTo>
                <a:cubicBezTo>
                  <a:pt x="39" y="598"/>
                  <a:pt x="73" y="710"/>
                  <a:pt x="97" y="828"/>
                </a:cubicBezTo>
                <a:cubicBezTo>
                  <a:pt x="124" y="965"/>
                  <a:pt x="143" y="1108"/>
                  <a:pt x="113" y="1246"/>
                </a:cubicBezTo>
                <a:cubicBezTo>
                  <a:pt x="103" y="1280"/>
                  <a:pt x="92" y="1315"/>
                  <a:pt x="82" y="1349"/>
                </a:cubicBezTo>
              </a:path>
              <a:path w="3940" h="1350" extrusionOk="0">
                <a:moveTo>
                  <a:pt x="801" y="212"/>
                </a:moveTo>
                <a:cubicBezTo>
                  <a:pt x="808" y="174"/>
                  <a:pt x="808" y="166"/>
                  <a:pt x="804" y="130"/>
                </a:cubicBezTo>
                <a:cubicBezTo>
                  <a:pt x="773" y="117"/>
                  <a:pt x="761" y="94"/>
                  <a:pt x="722" y="111"/>
                </a:cubicBezTo>
                <a:cubicBezTo>
                  <a:pt x="662" y="138"/>
                  <a:pt x="612" y="241"/>
                  <a:pt x="584" y="296"/>
                </a:cubicBezTo>
                <a:cubicBezTo>
                  <a:pt x="549" y="366"/>
                  <a:pt x="532" y="435"/>
                  <a:pt x="545" y="513"/>
                </a:cubicBezTo>
                <a:cubicBezTo>
                  <a:pt x="559" y="597"/>
                  <a:pt x="596" y="678"/>
                  <a:pt x="682" y="704"/>
                </a:cubicBezTo>
                <a:cubicBezTo>
                  <a:pt x="756" y="727"/>
                  <a:pt x="862" y="722"/>
                  <a:pt x="936" y="704"/>
                </a:cubicBezTo>
                <a:cubicBezTo>
                  <a:pt x="1046" y="678"/>
                  <a:pt x="1138" y="596"/>
                  <a:pt x="1193" y="500"/>
                </a:cubicBezTo>
                <a:cubicBezTo>
                  <a:pt x="1208" y="473"/>
                  <a:pt x="1215" y="446"/>
                  <a:pt x="1225" y="418"/>
                </a:cubicBezTo>
                <a:cubicBezTo>
                  <a:pt x="1172" y="384"/>
                  <a:pt x="1153" y="372"/>
                  <a:pt x="1087" y="378"/>
                </a:cubicBezTo>
                <a:cubicBezTo>
                  <a:pt x="1052" y="381"/>
                  <a:pt x="1026" y="385"/>
                  <a:pt x="1002" y="415"/>
                </a:cubicBezTo>
                <a:cubicBezTo>
                  <a:pt x="978" y="445"/>
                  <a:pt x="958" y="493"/>
                  <a:pt x="965" y="532"/>
                </a:cubicBezTo>
                <a:cubicBezTo>
                  <a:pt x="970" y="559"/>
                  <a:pt x="996" y="599"/>
                  <a:pt x="1021" y="611"/>
                </a:cubicBezTo>
                <a:cubicBezTo>
                  <a:pt x="1051" y="626"/>
                  <a:pt x="1090" y="613"/>
                  <a:pt x="1121" y="603"/>
                </a:cubicBezTo>
                <a:cubicBezTo>
                  <a:pt x="1164" y="588"/>
                  <a:pt x="1205" y="549"/>
                  <a:pt x="1227" y="511"/>
                </a:cubicBezTo>
                <a:cubicBezTo>
                  <a:pt x="1242" y="485"/>
                  <a:pt x="1246" y="465"/>
                  <a:pt x="1256" y="439"/>
                </a:cubicBezTo>
                <a:cubicBezTo>
                  <a:pt x="1234" y="488"/>
                  <a:pt x="1205" y="528"/>
                  <a:pt x="1262" y="569"/>
                </a:cubicBezTo>
                <a:cubicBezTo>
                  <a:pt x="1356" y="636"/>
                  <a:pt x="1470" y="591"/>
                  <a:pt x="1526" y="505"/>
                </a:cubicBezTo>
                <a:cubicBezTo>
                  <a:pt x="1543" y="479"/>
                  <a:pt x="1575" y="426"/>
                  <a:pt x="1576" y="394"/>
                </a:cubicBezTo>
                <a:cubicBezTo>
                  <a:pt x="1572" y="401"/>
                  <a:pt x="1567" y="408"/>
                  <a:pt x="1563" y="415"/>
                </a:cubicBezTo>
                <a:cubicBezTo>
                  <a:pt x="1542" y="484"/>
                  <a:pt x="1529" y="550"/>
                  <a:pt x="1521" y="622"/>
                </a:cubicBezTo>
                <a:cubicBezTo>
                  <a:pt x="1512" y="701"/>
                  <a:pt x="1512" y="780"/>
                  <a:pt x="1510" y="860"/>
                </a:cubicBezTo>
                <a:cubicBezTo>
                  <a:pt x="1508" y="933"/>
                  <a:pt x="1506" y="1002"/>
                  <a:pt x="1494" y="1074"/>
                </a:cubicBezTo>
                <a:cubicBezTo>
                  <a:pt x="1462" y="1001"/>
                  <a:pt x="1443" y="935"/>
                  <a:pt x="1444" y="852"/>
                </a:cubicBezTo>
                <a:cubicBezTo>
                  <a:pt x="1446" y="696"/>
                  <a:pt x="1462" y="533"/>
                  <a:pt x="1534" y="392"/>
                </a:cubicBezTo>
                <a:cubicBezTo>
                  <a:pt x="1560" y="341"/>
                  <a:pt x="1598" y="275"/>
                  <a:pt x="1656" y="257"/>
                </a:cubicBezTo>
                <a:cubicBezTo>
                  <a:pt x="1705" y="242"/>
                  <a:pt x="1747" y="277"/>
                  <a:pt x="1756" y="325"/>
                </a:cubicBezTo>
                <a:cubicBezTo>
                  <a:pt x="1763" y="360"/>
                  <a:pt x="1745" y="422"/>
                  <a:pt x="1725" y="450"/>
                </a:cubicBezTo>
                <a:cubicBezTo>
                  <a:pt x="1695" y="491"/>
                  <a:pt x="1665" y="516"/>
                  <a:pt x="1616" y="532"/>
                </a:cubicBezTo>
                <a:cubicBezTo>
                  <a:pt x="1571" y="547"/>
                  <a:pt x="1524" y="547"/>
                  <a:pt x="1497" y="505"/>
                </a:cubicBezTo>
                <a:cubicBezTo>
                  <a:pt x="1490" y="484"/>
                  <a:pt x="1487" y="478"/>
                  <a:pt x="1487" y="463"/>
                </a:cubicBezTo>
              </a:path>
              <a:path w="3940" h="1350" extrusionOk="0">
                <a:moveTo>
                  <a:pt x="2172" y="328"/>
                </a:moveTo>
                <a:cubicBezTo>
                  <a:pt x="2141" y="298"/>
                  <a:pt x="2123" y="276"/>
                  <a:pt x="2077" y="283"/>
                </a:cubicBezTo>
                <a:cubicBezTo>
                  <a:pt x="2030" y="290"/>
                  <a:pt x="2001" y="320"/>
                  <a:pt x="1963" y="344"/>
                </a:cubicBezTo>
                <a:cubicBezTo>
                  <a:pt x="1931" y="364"/>
                  <a:pt x="1912" y="383"/>
                  <a:pt x="1902" y="421"/>
                </a:cubicBezTo>
                <a:cubicBezTo>
                  <a:pt x="1896" y="444"/>
                  <a:pt x="1895" y="466"/>
                  <a:pt x="1894" y="489"/>
                </a:cubicBezTo>
                <a:cubicBezTo>
                  <a:pt x="1939" y="500"/>
                  <a:pt x="1981" y="504"/>
                  <a:pt x="2024" y="479"/>
                </a:cubicBezTo>
                <a:cubicBezTo>
                  <a:pt x="2053" y="462"/>
                  <a:pt x="2095" y="422"/>
                  <a:pt x="2116" y="399"/>
                </a:cubicBezTo>
                <a:cubicBezTo>
                  <a:pt x="2120" y="392"/>
                  <a:pt x="2125" y="385"/>
                  <a:pt x="2129" y="378"/>
                </a:cubicBezTo>
                <a:cubicBezTo>
                  <a:pt x="2113" y="417"/>
                  <a:pt x="2101" y="445"/>
                  <a:pt x="2132" y="482"/>
                </a:cubicBezTo>
                <a:cubicBezTo>
                  <a:pt x="2153" y="507"/>
                  <a:pt x="2180" y="517"/>
                  <a:pt x="2209" y="529"/>
                </a:cubicBezTo>
              </a:path>
              <a:path w="3940" h="1350" extrusionOk="0">
                <a:moveTo>
                  <a:pt x="2537" y="365"/>
                </a:moveTo>
                <a:cubicBezTo>
                  <a:pt x="2521" y="336"/>
                  <a:pt x="2498" y="290"/>
                  <a:pt x="2458" y="291"/>
                </a:cubicBezTo>
                <a:cubicBezTo>
                  <a:pt x="2422" y="292"/>
                  <a:pt x="2400" y="323"/>
                  <a:pt x="2378" y="347"/>
                </a:cubicBezTo>
                <a:cubicBezTo>
                  <a:pt x="2343" y="385"/>
                  <a:pt x="2324" y="440"/>
                  <a:pt x="2341" y="492"/>
                </a:cubicBezTo>
                <a:cubicBezTo>
                  <a:pt x="2354" y="532"/>
                  <a:pt x="2395" y="550"/>
                  <a:pt x="2431" y="561"/>
                </a:cubicBezTo>
                <a:cubicBezTo>
                  <a:pt x="2478" y="576"/>
                  <a:pt x="2532" y="572"/>
                  <a:pt x="2579" y="561"/>
                </a:cubicBezTo>
                <a:cubicBezTo>
                  <a:pt x="2631" y="549"/>
                  <a:pt x="2661" y="522"/>
                  <a:pt x="2690" y="479"/>
                </a:cubicBezTo>
                <a:cubicBezTo>
                  <a:pt x="2706" y="455"/>
                  <a:pt x="2721" y="431"/>
                  <a:pt x="2738" y="407"/>
                </a:cubicBezTo>
                <a:cubicBezTo>
                  <a:pt x="2733" y="444"/>
                  <a:pt x="2727" y="483"/>
                  <a:pt x="2738" y="519"/>
                </a:cubicBezTo>
                <a:cubicBezTo>
                  <a:pt x="2752" y="567"/>
                  <a:pt x="2794" y="586"/>
                  <a:pt x="2839" y="598"/>
                </a:cubicBezTo>
                <a:cubicBezTo>
                  <a:pt x="2865" y="605"/>
                  <a:pt x="2884" y="603"/>
                  <a:pt x="2910" y="598"/>
                </a:cubicBezTo>
              </a:path>
              <a:path w="3940" h="1350" extrusionOk="0">
                <a:moveTo>
                  <a:pt x="3098" y="0"/>
                </a:moveTo>
                <a:cubicBezTo>
                  <a:pt x="3084" y="45"/>
                  <a:pt x="3072" y="89"/>
                  <a:pt x="3063" y="135"/>
                </a:cubicBezTo>
                <a:cubicBezTo>
                  <a:pt x="3049" y="204"/>
                  <a:pt x="3039" y="274"/>
                  <a:pt x="3037" y="344"/>
                </a:cubicBezTo>
                <a:cubicBezTo>
                  <a:pt x="3035" y="415"/>
                  <a:pt x="3039" y="485"/>
                  <a:pt x="3045" y="556"/>
                </a:cubicBezTo>
                <a:cubicBezTo>
                  <a:pt x="3049" y="598"/>
                  <a:pt x="3056" y="637"/>
                  <a:pt x="3069" y="677"/>
                </a:cubicBezTo>
              </a:path>
              <a:path w="3940" h="1350" extrusionOk="0">
                <a:moveTo>
                  <a:pt x="3103" y="288"/>
                </a:moveTo>
                <a:cubicBezTo>
                  <a:pt x="3157" y="303"/>
                  <a:pt x="3211" y="320"/>
                  <a:pt x="3265" y="336"/>
                </a:cubicBezTo>
                <a:cubicBezTo>
                  <a:pt x="3272" y="338"/>
                  <a:pt x="3279" y="339"/>
                  <a:pt x="3286" y="341"/>
                </a:cubicBezTo>
                <a:cubicBezTo>
                  <a:pt x="3255" y="365"/>
                  <a:pt x="3226" y="378"/>
                  <a:pt x="3206" y="415"/>
                </a:cubicBezTo>
                <a:cubicBezTo>
                  <a:pt x="3187" y="450"/>
                  <a:pt x="3177" y="506"/>
                  <a:pt x="3190" y="545"/>
                </a:cubicBezTo>
                <a:cubicBezTo>
                  <a:pt x="3204" y="587"/>
                  <a:pt x="3243" y="606"/>
                  <a:pt x="3283" y="616"/>
                </a:cubicBezTo>
                <a:cubicBezTo>
                  <a:pt x="3334" y="629"/>
                  <a:pt x="3401" y="627"/>
                  <a:pt x="3439" y="587"/>
                </a:cubicBezTo>
                <a:cubicBezTo>
                  <a:pt x="3474" y="550"/>
                  <a:pt x="3476" y="500"/>
                  <a:pt x="3479" y="452"/>
                </a:cubicBezTo>
                <a:cubicBezTo>
                  <a:pt x="3482" y="399"/>
                  <a:pt x="3468" y="354"/>
                  <a:pt x="3436" y="312"/>
                </a:cubicBezTo>
                <a:cubicBezTo>
                  <a:pt x="3427" y="300"/>
                  <a:pt x="3372" y="237"/>
                  <a:pt x="3349" y="249"/>
                </a:cubicBezTo>
                <a:cubicBezTo>
                  <a:pt x="3345" y="256"/>
                  <a:pt x="3340" y="263"/>
                  <a:pt x="3336" y="270"/>
                </a:cubicBezTo>
              </a:path>
              <a:path w="3940" h="1350" extrusionOk="0">
                <a:moveTo>
                  <a:pt x="3632" y="333"/>
                </a:moveTo>
                <a:cubicBezTo>
                  <a:pt x="3621" y="379"/>
                  <a:pt x="3622" y="424"/>
                  <a:pt x="3619" y="471"/>
                </a:cubicBezTo>
                <a:cubicBezTo>
                  <a:pt x="3616" y="527"/>
                  <a:pt x="3618" y="579"/>
                  <a:pt x="3622" y="635"/>
                </a:cubicBezTo>
                <a:cubicBezTo>
                  <a:pt x="3624" y="663"/>
                  <a:pt x="3624" y="670"/>
                  <a:pt x="3624" y="688"/>
                </a:cubicBezTo>
                <a:cubicBezTo>
                  <a:pt x="3630" y="640"/>
                  <a:pt x="3635" y="590"/>
                  <a:pt x="3653" y="545"/>
                </a:cubicBezTo>
                <a:cubicBezTo>
                  <a:pt x="3670" y="501"/>
                  <a:pt x="3697" y="443"/>
                  <a:pt x="3733" y="410"/>
                </a:cubicBezTo>
                <a:cubicBezTo>
                  <a:pt x="3757" y="388"/>
                  <a:pt x="3792" y="368"/>
                  <a:pt x="3825" y="373"/>
                </a:cubicBezTo>
                <a:cubicBezTo>
                  <a:pt x="3868" y="379"/>
                  <a:pt x="3892" y="385"/>
                  <a:pt x="3918" y="423"/>
                </a:cubicBezTo>
                <a:cubicBezTo>
                  <a:pt x="3925" y="435"/>
                  <a:pt x="3932" y="446"/>
                  <a:pt x="3939" y="458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399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74763" y="4183063"/>
            <a:ext cx="1363662" cy="288925"/>
          </a:xfrm>
          <a:custGeom>
            <a:avLst/>
            <a:gdLst>
              <a:gd name="T0" fmla="+- 0 3768 3540"/>
              <a:gd name="T1" fmla="*/ T0 w 3787"/>
              <a:gd name="T2" fmla="+- 0 12422 11621"/>
              <a:gd name="T3" fmla="*/ 12422 h 802"/>
              <a:gd name="T4" fmla="+- 0 4056 3540"/>
              <a:gd name="T5" fmla="*/ T4 w 3787"/>
              <a:gd name="T6" fmla="+- 0 12211 11621"/>
              <a:gd name="T7" fmla="*/ 12211 h 802"/>
              <a:gd name="T8" fmla="+- 0 4180 3540"/>
              <a:gd name="T9" fmla="*/ T8 w 3787"/>
              <a:gd name="T10" fmla="+- 0 11671 11621"/>
              <a:gd name="T11" fmla="*/ 11671 h 802"/>
              <a:gd name="T12" fmla="+- 0 4151 3540"/>
              <a:gd name="T13" fmla="*/ T12 w 3787"/>
              <a:gd name="T14" fmla="+- 0 11792 11621"/>
              <a:gd name="T15" fmla="*/ 11792 h 802"/>
              <a:gd name="T16" fmla="+- 0 4114 3540"/>
              <a:gd name="T17" fmla="*/ T16 w 3787"/>
              <a:gd name="T18" fmla="+- 0 12351 11621"/>
              <a:gd name="T19" fmla="*/ 12351 h 802"/>
              <a:gd name="T20" fmla="+- 0 4202 3540"/>
              <a:gd name="T21" fmla="*/ T20 w 3787"/>
              <a:gd name="T22" fmla="+- 0 12150 11621"/>
              <a:gd name="T23" fmla="*/ 12150 h 802"/>
              <a:gd name="T24" fmla="+- 0 4471 3540"/>
              <a:gd name="T25" fmla="*/ T24 w 3787"/>
              <a:gd name="T26" fmla="+- 0 12338 11621"/>
              <a:gd name="T27" fmla="*/ 12338 h 802"/>
              <a:gd name="T28" fmla="+- 0 3813 3540"/>
              <a:gd name="T29" fmla="*/ T28 w 3787"/>
              <a:gd name="T30" fmla="+- 0 11792 11621"/>
              <a:gd name="T31" fmla="*/ 11792 h 802"/>
              <a:gd name="T32" fmla="+- 0 3717 3540"/>
              <a:gd name="T33" fmla="*/ T32 w 3787"/>
              <a:gd name="T34" fmla="+- 0 11750 11621"/>
              <a:gd name="T35" fmla="*/ 11750 h 802"/>
              <a:gd name="T36" fmla="+- 0 3540 3540"/>
              <a:gd name="T37" fmla="*/ T36 w 3787"/>
              <a:gd name="T38" fmla="+- 0 12163 11621"/>
              <a:gd name="T39" fmla="*/ 12163 h 802"/>
              <a:gd name="T40" fmla="+- 0 3815 3540"/>
              <a:gd name="T41" fmla="*/ T40 w 3787"/>
              <a:gd name="T42" fmla="+- 0 12300 11621"/>
              <a:gd name="T43" fmla="*/ 12300 h 802"/>
              <a:gd name="T44" fmla="+- 0 4543 3540"/>
              <a:gd name="T45" fmla="*/ T44 w 3787"/>
              <a:gd name="T46" fmla="+- 0 12298 11621"/>
              <a:gd name="T47" fmla="*/ 12298 h 802"/>
              <a:gd name="T48" fmla="+- 0 4696 3540"/>
              <a:gd name="T49" fmla="*/ T48 w 3787"/>
              <a:gd name="T50" fmla="+- 0 12105 11621"/>
              <a:gd name="T51" fmla="*/ 12105 h 802"/>
              <a:gd name="T52" fmla="+- 0 4580 3540"/>
              <a:gd name="T53" fmla="*/ T52 w 3787"/>
              <a:gd name="T54" fmla="+- 0 12028 11621"/>
              <a:gd name="T55" fmla="*/ 12028 h 802"/>
              <a:gd name="T56" fmla="+- 0 4649 3540"/>
              <a:gd name="T57" fmla="*/ T56 w 3787"/>
              <a:gd name="T58" fmla="+- 0 12361 11621"/>
              <a:gd name="T59" fmla="*/ 12361 h 802"/>
              <a:gd name="T60" fmla="+- 0 5003 3540"/>
              <a:gd name="T61" fmla="*/ T60 w 3787"/>
              <a:gd name="T62" fmla="+- 0 12113 11621"/>
              <a:gd name="T63" fmla="*/ 12113 h 802"/>
              <a:gd name="T64" fmla="+- 0 5054 3540"/>
              <a:gd name="T65" fmla="*/ T64 w 3787"/>
              <a:gd name="T66" fmla="+- 0 12348 11621"/>
              <a:gd name="T67" fmla="*/ 12348 h 802"/>
              <a:gd name="T68" fmla="+- 0 5223 3540"/>
              <a:gd name="T69" fmla="*/ T68 w 3787"/>
              <a:gd name="T70" fmla="+- 0 12123 11621"/>
              <a:gd name="T71" fmla="*/ 12123 h 802"/>
              <a:gd name="T72" fmla="+- 0 5321 3540"/>
              <a:gd name="T73" fmla="*/ T72 w 3787"/>
              <a:gd name="T74" fmla="+- 0 12306 11621"/>
              <a:gd name="T75" fmla="*/ 12306 h 802"/>
              <a:gd name="T76" fmla="+- 0 5442 3540"/>
              <a:gd name="T77" fmla="*/ T76 w 3787"/>
              <a:gd name="T78" fmla="+- 0 12094 11621"/>
              <a:gd name="T79" fmla="*/ 12094 h 802"/>
              <a:gd name="T80" fmla="+- 0 5554 3540"/>
              <a:gd name="T81" fmla="*/ T80 w 3787"/>
              <a:gd name="T82" fmla="+- 0 12263 11621"/>
              <a:gd name="T83" fmla="*/ 12263 h 802"/>
              <a:gd name="T84" fmla="+- 0 5765 3540"/>
              <a:gd name="T85" fmla="*/ T84 w 3787"/>
              <a:gd name="T86" fmla="+- 0 12171 11621"/>
              <a:gd name="T87" fmla="*/ 12171 h 802"/>
              <a:gd name="T88" fmla="+- 0 5800 3540"/>
              <a:gd name="T89" fmla="*/ T88 w 3787"/>
              <a:gd name="T90" fmla="+- 0 12203 11621"/>
              <a:gd name="T91" fmla="*/ 12203 h 802"/>
              <a:gd name="T92" fmla="+- 0 5964 3540"/>
              <a:gd name="T93" fmla="*/ T92 w 3787"/>
              <a:gd name="T94" fmla="+- 0 12250 11621"/>
              <a:gd name="T95" fmla="*/ 12250 h 802"/>
              <a:gd name="T96" fmla="+- 0 6339 3540"/>
              <a:gd name="T97" fmla="*/ T96 w 3787"/>
              <a:gd name="T98" fmla="+- 0 12054 11621"/>
              <a:gd name="T99" fmla="*/ 12054 h 802"/>
              <a:gd name="T100" fmla="+- 0 6128 3540"/>
              <a:gd name="T101" fmla="*/ T100 w 3787"/>
              <a:gd name="T102" fmla="+- 0 12152 11621"/>
              <a:gd name="T103" fmla="*/ 12152 h 802"/>
              <a:gd name="T104" fmla="+- 0 6562 3540"/>
              <a:gd name="T105" fmla="*/ T104 w 3787"/>
              <a:gd name="T106" fmla="+- 0 12226 11621"/>
              <a:gd name="T107" fmla="*/ 12226 h 802"/>
              <a:gd name="T108" fmla="+- 0 6551 3540"/>
              <a:gd name="T109" fmla="*/ T108 w 3787"/>
              <a:gd name="T110" fmla="+- 0 12054 11621"/>
              <a:gd name="T111" fmla="*/ 12054 h 802"/>
              <a:gd name="T112" fmla="+- 0 6496 3540"/>
              <a:gd name="T113" fmla="*/ T112 w 3787"/>
              <a:gd name="T114" fmla="+- 0 12234 11621"/>
              <a:gd name="T115" fmla="*/ 12234 h 802"/>
              <a:gd name="T116" fmla="+- 0 6689 3540"/>
              <a:gd name="T117" fmla="*/ T116 w 3787"/>
              <a:gd name="T118" fmla="+- 0 12115 11621"/>
              <a:gd name="T119" fmla="*/ 12115 h 802"/>
              <a:gd name="T120" fmla="+- 0 6871 3540"/>
              <a:gd name="T121" fmla="*/ T120 w 3787"/>
              <a:gd name="T122" fmla="+- 0 12237 11621"/>
              <a:gd name="T123" fmla="*/ 12237 h 802"/>
              <a:gd name="T124" fmla="+- 0 7128 3540"/>
              <a:gd name="T125" fmla="*/ T124 w 3787"/>
              <a:gd name="T126" fmla="+- 0 11980 11621"/>
              <a:gd name="T127" fmla="*/ 11980 h 802"/>
              <a:gd name="T128" fmla="+- 0 7117 3540"/>
              <a:gd name="T129" fmla="*/ T128 w 3787"/>
              <a:gd name="T130" fmla="+- 0 11623 11621"/>
              <a:gd name="T131" fmla="*/ 11623 h 802"/>
              <a:gd name="T132" fmla="+- 0 6919 3540"/>
              <a:gd name="T133" fmla="*/ T132 w 3787"/>
              <a:gd name="T134" fmla="+- 0 11983 11621"/>
              <a:gd name="T135" fmla="*/ 11983 h 802"/>
              <a:gd name="T136" fmla="+- 0 7326 3540"/>
              <a:gd name="T137" fmla="*/ T136 w 3787"/>
              <a:gd name="T138" fmla="+- 0 12351 11621"/>
              <a:gd name="T139" fmla="*/ 12351 h 80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</a:cxnLst>
            <a:rect l="0" t="0" r="r" b="b"/>
            <a:pathLst>
              <a:path w="3787" h="802" extrusionOk="0">
                <a:moveTo>
                  <a:pt x="87" y="775"/>
                </a:moveTo>
                <a:cubicBezTo>
                  <a:pt x="135" y="792"/>
                  <a:pt x="176" y="805"/>
                  <a:pt x="228" y="801"/>
                </a:cubicBezTo>
                <a:cubicBezTo>
                  <a:pt x="294" y="796"/>
                  <a:pt x="353" y="771"/>
                  <a:pt x="402" y="727"/>
                </a:cubicBezTo>
                <a:cubicBezTo>
                  <a:pt x="443" y="690"/>
                  <a:pt x="488" y="637"/>
                  <a:pt x="516" y="590"/>
                </a:cubicBezTo>
                <a:cubicBezTo>
                  <a:pt x="584" y="477"/>
                  <a:pt x="609" y="339"/>
                  <a:pt x="632" y="211"/>
                </a:cubicBezTo>
                <a:cubicBezTo>
                  <a:pt x="642" y="156"/>
                  <a:pt x="644" y="105"/>
                  <a:pt x="640" y="50"/>
                </a:cubicBezTo>
                <a:cubicBezTo>
                  <a:pt x="639" y="43"/>
                  <a:pt x="639" y="36"/>
                  <a:pt x="638" y="29"/>
                </a:cubicBezTo>
                <a:cubicBezTo>
                  <a:pt x="624" y="77"/>
                  <a:pt x="618" y="121"/>
                  <a:pt x="611" y="171"/>
                </a:cubicBezTo>
                <a:cubicBezTo>
                  <a:pt x="593" y="310"/>
                  <a:pt x="583" y="452"/>
                  <a:pt x="577" y="592"/>
                </a:cubicBezTo>
                <a:cubicBezTo>
                  <a:pt x="575" y="638"/>
                  <a:pt x="576" y="684"/>
                  <a:pt x="574" y="730"/>
                </a:cubicBezTo>
                <a:cubicBezTo>
                  <a:pt x="591" y="694"/>
                  <a:pt x="604" y="658"/>
                  <a:pt x="619" y="621"/>
                </a:cubicBezTo>
                <a:cubicBezTo>
                  <a:pt x="632" y="589"/>
                  <a:pt x="647" y="559"/>
                  <a:pt x="662" y="529"/>
                </a:cubicBezTo>
                <a:cubicBezTo>
                  <a:pt x="688" y="557"/>
                  <a:pt x="704" y="580"/>
                  <a:pt x="725" y="613"/>
                </a:cubicBezTo>
                <a:cubicBezTo>
                  <a:pt x="770" y="684"/>
                  <a:pt x="845" y="738"/>
                  <a:pt x="931" y="717"/>
                </a:cubicBezTo>
                <a:cubicBezTo>
                  <a:pt x="937" y="713"/>
                  <a:pt x="944" y="710"/>
                  <a:pt x="950" y="706"/>
                </a:cubicBezTo>
              </a:path>
              <a:path w="3787" h="802" extrusionOk="0">
                <a:moveTo>
                  <a:pt x="273" y="171"/>
                </a:moveTo>
                <a:cubicBezTo>
                  <a:pt x="275" y="152"/>
                  <a:pt x="282" y="110"/>
                  <a:pt x="265" y="95"/>
                </a:cubicBezTo>
                <a:cubicBezTo>
                  <a:pt x="239" y="73"/>
                  <a:pt x="191" y="112"/>
                  <a:pt x="177" y="129"/>
                </a:cubicBezTo>
                <a:cubicBezTo>
                  <a:pt x="129" y="185"/>
                  <a:pt x="91" y="249"/>
                  <a:pt x="64" y="317"/>
                </a:cubicBezTo>
                <a:cubicBezTo>
                  <a:pt x="36" y="387"/>
                  <a:pt x="2" y="467"/>
                  <a:pt x="0" y="542"/>
                </a:cubicBezTo>
                <a:cubicBezTo>
                  <a:pt x="-2" y="600"/>
                  <a:pt x="-4" y="654"/>
                  <a:pt x="53" y="685"/>
                </a:cubicBezTo>
                <a:cubicBezTo>
                  <a:pt x="125" y="724"/>
                  <a:pt x="201" y="695"/>
                  <a:pt x="275" y="679"/>
                </a:cubicBezTo>
              </a:path>
              <a:path w="3787" h="802" extrusionOk="0">
                <a:moveTo>
                  <a:pt x="910" y="650"/>
                </a:moveTo>
                <a:cubicBezTo>
                  <a:pt x="939" y="660"/>
                  <a:pt x="970" y="682"/>
                  <a:pt x="1003" y="677"/>
                </a:cubicBezTo>
                <a:cubicBezTo>
                  <a:pt x="1041" y="671"/>
                  <a:pt x="1068" y="636"/>
                  <a:pt x="1093" y="611"/>
                </a:cubicBezTo>
                <a:cubicBezTo>
                  <a:pt x="1126" y="578"/>
                  <a:pt x="1157" y="533"/>
                  <a:pt x="1156" y="484"/>
                </a:cubicBezTo>
                <a:cubicBezTo>
                  <a:pt x="1155" y="445"/>
                  <a:pt x="1149" y="419"/>
                  <a:pt x="1117" y="394"/>
                </a:cubicBezTo>
                <a:cubicBezTo>
                  <a:pt x="1087" y="371"/>
                  <a:pt x="1060" y="378"/>
                  <a:pt x="1040" y="407"/>
                </a:cubicBezTo>
                <a:cubicBezTo>
                  <a:pt x="996" y="472"/>
                  <a:pt x="1018" y="595"/>
                  <a:pt x="1035" y="664"/>
                </a:cubicBezTo>
                <a:cubicBezTo>
                  <a:pt x="1047" y="714"/>
                  <a:pt x="1062" y="725"/>
                  <a:pt x="1109" y="740"/>
                </a:cubicBezTo>
                <a:cubicBezTo>
                  <a:pt x="1159" y="756"/>
                  <a:pt x="1213" y="690"/>
                  <a:pt x="1246" y="664"/>
                </a:cubicBezTo>
                <a:cubicBezTo>
                  <a:pt x="1317" y="608"/>
                  <a:pt x="1394" y="531"/>
                  <a:pt x="1463" y="492"/>
                </a:cubicBezTo>
                <a:cubicBezTo>
                  <a:pt x="1476" y="533"/>
                  <a:pt x="1488" y="570"/>
                  <a:pt x="1495" y="613"/>
                </a:cubicBezTo>
                <a:cubicBezTo>
                  <a:pt x="1501" y="651"/>
                  <a:pt x="1507" y="689"/>
                  <a:pt x="1514" y="727"/>
                </a:cubicBezTo>
                <a:cubicBezTo>
                  <a:pt x="1545" y="680"/>
                  <a:pt x="1580" y="636"/>
                  <a:pt x="1611" y="590"/>
                </a:cubicBezTo>
                <a:cubicBezTo>
                  <a:pt x="1625" y="569"/>
                  <a:pt x="1650" y="500"/>
                  <a:pt x="1683" y="502"/>
                </a:cubicBezTo>
                <a:cubicBezTo>
                  <a:pt x="1716" y="504"/>
                  <a:pt x="1738" y="546"/>
                  <a:pt x="1752" y="571"/>
                </a:cubicBezTo>
                <a:cubicBezTo>
                  <a:pt x="1771" y="603"/>
                  <a:pt x="1773" y="649"/>
                  <a:pt x="1781" y="685"/>
                </a:cubicBezTo>
                <a:cubicBezTo>
                  <a:pt x="1815" y="633"/>
                  <a:pt x="1844" y="579"/>
                  <a:pt x="1873" y="523"/>
                </a:cubicBezTo>
                <a:cubicBezTo>
                  <a:pt x="1888" y="496"/>
                  <a:pt x="1891" y="489"/>
                  <a:pt x="1902" y="473"/>
                </a:cubicBezTo>
                <a:cubicBezTo>
                  <a:pt x="1919" y="504"/>
                  <a:pt x="1930" y="540"/>
                  <a:pt x="1947" y="571"/>
                </a:cubicBezTo>
                <a:cubicBezTo>
                  <a:pt x="1963" y="600"/>
                  <a:pt x="1983" y="628"/>
                  <a:pt x="2014" y="642"/>
                </a:cubicBezTo>
                <a:cubicBezTo>
                  <a:pt x="2043" y="655"/>
                  <a:pt x="2081" y="644"/>
                  <a:pt x="2109" y="635"/>
                </a:cubicBezTo>
                <a:cubicBezTo>
                  <a:pt x="2156" y="620"/>
                  <a:pt x="2193" y="585"/>
                  <a:pt x="2225" y="550"/>
                </a:cubicBezTo>
                <a:cubicBezTo>
                  <a:pt x="2247" y="526"/>
                  <a:pt x="2257" y="504"/>
                  <a:pt x="2273" y="476"/>
                </a:cubicBezTo>
                <a:cubicBezTo>
                  <a:pt x="2267" y="512"/>
                  <a:pt x="2259" y="545"/>
                  <a:pt x="2260" y="582"/>
                </a:cubicBezTo>
                <a:cubicBezTo>
                  <a:pt x="2261" y="614"/>
                  <a:pt x="2275" y="662"/>
                  <a:pt x="2307" y="672"/>
                </a:cubicBezTo>
                <a:cubicBezTo>
                  <a:pt x="2344" y="683"/>
                  <a:pt x="2396" y="651"/>
                  <a:pt x="2424" y="629"/>
                </a:cubicBezTo>
                <a:cubicBezTo>
                  <a:pt x="2449" y="604"/>
                  <a:pt x="2457" y="596"/>
                  <a:pt x="2466" y="574"/>
                </a:cubicBezTo>
              </a:path>
              <a:path w="3787" h="802" extrusionOk="0">
                <a:moveTo>
                  <a:pt x="2799" y="433"/>
                </a:moveTo>
                <a:cubicBezTo>
                  <a:pt x="2758" y="420"/>
                  <a:pt x="2735" y="405"/>
                  <a:pt x="2694" y="425"/>
                </a:cubicBezTo>
                <a:cubicBezTo>
                  <a:pt x="2653" y="444"/>
                  <a:pt x="2597" y="482"/>
                  <a:pt x="2588" y="531"/>
                </a:cubicBezTo>
                <a:cubicBezTo>
                  <a:pt x="2571" y="623"/>
                  <a:pt x="2668" y="697"/>
                  <a:pt x="2749" y="690"/>
                </a:cubicBezTo>
                <a:cubicBezTo>
                  <a:pt x="2839" y="682"/>
                  <a:pt x="2943" y="648"/>
                  <a:pt x="3022" y="605"/>
                </a:cubicBezTo>
                <a:cubicBezTo>
                  <a:pt x="3102" y="561"/>
                  <a:pt x="3131" y="496"/>
                  <a:pt x="3141" y="418"/>
                </a:cubicBezTo>
                <a:cubicBezTo>
                  <a:pt x="3095" y="418"/>
                  <a:pt x="3057" y="417"/>
                  <a:pt x="3011" y="433"/>
                </a:cubicBezTo>
                <a:cubicBezTo>
                  <a:pt x="2973" y="446"/>
                  <a:pt x="2935" y="469"/>
                  <a:pt x="2911" y="502"/>
                </a:cubicBezTo>
                <a:cubicBezTo>
                  <a:pt x="2872" y="555"/>
                  <a:pt x="2900" y="594"/>
                  <a:pt x="2956" y="613"/>
                </a:cubicBezTo>
                <a:cubicBezTo>
                  <a:pt x="2989" y="624"/>
                  <a:pt x="3051" y="628"/>
                  <a:pt x="3083" y="611"/>
                </a:cubicBezTo>
                <a:cubicBezTo>
                  <a:pt x="3130" y="587"/>
                  <a:pt x="3138" y="538"/>
                  <a:pt x="3149" y="494"/>
                </a:cubicBezTo>
                <a:cubicBezTo>
                  <a:pt x="3130" y="539"/>
                  <a:pt x="3103" y="594"/>
                  <a:pt x="3165" y="616"/>
                </a:cubicBezTo>
                <a:cubicBezTo>
                  <a:pt x="3213" y="633"/>
                  <a:pt x="3282" y="624"/>
                  <a:pt x="3331" y="616"/>
                </a:cubicBezTo>
                <a:cubicBezTo>
                  <a:pt x="3391" y="606"/>
                  <a:pt x="3442" y="590"/>
                  <a:pt x="3487" y="547"/>
                </a:cubicBezTo>
                <a:cubicBezTo>
                  <a:pt x="3540" y="497"/>
                  <a:pt x="3566" y="428"/>
                  <a:pt x="3588" y="359"/>
                </a:cubicBezTo>
                <a:cubicBezTo>
                  <a:pt x="3618" y="265"/>
                  <a:pt x="3640" y="149"/>
                  <a:pt x="3609" y="52"/>
                </a:cubicBezTo>
                <a:cubicBezTo>
                  <a:pt x="3595" y="23"/>
                  <a:pt x="3593" y="15"/>
                  <a:pt x="3577" y="2"/>
                </a:cubicBezTo>
                <a:cubicBezTo>
                  <a:pt x="3526" y="18"/>
                  <a:pt x="3495" y="26"/>
                  <a:pt x="3456" y="74"/>
                </a:cubicBezTo>
                <a:cubicBezTo>
                  <a:pt x="3389" y="157"/>
                  <a:pt x="3351" y="256"/>
                  <a:pt x="3379" y="362"/>
                </a:cubicBezTo>
                <a:cubicBezTo>
                  <a:pt x="3399" y="436"/>
                  <a:pt x="3454" y="525"/>
                  <a:pt x="3506" y="582"/>
                </a:cubicBezTo>
                <a:cubicBezTo>
                  <a:pt x="3578" y="661"/>
                  <a:pt x="3689" y="694"/>
                  <a:pt x="3786" y="730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400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06875" y="3841750"/>
            <a:ext cx="4262438" cy="582613"/>
          </a:xfrm>
          <a:custGeom>
            <a:avLst/>
            <a:gdLst>
              <a:gd name="T0" fmla="+- 0 12015 11687"/>
              <a:gd name="T1" fmla="*/ T0 w 11841"/>
              <a:gd name="T2" fmla="+- 0 11274 10671"/>
              <a:gd name="T3" fmla="*/ 11274 h 1617"/>
              <a:gd name="T4" fmla="+- 0 12224 11687"/>
              <a:gd name="T5" fmla="*/ T4 w 11841"/>
              <a:gd name="T6" fmla="+- 0 11343 10671"/>
              <a:gd name="T7" fmla="*/ 11343 h 1617"/>
              <a:gd name="T8" fmla="+- 0 12401 11687"/>
              <a:gd name="T9" fmla="*/ T8 w 11841"/>
              <a:gd name="T10" fmla="+- 0 11914 10671"/>
              <a:gd name="T11" fmla="*/ 11914 h 1617"/>
              <a:gd name="T12" fmla="+- 0 12605 11687"/>
              <a:gd name="T13" fmla="*/ T12 w 11841"/>
              <a:gd name="T14" fmla="+- 0 11319 10671"/>
              <a:gd name="T15" fmla="*/ 11319 h 1617"/>
              <a:gd name="T16" fmla="+- 0 13007 11687"/>
              <a:gd name="T17" fmla="*/ T16 w 11841"/>
              <a:gd name="T18" fmla="+- 0 11861 10671"/>
              <a:gd name="T19" fmla="*/ 11861 h 1617"/>
              <a:gd name="T20" fmla="+- 0 12922 11687"/>
              <a:gd name="T21" fmla="*/ T20 w 11841"/>
              <a:gd name="T22" fmla="+- 0 11800 10671"/>
              <a:gd name="T23" fmla="*/ 11800 h 1617"/>
              <a:gd name="T24" fmla="+- 0 13203 11687"/>
              <a:gd name="T25" fmla="*/ T24 w 11841"/>
              <a:gd name="T26" fmla="+- 0 11745 10671"/>
              <a:gd name="T27" fmla="*/ 11745 h 1617"/>
              <a:gd name="T28" fmla="+- 0 13369 11687"/>
              <a:gd name="T29" fmla="*/ T28 w 11841"/>
              <a:gd name="T30" fmla="+- 0 11613 10671"/>
              <a:gd name="T31" fmla="*/ 11613 h 1617"/>
              <a:gd name="T32" fmla="+- 0 13589 11687"/>
              <a:gd name="T33" fmla="*/ T32 w 11841"/>
              <a:gd name="T34" fmla="+- 0 11830 10671"/>
              <a:gd name="T35" fmla="*/ 11830 h 1617"/>
              <a:gd name="T36" fmla="+- 0 13454 11687"/>
              <a:gd name="T37" fmla="*/ T36 w 11841"/>
              <a:gd name="T38" fmla="+- 0 11922 10671"/>
              <a:gd name="T39" fmla="*/ 11922 h 1617"/>
              <a:gd name="T40" fmla="+- 0 13951 11687"/>
              <a:gd name="T41" fmla="*/ T40 w 11841"/>
              <a:gd name="T42" fmla="+- 0 11565 10671"/>
              <a:gd name="T43" fmla="*/ 11565 h 1617"/>
              <a:gd name="T44" fmla="+- 0 14216 11687"/>
              <a:gd name="T45" fmla="*/ T44 w 11841"/>
              <a:gd name="T46" fmla="+- 0 11703 10671"/>
              <a:gd name="T47" fmla="*/ 11703 h 1617"/>
              <a:gd name="T48" fmla="+- 0 14383 11687"/>
              <a:gd name="T49" fmla="*/ T48 w 11841"/>
              <a:gd name="T50" fmla="+- 0 11480 10671"/>
              <a:gd name="T51" fmla="*/ 11480 h 1617"/>
              <a:gd name="T52" fmla="+- 0 14920 11687"/>
              <a:gd name="T53" fmla="*/ T52 w 11841"/>
              <a:gd name="T54" fmla="+- 0 11380 10671"/>
              <a:gd name="T55" fmla="*/ 11380 h 1617"/>
              <a:gd name="T56" fmla="+- 0 14899 11687"/>
              <a:gd name="T57" fmla="*/ T56 w 11841"/>
              <a:gd name="T58" fmla="+- 0 11586 10671"/>
              <a:gd name="T59" fmla="*/ 11586 h 1617"/>
              <a:gd name="T60" fmla="+- 0 14965 11687"/>
              <a:gd name="T61" fmla="*/ T60 w 11841"/>
              <a:gd name="T62" fmla="+- 0 11306 10671"/>
              <a:gd name="T63" fmla="*/ 11306 h 1617"/>
              <a:gd name="T64" fmla="+- 0 15219 11687"/>
              <a:gd name="T65" fmla="*/ T64 w 11841"/>
              <a:gd name="T66" fmla="+- 0 11845 10671"/>
              <a:gd name="T67" fmla="*/ 11845 h 1617"/>
              <a:gd name="T68" fmla="+- 0 15354 11687"/>
              <a:gd name="T69" fmla="*/ T68 w 11841"/>
              <a:gd name="T70" fmla="+- 0 11322 10671"/>
              <a:gd name="T71" fmla="*/ 11322 h 1617"/>
              <a:gd name="T72" fmla="+- 0 15518 11687"/>
              <a:gd name="T73" fmla="*/ T72 w 11841"/>
              <a:gd name="T74" fmla="+- 0 11769 10671"/>
              <a:gd name="T75" fmla="*/ 11769 h 1617"/>
              <a:gd name="T76" fmla="+- 0 16552 11687"/>
              <a:gd name="T77" fmla="*/ T76 w 11841"/>
              <a:gd name="T78" fmla="+- 0 11107 10671"/>
              <a:gd name="T79" fmla="*/ 11107 h 1617"/>
              <a:gd name="T80" fmla="+- 0 16536 11687"/>
              <a:gd name="T81" fmla="*/ T80 w 11841"/>
              <a:gd name="T82" fmla="+- 0 11811 10671"/>
              <a:gd name="T83" fmla="*/ 11811 h 1617"/>
              <a:gd name="T84" fmla="+- 0 17140 11687"/>
              <a:gd name="T85" fmla="*/ T84 w 11841"/>
              <a:gd name="T86" fmla="+- 0 11226 10671"/>
              <a:gd name="T87" fmla="*/ 11226 h 1617"/>
              <a:gd name="T88" fmla="+- 0 16999 11687"/>
              <a:gd name="T89" fmla="*/ T88 w 11841"/>
              <a:gd name="T90" fmla="+- 0 11515 10671"/>
              <a:gd name="T91" fmla="*/ 11515 h 1617"/>
              <a:gd name="T92" fmla="+- 0 16960 11687"/>
              <a:gd name="T93" fmla="*/ T92 w 11841"/>
              <a:gd name="T94" fmla="+- 0 11665 10671"/>
              <a:gd name="T95" fmla="*/ 11665 h 1617"/>
              <a:gd name="T96" fmla="+- 0 17439 11687"/>
              <a:gd name="T97" fmla="*/ T96 w 11841"/>
              <a:gd name="T98" fmla="+- 0 11748 10671"/>
              <a:gd name="T99" fmla="*/ 11748 h 1617"/>
              <a:gd name="T100" fmla="+- 0 17669 11687"/>
              <a:gd name="T101" fmla="*/ T100 w 11841"/>
              <a:gd name="T102" fmla="+- 0 11435 10671"/>
              <a:gd name="T103" fmla="*/ 11435 h 1617"/>
              <a:gd name="T104" fmla="+- 0 18039 11687"/>
              <a:gd name="T105" fmla="*/ T104 w 11841"/>
              <a:gd name="T106" fmla="+- 0 11650 10671"/>
              <a:gd name="T107" fmla="*/ 11650 h 1617"/>
              <a:gd name="T108" fmla="+- 0 17994 11687"/>
              <a:gd name="T109" fmla="*/ T108 w 11841"/>
              <a:gd name="T110" fmla="+- 0 11729 10671"/>
              <a:gd name="T111" fmla="*/ 11729 h 1617"/>
              <a:gd name="T112" fmla="+- 0 18190 11687"/>
              <a:gd name="T113" fmla="*/ T112 w 11841"/>
              <a:gd name="T114" fmla="+- 0 11517 10671"/>
              <a:gd name="T115" fmla="*/ 11517 h 1617"/>
              <a:gd name="T116" fmla="+- 0 18545 11687"/>
              <a:gd name="T117" fmla="*/ T116 w 11841"/>
              <a:gd name="T118" fmla="+- 0 11475 10671"/>
              <a:gd name="T119" fmla="*/ 11475 h 1617"/>
              <a:gd name="T120" fmla="+- 0 18730 11687"/>
              <a:gd name="T121" fmla="*/ T120 w 11841"/>
              <a:gd name="T122" fmla="+- 0 11501 10671"/>
              <a:gd name="T123" fmla="*/ 11501 h 1617"/>
              <a:gd name="T124" fmla="+- 0 19238 11687"/>
              <a:gd name="T125" fmla="*/ T124 w 11841"/>
              <a:gd name="T126" fmla="+- 0 11472 10671"/>
              <a:gd name="T127" fmla="*/ 11472 h 1617"/>
              <a:gd name="T128" fmla="+- 0 19098 11687"/>
              <a:gd name="T129" fmla="*/ T128 w 11841"/>
              <a:gd name="T130" fmla="+- 0 11729 10671"/>
              <a:gd name="T131" fmla="*/ 11729 h 1617"/>
              <a:gd name="T132" fmla="+- 0 19532 11687"/>
              <a:gd name="T133" fmla="*/ T132 w 11841"/>
              <a:gd name="T134" fmla="+- 0 11160 10671"/>
              <a:gd name="T135" fmla="*/ 11160 h 1617"/>
              <a:gd name="T136" fmla="+- 0 19521 11687"/>
              <a:gd name="T137" fmla="*/ T136 w 11841"/>
              <a:gd name="T138" fmla="+- 0 11740 10671"/>
              <a:gd name="T139" fmla="*/ 11740 h 1617"/>
              <a:gd name="T140" fmla="+- 0 19775 11687"/>
              <a:gd name="T141" fmla="*/ T140 w 11841"/>
              <a:gd name="T142" fmla="+- 0 11462 10671"/>
              <a:gd name="T143" fmla="*/ 11462 h 1617"/>
              <a:gd name="T144" fmla="+- 0 19762 11687"/>
              <a:gd name="T145" fmla="*/ T144 w 11841"/>
              <a:gd name="T146" fmla="+- 0 11742 10671"/>
              <a:gd name="T147" fmla="*/ 11742 h 1617"/>
              <a:gd name="T148" fmla="+- 0 19868 11687"/>
              <a:gd name="T149" fmla="*/ T148 w 11841"/>
              <a:gd name="T150" fmla="+- 0 11454 10671"/>
              <a:gd name="T151" fmla="*/ 11454 h 1617"/>
              <a:gd name="T152" fmla="+- 0 20161 11687"/>
              <a:gd name="T153" fmla="*/ T152 w 11841"/>
              <a:gd name="T154" fmla="+- 0 11822 10671"/>
              <a:gd name="T155" fmla="*/ 11822 h 1617"/>
              <a:gd name="T156" fmla="+- 0 20418 11687"/>
              <a:gd name="T157" fmla="*/ T156 w 11841"/>
              <a:gd name="T158" fmla="+- 0 11684 10671"/>
              <a:gd name="T159" fmla="*/ 11684 h 1617"/>
              <a:gd name="T160" fmla="+- 0 20857 11687"/>
              <a:gd name="T161" fmla="*/ T160 w 11841"/>
              <a:gd name="T162" fmla="+- 0 11544 10671"/>
              <a:gd name="T163" fmla="*/ 11544 h 1617"/>
              <a:gd name="T164" fmla="+- 0 21638 11687"/>
              <a:gd name="T165" fmla="*/ T164 w 11841"/>
              <a:gd name="T166" fmla="+- 0 11015 10671"/>
              <a:gd name="T167" fmla="*/ 11015 h 1617"/>
              <a:gd name="T168" fmla="+- 0 21968 11687"/>
              <a:gd name="T169" fmla="*/ T168 w 11841"/>
              <a:gd name="T170" fmla="+- 0 11792 10671"/>
              <a:gd name="T171" fmla="*/ 11792 h 1617"/>
              <a:gd name="T172" fmla="+- 0 22238 11687"/>
              <a:gd name="T173" fmla="*/ T172 w 11841"/>
              <a:gd name="T174" fmla="+- 0 11750 10671"/>
              <a:gd name="T175" fmla="*/ 11750 h 1617"/>
              <a:gd name="T176" fmla="+- 0 22677 11687"/>
              <a:gd name="T177" fmla="*/ T176 w 11841"/>
              <a:gd name="T178" fmla="+- 0 11621 10671"/>
              <a:gd name="T179" fmla="*/ 11621 h 1617"/>
              <a:gd name="T180" fmla="+- 0 22693 11687"/>
              <a:gd name="T181" fmla="*/ T180 w 11841"/>
              <a:gd name="T182" fmla="+- 0 12089 10671"/>
              <a:gd name="T183" fmla="*/ 12089 h 1617"/>
              <a:gd name="T184" fmla="+- 0 22812 11687"/>
              <a:gd name="T185" fmla="*/ T184 w 11841"/>
              <a:gd name="T186" fmla="+- 0 11523 10671"/>
              <a:gd name="T187" fmla="*/ 11523 h 1617"/>
              <a:gd name="T188" fmla="+- 0 22754 11687"/>
              <a:gd name="T189" fmla="*/ T188 w 11841"/>
              <a:gd name="T190" fmla="+- 0 11790 10671"/>
              <a:gd name="T191" fmla="*/ 11790 h 1617"/>
              <a:gd name="T192" fmla="+- 0 22884 11687"/>
              <a:gd name="T193" fmla="*/ T192 w 11841"/>
              <a:gd name="T194" fmla="+- 0 12015 10671"/>
              <a:gd name="T195" fmla="*/ 12015 h 1617"/>
              <a:gd name="T196" fmla="+- 0 21550 11687"/>
              <a:gd name="T197" fmla="*/ T196 w 11841"/>
              <a:gd name="T198" fmla="+- 0 10774 10671"/>
              <a:gd name="T199" fmla="*/ 10774 h 1617"/>
              <a:gd name="T200" fmla="+- 0 21384 11687"/>
              <a:gd name="T201" fmla="*/ T200 w 11841"/>
              <a:gd name="T202" fmla="+- 0 11792 10671"/>
              <a:gd name="T203" fmla="*/ 11792 h 1617"/>
              <a:gd name="T204" fmla="+- 0 23397 11687"/>
              <a:gd name="T205" fmla="*/ T204 w 11841"/>
              <a:gd name="T206" fmla="+- 0 11068 10671"/>
              <a:gd name="T207" fmla="*/ 11068 h 161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</a:cxnLst>
            <a:rect l="0" t="0" r="r" b="b"/>
            <a:pathLst>
              <a:path w="11841" h="1617" extrusionOk="0">
                <a:moveTo>
                  <a:pt x="0" y="492"/>
                </a:moveTo>
                <a:cubicBezTo>
                  <a:pt x="6" y="465"/>
                  <a:pt x="6" y="435"/>
                  <a:pt x="23" y="412"/>
                </a:cubicBezTo>
                <a:cubicBezTo>
                  <a:pt x="41" y="387"/>
                  <a:pt x="76" y="360"/>
                  <a:pt x="111" y="359"/>
                </a:cubicBezTo>
                <a:cubicBezTo>
                  <a:pt x="240" y="356"/>
                  <a:pt x="298" y="504"/>
                  <a:pt x="328" y="603"/>
                </a:cubicBezTo>
                <a:cubicBezTo>
                  <a:pt x="362" y="715"/>
                  <a:pt x="365" y="836"/>
                  <a:pt x="359" y="952"/>
                </a:cubicBezTo>
                <a:cubicBezTo>
                  <a:pt x="354" y="1046"/>
                  <a:pt x="332" y="1133"/>
                  <a:pt x="304" y="1222"/>
                </a:cubicBezTo>
                <a:cubicBezTo>
                  <a:pt x="337" y="1147"/>
                  <a:pt x="357" y="1070"/>
                  <a:pt x="383" y="992"/>
                </a:cubicBezTo>
                <a:cubicBezTo>
                  <a:pt x="421" y="880"/>
                  <a:pt x="475" y="773"/>
                  <a:pt x="537" y="672"/>
                </a:cubicBezTo>
                <a:cubicBezTo>
                  <a:pt x="581" y="601"/>
                  <a:pt x="634" y="533"/>
                  <a:pt x="690" y="471"/>
                </a:cubicBezTo>
                <a:cubicBezTo>
                  <a:pt x="697" y="464"/>
                  <a:pt x="704" y="456"/>
                  <a:pt x="711" y="449"/>
                </a:cubicBezTo>
                <a:cubicBezTo>
                  <a:pt x="734" y="528"/>
                  <a:pt x="725" y="602"/>
                  <a:pt x="717" y="685"/>
                </a:cubicBezTo>
                <a:cubicBezTo>
                  <a:pt x="698" y="869"/>
                  <a:pt x="662" y="1061"/>
                  <a:pt x="714" y="1243"/>
                </a:cubicBezTo>
                <a:cubicBezTo>
                  <a:pt x="717" y="1252"/>
                  <a:pt x="719" y="1261"/>
                  <a:pt x="722" y="1270"/>
                </a:cubicBezTo>
                <a:cubicBezTo>
                  <a:pt x="761" y="1230"/>
                  <a:pt x="775" y="1206"/>
                  <a:pt x="791" y="1143"/>
                </a:cubicBezTo>
                <a:cubicBezTo>
                  <a:pt x="819" y="1032"/>
                  <a:pt x="843" y="922"/>
                  <a:pt x="875" y="812"/>
                </a:cubicBezTo>
                <a:cubicBezTo>
                  <a:pt x="891" y="757"/>
                  <a:pt x="906" y="703"/>
                  <a:pt x="918" y="648"/>
                </a:cubicBezTo>
                <a:cubicBezTo>
                  <a:pt x="891" y="733"/>
                  <a:pt x="879" y="813"/>
                  <a:pt x="902" y="902"/>
                </a:cubicBezTo>
                <a:cubicBezTo>
                  <a:pt x="920" y="972"/>
                  <a:pt x="967" y="1032"/>
                  <a:pt x="1018" y="1082"/>
                </a:cubicBezTo>
                <a:cubicBezTo>
                  <a:pt x="1068" y="1131"/>
                  <a:pt x="1139" y="1199"/>
                  <a:pt x="1211" y="1209"/>
                </a:cubicBezTo>
                <a:cubicBezTo>
                  <a:pt x="1251" y="1215"/>
                  <a:pt x="1283" y="1202"/>
                  <a:pt x="1320" y="1190"/>
                </a:cubicBezTo>
              </a:path>
              <a:path w="11841" h="1617" extrusionOk="0">
                <a:moveTo>
                  <a:pt x="1413" y="846"/>
                </a:moveTo>
                <a:cubicBezTo>
                  <a:pt x="1370" y="844"/>
                  <a:pt x="1377" y="812"/>
                  <a:pt x="1331" y="844"/>
                </a:cubicBezTo>
                <a:cubicBezTo>
                  <a:pt x="1281" y="879"/>
                  <a:pt x="1256" y="952"/>
                  <a:pt x="1241" y="1008"/>
                </a:cubicBezTo>
                <a:cubicBezTo>
                  <a:pt x="1229" y="1051"/>
                  <a:pt x="1234" y="1086"/>
                  <a:pt x="1235" y="1129"/>
                </a:cubicBezTo>
                <a:cubicBezTo>
                  <a:pt x="1313" y="1143"/>
                  <a:pt x="1344" y="1143"/>
                  <a:pt x="1413" y="1084"/>
                </a:cubicBezTo>
                <a:cubicBezTo>
                  <a:pt x="1476" y="1030"/>
                  <a:pt x="1493" y="977"/>
                  <a:pt x="1524" y="905"/>
                </a:cubicBezTo>
                <a:cubicBezTo>
                  <a:pt x="1501" y="934"/>
                  <a:pt x="1455" y="949"/>
                  <a:pt x="1458" y="997"/>
                </a:cubicBezTo>
                <a:cubicBezTo>
                  <a:pt x="1460" y="1035"/>
                  <a:pt x="1488" y="1052"/>
                  <a:pt x="1516" y="1074"/>
                </a:cubicBezTo>
                <a:cubicBezTo>
                  <a:pt x="1547" y="1099"/>
                  <a:pt x="1585" y="1110"/>
                  <a:pt x="1624" y="1108"/>
                </a:cubicBezTo>
                <a:cubicBezTo>
                  <a:pt x="1722" y="1103"/>
                  <a:pt x="1870" y="1048"/>
                  <a:pt x="1886" y="936"/>
                </a:cubicBezTo>
                <a:cubicBezTo>
                  <a:pt x="1886" y="912"/>
                  <a:pt x="1886" y="904"/>
                  <a:pt x="1876" y="891"/>
                </a:cubicBezTo>
                <a:cubicBezTo>
                  <a:pt x="1800" y="883"/>
                  <a:pt x="1735" y="875"/>
                  <a:pt x="1682" y="942"/>
                </a:cubicBezTo>
                <a:cubicBezTo>
                  <a:pt x="1660" y="970"/>
                  <a:pt x="1665" y="998"/>
                  <a:pt x="1656" y="1029"/>
                </a:cubicBezTo>
                <a:cubicBezTo>
                  <a:pt x="1759" y="1045"/>
                  <a:pt x="1820" y="1040"/>
                  <a:pt x="1894" y="955"/>
                </a:cubicBezTo>
                <a:cubicBezTo>
                  <a:pt x="1912" y="930"/>
                  <a:pt x="1917" y="923"/>
                  <a:pt x="1926" y="905"/>
                </a:cubicBezTo>
                <a:cubicBezTo>
                  <a:pt x="1904" y="992"/>
                  <a:pt x="1898" y="1067"/>
                  <a:pt x="1902" y="1159"/>
                </a:cubicBezTo>
                <a:cubicBezTo>
                  <a:pt x="1907" y="1274"/>
                  <a:pt x="1949" y="1413"/>
                  <a:pt x="1915" y="1524"/>
                </a:cubicBezTo>
                <a:cubicBezTo>
                  <a:pt x="1903" y="1561"/>
                  <a:pt x="1881" y="1598"/>
                  <a:pt x="1844" y="1614"/>
                </a:cubicBezTo>
                <a:cubicBezTo>
                  <a:pt x="1762" y="1651"/>
                  <a:pt x="1719" y="1553"/>
                  <a:pt x="1706" y="1497"/>
                </a:cubicBezTo>
                <a:cubicBezTo>
                  <a:pt x="1688" y="1422"/>
                  <a:pt x="1738" y="1317"/>
                  <a:pt x="1767" y="1251"/>
                </a:cubicBezTo>
                <a:cubicBezTo>
                  <a:pt x="1809" y="1156"/>
                  <a:pt x="1877" y="1073"/>
                  <a:pt x="1934" y="987"/>
                </a:cubicBezTo>
                <a:cubicBezTo>
                  <a:pt x="1997" y="892"/>
                  <a:pt x="2070" y="818"/>
                  <a:pt x="2180" y="780"/>
                </a:cubicBezTo>
                <a:cubicBezTo>
                  <a:pt x="2207" y="773"/>
                  <a:pt x="2215" y="770"/>
                  <a:pt x="2233" y="770"/>
                </a:cubicBezTo>
                <a:cubicBezTo>
                  <a:pt x="2253" y="814"/>
                  <a:pt x="2265" y="834"/>
                  <a:pt x="2264" y="894"/>
                </a:cubicBezTo>
                <a:cubicBezTo>
                  <a:pt x="2263" y="968"/>
                  <a:pt x="2243" y="1042"/>
                  <a:pt x="2227" y="1114"/>
                </a:cubicBezTo>
                <a:cubicBezTo>
                  <a:pt x="2269" y="1002"/>
                  <a:pt x="2311" y="900"/>
                  <a:pt x="2378" y="801"/>
                </a:cubicBezTo>
                <a:cubicBezTo>
                  <a:pt x="2402" y="852"/>
                  <a:pt x="2414" y="908"/>
                  <a:pt x="2439" y="957"/>
                </a:cubicBezTo>
                <a:cubicBezTo>
                  <a:pt x="2463" y="1004"/>
                  <a:pt x="2475" y="1018"/>
                  <a:pt x="2529" y="1032"/>
                </a:cubicBezTo>
                <a:cubicBezTo>
                  <a:pt x="2572" y="1043"/>
                  <a:pt x="2614" y="1039"/>
                  <a:pt x="2656" y="1026"/>
                </a:cubicBezTo>
                <a:cubicBezTo>
                  <a:pt x="2732" y="1002"/>
                  <a:pt x="2775" y="955"/>
                  <a:pt x="2807" y="883"/>
                </a:cubicBezTo>
                <a:cubicBezTo>
                  <a:pt x="2818" y="858"/>
                  <a:pt x="2812" y="837"/>
                  <a:pt x="2817" y="815"/>
                </a:cubicBezTo>
                <a:cubicBezTo>
                  <a:pt x="2778" y="809"/>
                  <a:pt x="2739" y="784"/>
                  <a:pt x="2696" y="809"/>
                </a:cubicBezTo>
                <a:cubicBezTo>
                  <a:pt x="2650" y="836"/>
                  <a:pt x="2624" y="932"/>
                  <a:pt x="2643" y="981"/>
                </a:cubicBezTo>
                <a:cubicBezTo>
                  <a:pt x="2668" y="1045"/>
                  <a:pt x="2772" y="1087"/>
                  <a:pt x="2836" y="1087"/>
                </a:cubicBezTo>
                <a:cubicBezTo>
                  <a:pt x="2944" y="1087"/>
                  <a:pt x="3059" y="1030"/>
                  <a:pt x="3124" y="947"/>
                </a:cubicBezTo>
                <a:cubicBezTo>
                  <a:pt x="3181" y="874"/>
                  <a:pt x="3213" y="799"/>
                  <a:pt x="3233" y="709"/>
                </a:cubicBezTo>
                <a:cubicBezTo>
                  <a:pt x="3253" y="617"/>
                  <a:pt x="3267" y="525"/>
                  <a:pt x="3265" y="431"/>
                </a:cubicBezTo>
                <a:cubicBezTo>
                  <a:pt x="3264" y="424"/>
                  <a:pt x="3263" y="417"/>
                  <a:pt x="3262" y="410"/>
                </a:cubicBezTo>
                <a:cubicBezTo>
                  <a:pt x="3203" y="485"/>
                  <a:pt x="3174" y="546"/>
                  <a:pt x="3169" y="648"/>
                </a:cubicBezTo>
                <a:cubicBezTo>
                  <a:pt x="3164" y="740"/>
                  <a:pt x="3186" y="828"/>
                  <a:pt x="3212" y="915"/>
                </a:cubicBezTo>
                <a:cubicBezTo>
                  <a:pt x="3232" y="983"/>
                  <a:pt x="3261" y="1039"/>
                  <a:pt x="3296" y="1100"/>
                </a:cubicBezTo>
                <a:cubicBezTo>
                  <a:pt x="3304" y="1043"/>
                  <a:pt x="3308" y="1003"/>
                  <a:pt x="3304" y="942"/>
                </a:cubicBezTo>
              </a:path>
              <a:path w="11841" h="1617" extrusionOk="0">
                <a:moveTo>
                  <a:pt x="3098" y="616"/>
                </a:moveTo>
                <a:cubicBezTo>
                  <a:pt x="3161" y="610"/>
                  <a:pt x="3216" y="622"/>
                  <a:pt x="3278" y="635"/>
                </a:cubicBezTo>
                <a:cubicBezTo>
                  <a:pt x="3334" y="647"/>
                  <a:pt x="3392" y="659"/>
                  <a:pt x="3439" y="693"/>
                </a:cubicBezTo>
                <a:cubicBezTo>
                  <a:pt x="3475" y="719"/>
                  <a:pt x="3505" y="749"/>
                  <a:pt x="3527" y="788"/>
                </a:cubicBezTo>
                <a:cubicBezTo>
                  <a:pt x="3567" y="861"/>
                  <a:pt x="3563" y="952"/>
                  <a:pt x="3553" y="1032"/>
                </a:cubicBezTo>
                <a:cubicBezTo>
                  <a:pt x="3547" y="1080"/>
                  <a:pt x="3544" y="1127"/>
                  <a:pt x="3532" y="1174"/>
                </a:cubicBezTo>
                <a:cubicBezTo>
                  <a:pt x="3546" y="1131"/>
                  <a:pt x="3555" y="1087"/>
                  <a:pt x="3569" y="1045"/>
                </a:cubicBezTo>
                <a:cubicBezTo>
                  <a:pt x="3576" y="1026"/>
                  <a:pt x="3583" y="1006"/>
                  <a:pt x="3590" y="987"/>
                </a:cubicBezTo>
              </a:path>
              <a:path w="11841" h="1617" extrusionOk="0">
                <a:moveTo>
                  <a:pt x="3669" y="608"/>
                </a:moveTo>
                <a:cubicBezTo>
                  <a:pt x="3667" y="629"/>
                  <a:pt x="3666" y="637"/>
                  <a:pt x="3667" y="651"/>
                </a:cubicBezTo>
              </a:path>
              <a:path w="11841" h="1617" extrusionOk="0">
                <a:moveTo>
                  <a:pt x="3937" y="833"/>
                </a:moveTo>
                <a:cubicBezTo>
                  <a:pt x="3895" y="821"/>
                  <a:pt x="3861" y="826"/>
                  <a:pt x="3820" y="846"/>
                </a:cubicBezTo>
                <a:cubicBezTo>
                  <a:pt x="3769" y="871"/>
                  <a:pt x="3733" y="927"/>
                  <a:pt x="3730" y="984"/>
                </a:cubicBezTo>
                <a:cubicBezTo>
                  <a:pt x="3727" y="1044"/>
                  <a:pt x="3783" y="1076"/>
                  <a:pt x="3831" y="1098"/>
                </a:cubicBezTo>
                <a:cubicBezTo>
                  <a:pt x="3904" y="1132"/>
                  <a:pt x="3991" y="1161"/>
                  <a:pt x="4072" y="1166"/>
                </a:cubicBezTo>
                <a:cubicBezTo>
                  <a:pt x="4152" y="1171"/>
                  <a:pt x="4232" y="1157"/>
                  <a:pt x="4310" y="1140"/>
                </a:cubicBezTo>
                <a:cubicBezTo>
                  <a:pt x="4328" y="1136"/>
                  <a:pt x="4347" y="1131"/>
                  <a:pt x="4365" y="1127"/>
                </a:cubicBezTo>
              </a:path>
              <a:path w="11841" h="1617" extrusionOk="0">
                <a:moveTo>
                  <a:pt x="4865" y="436"/>
                </a:moveTo>
                <a:cubicBezTo>
                  <a:pt x="4825" y="465"/>
                  <a:pt x="4787" y="495"/>
                  <a:pt x="4757" y="534"/>
                </a:cubicBezTo>
                <a:cubicBezTo>
                  <a:pt x="4712" y="591"/>
                  <a:pt x="4678" y="660"/>
                  <a:pt x="4662" y="730"/>
                </a:cubicBezTo>
                <a:cubicBezTo>
                  <a:pt x="4643" y="811"/>
                  <a:pt x="4650" y="881"/>
                  <a:pt x="4683" y="957"/>
                </a:cubicBezTo>
                <a:cubicBezTo>
                  <a:pt x="4718" y="1036"/>
                  <a:pt x="4784" y="1088"/>
                  <a:pt x="4849" y="1140"/>
                </a:cubicBezTo>
              </a:path>
              <a:path w="11841" h="1617" extrusionOk="0">
                <a:moveTo>
                  <a:pt x="5103" y="571"/>
                </a:moveTo>
                <a:cubicBezTo>
                  <a:pt x="5142" y="564"/>
                  <a:pt x="5176" y="568"/>
                  <a:pt x="5215" y="571"/>
                </a:cubicBezTo>
                <a:cubicBezTo>
                  <a:pt x="5260" y="575"/>
                  <a:pt x="5305" y="578"/>
                  <a:pt x="5350" y="574"/>
                </a:cubicBezTo>
                <a:cubicBezTo>
                  <a:pt x="5385" y="571"/>
                  <a:pt x="5483" y="573"/>
                  <a:pt x="5453" y="555"/>
                </a:cubicBezTo>
                <a:cubicBezTo>
                  <a:pt x="5430" y="555"/>
                  <a:pt x="5424" y="555"/>
                  <a:pt x="5410" y="561"/>
                </a:cubicBezTo>
              </a:path>
              <a:path w="11841" h="1617" extrusionOk="0">
                <a:moveTo>
                  <a:pt x="5342" y="613"/>
                </a:moveTo>
                <a:cubicBezTo>
                  <a:pt x="5332" y="650"/>
                  <a:pt x="5326" y="687"/>
                  <a:pt x="5320" y="725"/>
                </a:cubicBezTo>
                <a:cubicBezTo>
                  <a:pt x="5313" y="765"/>
                  <a:pt x="5312" y="803"/>
                  <a:pt x="5312" y="844"/>
                </a:cubicBezTo>
                <a:cubicBezTo>
                  <a:pt x="5312" y="881"/>
                  <a:pt x="5317" y="916"/>
                  <a:pt x="5323" y="952"/>
                </a:cubicBezTo>
                <a:cubicBezTo>
                  <a:pt x="5326" y="972"/>
                  <a:pt x="5327" y="979"/>
                  <a:pt x="5328" y="992"/>
                </a:cubicBezTo>
              </a:path>
              <a:path w="11841" h="1617" extrusionOk="0">
                <a:moveTo>
                  <a:pt x="5125" y="992"/>
                </a:moveTo>
                <a:cubicBezTo>
                  <a:pt x="5175" y="995"/>
                  <a:pt x="5223" y="998"/>
                  <a:pt x="5273" y="994"/>
                </a:cubicBezTo>
                <a:cubicBezTo>
                  <a:pt x="5349" y="988"/>
                  <a:pt x="5427" y="979"/>
                  <a:pt x="5503" y="971"/>
                </a:cubicBezTo>
                <a:cubicBezTo>
                  <a:pt x="5542" y="967"/>
                  <a:pt x="5591" y="965"/>
                  <a:pt x="5627" y="950"/>
                </a:cubicBezTo>
                <a:cubicBezTo>
                  <a:pt x="5678" y="929"/>
                  <a:pt x="5714" y="882"/>
                  <a:pt x="5752" y="844"/>
                </a:cubicBezTo>
                <a:cubicBezTo>
                  <a:pt x="5759" y="922"/>
                  <a:pt x="5748" y="999"/>
                  <a:pt x="5752" y="1077"/>
                </a:cubicBezTo>
                <a:cubicBezTo>
                  <a:pt x="5754" y="1083"/>
                  <a:pt x="5755" y="1089"/>
                  <a:pt x="5757" y="1095"/>
                </a:cubicBezTo>
                <a:cubicBezTo>
                  <a:pt x="5790" y="1048"/>
                  <a:pt x="5815" y="999"/>
                  <a:pt x="5847" y="952"/>
                </a:cubicBezTo>
                <a:cubicBezTo>
                  <a:pt x="5886" y="894"/>
                  <a:pt x="5928" y="841"/>
                  <a:pt x="5969" y="785"/>
                </a:cubicBezTo>
                <a:cubicBezTo>
                  <a:pt x="5973" y="778"/>
                  <a:pt x="5978" y="771"/>
                  <a:pt x="5982" y="764"/>
                </a:cubicBezTo>
                <a:cubicBezTo>
                  <a:pt x="5983" y="800"/>
                  <a:pt x="5974" y="852"/>
                  <a:pt x="5982" y="886"/>
                </a:cubicBezTo>
                <a:cubicBezTo>
                  <a:pt x="5994" y="934"/>
                  <a:pt x="6024" y="960"/>
                  <a:pt x="6061" y="989"/>
                </a:cubicBezTo>
                <a:cubicBezTo>
                  <a:pt x="6107" y="1025"/>
                  <a:pt x="6149" y="1036"/>
                  <a:pt x="6207" y="1034"/>
                </a:cubicBezTo>
                <a:cubicBezTo>
                  <a:pt x="6259" y="1032"/>
                  <a:pt x="6319" y="1023"/>
                  <a:pt x="6352" y="979"/>
                </a:cubicBezTo>
                <a:cubicBezTo>
                  <a:pt x="6397" y="919"/>
                  <a:pt x="6356" y="863"/>
                  <a:pt x="6302" y="836"/>
                </a:cubicBezTo>
                <a:cubicBezTo>
                  <a:pt x="6232" y="801"/>
                  <a:pt x="6189" y="834"/>
                  <a:pt x="6157" y="897"/>
                </a:cubicBezTo>
                <a:cubicBezTo>
                  <a:pt x="6130" y="949"/>
                  <a:pt x="6109" y="1065"/>
                  <a:pt x="6186" y="1087"/>
                </a:cubicBezTo>
                <a:cubicBezTo>
                  <a:pt x="6226" y="1098"/>
                  <a:pt x="6272" y="1074"/>
                  <a:pt x="6307" y="1058"/>
                </a:cubicBezTo>
                <a:cubicBezTo>
                  <a:pt x="6384" y="1022"/>
                  <a:pt x="6436" y="920"/>
                  <a:pt x="6471" y="849"/>
                </a:cubicBezTo>
                <a:cubicBezTo>
                  <a:pt x="6525" y="739"/>
                  <a:pt x="6558" y="625"/>
                  <a:pt x="6577" y="505"/>
                </a:cubicBezTo>
                <a:cubicBezTo>
                  <a:pt x="6526" y="543"/>
                  <a:pt x="6511" y="556"/>
                  <a:pt x="6493" y="627"/>
                </a:cubicBezTo>
                <a:cubicBezTo>
                  <a:pt x="6474" y="700"/>
                  <a:pt x="6485" y="775"/>
                  <a:pt x="6503" y="846"/>
                </a:cubicBezTo>
                <a:cubicBezTo>
                  <a:pt x="6522" y="917"/>
                  <a:pt x="6557" y="1032"/>
                  <a:pt x="6620" y="1077"/>
                </a:cubicBezTo>
                <a:cubicBezTo>
                  <a:pt x="6673" y="1115"/>
                  <a:pt x="6742" y="1090"/>
                  <a:pt x="6778" y="1042"/>
                </a:cubicBezTo>
                <a:cubicBezTo>
                  <a:pt x="6818" y="990"/>
                  <a:pt x="6838" y="924"/>
                  <a:pt x="6860" y="862"/>
                </a:cubicBezTo>
                <a:cubicBezTo>
                  <a:pt x="6879" y="807"/>
                  <a:pt x="6861" y="826"/>
                  <a:pt x="6858" y="804"/>
                </a:cubicBezTo>
                <a:cubicBezTo>
                  <a:pt x="6834" y="856"/>
                  <a:pt x="6794" y="916"/>
                  <a:pt x="6813" y="979"/>
                </a:cubicBezTo>
                <a:cubicBezTo>
                  <a:pt x="6832" y="1043"/>
                  <a:pt x="6936" y="1083"/>
                  <a:pt x="6979" y="1029"/>
                </a:cubicBezTo>
                <a:cubicBezTo>
                  <a:pt x="7016" y="983"/>
                  <a:pt x="7024" y="908"/>
                  <a:pt x="7038" y="852"/>
                </a:cubicBezTo>
                <a:cubicBezTo>
                  <a:pt x="7040" y="845"/>
                  <a:pt x="7041" y="837"/>
                  <a:pt x="7043" y="830"/>
                </a:cubicBezTo>
                <a:cubicBezTo>
                  <a:pt x="7026" y="884"/>
                  <a:pt x="7009" y="935"/>
                  <a:pt x="7027" y="994"/>
                </a:cubicBezTo>
                <a:cubicBezTo>
                  <a:pt x="7040" y="1035"/>
                  <a:pt x="7066" y="1057"/>
                  <a:pt x="7106" y="1071"/>
                </a:cubicBezTo>
                <a:cubicBezTo>
                  <a:pt x="7170" y="1093"/>
                  <a:pt x="7242" y="1081"/>
                  <a:pt x="7305" y="1069"/>
                </a:cubicBezTo>
              </a:path>
              <a:path w="11841" h="1617" extrusionOk="0">
                <a:moveTo>
                  <a:pt x="7551" y="801"/>
                </a:moveTo>
                <a:cubicBezTo>
                  <a:pt x="7520" y="792"/>
                  <a:pt x="7488" y="782"/>
                  <a:pt x="7456" y="780"/>
                </a:cubicBezTo>
                <a:cubicBezTo>
                  <a:pt x="7421" y="778"/>
                  <a:pt x="7381" y="792"/>
                  <a:pt x="7355" y="817"/>
                </a:cubicBezTo>
                <a:cubicBezTo>
                  <a:pt x="7328" y="843"/>
                  <a:pt x="7304" y="898"/>
                  <a:pt x="7310" y="936"/>
                </a:cubicBezTo>
                <a:cubicBezTo>
                  <a:pt x="7317" y="985"/>
                  <a:pt x="7368" y="1038"/>
                  <a:pt x="7411" y="1058"/>
                </a:cubicBezTo>
                <a:cubicBezTo>
                  <a:pt x="7463" y="1082"/>
                  <a:pt x="7531" y="1072"/>
                  <a:pt x="7585" y="1063"/>
                </a:cubicBezTo>
                <a:cubicBezTo>
                  <a:pt x="7659" y="1051"/>
                  <a:pt x="7710" y="1024"/>
                  <a:pt x="7747" y="957"/>
                </a:cubicBezTo>
                <a:cubicBezTo>
                  <a:pt x="7810" y="843"/>
                  <a:pt x="7849" y="680"/>
                  <a:pt x="7850" y="550"/>
                </a:cubicBezTo>
                <a:cubicBezTo>
                  <a:pt x="7847" y="518"/>
                  <a:pt x="7846" y="509"/>
                  <a:pt x="7845" y="489"/>
                </a:cubicBezTo>
                <a:cubicBezTo>
                  <a:pt x="7833" y="534"/>
                  <a:pt x="7826" y="581"/>
                  <a:pt x="7823" y="627"/>
                </a:cubicBezTo>
                <a:cubicBezTo>
                  <a:pt x="7817" y="704"/>
                  <a:pt x="7818" y="780"/>
                  <a:pt x="7821" y="857"/>
                </a:cubicBezTo>
                <a:cubicBezTo>
                  <a:pt x="7823" y="919"/>
                  <a:pt x="7832" y="980"/>
                  <a:pt x="7834" y="1042"/>
                </a:cubicBezTo>
                <a:cubicBezTo>
                  <a:pt x="7834" y="1051"/>
                  <a:pt x="7834" y="1060"/>
                  <a:pt x="7834" y="1069"/>
                </a:cubicBezTo>
              </a:path>
              <a:path w="11841" h="1617" extrusionOk="0">
                <a:moveTo>
                  <a:pt x="7694" y="632"/>
                </a:moveTo>
                <a:cubicBezTo>
                  <a:pt x="7734" y="644"/>
                  <a:pt x="7756" y="665"/>
                  <a:pt x="7789" y="690"/>
                </a:cubicBezTo>
                <a:cubicBezTo>
                  <a:pt x="7831" y="722"/>
                  <a:pt x="7884" y="741"/>
                  <a:pt x="7935" y="754"/>
                </a:cubicBezTo>
                <a:cubicBezTo>
                  <a:pt x="7985" y="767"/>
                  <a:pt x="8037" y="781"/>
                  <a:pt x="8088" y="791"/>
                </a:cubicBezTo>
                <a:cubicBezTo>
                  <a:pt x="8113" y="796"/>
                  <a:pt x="8137" y="798"/>
                  <a:pt x="8162" y="799"/>
                </a:cubicBezTo>
                <a:cubicBezTo>
                  <a:pt x="8124" y="814"/>
                  <a:pt x="8094" y="826"/>
                  <a:pt x="8069" y="860"/>
                </a:cubicBezTo>
                <a:cubicBezTo>
                  <a:pt x="8044" y="894"/>
                  <a:pt x="8019" y="937"/>
                  <a:pt x="8019" y="981"/>
                </a:cubicBezTo>
                <a:cubicBezTo>
                  <a:pt x="8019" y="1021"/>
                  <a:pt x="8040" y="1053"/>
                  <a:pt x="8075" y="1071"/>
                </a:cubicBezTo>
                <a:cubicBezTo>
                  <a:pt x="8115" y="1092"/>
                  <a:pt x="8183" y="1115"/>
                  <a:pt x="8226" y="1090"/>
                </a:cubicBezTo>
                <a:cubicBezTo>
                  <a:pt x="8271" y="1064"/>
                  <a:pt x="8286" y="991"/>
                  <a:pt x="8289" y="944"/>
                </a:cubicBezTo>
                <a:cubicBezTo>
                  <a:pt x="8292" y="907"/>
                  <a:pt x="8290" y="847"/>
                  <a:pt x="8265" y="817"/>
                </a:cubicBezTo>
                <a:cubicBezTo>
                  <a:pt x="8245" y="793"/>
                  <a:pt x="8209" y="788"/>
                  <a:pt x="8181" y="783"/>
                </a:cubicBezTo>
              </a:path>
              <a:path w="11841" h="1617" extrusionOk="0">
                <a:moveTo>
                  <a:pt x="8464" y="788"/>
                </a:moveTo>
                <a:cubicBezTo>
                  <a:pt x="8464" y="845"/>
                  <a:pt x="8466" y="903"/>
                  <a:pt x="8466" y="960"/>
                </a:cubicBezTo>
                <a:cubicBezTo>
                  <a:pt x="8466" y="1007"/>
                  <a:pt x="8471" y="1053"/>
                  <a:pt x="8474" y="1100"/>
                </a:cubicBezTo>
                <a:cubicBezTo>
                  <a:pt x="8475" y="1110"/>
                  <a:pt x="8482" y="1197"/>
                  <a:pt x="8474" y="1151"/>
                </a:cubicBezTo>
                <a:cubicBezTo>
                  <a:pt x="8468" y="1114"/>
                  <a:pt x="8474" y="1081"/>
                  <a:pt x="8487" y="1045"/>
                </a:cubicBezTo>
                <a:cubicBezTo>
                  <a:pt x="8506" y="994"/>
                  <a:pt x="8537" y="929"/>
                  <a:pt x="8580" y="894"/>
                </a:cubicBezTo>
                <a:cubicBezTo>
                  <a:pt x="8618" y="863"/>
                  <a:pt x="8634" y="911"/>
                  <a:pt x="8654" y="936"/>
                </a:cubicBezTo>
                <a:cubicBezTo>
                  <a:pt x="8678" y="966"/>
                  <a:pt x="8699" y="991"/>
                  <a:pt x="8731" y="1013"/>
                </a:cubicBezTo>
              </a:path>
              <a:path w="11841" h="1617" extrusionOk="0">
                <a:moveTo>
                  <a:pt x="8768" y="10"/>
                </a:moveTo>
                <a:cubicBezTo>
                  <a:pt x="8810" y="9"/>
                  <a:pt x="8815" y="-6"/>
                  <a:pt x="8855" y="26"/>
                </a:cubicBezTo>
                <a:cubicBezTo>
                  <a:pt x="8920" y="78"/>
                  <a:pt x="8964" y="165"/>
                  <a:pt x="8995" y="240"/>
                </a:cubicBezTo>
                <a:cubicBezTo>
                  <a:pt x="9078" y="438"/>
                  <a:pt x="9131" y="663"/>
                  <a:pt x="9170" y="873"/>
                </a:cubicBezTo>
                <a:cubicBezTo>
                  <a:pt x="9186" y="957"/>
                  <a:pt x="9214" y="1067"/>
                  <a:pt x="9197" y="1153"/>
                </a:cubicBezTo>
                <a:cubicBezTo>
                  <a:pt x="9185" y="1213"/>
                  <a:pt x="9147" y="1291"/>
                  <a:pt x="9107" y="1338"/>
                </a:cubicBezTo>
                <a:cubicBezTo>
                  <a:pt x="9077" y="1373"/>
                  <a:pt x="9038" y="1389"/>
                  <a:pt x="8998" y="1410"/>
                </a:cubicBezTo>
              </a:path>
              <a:path w="11841" h="1617" extrusionOk="0">
                <a:moveTo>
                  <a:pt x="9951" y="344"/>
                </a:moveTo>
                <a:cubicBezTo>
                  <a:pt x="9975" y="391"/>
                  <a:pt x="9962" y="404"/>
                  <a:pt x="9961" y="457"/>
                </a:cubicBezTo>
                <a:cubicBezTo>
                  <a:pt x="9956" y="648"/>
                  <a:pt x="9896" y="917"/>
                  <a:pt x="9990" y="1095"/>
                </a:cubicBezTo>
                <a:cubicBezTo>
                  <a:pt x="10017" y="1146"/>
                  <a:pt x="10073" y="1192"/>
                  <a:pt x="10131" y="1198"/>
                </a:cubicBezTo>
                <a:cubicBezTo>
                  <a:pt x="10195" y="1205"/>
                  <a:pt x="10247" y="1171"/>
                  <a:pt x="10281" y="1121"/>
                </a:cubicBezTo>
                <a:cubicBezTo>
                  <a:pt x="10353" y="1015"/>
                  <a:pt x="10386" y="885"/>
                  <a:pt x="10432" y="767"/>
                </a:cubicBezTo>
                <a:cubicBezTo>
                  <a:pt x="10458" y="700"/>
                  <a:pt x="10486" y="635"/>
                  <a:pt x="10517" y="571"/>
                </a:cubicBezTo>
                <a:cubicBezTo>
                  <a:pt x="10455" y="681"/>
                  <a:pt x="10421" y="787"/>
                  <a:pt x="10453" y="915"/>
                </a:cubicBezTo>
                <a:cubicBezTo>
                  <a:pt x="10467" y="973"/>
                  <a:pt x="10504" y="1041"/>
                  <a:pt x="10551" y="1079"/>
                </a:cubicBezTo>
                <a:cubicBezTo>
                  <a:pt x="10586" y="1107"/>
                  <a:pt x="10653" y="1151"/>
                  <a:pt x="10699" y="1156"/>
                </a:cubicBezTo>
                <a:cubicBezTo>
                  <a:pt x="10749" y="1161"/>
                  <a:pt x="10782" y="1137"/>
                  <a:pt x="10821" y="1111"/>
                </a:cubicBezTo>
                <a:cubicBezTo>
                  <a:pt x="10829" y="1106"/>
                  <a:pt x="10837" y="1100"/>
                  <a:pt x="10845" y="1095"/>
                </a:cubicBezTo>
              </a:path>
              <a:path w="11841" h="1617" extrusionOk="0">
                <a:moveTo>
                  <a:pt x="10990" y="950"/>
                </a:moveTo>
                <a:cubicBezTo>
                  <a:pt x="10994" y="984"/>
                  <a:pt x="10995" y="1016"/>
                  <a:pt x="10993" y="1050"/>
                </a:cubicBezTo>
                <a:cubicBezTo>
                  <a:pt x="10989" y="1118"/>
                  <a:pt x="10989" y="1186"/>
                  <a:pt x="10993" y="1254"/>
                </a:cubicBezTo>
                <a:cubicBezTo>
                  <a:pt x="10996" y="1303"/>
                  <a:pt x="11000" y="1351"/>
                  <a:pt x="11004" y="1399"/>
                </a:cubicBezTo>
                <a:cubicBezTo>
                  <a:pt x="11005" y="1405"/>
                  <a:pt x="11005" y="1412"/>
                  <a:pt x="11006" y="1418"/>
                </a:cubicBezTo>
                <a:cubicBezTo>
                  <a:pt x="10998" y="1372"/>
                  <a:pt x="10984" y="1326"/>
                  <a:pt x="10977" y="1280"/>
                </a:cubicBezTo>
                <a:cubicBezTo>
                  <a:pt x="10968" y="1214"/>
                  <a:pt x="10969" y="1148"/>
                  <a:pt x="10969" y="1082"/>
                </a:cubicBezTo>
                <a:cubicBezTo>
                  <a:pt x="10969" y="1025"/>
                  <a:pt x="10970" y="967"/>
                  <a:pt x="10988" y="912"/>
                </a:cubicBezTo>
                <a:cubicBezTo>
                  <a:pt x="11009" y="848"/>
                  <a:pt x="11065" y="831"/>
                  <a:pt x="11125" y="852"/>
                </a:cubicBezTo>
                <a:cubicBezTo>
                  <a:pt x="11179" y="871"/>
                  <a:pt x="11231" y="906"/>
                  <a:pt x="11274" y="944"/>
                </a:cubicBezTo>
                <a:cubicBezTo>
                  <a:pt x="11296" y="964"/>
                  <a:pt x="11334" y="1004"/>
                  <a:pt x="11324" y="1039"/>
                </a:cubicBezTo>
                <a:cubicBezTo>
                  <a:pt x="11312" y="1078"/>
                  <a:pt x="11255" y="1097"/>
                  <a:pt x="11221" y="1108"/>
                </a:cubicBezTo>
                <a:cubicBezTo>
                  <a:pt x="11171" y="1124"/>
                  <a:pt x="11118" y="1119"/>
                  <a:pt x="11067" y="1119"/>
                </a:cubicBezTo>
                <a:cubicBezTo>
                  <a:pt x="11106" y="1134"/>
                  <a:pt x="11149" y="1151"/>
                  <a:pt x="11184" y="1174"/>
                </a:cubicBezTo>
                <a:cubicBezTo>
                  <a:pt x="11211" y="1192"/>
                  <a:pt x="11275" y="1225"/>
                  <a:pt x="11284" y="1251"/>
                </a:cubicBezTo>
                <a:cubicBezTo>
                  <a:pt x="11284" y="1257"/>
                  <a:pt x="11284" y="1264"/>
                  <a:pt x="11284" y="1270"/>
                </a:cubicBezTo>
                <a:cubicBezTo>
                  <a:pt x="11261" y="1307"/>
                  <a:pt x="11239" y="1328"/>
                  <a:pt x="11197" y="1344"/>
                </a:cubicBezTo>
                <a:cubicBezTo>
                  <a:pt x="11150" y="1362"/>
                  <a:pt x="11100" y="1360"/>
                  <a:pt x="11051" y="1352"/>
                </a:cubicBezTo>
                <a:cubicBezTo>
                  <a:pt x="11012" y="1345"/>
                  <a:pt x="10971" y="1332"/>
                  <a:pt x="10935" y="1315"/>
                </a:cubicBezTo>
                <a:cubicBezTo>
                  <a:pt x="10929" y="1311"/>
                  <a:pt x="10922" y="1308"/>
                  <a:pt x="10916" y="1304"/>
                </a:cubicBezTo>
              </a:path>
              <a:path w="11841" h="1617" extrusionOk="0">
                <a:moveTo>
                  <a:pt x="9863" y="103"/>
                </a:moveTo>
                <a:cubicBezTo>
                  <a:pt x="9825" y="101"/>
                  <a:pt x="9795" y="100"/>
                  <a:pt x="9763" y="124"/>
                </a:cubicBezTo>
                <a:cubicBezTo>
                  <a:pt x="9711" y="162"/>
                  <a:pt x="9657" y="224"/>
                  <a:pt x="9628" y="280"/>
                </a:cubicBezTo>
                <a:cubicBezTo>
                  <a:pt x="9550" y="428"/>
                  <a:pt x="9517" y="628"/>
                  <a:pt x="9535" y="793"/>
                </a:cubicBezTo>
                <a:cubicBezTo>
                  <a:pt x="9548" y="916"/>
                  <a:pt x="9606" y="1036"/>
                  <a:pt x="9697" y="1121"/>
                </a:cubicBezTo>
                <a:cubicBezTo>
                  <a:pt x="9773" y="1192"/>
                  <a:pt x="9869" y="1229"/>
                  <a:pt x="9961" y="1272"/>
                </a:cubicBezTo>
              </a:path>
              <a:path w="11841" h="1617" extrusionOk="0">
                <a:moveTo>
                  <a:pt x="11408" y="195"/>
                </a:moveTo>
                <a:cubicBezTo>
                  <a:pt x="11456" y="198"/>
                  <a:pt x="11482" y="200"/>
                  <a:pt x="11525" y="225"/>
                </a:cubicBezTo>
                <a:cubicBezTo>
                  <a:pt x="11605" y="271"/>
                  <a:pt x="11662" y="314"/>
                  <a:pt x="11710" y="397"/>
                </a:cubicBezTo>
                <a:cubicBezTo>
                  <a:pt x="11847" y="631"/>
                  <a:pt x="11868" y="915"/>
                  <a:pt x="11800" y="1174"/>
                </a:cubicBezTo>
                <a:cubicBezTo>
                  <a:pt x="11765" y="1307"/>
                  <a:pt x="11691" y="1422"/>
                  <a:pt x="11599" y="1521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401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77938" y="4598988"/>
            <a:ext cx="2124075" cy="444500"/>
          </a:xfrm>
          <a:custGeom>
            <a:avLst/>
            <a:gdLst>
              <a:gd name="T0" fmla="+- 0 3950 3548"/>
              <a:gd name="T1" fmla="*/ T0 w 5901"/>
              <a:gd name="T2" fmla="+- 0 12830 12774"/>
              <a:gd name="T3" fmla="*/ 12830 h 1237"/>
              <a:gd name="T4" fmla="+- 0 3810 3548"/>
              <a:gd name="T5" fmla="*/ T4 w 5901"/>
              <a:gd name="T6" fmla="+- 0 12798 12774"/>
              <a:gd name="T7" fmla="*/ 12798 h 1237"/>
              <a:gd name="T8" fmla="+- 0 3580 3548"/>
              <a:gd name="T9" fmla="*/ T8 w 5901"/>
              <a:gd name="T10" fmla="+- 0 13150 12774"/>
              <a:gd name="T11" fmla="*/ 13150 h 1237"/>
              <a:gd name="T12" fmla="+- 0 3604 3548"/>
              <a:gd name="T13" fmla="*/ T12 w 5901"/>
              <a:gd name="T14" fmla="+- 0 13496 12774"/>
              <a:gd name="T15" fmla="*/ 13496 h 1237"/>
              <a:gd name="T16" fmla="+- 0 3802 3548"/>
              <a:gd name="T17" fmla="*/ T16 w 5901"/>
              <a:gd name="T18" fmla="+- 0 13634 12774"/>
              <a:gd name="T19" fmla="*/ 13634 h 1237"/>
              <a:gd name="T20" fmla="+- 0 3969 3548"/>
              <a:gd name="T21" fmla="*/ T20 w 5901"/>
              <a:gd name="T22" fmla="+- 0 13526 12774"/>
              <a:gd name="T23" fmla="*/ 13526 h 1237"/>
              <a:gd name="T24" fmla="+- 0 4329 3548"/>
              <a:gd name="T25" fmla="*/ T24 w 5901"/>
              <a:gd name="T26" fmla="+- 0 13150 12774"/>
              <a:gd name="T27" fmla="*/ 13150 h 1237"/>
              <a:gd name="T28" fmla="+- 0 4194 3548"/>
              <a:gd name="T29" fmla="*/ T28 w 5901"/>
              <a:gd name="T30" fmla="+- 0 13298 12774"/>
              <a:gd name="T31" fmla="*/ 13298 h 1237"/>
              <a:gd name="T32" fmla="+- 0 4284 3548"/>
              <a:gd name="T33" fmla="*/ T32 w 5901"/>
              <a:gd name="T34" fmla="+- 0 13528 12774"/>
              <a:gd name="T35" fmla="*/ 13528 h 1237"/>
              <a:gd name="T36" fmla="+- 0 4355 3548"/>
              <a:gd name="T37" fmla="*/ T36 w 5901"/>
              <a:gd name="T38" fmla="+- 0 13205 12774"/>
              <a:gd name="T39" fmla="*/ 13205 h 1237"/>
              <a:gd name="T40" fmla="+- 0 4464 3548"/>
              <a:gd name="T41" fmla="*/ T40 w 5901"/>
              <a:gd name="T42" fmla="+- 0 13176 12774"/>
              <a:gd name="T43" fmla="*/ 13176 h 1237"/>
              <a:gd name="T44" fmla="+- 0 4641 3548"/>
              <a:gd name="T45" fmla="*/ T44 w 5901"/>
              <a:gd name="T46" fmla="+- 0 13287 12774"/>
              <a:gd name="T47" fmla="*/ 13287 h 1237"/>
              <a:gd name="T48" fmla="+- 0 4654 3548"/>
              <a:gd name="T49" fmla="*/ T48 w 5901"/>
              <a:gd name="T50" fmla="+- 0 13565 12774"/>
              <a:gd name="T51" fmla="*/ 13565 h 1237"/>
              <a:gd name="T52" fmla="+- 0 4850 3548"/>
              <a:gd name="T53" fmla="*/ T52 w 5901"/>
              <a:gd name="T54" fmla="+- 0 13221 12774"/>
              <a:gd name="T55" fmla="*/ 13221 h 1237"/>
              <a:gd name="T56" fmla="+- 0 4905 3548"/>
              <a:gd name="T57" fmla="*/ T56 w 5901"/>
              <a:gd name="T58" fmla="+- 0 13491 12774"/>
              <a:gd name="T59" fmla="*/ 13491 h 1237"/>
              <a:gd name="T60" fmla="+- 0 4990 3548"/>
              <a:gd name="T61" fmla="*/ T60 w 5901"/>
              <a:gd name="T62" fmla="+- 0 13401 12774"/>
              <a:gd name="T63" fmla="*/ 13401 h 1237"/>
              <a:gd name="T64" fmla="+- 0 5056 3548"/>
              <a:gd name="T65" fmla="*/ T64 w 5901"/>
              <a:gd name="T66" fmla="+- 0 13205 12774"/>
              <a:gd name="T67" fmla="*/ 13205 h 1237"/>
              <a:gd name="T68" fmla="+- 0 5144 3548"/>
              <a:gd name="T69" fmla="*/ T68 w 5901"/>
              <a:gd name="T70" fmla="+- 0 13399 12774"/>
              <a:gd name="T71" fmla="*/ 13399 h 1237"/>
              <a:gd name="T72" fmla="+- 0 5350 3548"/>
              <a:gd name="T73" fmla="*/ T72 w 5901"/>
              <a:gd name="T74" fmla="+- 0 13253 12774"/>
              <a:gd name="T75" fmla="*/ 13253 h 1237"/>
              <a:gd name="T76" fmla="+- 0 5334 3548"/>
              <a:gd name="T77" fmla="*/ T76 w 5901"/>
              <a:gd name="T78" fmla="+- 0 13941 12774"/>
              <a:gd name="T79" fmla="*/ 13941 h 1237"/>
              <a:gd name="T80" fmla="+- 0 5379 3548"/>
              <a:gd name="T81" fmla="*/ T80 w 5901"/>
              <a:gd name="T82" fmla="+- 0 13195 12774"/>
              <a:gd name="T83" fmla="*/ 13195 h 1237"/>
              <a:gd name="T84" fmla="+- 0 5527 3548"/>
              <a:gd name="T85" fmla="*/ T84 w 5901"/>
              <a:gd name="T86" fmla="+- 0 13338 12774"/>
              <a:gd name="T87" fmla="*/ 13338 h 1237"/>
              <a:gd name="T88" fmla="+- 0 5675 3548"/>
              <a:gd name="T89" fmla="*/ T88 w 5901"/>
              <a:gd name="T90" fmla="+- 0 13277 12774"/>
              <a:gd name="T91" fmla="*/ 13277 h 1237"/>
              <a:gd name="T92" fmla="+- 0 5771 3548"/>
              <a:gd name="T93" fmla="*/ T92 w 5901"/>
              <a:gd name="T94" fmla="+- 0 13192 12774"/>
              <a:gd name="T95" fmla="*/ 13192 h 1237"/>
              <a:gd name="T96" fmla="+- 0 5845 3548"/>
              <a:gd name="T97" fmla="*/ T96 w 5901"/>
              <a:gd name="T98" fmla="+- 0 13428 12774"/>
              <a:gd name="T99" fmla="*/ 13428 h 1237"/>
              <a:gd name="T100" fmla="+- 0 6186 3548"/>
              <a:gd name="T101" fmla="*/ T100 w 5901"/>
              <a:gd name="T102" fmla="+- 0 13189 12774"/>
              <a:gd name="T103" fmla="*/ 13189 h 1237"/>
              <a:gd name="T104" fmla="+- 0 6003 3548"/>
              <a:gd name="T105" fmla="*/ T104 w 5901"/>
              <a:gd name="T106" fmla="+- 0 13229 12774"/>
              <a:gd name="T107" fmla="*/ 13229 h 1237"/>
              <a:gd name="T108" fmla="+- 0 6144 3548"/>
              <a:gd name="T109" fmla="*/ T108 w 5901"/>
              <a:gd name="T110" fmla="+- 0 13399 12774"/>
              <a:gd name="T111" fmla="*/ 13399 h 1237"/>
              <a:gd name="T112" fmla="+- 0 6445 3548"/>
              <a:gd name="T113" fmla="*/ T112 w 5901"/>
              <a:gd name="T114" fmla="+- 0 13195 12774"/>
              <a:gd name="T115" fmla="*/ 13195 h 1237"/>
              <a:gd name="T116" fmla="+- 0 6485 3548"/>
              <a:gd name="T117" fmla="*/ T116 w 5901"/>
              <a:gd name="T118" fmla="+- 0 13340 12774"/>
              <a:gd name="T119" fmla="*/ 13340 h 1237"/>
              <a:gd name="T120" fmla="+- 0 6297 3548"/>
              <a:gd name="T121" fmla="*/ T120 w 5901"/>
              <a:gd name="T122" fmla="+- 0 13438 12774"/>
              <a:gd name="T123" fmla="*/ 13438 h 1237"/>
              <a:gd name="T124" fmla="+- 0 6572 3548"/>
              <a:gd name="T125" fmla="*/ T124 w 5901"/>
              <a:gd name="T126" fmla="+- 0 13433 12774"/>
              <a:gd name="T127" fmla="*/ 13433 h 1237"/>
              <a:gd name="T128" fmla="+- 0 6847 3548"/>
              <a:gd name="T129" fmla="*/ T128 w 5901"/>
              <a:gd name="T130" fmla="+- 0 13195 12774"/>
              <a:gd name="T131" fmla="*/ 13195 h 1237"/>
              <a:gd name="T132" fmla="+- 0 6879 3548"/>
              <a:gd name="T133" fmla="*/ T132 w 5901"/>
              <a:gd name="T134" fmla="+- 0 13438 12774"/>
              <a:gd name="T135" fmla="*/ 13438 h 1237"/>
              <a:gd name="T136" fmla="+- 0 6731 3548"/>
              <a:gd name="T137" fmla="*/ T136 w 5901"/>
              <a:gd name="T138" fmla="+- 0 13462 12774"/>
              <a:gd name="T139" fmla="*/ 13462 h 1237"/>
              <a:gd name="T140" fmla="+- 0 6847 3548"/>
              <a:gd name="T141" fmla="*/ T140 w 5901"/>
              <a:gd name="T142" fmla="+- 0 13473 12774"/>
              <a:gd name="T143" fmla="*/ 13473 h 1237"/>
              <a:gd name="T144" fmla="+- 0 7154 3548"/>
              <a:gd name="T145" fmla="*/ T144 w 5901"/>
              <a:gd name="T146" fmla="+- 0 13290 12774"/>
              <a:gd name="T147" fmla="*/ 13290 h 1237"/>
              <a:gd name="T148" fmla="+- 0 7075 3548"/>
              <a:gd name="T149" fmla="*/ T148 w 5901"/>
              <a:gd name="T150" fmla="+- 0 13232 12774"/>
              <a:gd name="T151" fmla="*/ 13232 h 1237"/>
              <a:gd name="T152" fmla="+- 0 7213 3548"/>
              <a:gd name="T153" fmla="*/ T152 w 5901"/>
              <a:gd name="T154" fmla="+- 0 13422 12774"/>
              <a:gd name="T155" fmla="*/ 13422 h 1237"/>
              <a:gd name="T156" fmla="+- 0 7543 3548"/>
              <a:gd name="T157" fmla="*/ T156 w 5901"/>
              <a:gd name="T158" fmla="+- 0 13240 12774"/>
              <a:gd name="T159" fmla="*/ 13240 h 1237"/>
              <a:gd name="T160" fmla="+- 0 7297 3548"/>
              <a:gd name="T161" fmla="*/ T160 w 5901"/>
              <a:gd name="T162" fmla="+- 0 13438 12774"/>
              <a:gd name="T163" fmla="*/ 13438 h 1237"/>
              <a:gd name="T164" fmla="+- 0 7488 3548"/>
              <a:gd name="T165" fmla="*/ T164 w 5901"/>
              <a:gd name="T166" fmla="+- 0 13340 12774"/>
              <a:gd name="T167" fmla="*/ 13340 h 1237"/>
              <a:gd name="T168" fmla="+- 0 7562 3548"/>
              <a:gd name="T169" fmla="*/ T168 w 5901"/>
              <a:gd name="T170" fmla="+- 0 12864 12774"/>
              <a:gd name="T171" fmla="*/ 12864 h 1237"/>
              <a:gd name="T172" fmla="+- 0 7620 3548"/>
              <a:gd name="T173" fmla="*/ T172 w 5901"/>
              <a:gd name="T174" fmla="+- 0 13406 12774"/>
              <a:gd name="T175" fmla="*/ 13406 h 1237"/>
              <a:gd name="T176" fmla="+- 0 8570 3548"/>
              <a:gd name="T177" fmla="*/ T176 w 5901"/>
              <a:gd name="T178" fmla="+- 0 12896 12774"/>
              <a:gd name="T179" fmla="*/ 12896 h 1237"/>
              <a:gd name="T180" fmla="+- 0 8461 3548"/>
              <a:gd name="T181" fmla="*/ T180 w 5901"/>
              <a:gd name="T182" fmla="+- 0 12801 12774"/>
              <a:gd name="T183" fmla="*/ 12801 h 1237"/>
              <a:gd name="T184" fmla="+- 0 8242 3548"/>
              <a:gd name="T185" fmla="*/ T184 w 5901"/>
              <a:gd name="T186" fmla="+- 0 13068 12774"/>
              <a:gd name="T187" fmla="*/ 13068 h 1237"/>
              <a:gd name="T188" fmla="+- 0 8377 3548"/>
              <a:gd name="T189" fmla="*/ T188 w 5901"/>
              <a:gd name="T190" fmla="+- 0 13330 12774"/>
              <a:gd name="T191" fmla="*/ 13330 h 1237"/>
              <a:gd name="T192" fmla="+- 0 8546 3548"/>
              <a:gd name="T193" fmla="*/ T192 w 5901"/>
              <a:gd name="T194" fmla="+- 0 12933 12774"/>
              <a:gd name="T195" fmla="*/ 12933 h 1237"/>
              <a:gd name="T196" fmla="+- 0 8522 3548"/>
              <a:gd name="T197" fmla="*/ T196 w 5901"/>
              <a:gd name="T198" fmla="+- 0 13092 12774"/>
              <a:gd name="T199" fmla="*/ 13092 h 1237"/>
              <a:gd name="T200" fmla="+- 0 8617 3548"/>
              <a:gd name="T201" fmla="*/ T200 w 5901"/>
              <a:gd name="T202" fmla="+- 0 13663 12774"/>
              <a:gd name="T203" fmla="*/ 13663 h 1237"/>
              <a:gd name="T204" fmla="+- 0 8496 3548"/>
              <a:gd name="T205" fmla="*/ T204 w 5901"/>
              <a:gd name="T206" fmla="+- 0 13991 12774"/>
              <a:gd name="T207" fmla="*/ 13991 h 1237"/>
              <a:gd name="T208" fmla="+- 0 8353 3548"/>
              <a:gd name="T209" fmla="*/ T208 w 5901"/>
              <a:gd name="T210" fmla="+- 0 13827 12774"/>
              <a:gd name="T211" fmla="*/ 13827 h 1237"/>
              <a:gd name="T212" fmla="+- 0 8744 3548"/>
              <a:gd name="T213" fmla="*/ T212 w 5901"/>
              <a:gd name="T214" fmla="+- 0 13269 12774"/>
              <a:gd name="T215" fmla="*/ 13269 h 1237"/>
              <a:gd name="T216" fmla="+- 0 8930 3548"/>
              <a:gd name="T217" fmla="*/ T216 w 5901"/>
              <a:gd name="T218" fmla="+- 0 13102 12774"/>
              <a:gd name="T219" fmla="*/ 13102 h 1237"/>
              <a:gd name="T220" fmla="+- 0 8763 3548"/>
              <a:gd name="T221" fmla="*/ T220 w 5901"/>
              <a:gd name="T222" fmla="+- 0 13219 12774"/>
              <a:gd name="T223" fmla="*/ 13219 h 1237"/>
              <a:gd name="T224" fmla="+- 0 8909 3548"/>
              <a:gd name="T225" fmla="*/ T224 w 5901"/>
              <a:gd name="T226" fmla="+- 0 13285 12774"/>
              <a:gd name="T227" fmla="*/ 13285 h 1237"/>
              <a:gd name="T228" fmla="+- 0 9062 3548"/>
              <a:gd name="T229" fmla="*/ T228 w 5901"/>
              <a:gd name="T230" fmla="+- 0 13097 12774"/>
              <a:gd name="T231" fmla="*/ 13097 h 1237"/>
              <a:gd name="T232" fmla="+- 0 9006 3548"/>
              <a:gd name="T233" fmla="*/ T232 w 5901"/>
              <a:gd name="T234" fmla="+- 0 13256 12774"/>
              <a:gd name="T235" fmla="*/ 13256 h 1237"/>
              <a:gd name="T236" fmla="+- 0 9327 3548"/>
              <a:gd name="T237" fmla="*/ T236 w 5901"/>
              <a:gd name="T238" fmla="+- 0 13155 12774"/>
              <a:gd name="T239" fmla="*/ 13155 h 1237"/>
              <a:gd name="T240" fmla="+- 0 9448 3548"/>
              <a:gd name="T241" fmla="*/ T240 w 5901"/>
              <a:gd name="T242" fmla="+- 0 13155 12774"/>
              <a:gd name="T243" fmla="*/ 13155 h 1237"/>
              <a:gd name="T244" fmla="+- 0 9345 3548"/>
              <a:gd name="T245" fmla="*/ T244 w 5901"/>
              <a:gd name="T246" fmla="+- 0 13359 12774"/>
              <a:gd name="T247" fmla="*/ 13359 h 1237"/>
              <a:gd name="T248" fmla="+- 0 9282 3548"/>
              <a:gd name="T249" fmla="*/ T248 w 5901"/>
              <a:gd name="T250" fmla="+- 0 13309 12774"/>
              <a:gd name="T251" fmla="*/ 13309 h 123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</a:cxnLst>
            <a:rect l="0" t="0" r="r" b="b"/>
            <a:pathLst>
              <a:path w="5901" h="1237" extrusionOk="0">
                <a:moveTo>
                  <a:pt x="410" y="132"/>
                </a:moveTo>
                <a:cubicBezTo>
                  <a:pt x="399" y="105"/>
                  <a:pt x="409" y="82"/>
                  <a:pt x="402" y="56"/>
                </a:cubicBezTo>
                <a:cubicBezTo>
                  <a:pt x="392" y="20"/>
                  <a:pt x="377" y="8"/>
                  <a:pt x="339" y="3"/>
                </a:cubicBezTo>
                <a:cubicBezTo>
                  <a:pt x="306" y="-1"/>
                  <a:pt x="289" y="3"/>
                  <a:pt x="262" y="24"/>
                </a:cubicBezTo>
                <a:cubicBezTo>
                  <a:pt x="235" y="45"/>
                  <a:pt x="213" y="77"/>
                  <a:pt x="191" y="103"/>
                </a:cubicBezTo>
                <a:cubicBezTo>
                  <a:pt x="127" y="178"/>
                  <a:pt x="62" y="282"/>
                  <a:pt x="32" y="376"/>
                </a:cubicBezTo>
                <a:cubicBezTo>
                  <a:pt x="16" y="427"/>
                  <a:pt x="11" y="487"/>
                  <a:pt x="3" y="540"/>
                </a:cubicBezTo>
                <a:cubicBezTo>
                  <a:pt x="-7" y="605"/>
                  <a:pt x="18" y="671"/>
                  <a:pt x="56" y="722"/>
                </a:cubicBezTo>
                <a:cubicBezTo>
                  <a:pt x="87" y="763"/>
                  <a:pt x="127" y="807"/>
                  <a:pt x="167" y="839"/>
                </a:cubicBezTo>
                <a:cubicBezTo>
                  <a:pt x="196" y="861"/>
                  <a:pt x="219" y="865"/>
                  <a:pt x="254" y="860"/>
                </a:cubicBezTo>
                <a:cubicBezTo>
                  <a:pt x="293" y="854"/>
                  <a:pt x="324" y="845"/>
                  <a:pt x="357" y="823"/>
                </a:cubicBezTo>
                <a:cubicBezTo>
                  <a:pt x="384" y="805"/>
                  <a:pt x="405" y="780"/>
                  <a:pt x="421" y="752"/>
                </a:cubicBezTo>
                <a:cubicBezTo>
                  <a:pt x="432" y="734"/>
                  <a:pt x="438" y="715"/>
                  <a:pt x="447" y="696"/>
                </a:cubicBezTo>
              </a:path>
              <a:path w="5901" h="1237" extrusionOk="0">
                <a:moveTo>
                  <a:pt x="781" y="376"/>
                </a:moveTo>
                <a:cubicBezTo>
                  <a:pt x="744" y="383"/>
                  <a:pt x="721" y="385"/>
                  <a:pt x="696" y="415"/>
                </a:cubicBezTo>
                <a:cubicBezTo>
                  <a:pt x="671" y="444"/>
                  <a:pt x="657" y="488"/>
                  <a:pt x="646" y="524"/>
                </a:cubicBezTo>
                <a:cubicBezTo>
                  <a:pt x="628" y="581"/>
                  <a:pt x="611" y="687"/>
                  <a:pt x="648" y="741"/>
                </a:cubicBezTo>
                <a:cubicBezTo>
                  <a:pt x="670" y="773"/>
                  <a:pt x="706" y="771"/>
                  <a:pt x="736" y="754"/>
                </a:cubicBezTo>
                <a:cubicBezTo>
                  <a:pt x="797" y="719"/>
                  <a:pt x="818" y="629"/>
                  <a:pt x="818" y="564"/>
                </a:cubicBezTo>
                <a:cubicBezTo>
                  <a:pt x="818" y="522"/>
                  <a:pt x="815" y="473"/>
                  <a:pt x="807" y="431"/>
                </a:cubicBezTo>
                <a:cubicBezTo>
                  <a:pt x="805" y="425"/>
                  <a:pt x="804" y="419"/>
                  <a:pt x="802" y="413"/>
                </a:cubicBezTo>
                <a:cubicBezTo>
                  <a:pt x="841" y="406"/>
                  <a:pt x="876" y="398"/>
                  <a:pt x="916" y="402"/>
                </a:cubicBezTo>
                <a:cubicBezTo>
                  <a:pt x="953" y="406"/>
                  <a:pt x="992" y="414"/>
                  <a:pt x="1024" y="434"/>
                </a:cubicBezTo>
                <a:cubicBezTo>
                  <a:pt x="1058" y="456"/>
                  <a:pt x="1076" y="474"/>
                  <a:pt x="1093" y="513"/>
                </a:cubicBezTo>
                <a:cubicBezTo>
                  <a:pt x="1120" y="575"/>
                  <a:pt x="1113" y="643"/>
                  <a:pt x="1111" y="709"/>
                </a:cubicBezTo>
                <a:cubicBezTo>
                  <a:pt x="1110" y="736"/>
                  <a:pt x="1108" y="764"/>
                  <a:pt x="1106" y="791"/>
                </a:cubicBezTo>
                <a:cubicBezTo>
                  <a:pt x="1136" y="732"/>
                  <a:pt x="1172" y="676"/>
                  <a:pt x="1201" y="617"/>
                </a:cubicBezTo>
                <a:cubicBezTo>
                  <a:pt x="1231" y="556"/>
                  <a:pt x="1261" y="502"/>
                  <a:pt x="1302" y="447"/>
                </a:cubicBezTo>
                <a:cubicBezTo>
                  <a:pt x="1318" y="492"/>
                  <a:pt x="1326" y="539"/>
                  <a:pt x="1334" y="587"/>
                </a:cubicBezTo>
                <a:cubicBezTo>
                  <a:pt x="1341" y="629"/>
                  <a:pt x="1343" y="676"/>
                  <a:pt x="1357" y="717"/>
                </a:cubicBezTo>
                <a:cubicBezTo>
                  <a:pt x="1360" y="722"/>
                  <a:pt x="1362" y="728"/>
                  <a:pt x="1365" y="733"/>
                </a:cubicBezTo>
                <a:cubicBezTo>
                  <a:pt x="1401" y="704"/>
                  <a:pt x="1424" y="671"/>
                  <a:pt x="1442" y="627"/>
                </a:cubicBezTo>
                <a:cubicBezTo>
                  <a:pt x="1465" y="571"/>
                  <a:pt x="1480" y="511"/>
                  <a:pt x="1500" y="453"/>
                </a:cubicBezTo>
                <a:cubicBezTo>
                  <a:pt x="1503" y="446"/>
                  <a:pt x="1505" y="438"/>
                  <a:pt x="1508" y="431"/>
                </a:cubicBezTo>
                <a:cubicBezTo>
                  <a:pt x="1512" y="464"/>
                  <a:pt x="1515" y="497"/>
                  <a:pt x="1527" y="529"/>
                </a:cubicBezTo>
                <a:cubicBezTo>
                  <a:pt x="1541" y="566"/>
                  <a:pt x="1570" y="596"/>
                  <a:pt x="1596" y="625"/>
                </a:cubicBezTo>
                <a:cubicBezTo>
                  <a:pt x="1619" y="651"/>
                  <a:pt x="1633" y="681"/>
                  <a:pt x="1654" y="709"/>
                </a:cubicBezTo>
              </a:path>
              <a:path w="5901" h="1237" extrusionOk="0">
                <a:moveTo>
                  <a:pt x="1802" y="479"/>
                </a:moveTo>
                <a:cubicBezTo>
                  <a:pt x="1790" y="559"/>
                  <a:pt x="1785" y="630"/>
                  <a:pt x="1786" y="712"/>
                </a:cubicBezTo>
                <a:cubicBezTo>
                  <a:pt x="1789" y="863"/>
                  <a:pt x="1789" y="1016"/>
                  <a:pt x="1786" y="1167"/>
                </a:cubicBezTo>
                <a:cubicBezTo>
                  <a:pt x="1735" y="1039"/>
                  <a:pt x="1718" y="919"/>
                  <a:pt x="1720" y="778"/>
                </a:cubicBezTo>
                <a:cubicBezTo>
                  <a:pt x="1721" y="677"/>
                  <a:pt x="1739" y="490"/>
                  <a:pt x="1831" y="421"/>
                </a:cubicBezTo>
                <a:cubicBezTo>
                  <a:pt x="1874" y="389"/>
                  <a:pt x="1896" y="406"/>
                  <a:pt x="1929" y="439"/>
                </a:cubicBezTo>
                <a:cubicBezTo>
                  <a:pt x="1952" y="462"/>
                  <a:pt x="1981" y="531"/>
                  <a:pt x="1979" y="564"/>
                </a:cubicBezTo>
                <a:cubicBezTo>
                  <a:pt x="1974" y="629"/>
                  <a:pt x="1950" y="640"/>
                  <a:pt x="1897" y="677"/>
                </a:cubicBezTo>
                <a:cubicBezTo>
                  <a:pt x="2010" y="636"/>
                  <a:pt x="2055" y="603"/>
                  <a:pt x="2127" y="503"/>
                </a:cubicBezTo>
                <a:cubicBezTo>
                  <a:pt x="2149" y="472"/>
                  <a:pt x="2167" y="434"/>
                  <a:pt x="2199" y="413"/>
                </a:cubicBezTo>
                <a:cubicBezTo>
                  <a:pt x="2207" y="415"/>
                  <a:pt x="2215" y="416"/>
                  <a:pt x="2223" y="418"/>
                </a:cubicBezTo>
                <a:cubicBezTo>
                  <a:pt x="2251" y="472"/>
                  <a:pt x="2270" y="511"/>
                  <a:pt x="2281" y="572"/>
                </a:cubicBezTo>
                <a:cubicBezTo>
                  <a:pt x="2285" y="597"/>
                  <a:pt x="2278" y="634"/>
                  <a:pt x="2297" y="654"/>
                </a:cubicBezTo>
                <a:cubicBezTo>
                  <a:pt x="2332" y="690"/>
                  <a:pt x="2351" y="691"/>
                  <a:pt x="2405" y="680"/>
                </a:cubicBezTo>
                <a:cubicBezTo>
                  <a:pt x="2530" y="655"/>
                  <a:pt x="2621" y="535"/>
                  <a:pt x="2638" y="415"/>
                </a:cubicBezTo>
                <a:cubicBezTo>
                  <a:pt x="2638" y="393"/>
                  <a:pt x="2638" y="387"/>
                  <a:pt x="2633" y="373"/>
                </a:cubicBezTo>
                <a:cubicBezTo>
                  <a:pt x="2550" y="372"/>
                  <a:pt x="2492" y="345"/>
                  <a:pt x="2455" y="455"/>
                </a:cubicBezTo>
                <a:cubicBezTo>
                  <a:pt x="2439" y="503"/>
                  <a:pt x="2453" y="546"/>
                  <a:pt x="2485" y="582"/>
                </a:cubicBezTo>
                <a:cubicBezTo>
                  <a:pt x="2510" y="610"/>
                  <a:pt x="2559" y="623"/>
                  <a:pt x="2596" y="625"/>
                </a:cubicBezTo>
                <a:cubicBezTo>
                  <a:pt x="2636" y="627"/>
                  <a:pt x="2670" y="615"/>
                  <a:pt x="2704" y="595"/>
                </a:cubicBezTo>
                <a:cubicBezTo>
                  <a:pt x="2780" y="550"/>
                  <a:pt x="2829" y="476"/>
                  <a:pt x="2897" y="421"/>
                </a:cubicBezTo>
                <a:cubicBezTo>
                  <a:pt x="2914" y="406"/>
                  <a:pt x="2919" y="402"/>
                  <a:pt x="2934" y="400"/>
                </a:cubicBezTo>
                <a:cubicBezTo>
                  <a:pt x="2945" y="463"/>
                  <a:pt x="2949" y="502"/>
                  <a:pt x="2937" y="566"/>
                </a:cubicBezTo>
                <a:cubicBezTo>
                  <a:pt x="2927" y="621"/>
                  <a:pt x="2902" y="757"/>
                  <a:pt x="2818" y="746"/>
                </a:cubicBezTo>
                <a:cubicBezTo>
                  <a:pt x="2767" y="739"/>
                  <a:pt x="2772" y="696"/>
                  <a:pt x="2749" y="664"/>
                </a:cubicBezTo>
                <a:cubicBezTo>
                  <a:pt x="2790" y="676"/>
                  <a:pt x="2828" y="695"/>
                  <a:pt x="2871" y="696"/>
                </a:cubicBezTo>
                <a:cubicBezTo>
                  <a:pt x="2926" y="698"/>
                  <a:pt x="2975" y="680"/>
                  <a:pt x="3024" y="659"/>
                </a:cubicBezTo>
                <a:cubicBezTo>
                  <a:pt x="3138" y="611"/>
                  <a:pt x="3192" y="508"/>
                  <a:pt x="3281" y="429"/>
                </a:cubicBezTo>
                <a:cubicBezTo>
                  <a:pt x="3287" y="426"/>
                  <a:pt x="3293" y="424"/>
                  <a:pt x="3299" y="421"/>
                </a:cubicBezTo>
                <a:cubicBezTo>
                  <a:pt x="3310" y="460"/>
                  <a:pt x="3324" y="495"/>
                  <a:pt x="3329" y="537"/>
                </a:cubicBezTo>
                <a:cubicBezTo>
                  <a:pt x="3334" y="573"/>
                  <a:pt x="3341" y="629"/>
                  <a:pt x="3331" y="664"/>
                </a:cubicBezTo>
                <a:cubicBezTo>
                  <a:pt x="3319" y="704"/>
                  <a:pt x="3322" y="724"/>
                  <a:pt x="3273" y="730"/>
                </a:cubicBezTo>
                <a:cubicBezTo>
                  <a:pt x="3227" y="736"/>
                  <a:pt x="3214" y="713"/>
                  <a:pt x="3183" y="688"/>
                </a:cubicBezTo>
                <a:cubicBezTo>
                  <a:pt x="3179" y="681"/>
                  <a:pt x="3176" y="674"/>
                  <a:pt x="3172" y="667"/>
                </a:cubicBezTo>
                <a:cubicBezTo>
                  <a:pt x="3217" y="681"/>
                  <a:pt x="3251" y="699"/>
                  <a:pt x="3299" y="699"/>
                </a:cubicBezTo>
                <a:cubicBezTo>
                  <a:pt x="3374" y="699"/>
                  <a:pt x="3453" y="677"/>
                  <a:pt x="3516" y="635"/>
                </a:cubicBezTo>
                <a:cubicBezTo>
                  <a:pt x="3565" y="602"/>
                  <a:pt x="3584" y="571"/>
                  <a:pt x="3606" y="516"/>
                </a:cubicBezTo>
                <a:cubicBezTo>
                  <a:pt x="3630" y="457"/>
                  <a:pt x="3603" y="466"/>
                  <a:pt x="3596" y="426"/>
                </a:cubicBezTo>
                <a:cubicBezTo>
                  <a:pt x="3571" y="440"/>
                  <a:pt x="3551" y="423"/>
                  <a:pt x="3527" y="458"/>
                </a:cubicBezTo>
                <a:cubicBezTo>
                  <a:pt x="3493" y="507"/>
                  <a:pt x="3485" y="566"/>
                  <a:pt x="3524" y="611"/>
                </a:cubicBezTo>
                <a:cubicBezTo>
                  <a:pt x="3559" y="651"/>
                  <a:pt x="3616" y="645"/>
                  <a:pt x="3665" y="648"/>
                </a:cubicBezTo>
                <a:cubicBezTo>
                  <a:pt x="3733" y="652"/>
                  <a:pt x="3791" y="646"/>
                  <a:pt x="3855" y="630"/>
                </a:cubicBezTo>
                <a:cubicBezTo>
                  <a:pt x="3956" y="605"/>
                  <a:pt x="3970" y="553"/>
                  <a:pt x="3995" y="466"/>
                </a:cubicBezTo>
                <a:cubicBezTo>
                  <a:pt x="3941" y="455"/>
                  <a:pt x="3928" y="430"/>
                  <a:pt x="3868" y="460"/>
                </a:cubicBezTo>
                <a:cubicBezTo>
                  <a:pt x="3796" y="496"/>
                  <a:pt x="3727" y="581"/>
                  <a:pt x="3749" y="664"/>
                </a:cubicBezTo>
                <a:cubicBezTo>
                  <a:pt x="3760" y="683"/>
                  <a:pt x="3764" y="689"/>
                  <a:pt x="3778" y="696"/>
                </a:cubicBezTo>
                <a:cubicBezTo>
                  <a:pt x="3854" y="665"/>
                  <a:pt x="3905" y="655"/>
                  <a:pt x="3940" y="566"/>
                </a:cubicBezTo>
                <a:cubicBezTo>
                  <a:pt x="3987" y="446"/>
                  <a:pt x="4022" y="283"/>
                  <a:pt x="4024" y="154"/>
                </a:cubicBezTo>
                <a:cubicBezTo>
                  <a:pt x="4019" y="120"/>
                  <a:pt x="4018" y="111"/>
                  <a:pt x="4014" y="90"/>
                </a:cubicBezTo>
                <a:cubicBezTo>
                  <a:pt x="3988" y="138"/>
                  <a:pt x="3966" y="154"/>
                  <a:pt x="3958" y="222"/>
                </a:cubicBezTo>
                <a:cubicBezTo>
                  <a:pt x="3942" y="367"/>
                  <a:pt x="3976" y="519"/>
                  <a:pt x="4072" y="632"/>
                </a:cubicBezTo>
                <a:cubicBezTo>
                  <a:pt x="4138" y="709"/>
                  <a:pt x="4233" y="762"/>
                  <a:pt x="4321" y="807"/>
                </a:cubicBezTo>
              </a:path>
              <a:path w="5901" h="1237" extrusionOk="0">
                <a:moveTo>
                  <a:pt x="5022" y="122"/>
                </a:moveTo>
                <a:cubicBezTo>
                  <a:pt x="5016" y="100"/>
                  <a:pt x="5014" y="65"/>
                  <a:pt x="4998" y="48"/>
                </a:cubicBezTo>
                <a:cubicBezTo>
                  <a:pt x="4972" y="21"/>
                  <a:pt x="4947" y="20"/>
                  <a:pt x="4913" y="27"/>
                </a:cubicBezTo>
                <a:cubicBezTo>
                  <a:pt x="4870" y="36"/>
                  <a:pt x="4829" y="69"/>
                  <a:pt x="4800" y="101"/>
                </a:cubicBezTo>
                <a:cubicBezTo>
                  <a:pt x="4757" y="148"/>
                  <a:pt x="4716" y="235"/>
                  <a:pt x="4694" y="294"/>
                </a:cubicBezTo>
                <a:cubicBezTo>
                  <a:pt x="4672" y="355"/>
                  <a:pt x="4648" y="451"/>
                  <a:pt x="4683" y="513"/>
                </a:cubicBezTo>
                <a:cubicBezTo>
                  <a:pt x="4720" y="579"/>
                  <a:pt x="4767" y="589"/>
                  <a:pt x="4829" y="556"/>
                </a:cubicBezTo>
                <a:cubicBezTo>
                  <a:pt x="4906" y="516"/>
                  <a:pt x="4950" y="405"/>
                  <a:pt x="4972" y="328"/>
                </a:cubicBezTo>
                <a:cubicBezTo>
                  <a:pt x="4987" y="275"/>
                  <a:pt x="5001" y="215"/>
                  <a:pt x="4998" y="159"/>
                </a:cubicBezTo>
                <a:cubicBezTo>
                  <a:pt x="4995" y="153"/>
                  <a:pt x="4993" y="146"/>
                  <a:pt x="4990" y="140"/>
                </a:cubicBezTo>
                <a:cubicBezTo>
                  <a:pt x="4978" y="203"/>
                  <a:pt x="4974" y="253"/>
                  <a:pt x="4974" y="318"/>
                </a:cubicBezTo>
                <a:cubicBezTo>
                  <a:pt x="4973" y="418"/>
                  <a:pt x="4981" y="512"/>
                  <a:pt x="5001" y="611"/>
                </a:cubicBezTo>
                <a:cubicBezTo>
                  <a:pt x="5020" y="705"/>
                  <a:pt x="5053" y="794"/>
                  <a:pt x="5069" y="889"/>
                </a:cubicBezTo>
                <a:cubicBezTo>
                  <a:pt x="5081" y="964"/>
                  <a:pt x="5078" y="1020"/>
                  <a:pt x="5048" y="1090"/>
                </a:cubicBezTo>
                <a:cubicBezTo>
                  <a:pt x="5025" y="1142"/>
                  <a:pt x="5000" y="1190"/>
                  <a:pt x="4948" y="1217"/>
                </a:cubicBezTo>
                <a:cubicBezTo>
                  <a:pt x="4912" y="1236"/>
                  <a:pt x="4864" y="1247"/>
                  <a:pt x="4831" y="1215"/>
                </a:cubicBezTo>
                <a:cubicBezTo>
                  <a:pt x="4793" y="1178"/>
                  <a:pt x="4800" y="1099"/>
                  <a:pt x="4805" y="1053"/>
                </a:cubicBezTo>
                <a:cubicBezTo>
                  <a:pt x="4818" y="938"/>
                  <a:pt x="4895" y="821"/>
                  <a:pt x="4969" y="736"/>
                </a:cubicBezTo>
                <a:cubicBezTo>
                  <a:pt x="5040" y="654"/>
                  <a:pt x="5117" y="570"/>
                  <a:pt x="5196" y="495"/>
                </a:cubicBezTo>
                <a:cubicBezTo>
                  <a:pt x="5250" y="443"/>
                  <a:pt x="5309" y="399"/>
                  <a:pt x="5363" y="347"/>
                </a:cubicBezTo>
                <a:cubicBezTo>
                  <a:pt x="5369" y="341"/>
                  <a:pt x="5376" y="334"/>
                  <a:pt x="5382" y="328"/>
                </a:cubicBezTo>
                <a:cubicBezTo>
                  <a:pt x="5345" y="337"/>
                  <a:pt x="5316" y="338"/>
                  <a:pt x="5281" y="360"/>
                </a:cubicBezTo>
                <a:cubicBezTo>
                  <a:pt x="5247" y="381"/>
                  <a:pt x="5231" y="410"/>
                  <a:pt x="5215" y="445"/>
                </a:cubicBezTo>
                <a:cubicBezTo>
                  <a:pt x="5200" y="478"/>
                  <a:pt x="5197" y="510"/>
                  <a:pt x="5191" y="545"/>
                </a:cubicBezTo>
                <a:cubicBezTo>
                  <a:pt x="5267" y="563"/>
                  <a:pt x="5295" y="564"/>
                  <a:pt x="5361" y="511"/>
                </a:cubicBezTo>
                <a:cubicBezTo>
                  <a:pt x="5411" y="471"/>
                  <a:pt x="5470" y="422"/>
                  <a:pt x="5501" y="365"/>
                </a:cubicBezTo>
                <a:cubicBezTo>
                  <a:pt x="5508" y="343"/>
                  <a:pt x="5510" y="337"/>
                  <a:pt x="5514" y="323"/>
                </a:cubicBezTo>
                <a:cubicBezTo>
                  <a:pt x="5477" y="326"/>
                  <a:pt x="5464" y="310"/>
                  <a:pt x="5435" y="347"/>
                </a:cubicBezTo>
                <a:cubicBezTo>
                  <a:pt x="5396" y="396"/>
                  <a:pt x="5413" y="449"/>
                  <a:pt x="5458" y="482"/>
                </a:cubicBezTo>
                <a:cubicBezTo>
                  <a:pt x="5517" y="524"/>
                  <a:pt x="5568" y="512"/>
                  <a:pt x="5625" y="482"/>
                </a:cubicBezTo>
                <a:cubicBezTo>
                  <a:pt x="5682" y="453"/>
                  <a:pt x="5728" y="418"/>
                  <a:pt x="5779" y="381"/>
                </a:cubicBezTo>
                <a:cubicBezTo>
                  <a:pt x="5819" y="353"/>
                  <a:pt x="5855" y="323"/>
                  <a:pt x="5892" y="291"/>
                </a:cubicBezTo>
                <a:cubicBezTo>
                  <a:pt x="5896" y="321"/>
                  <a:pt x="5901" y="349"/>
                  <a:pt x="5900" y="381"/>
                </a:cubicBezTo>
                <a:cubicBezTo>
                  <a:pt x="5898" y="428"/>
                  <a:pt x="5892" y="480"/>
                  <a:pt x="5869" y="521"/>
                </a:cubicBezTo>
                <a:cubicBezTo>
                  <a:pt x="5855" y="546"/>
                  <a:pt x="5824" y="574"/>
                  <a:pt x="5797" y="585"/>
                </a:cubicBezTo>
                <a:cubicBezTo>
                  <a:pt x="5771" y="596"/>
                  <a:pt x="5749" y="591"/>
                  <a:pt x="5734" y="572"/>
                </a:cubicBezTo>
                <a:cubicBezTo>
                  <a:pt x="5728" y="553"/>
                  <a:pt x="5726" y="547"/>
                  <a:pt x="5734" y="535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402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02113" y="4430713"/>
            <a:ext cx="2230437" cy="552450"/>
          </a:xfrm>
          <a:custGeom>
            <a:avLst/>
            <a:gdLst>
              <a:gd name="T0" fmla="+- 0 12084 11671"/>
              <a:gd name="T1" fmla="*/ T0 w 6197"/>
              <a:gd name="T2" fmla="+- 0 12941 12308"/>
              <a:gd name="T3" fmla="*/ 12941 h 1536"/>
              <a:gd name="T4" fmla="+- 0 12166 11671"/>
              <a:gd name="T5" fmla="*/ T4 w 6197"/>
              <a:gd name="T6" fmla="+- 0 12314 12308"/>
              <a:gd name="T7" fmla="*/ 12314 h 1536"/>
              <a:gd name="T8" fmla="+- 0 11882 11671"/>
              <a:gd name="T9" fmla="*/ T8 w 6197"/>
              <a:gd name="T10" fmla="+- 0 12420 12308"/>
              <a:gd name="T11" fmla="*/ 12420 h 1536"/>
              <a:gd name="T12" fmla="+- 0 11692 11671"/>
              <a:gd name="T13" fmla="*/ T12 w 6197"/>
              <a:gd name="T14" fmla="+- 0 12827 12308"/>
              <a:gd name="T15" fmla="*/ 12827 h 1536"/>
              <a:gd name="T16" fmla="+- 0 11790 11671"/>
              <a:gd name="T17" fmla="*/ T16 w 6197"/>
              <a:gd name="T18" fmla="+- 0 13335 12308"/>
              <a:gd name="T19" fmla="*/ 13335 h 1536"/>
              <a:gd name="T20" fmla="+- 0 12192 11671"/>
              <a:gd name="T21" fmla="*/ T20 w 6197"/>
              <a:gd name="T22" fmla="+- 0 13242 12308"/>
              <a:gd name="T23" fmla="*/ 13242 h 1536"/>
              <a:gd name="T24" fmla="+- 0 12300 11671"/>
              <a:gd name="T25" fmla="*/ T24 w 6197"/>
              <a:gd name="T26" fmla="+- 0 12922 12308"/>
              <a:gd name="T27" fmla="*/ 12922 h 1536"/>
              <a:gd name="T28" fmla="+- 0 12060 11671"/>
              <a:gd name="T29" fmla="*/ T28 w 6197"/>
              <a:gd name="T30" fmla="+- 0 12846 12308"/>
              <a:gd name="T31" fmla="*/ 12846 h 1536"/>
              <a:gd name="T32" fmla="+- 0 12094 11671"/>
              <a:gd name="T33" fmla="*/ T32 w 6197"/>
              <a:gd name="T34" fmla="+- 0 12888 12308"/>
              <a:gd name="T35" fmla="*/ 12888 h 1536"/>
              <a:gd name="T36" fmla="+- 0 12578 11671"/>
              <a:gd name="T37" fmla="*/ T36 w 6197"/>
              <a:gd name="T38" fmla="+- 0 12827 12308"/>
              <a:gd name="T39" fmla="*/ 12827 h 1536"/>
              <a:gd name="T40" fmla="+- 0 12681 11671"/>
              <a:gd name="T41" fmla="*/ T40 w 6197"/>
              <a:gd name="T42" fmla="+- 0 12793 12308"/>
              <a:gd name="T43" fmla="*/ 12793 h 1536"/>
              <a:gd name="T44" fmla="+- 0 12732 11671"/>
              <a:gd name="T45" fmla="*/ T44 w 6197"/>
              <a:gd name="T46" fmla="+- 0 13123 12308"/>
              <a:gd name="T47" fmla="*/ 13123 h 1536"/>
              <a:gd name="T48" fmla="+- 0 12737 11671"/>
              <a:gd name="T49" fmla="*/ T48 w 6197"/>
              <a:gd name="T50" fmla="+- 0 13298 12308"/>
              <a:gd name="T51" fmla="*/ 13298 h 1536"/>
              <a:gd name="T52" fmla="+- 0 12764 11671"/>
              <a:gd name="T53" fmla="*/ T52 w 6197"/>
              <a:gd name="T54" fmla="+- 0 12930 12308"/>
              <a:gd name="T55" fmla="*/ 12930 h 1536"/>
              <a:gd name="T56" fmla="+- 0 12980 11671"/>
              <a:gd name="T57" fmla="*/ T56 w 6197"/>
              <a:gd name="T58" fmla="+- 0 12811 12308"/>
              <a:gd name="T59" fmla="*/ 12811 h 1536"/>
              <a:gd name="T60" fmla="+- 0 13287 11671"/>
              <a:gd name="T61" fmla="*/ T60 w 6197"/>
              <a:gd name="T62" fmla="+- 0 12840 12308"/>
              <a:gd name="T63" fmla="*/ 12840 h 1536"/>
              <a:gd name="T64" fmla="+- 0 13062 11671"/>
              <a:gd name="T65" fmla="*/ T64 w 6197"/>
              <a:gd name="T66" fmla="+- 0 13234 12308"/>
              <a:gd name="T67" fmla="*/ 13234 h 1536"/>
              <a:gd name="T68" fmla="+- 0 13290 11671"/>
              <a:gd name="T69" fmla="*/ T68 w 6197"/>
              <a:gd name="T70" fmla="+- 0 13044 12308"/>
              <a:gd name="T71" fmla="*/ 13044 h 1536"/>
              <a:gd name="T72" fmla="+- 0 13303 11671"/>
              <a:gd name="T73" fmla="*/ T72 w 6197"/>
              <a:gd name="T74" fmla="+- 0 13105 12308"/>
              <a:gd name="T75" fmla="*/ 13105 h 1536"/>
              <a:gd name="T76" fmla="+- 0 13557 11671"/>
              <a:gd name="T77" fmla="*/ T76 w 6197"/>
              <a:gd name="T78" fmla="+- 0 13015 12308"/>
              <a:gd name="T79" fmla="*/ 13015 h 1536"/>
              <a:gd name="T80" fmla="+- 0 13674 11671"/>
              <a:gd name="T81" fmla="*/ T80 w 6197"/>
              <a:gd name="T82" fmla="+- 0 13055 12308"/>
              <a:gd name="T83" fmla="*/ 13055 h 1536"/>
              <a:gd name="T84" fmla="+- 0 13703 11671"/>
              <a:gd name="T85" fmla="*/ T84 w 6197"/>
              <a:gd name="T86" fmla="+- 0 13240 12308"/>
              <a:gd name="T87" fmla="*/ 13240 h 1536"/>
              <a:gd name="T88" fmla="+- 0 13872 11671"/>
              <a:gd name="T89" fmla="*/ T88 w 6197"/>
              <a:gd name="T90" fmla="+- 0 12938 12308"/>
              <a:gd name="T91" fmla="*/ 12938 h 1536"/>
              <a:gd name="T92" fmla="+- 0 14163 11671"/>
              <a:gd name="T93" fmla="*/ T92 w 6197"/>
              <a:gd name="T94" fmla="+- 0 12999 12308"/>
              <a:gd name="T95" fmla="*/ 12999 h 1536"/>
              <a:gd name="T96" fmla="+- 0 14187 11671"/>
              <a:gd name="T97" fmla="*/ T96 w 6197"/>
              <a:gd name="T98" fmla="+- 0 13002 12308"/>
              <a:gd name="T99" fmla="*/ 13002 h 1536"/>
              <a:gd name="T100" fmla="+- 0 14343 11671"/>
              <a:gd name="T101" fmla="*/ T100 w 6197"/>
              <a:gd name="T102" fmla="+- 0 13131 12308"/>
              <a:gd name="T103" fmla="*/ 13131 h 1536"/>
              <a:gd name="T104" fmla="+- 0 14576 11671"/>
              <a:gd name="T105" fmla="*/ T104 w 6197"/>
              <a:gd name="T106" fmla="+- 0 12679 12308"/>
              <a:gd name="T107" fmla="*/ 12679 h 1536"/>
              <a:gd name="T108" fmla="+- 0 14571 11671"/>
              <a:gd name="T109" fmla="*/ T108 w 6197"/>
              <a:gd name="T110" fmla="+- 0 12462 12308"/>
              <a:gd name="T111" fmla="*/ 12462 h 1536"/>
              <a:gd name="T112" fmla="+- 0 14888 11671"/>
              <a:gd name="T113" fmla="*/ T112 w 6197"/>
              <a:gd name="T114" fmla="+- 0 13007 12308"/>
              <a:gd name="T115" fmla="*/ 13007 h 1536"/>
              <a:gd name="T116" fmla="+- 0 14901 11671"/>
              <a:gd name="T117" fmla="*/ T116 w 6197"/>
              <a:gd name="T118" fmla="+- 0 12925 12308"/>
              <a:gd name="T119" fmla="*/ 12925 h 1536"/>
              <a:gd name="T120" fmla="+- 0 15166 11671"/>
              <a:gd name="T121" fmla="*/ T120 w 6197"/>
              <a:gd name="T122" fmla="+- 0 12967 12308"/>
              <a:gd name="T123" fmla="*/ 12967 h 1536"/>
              <a:gd name="T124" fmla="+- 0 15192 11671"/>
              <a:gd name="T125" fmla="*/ T124 w 6197"/>
              <a:gd name="T126" fmla="+- 0 12988 12308"/>
              <a:gd name="T127" fmla="*/ 12988 h 1536"/>
              <a:gd name="T128" fmla="+- 0 15147 11671"/>
              <a:gd name="T129" fmla="*/ T128 w 6197"/>
              <a:gd name="T130" fmla="+- 0 13806 12308"/>
              <a:gd name="T131" fmla="*/ 13806 h 1536"/>
              <a:gd name="T132" fmla="+- 0 14954 11671"/>
              <a:gd name="T133" fmla="*/ T132 w 6197"/>
              <a:gd name="T134" fmla="+- 0 13642 12308"/>
              <a:gd name="T135" fmla="*/ 13642 h 1536"/>
              <a:gd name="T136" fmla="+- 0 15158 11671"/>
              <a:gd name="T137" fmla="*/ T136 w 6197"/>
              <a:gd name="T138" fmla="+- 0 13279 12308"/>
              <a:gd name="T139" fmla="*/ 13279 h 1536"/>
              <a:gd name="T140" fmla="+- 0 14359 11671"/>
              <a:gd name="T141" fmla="*/ T140 w 6197"/>
              <a:gd name="T142" fmla="+- 0 12462 12308"/>
              <a:gd name="T143" fmla="*/ 12462 h 1536"/>
              <a:gd name="T144" fmla="+- 0 14835 11671"/>
              <a:gd name="T145" fmla="*/ T144 w 6197"/>
              <a:gd name="T146" fmla="+- 0 12549 12308"/>
              <a:gd name="T147" fmla="*/ 12549 h 1536"/>
              <a:gd name="T148" fmla="+- 0 16079 11671"/>
              <a:gd name="T149" fmla="*/ T148 w 6197"/>
              <a:gd name="T150" fmla="+- 0 12380 12308"/>
              <a:gd name="T151" fmla="*/ 12380 h 1536"/>
              <a:gd name="T152" fmla="+- 0 15973 11671"/>
              <a:gd name="T153" fmla="*/ T152 w 6197"/>
              <a:gd name="T154" fmla="+- 0 12401 12308"/>
              <a:gd name="T155" fmla="*/ 12401 h 1536"/>
              <a:gd name="T156" fmla="+- 0 15774 11671"/>
              <a:gd name="T157" fmla="*/ T156 w 6197"/>
              <a:gd name="T158" fmla="+- 0 13293 12308"/>
              <a:gd name="T159" fmla="*/ 13293 h 1536"/>
              <a:gd name="T160" fmla="+- 0 16081 11671"/>
              <a:gd name="T161" fmla="*/ T160 w 6197"/>
              <a:gd name="T162" fmla="+- 0 13533 12308"/>
              <a:gd name="T163" fmla="*/ 13533 h 1536"/>
              <a:gd name="T164" fmla="+- 0 16462 11671"/>
              <a:gd name="T165" fmla="*/ T164 w 6197"/>
              <a:gd name="T166" fmla="+- 0 12517 12308"/>
              <a:gd name="T167" fmla="*/ 12517 h 1536"/>
              <a:gd name="T168" fmla="+- 0 16452 11671"/>
              <a:gd name="T169" fmla="*/ T168 w 6197"/>
              <a:gd name="T170" fmla="+- 0 13007 12308"/>
              <a:gd name="T171" fmla="*/ 13007 h 1536"/>
              <a:gd name="T172" fmla="+- 0 16566 11671"/>
              <a:gd name="T173" fmla="*/ T172 w 6197"/>
              <a:gd name="T174" fmla="+- 0 13293 12308"/>
              <a:gd name="T175" fmla="*/ 13293 h 1536"/>
              <a:gd name="T176" fmla="+- 0 16761 11671"/>
              <a:gd name="T177" fmla="*/ T176 w 6197"/>
              <a:gd name="T178" fmla="+- 0 12528 12308"/>
              <a:gd name="T179" fmla="*/ 12528 h 1536"/>
              <a:gd name="T180" fmla="+- 0 16701 11671"/>
              <a:gd name="T181" fmla="*/ T180 w 6197"/>
              <a:gd name="T182" fmla="+- 0 12703 12308"/>
              <a:gd name="T183" fmla="*/ 12703 h 1536"/>
              <a:gd name="T184" fmla="+- 0 16809 11671"/>
              <a:gd name="T185" fmla="*/ T184 w 6197"/>
              <a:gd name="T186" fmla="+- 0 13282 12308"/>
              <a:gd name="T187" fmla="*/ 13282 h 1536"/>
              <a:gd name="T188" fmla="+- 0 17349 11671"/>
              <a:gd name="T189" fmla="*/ T188 w 6197"/>
              <a:gd name="T190" fmla="+- 0 13187 12308"/>
              <a:gd name="T191" fmla="*/ 13187 h 1536"/>
              <a:gd name="T192" fmla="+- 0 17137 11671"/>
              <a:gd name="T193" fmla="*/ T192 w 6197"/>
              <a:gd name="T194" fmla="+- 0 13258 12308"/>
              <a:gd name="T195" fmla="*/ 13258 h 1536"/>
              <a:gd name="T196" fmla="+- 0 17005 11671"/>
              <a:gd name="T197" fmla="*/ T196 w 6197"/>
              <a:gd name="T198" fmla="+- 0 13621 12308"/>
              <a:gd name="T199" fmla="*/ 13621 h 1536"/>
              <a:gd name="T200" fmla="+- 0 17227 11671"/>
              <a:gd name="T201" fmla="*/ T200 w 6197"/>
              <a:gd name="T202" fmla="+- 0 13758 12308"/>
              <a:gd name="T203" fmla="*/ 13758 h 1536"/>
              <a:gd name="T204" fmla="+- 0 17272 11671"/>
              <a:gd name="T205" fmla="*/ T204 w 6197"/>
              <a:gd name="T206" fmla="+- 0 13610 12308"/>
              <a:gd name="T207" fmla="*/ 13610 h 1536"/>
              <a:gd name="T208" fmla="+- 0 17092 11671"/>
              <a:gd name="T209" fmla="*/ T208 w 6197"/>
              <a:gd name="T210" fmla="+- 0 13560 12308"/>
              <a:gd name="T211" fmla="*/ 13560 h 1536"/>
              <a:gd name="T212" fmla="+- 0 17380 11671"/>
              <a:gd name="T213" fmla="*/ T212 w 6197"/>
              <a:gd name="T214" fmla="+- 0 13592 12308"/>
              <a:gd name="T215" fmla="*/ 13592 h 1536"/>
              <a:gd name="T216" fmla="+- 0 17476 11671"/>
              <a:gd name="T217" fmla="*/ T216 w 6197"/>
              <a:gd name="T218" fmla="+- 0 12451 12308"/>
              <a:gd name="T219" fmla="*/ 12451 h 1536"/>
              <a:gd name="T220" fmla="+- 0 17788 11671"/>
              <a:gd name="T221" fmla="*/ T220 w 6197"/>
              <a:gd name="T222" fmla="+- 0 12689 12308"/>
              <a:gd name="T223" fmla="*/ 12689 h 1536"/>
              <a:gd name="T224" fmla="+- 0 17772 11671"/>
              <a:gd name="T225" fmla="*/ T224 w 6197"/>
              <a:gd name="T226" fmla="+- 0 13639 12308"/>
              <a:gd name="T227" fmla="*/ 13639 h 153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</a:cxnLst>
            <a:rect l="0" t="0" r="r" b="b"/>
            <a:pathLst>
              <a:path w="6197" h="1536" extrusionOk="0">
                <a:moveTo>
                  <a:pt x="598" y="625"/>
                </a:moveTo>
                <a:cubicBezTo>
                  <a:pt x="536" y="626"/>
                  <a:pt x="475" y="631"/>
                  <a:pt x="413" y="633"/>
                </a:cubicBezTo>
              </a:path>
              <a:path w="6197" h="1536" extrusionOk="0">
                <a:moveTo>
                  <a:pt x="577" y="59"/>
                </a:moveTo>
                <a:cubicBezTo>
                  <a:pt x="550" y="36"/>
                  <a:pt x="529" y="18"/>
                  <a:pt x="495" y="6"/>
                </a:cubicBezTo>
                <a:cubicBezTo>
                  <a:pt x="474" y="-1"/>
                  <a:pt x="443" y="-4"/>
                  <a:pt x="420" y="0"/>
                </a:cubicBezTo>
                <a:cubicBezTo>
                  <a:pt x="353" y="13"/>
                  <a:pt x="254" y="59"/>
                  <a:pt x="211" y="112"/>
                </a:cubicBezTo>
                <a:cubicBezTo>
                  <a:pt x="168" y="165"/>
                  <a:pt x="129" y="225"/>
                  <a:pt x="98" y="286"/>
                </a:cubicBezTo>
                <a:cubicBezTo>
                  <a:pt x="60" y="359"/>
                  <a:pt x="39" y="439"/>
                  <a:pt x="21" y="519"/>
                </a:cubicBezTo>
                <a:cubicBezTo>
                  <a:pt x="0" y="609"/>
                  <a:pt x="-3" y="705"/>
                  <a:pt x="5" y="797"/>
                </a:cubicBezTo>
                <a:cubicBezTo>
                  <a:pt x="12" y="886"/>
                  <a:pt x="32" y="983"/>
                  <a:pt x="119" y="1027"/>
                </a:cubicBezTo>
                <a:cubicBezTo>
                  <a:pt x="173" y="1054"/>
                  <a:pt x="245" y="1061"/>
                  <a:pt x="304" y="1053"/>
                </a:cubicBezTo>
                <a:cubicBezTo>
                  <a:pt x="384" y="1042"/>
                  <a:pt x="461" y="985"/>
                  <a:pt x="521" y="934"/>
                </a:cubicBezTo>
                <a:cubicBezTo>
                  <a:pt x="577" y="887"/>
                  <a:pt x="650" y="818"/>
                  <a:pt x="669" y="744"/>
                </a:cubicBezTo>
                <a:cubicBezTo>
                  <a:pt x="681" y="697"/>
                  <a:pt x="667" y="642"/>
                  <a:pt x="629" y="614"/>
                </a:cubicBezTo>
                <a:cubicBezTo>
                  <a:pt x="587" y="584"/>
                  <a:pt x="528" y="571"/>
                  <a:pt x="479" y="559"/>
                </a:cubicBezTo>
                <a:cubicBezTo>
                  <a:pt x="451" y="552"/>
                  <a:pt x="419" y="539"/>
                  <a:pt x="389" y="538"/>
                </a:cubicBezTo>
                <a:cubicBezTo>
                  <a:pt x="350" y="536"/>
                  <a:pt x="346" y="550"/>
                  <a:pt x="325" y="564"/>
                </a:cubicBezTo>
                <a:cubicBezTo>
                  <a:pt x="357" y="570"/>
                  <a:pt x="391" y="578"/>
                  <a:pt x="423" y="580"/>
                </a:cubicBezTo>
                <a:cubicBezTo>
                  <a:pt x="528" y="587"/>
                  <a:pt x="643" y="570"/>
                  <a:pt x="746" y="553"/>
                </a:cubicBezTo>
                <a:cubicBezTo>
                  <a:pt x="800" y="544"/>
                  <a:pt x="853" y="531"/>
                  <a:pt x="907" y="519"/>
                </a:cubicBezTo>
                <a:cubicBezTo>
                  <a:pt x="934" y="514"/>
                  <a:pt x="941" y="513"/>
                  <a:pt x="958" y="508"/>
                </a:cubicBezTo>
              </a:path>
              <a:path w="6197" h="1536" extrusionOk="0">
                <a:moveTo>
                  <a:pt x="1010" y="485"/>
                </a:moveTo>
                <a:cubicBezTo>
                  <a:pt x="1015" y="526"/>
                  <a:pt x="1025" y="563"/>
                  <a:pt x="1032" y="604"/>
                </a:cubicBezTo>
                <a:cubicBezTo>
                  <a:pt x="1044" y="674"/>
                  <a:pt x="1052" y="745"/>
                  <a:pt x="1061" y="815"/>
                </a:cubicBezTo>
                <a:cubicBezTo>
                  <a:pt x="1067" y="866"/>
                  <a:pt x="1077" y="920"/>
                  <a:pt x="1071" y="971"/>
                </a:cubicBezTo>
                <a:cubicBezTo>
                  <a:pt x="1069" y="977"/>
                  <a:pt x="1068" y="984"/>
                  <a:pt x="1066" y="990"/>
                </a:cubicBezTo>
                <a:cubicBezTo>
                  <a:pt x="1037" y="956"/>
                  <a:pt x="1019" y="926"/>
                  <a:pt x="1018" y="879"/>
                </a:cubicBezTo>
                <a:cubicBezTo>
                  <a:pt x="1015" y="787"/>
                  <a:pt x="1047" y="699"/>
                  <a:pt x="1093" y="622"/>
                </a:cubicBezTo>
                <a:cubicBezTo>
                  <a:pt x="1119" y="579"/>
                  <a:pt x="1178" y="472"/>
                  <a:pt x="1233" y="458"/>
                </a:cubicBezTo>
                <a:cubicBezTo>
                  <a:pt x="1269" y="448"/>
                  <a:pt x="1289" y="480"/>
                  <a:pt x="1309" y="503"/>
                </a:cubicBezTo>
                <a:cubicBezTo>
                  <a:pt x="1334" y="532"/>
                  <a:pt x="1352" y="549"/>
                  <a:pt x="1384" y="569"/>
                </a:cubicBezTo>
              </a:path>
              <a:path w="6197" h="1536" extrusionOk="0">
                <a:moveTo>
                  <a:pt x="1616" y="532"/>
                </a:moveTo>
                <a:cubicBezTo>
                  <a:pt x="1516" y="614"/>
                  <a:pt x="1442" y="703"/>
                  <a:pt x="1402" y="831"/>
                </a:cubicBezTo>
                <a:cubicBezTo>
                  <a:pt x="1391" y="866"/>
                  <a:pt x="1395" y="891"/>
                  <a:pt x="1391" y="926"/>
                </a:cubicBezTo>
                <a:cubicBezTo>
                  <a:pt x="1447" y="916"/>
                  <a:pt x="1482" y="929"/>
                  <a:pt x="1537" y="879"/>
                </a:cubicBezTo>
                <a:cubicBezTo>
                  <a:pt x="1579" y="840"/>
                  <a:pt x="1600" y="790"/>
                  <a:pt x="1619" y="736"/>
                </a:cubicBezTo>
                <a:cubicBezTo>
                  <a:pt x="1631" y="702"/>
                  <a:pt x="1633" y="667"/>
                  <a:pt x="1640" y="633"/>
                </a:cubicBezTo>
                <a:cubicBezTo>
                  <a:pt x="1631" y="681"/>
                  <a:pt x="1600" y="748"/>
                  <a:pt x="1632" y="797"/>
                </a:cubicBezTo>
                <a:cubicBezTo>
                  <a:pt x="1654" y="831"/>
                  <a:pt x="1681" y="832"/>
                  <a:pt x="1722" y="826"/>
                </a:cubicBezTo>
                <a:cubicBezTo>
                  <a:pt x="1789" y="815"/>
                  <a:pt x="1841" y="752"/>
                  <a:pt x="1886" y="707"/>
                </a:cubicBezTo>
                <a:cubicBezTo>
                  <a:pt x="1924" y="670"/>
                  <a:pt x="1959" y="629"/>
                  <a:pt x="1995" y="590"/>
                </a:cubicBezTo>
                <a:cubicBezTo>
                  <a:pt x="1999" y="641"/>
                  <a:pt x="2001" y="694"/>
                  <a:pt x="2003" y="747"/>
                </a:cubicBezTo>
                <a:cubicBezTo>
                  <a:pt x="2005" y="804"/>
                  <a:pt x="2012" y="856"/>
                  <a:pt x="2024" y="911"/>
                </a:cubicBezTo>
                <a:cubicBezTo>
                  <a:pt x="2027" y="918"/>
                  <a:pt x="2029" y="925"/>
                  <a:pt x="2032" y="932"/>
                </a:cubicBezTo>
                <a:cubicBezTo>
                  <a:pt x="2072" y="908"/>
                  <a:pt x="2107" y="901"/>
                  <a:pt x="2138" y="850"/>
                </a:cubicBezTo>
                <a:cubicBezTo>
                  <a:pt x="2179" y="783"/>
                  <a:pt x="2185" y="704"/>
                  <a:pt x="2201" y="630"/>
                </a:cubicBezTo>
                <a:cubicBezTo>
                  <a:pt x="2210" y="721"/>
                  <a:pt x="2210" y="788"/>
                  <a:pt x="2333" y="784"/>
                </a:cubicBezTo>
                <a:cubicBezTo>
                  <a:pt x="2403" y="782"/>
                  <a:pt x="2446" y="736"/>
                  <a:pt x="2492" y="691"/>
                </a:cubicBezTo>
                <a:cubicBezTo>
                  <a:pt x="2523" y="661"/>
                  <a:pt x="2545" y="625"/>
                  <a:pt x="2569" y="590"/>
                </a:cubicBezTo>
                <a:cubicBezTo>
                  <a:pt x="2547" y="630"/>
                  <a:pt x="2524" y="642"/>
                  <a:pt x="2516" y="694"/>
                </a:cubicBezTo>
                <a:cubicBezTo>
                  <a:pt x="2507" y="747"/>
                  <a:pt x="2521" y="788"/>
                  <a:pt x="2569" y="815"/>
                </a:cubicBezTo>
                <a:cubicBezTo>
                  <a:pt x="2600" y="833"/>
                  <a:pt x="2639" y="827"/>
                  <a:pt x="2672" y="823"/>
                </a:cubicBezTo>
                <a:cubicBezTo>
                  <a:pt x="2764" y="812"/>
                  <a:pt x="2821" y="722"/>
                  <a:pt x="2847" y="641"/>
                </a:cubicBezTo>
                <a:cubicBezTo>
                  <a:pt x="2875" y="554"/>
                  <a:pt x="2885" y="460"/>
                  <a:pt x="2905" y="371"/>
                </a:cubicBezTo>
                <a:cubicBezTo>
                  <a:pt x="2929" y="260"/>
                  <a:pt x="2958" y="157"/>
                  <a:pt x="2966" y="45"/>
                </a:cubicBezTo>
                <a:cubicBezTo>
                  <a:pt x="2942" y="83"/>
                  <a:pt x="2918" y="93"/>
                  <a:pt x="2900" y="154"/>
                </a:cubicBezTo>
                <a:cubicBezTo>
                  <a:pt x="2860" y="287"/>
                  <a:pt x="2795" y="646"/>
                  <a:pt x="2905" y="765"/>
                </a:cubicBezTo>
                <a:cubicBezTo>
                  <a:pt x="2999" y="867"/>
                  <a:pt x="3150" y="785"/>
                  <a:pt x="3217" y="699"/>
                </a:cubicBezTo>
                <a:cubicBezTo>
                  <a:pt x="3260" y="644"/>
                  <a:pt x="3268" y="581"/>
                  <a:pt x="3289" y="519"/>
                </a:cubicBezTo>
                <a:cubicBezTo>
                  <a:pt x="3269" y="554"/>
                  <a:pt x="3236" y="572"/>
                  <a:pt x="3230" y="617"/>
                </a:cubicBezTo>
                <a:cubicBezTo>
                  <a:pt x="3224" y="663"/>
                  <a:pt x="3235" y="763"/>
                  <a:pt x="3289" y="781"/>
                </a:cubicBezTo>
                <a:cubicBezTo>
                  <a:pt x="3378" y="810"/>
                  <a:pt x="3447" y="714"/>
                  <a:pt x="3495" y="659"/>
                </a:cubicBezTo>
                <a:cubicBezTo>
                  <a:pt x="3538" y="609"/>
                  <a:pt x="3562" y="559"/>
                  <a:pt x="3593" y="503"/>
                </a:cubicBezTo>
                <a:cubicBezTo>
                  <a:pt x="3560" y="567"/>
                  <a:pt x="3535" y="605"/>
                  <a:pt x="3521" y="680"/>
                </a:cubicBezTo>
                <a:cubicBezTo>
                  <a:pt x="3482" y="886"/>
                  <a:pt x="3495" y="1112"/>
                  <a:pt x="3495" y="1321"/>
                </a:cubicBezTo>
                <a:cubicBezTo>
                  <a:pt x="3495" y="1379"/>
                  <a:pt x="3510" y="1446"/>
                  <a:pt x="3476" y="1498"/>
                </a:cubicBezTo>
                <a:cubicBezTo>
                  <a:pt x="3456" y="1528"/>
                  <a:pt x="3405" y="1544"/>
                  <a:pt x="3371" y="1530"/>
                </a:cubicBezTo>
                <a:cubicBezTo>
                  <a:pt x="3304" y="1502"/>
                  <a:pt x="3287" y="1396"/>
                  <a:pt x="3283" y="1334"/>
                </a:cubicBezTo>
                <a:cubicBezTo>
                  <a:pt x="3275" y="1218"/>
                  <a:pt x="3316" y="1149"/>
                  <a:pt x="3389" y="1064"/>
                </a:cubicBezTo>
                <a:cubicBezTo>
                  <a:pt x="3435" y="1015"/>
                  <a:pt x="3451" y="998"/>
                  <a:pt x="3487" y="971"/>
                </a:cubicBezTo>
              </a:path>
              <a:path w="6197" h="1536" extrusionOk="0">
                <a:moveTo>
                  <a:pt x="2712" y="106"/>
                </a:moveTo>
                <a:cubicBezTo>
                  <a:pt x="2702" y="134"/>
                  <a:pt x="2702" y="141"/>
                  <a:pt x="2688" y="154"/>
                </a:cubicBezTo>
                <a:cubicBezTo>
                  <a:pt x="2745" y="167"/>
                  <a:pt x="2799" y="178"/>
                  <a:pt x="2857" y="188"/>
                </a:cubicBezTo>
                <a:cubicBezTo>
                  <a:pt x="2959" y="205"/>
                  <a:pt x="3062" y="220"/>
                  <a:pt x="3164" y="241"/>
                </a:cubicBezTo>
                <a:cubicBezTo>
                  <a:pt x="3212" y="251"/>
                  <a:pt x="3259" y="259"/>
                  <a:pt x="3307" y="268"/>
                </a:cubicBezTo>
              </a:path>
              <a:path w="6197" h="1536" extrusionOk="0">
                <a:moveTo>
                  <a:pt x="4408" y="72"/>
                </a:moveTo>
                <a:cubicBezTo>
                  <a:pt x="4413" y="50"/>
                  <a:pt x="4418" y="28"/>
                  <a:pt x="4424" y="6"/>
                </a:cubicBezTo>
                <a:cubicBezTo>
                  <a:pt x="4376" y="17"/>
                  <a:pt x="4335" y="52"/>
                  <a:pt x="4302" y="93"/>
                </a:cubicBezTo>
                <a:cubicBezTo>
                  <a:pt x="4228" y="184"/>
                  <a:pt x="4190" y="301"/>
                  <a:pt x="4156" y="411"/>
                </a:cubicBezTo>
                <a:cubicBezTo>
                  <a:pt x="4098" y="596"/>
                  <a:pt x="4055" y="792"/>
                  <a:pt x="4103" y="985"/>
                </a:cubicBezTo>
                <a:cubicBezTo>
                  <a:pt x="4127" y="1082"/>
                  <a:pt x="4190" y="1151"/>
                  <a:pt x="4281" y="1191"/>
                </a:cubicBezTo>
                <a:cubicBezTo>
                  <a:pt x="4345" y="1212"/>
                  <a:pt x="4366" y="1218"/>
                  <a:pt x="4410" y="1225"/>
                </a:cubicBezTo>
              </a:path>
              <a:path w="6197" h="1536" extrusionOk="0">
                <a:moveTo>
                  <a:pt x="4776" y="252"/>
                </a:moveTo>
                <a:cubicBezTo>
                  <a:pt x="4783" y="229"/>
                  <a:pt x="4784" y="223"/>
                  <a:pt x="4791" y="209"/>
                </a:cubicBezTo>
                <a:cubicBezTo>
                  <a:pt x="4808" y="276"/>
                  <a:pt x="4804" y="336"/>
                  <a:pt x="4797" y="405"/>
                </a:cubicBezTo>
                <a:cubicBezTo>
                  <a:pt x="4787" y="504"/>
                  <a:pt x="4778" y="599"/>
                  <a:pt x="4781" y="699"/>
                </a:cubicBezTo>
                <a:cubicBezTo>
                  <a:pt x="4783" y="775"/>
                  <a:pt x="4795" y="845"/>
                  <a:pt x="4823" y="916"/>
                </a:cubicBezTo>
                <a:cubicBezTo>
                  <a:pt x="4843" y="965"/>
                  <a:pt x="4852" y="967"/>
                  <a:pt x="4895" y="985"/>
                </a:cubicBezTo>
                <a:cubicBezTo>
                  <a:pt x="4944" y="922"/>
                  <a:pt x="4953" y="855"/>
                  <a:pt x="4971" y="778"/>
                </a:cubicBezTo>
                <a:cubicBezTo>
                  <a:pt x="5013" y="597"/>
                  <a:pt x="5078" y="406"/>
                  <a:pt x="5090" y="220"/>
                </a:cubicBezTo>
                <a:cubicBezTo>
                  <a:pt x="5090" y="213"/>
                  <a:pt x="5090" y="206"/>
                  <a:pt x="5090" y="199"/>
                </a:cubicBezTo>
                <a:cubicBezTo>
                  <a:pt x="5060" y="266"/>
                  <a:pt x="5042" y="323"/>
                  <a:pt x="5030" y="395"/>
                </a:cubicBezTo>
                <a:cubicBezTo>
                  <a:pt x="5014" y="494"/>
                  <a:pt x="5010" y="594"/>
                  <a:pt x="5024" y="694"/>
                </a:cubicBezTo>
                <a:cubicBezTo>
                  <a:pt x="5037" y="785"/>
                  <a:pt x="5081" y="900"/>
                  <a:pt x="5138" y="974"/>
                </a:cubicBezTo>
                <a:cubicBezTo>
                  <a:pt x="5172" y="1018"/>
                  <a:pt x="5218" y="1033"/>
                  <a:pt x="5268" y="1051"/>
                </a:cubicBezTo>
              </a:path>
              <a:path w="6197" h="1536" extrusionOk="0">
                <a:moveTo>
                  <a:pt x="5678" y="879"/>
                </a:moveTo>
                <a:cubicBezTo>
                  <a:pt x="5650" y="868"/>
                  <a:pt x="5628" y="862"/>
                  <a:pt x="5598" y="871"/>
                </a:cubicBezTo>
                <a:cubicBezTo>
                  <a:pt x="5548" y="885"/>
                  <a:pt x="5503" y="914"/>
                  <a:pt x="5466" y="950"/>
                </a:cubicBezTo>
                <a:cubicBezTo>
                  <a:pt x="5418" y="997"/>
                  <a:pt x="5381" y="1057"/>
                  <a:pt x="5358" y="1120"/>
                </a:cubicBezTo>
                <a:cubicBezTo>
                  <a:pt x="5335" y="1184"/>
                  <a:pt x="5325" y="1246"/>
                  <a:pt x="5334" y="1313"/>
                </a:cubicBezTo>
                <a:cubicBezTo>
                  <a:pt x="5341" y="1369"/>
                  <a:pt x="5365" y="1413"/>
                  <a:pt x="5418" y="1437"/>
                </a:cubicBezTo>
                <a:cubicBezTo>
                  <a:pt x="5460" y="1456"/>
                  <a:pt x="5512" y="1463"/>
                  <a:pt x="5556" y="1450"/>
                </a:cubicBezTo>
                <a:cubicBezTo>
                  <a:pt x="5593" y="1439"/>
                  <a:pt x="5622" y="1417"/>
                  <a:pt x="5638" y="1382"/>
                </a:cubicBezTo>
                <a:cubicBezTo>
                  <a:pt x="5653" y="1351"/>
                  <a:pt x="5627" y="1321"/>
                  <a:pt x="5601" y="1302"/>
                </a:cubicBezTo>
                <a:cubicBezTo>
                  <a:pt x="5556" y="1270"/>
                  <a:pt x="5495" y="1267"/>
                  <a:pt x="5442" y="1257"/>
                </a:cubicBezTo>
                <a:cubicBezTo>
                  <a:pt x="5435" y="1255"/>
                  <a:pt x="5428" y="1254"/>
                  <a:pt x="5421" y="1252"/>
                </a:cubicBezTo>
                <a:cubicBezTo>
                  <a:pt x="5467" y="1266"/>
                  <a:pt x="5513" y="1276"/>
                  <a:pt x="5561" y="1281"/>
                </a:cubicBezTo>
                <a:cubicBezTo>
                  <a:pt x="5608" y="1286"/>
                  <a:pt x="5662" y="1290"/>
                  <a:pt x="5709" y="1284"/>
                </a:cubicBezTo>
                <a:cubicBezTo>
                  <a:pt x="5733" y="1279"/>
                  <a:pt x="5739" y="1277"/>
                  <a:pt x="5754" y="1273"/>
                </a:cubicBezTo>
              </a:path>
              <a:path w="6197" h="1536" extrusionOk="0">
                <a:moveTo>
                  <a:pt x="5805" y="143"/>
                </a:moveTo>
                <a:cubicBezTo>
                  <a:pt x="5847" y="120"/>
                  <a:pt x="5889" y="101"/>
                  <a:pt x="5937" y="127"/>
                </a:cubicBezTo>
                <a:cubicBezTo>
                  <a:pt x="6031" y="178"/>
                  <a:pt x="6076" y="290"/>
                  <a:pt x="6117" y="381"/>
                </a:cubicBezTo>
                <a:cubicBezTo>
                  <a:pt x="6173" y="505"/>
                  <a:pt x="6194" y="640"/>
                  <a:pt x="6196" y="776"/>
                </a:cubicBezTo>
                <a:cubicBezTo>
                  <a:pt x="6199" y="965"/>
                  <a:pt x="6186" y="1160"/>
                  <a:pt x="6101" y="1331"/>
                </a:cubicBezTo>
                <a:cubicBezTo>
                  <a:pt x="6085" y="1358"/>
                  <a:pt x="6069" y="1384"/>
                  <a:pt x="6053" y="1411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6121536" y="435768"/>
            <a:ext cx="1758814" cy="108823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77478" y="1648618"/>
            <a:ext cx="5013722" cy="129936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063625" y="3530523"/>
            <a:ext cx="7759700" cy="151296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 flipH="1">
            <a:off x="5018881" y="3286919"/>
            <a:ext cx="3804444" cy="39211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8200" y="1311840"/>
              <a:ext cx="7676640" cy="5067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520" y="1296720"/>
                <a:ext cx="7693200" cy="509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Gravitational Potential Energy,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g</a:t>
            </a:r>
            <a:endParaRPr lang="en-US" dirty="0" smtClean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6019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Using work, define the formula for gravitational potential energy.</a:t>
            </a:r>
          </a:p>
        </p:txBody>
      </p:sp>
      <p:sp>
        <p:nvSpPr>
          <p:cNvPr id="43012" name="Oval 7"/>
          <p:cNvSpPr>
            <a:spLocks noChangeArrowheads="1"/>
          </p:cNvSpPr>
          <p:nvPr/>
        </p:nvSpPr>
        <p:spPr bwMode="auto">
          <a:xfrm>
            <a:off x="7010400" y="4495800"/>
            <a:ext cx="3810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Line 8"/>
          <p:cNvSpPr>
            <a:spLocks noChangeShapeType="1"/>
          </p:cNvSpPr>
          <p:nvPr/>
        </p:nvSpPr>
        <p:spPr bwMode="auto">
          <a:xfrm flipV="1">
            <a:off x="7162800" y="28956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oval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14" name="Line 11"/>
          <p:cNvSpPr>
            <a:spLocks noChangeShapeType="1"/>
          </p:cNvSpPr>
          <p:nvPr/>
        </p:nvSpPr>
        <p:spPr bwMode="auto">
          <a:xfrm>
            <a:off x="7162800" y="48006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oval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7239000" y="5410200"/>
            <a:ext cx="6985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m</a:t>
            </a:r>
            <a:r>
              <a:rPr lang="en-US" sz="2800" b="1"/>
              <a:t>g</a:t>
            </a:r>
          </a:p>
        </p:txBody>
      </p:sp>
      <p:sp>
        <p:nvSpPr>
          <p:cNvPr id="43016" name="Text Box 13"/>
          <p:cNvSpPr txBox="1">
            <a:spLocks noChangeArrowheads="1"/>
          </p:cNvSpPr>
          <p:nvPr/>
        </p:nvSpPr>
        <p:spPr bwMode="auto">
          <a:xfrm>
            <a:off x="7239000" y="3505200"/>
            <a:ext cx="8064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b="1"/>
              <a:t>F</a:t>
            </a:r>
            <a:r>
              <a:rPr lang="en-US" sz="2800" baseline="-25000"/>
              <a:t>app</a:t>
            </a:r>
          </a:p>
        </p:txBody>
      </p:sp>
      <p:sp>
        <p:nvSpPr>
          <p:cNvPr id="43017" name="Line 14"/>
          <p:cNvSpPr>
            <a:spLocks noChangeShapeType="1"/>
          </p:cNvSpPr>
          <p:nvPr/>
        </p:nvSpPr>
        <p:spPr bwMode="auto">
          <a:xfrm flipV="1">
            <a:off x="8229600" y="2286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oval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18" name="Text Box 15"/>
          <p:cNvSpPr txBox="1">
            <a:spLocks noChangeArrowheads="1"/>
          </p:cNvSpPr>
          <p:nvPr/>
        </p:nvSpPr>
        <p:spPr bwMode="auto">
          <a:xfrm>
            <a:off x="8229600" y="2895600"/>
            <a:ext cx="38258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h</a:t>
            </a:r>
          </a:p>
        </p:txBody>
      </p:sp>
      <p:sp>
        <p:nvSpPr>
          <p:cNvPr id="43019" name="Line 16"/>
          <p:cNvSpPr>
            <a:spLocks noChangeShapeType="1"/>
          </p:cNvSpPr>
          <p:nvPr/>
        </p:nvSpPr>
        <p:spPr bwMode="auto">
          <a:xfrm>
            <a:off x="6553200" y="4648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20" name="Line 17"/>
          <p:cNvSpPr>
            <a:spLocks noChangeShapeType="1"/>
          </p:cNvSpPr>
          <p:nvPr/>
        </p:nvSpPr>
        <p:spPr bwMode="auto">
          <a:xfrm>
            <a:off x="6553200" y="2286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2400" y="6453773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Objective: to relate </a:t>
            </a:r>
            <a:r>
              <a:rPr lang="en-US" dirty="0" smtClean="0"/>
              <a:t>work to </a:t>
            </a:r>
            <a:r>
              <a:rPr lang="en-US" dirty="0"/>
              <a:t>potential energy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29000" y="2108880"/>
              <a:ext cx="8015400" cy="4287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80" y="2093760"/>
                <a:ext cx="8043120" cy="431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Spring Potential Energy, U</a:t>
            </a:r>
            <a:r>
              <a:rPr lang="en-US" altLang="en-US" baseline="-25000" dirty="0" smtClean="0"/>
              <a:t>s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Using work, define the potential energy of a spring.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2400" y="6453773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Objective: to relate </a:t>
            </a:r>
            <a:r>
              <a:rPr lang="en-US" dirty="0" smtClean="0"/>
              <a:t>work to </a:t>
            </a:r>
            <a:r>
              <a:rPr lang="en-US" dirty="0"/>
              <a:t>potential energy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63920" y="1787760"/>
              <a:ext cx="7389000" cy="372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160" y="1775520"/>
                <a:ext cx="7419240" cy="375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400" y="76200"/>
            <a:ext cx="91440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Sample problem:</a:t>
            </a:r>
            <a:r>
              <a:rPr lang="en-US" sz="2000" dirty="0" smtClean="0"/>
              <a:t> Show that the </a:t>
            </a:r>
            <a:r>
              <a:rPr lang="en-US" sz="2000" smtClean="0"/>
              <a:t>equation for gravitational </a:t>
            </a:r>
            <a:r>
              <a:rPr lang="en-US" sz="2000" dirty="0" smtClean="0"/>
              <a:t>potential energy for a body a large distance </a:t>
            </a:r>
            <a:r>
              <a:rPr lang="en-US" sz="2000" i="1" dirty="0" smtClean="0"/>
              <a:t>r </a:t>
            </a:r>
            <a:r>
              <a:rPr lang="en-US" sz="2000" dirty="0" smtClean="0"/>
              <a:t>from the center of the earth can be derived from the Universal Law of Gravity.</a:t>
            </a:r>
          </a:p>
        </p:txBody>
      </p:sp>
      <p:sp>
        <p:nvSpPr>
          <p:cNvPr id="5139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1820125" y="310378475"/>
            <a:ext cx="0" cy="0"/>
          </a:xfrm>
          <a:custGeom>
            <a:avLst/>
            <a:gdLst>
              <a:gd name="T0" fmla="+- 0 11885 11885"/>
              <a:gd name="T1" fmla="*/ T0 w 1"/>
              <a:gd name="T2" fmla="+- 0 17415 17415"/>
              <a:gd name="T3" fmla="*/ 17415 h 1"/>
              <a:gd name="T4" fmla="+- 0 11885 11885"/>
              <a:gd name="T5" fmla="*/ T4 w 1"/>
              <a:gd name="T6" fmla="+- 0 17415 17415"/>
              <a:gd name="T7" fmla="*/ 17415 h 1"/>
              <a:gd name="T8" fmla="+- 0 11885 11885"/>
              <a:gd name="T9" fmla="*/ T8 w 1"/>
              <a:gd name="T10" fmla="+- 0 17415 17415"/>
              <a:gd name="T11" fmla="*/ 17415 h 1"/>
              <a:gd name="T12" fmla="+- 0 11885 11885"/>
              <a:gd name="T13" fmla="*/ T12 w 1"/>
              <a:gd name="T14" fmla="+- 0 17415 17415"/>
              <a:gd name="T15" fmla="*/ 17415 h 1"/>
              <a:gd name="T16" fmla="+- 0 11885 11885"/>
              <a:gd name="T17" fmla="*/ T16 w 1"/>
              <a:gd name="T18" fmla="+- 0 17415 17415"/>
              <a:gd name="T19" fmla="*/ 17415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2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9914050" y="63947675"/>
            <a:ext cx="0" cy="0"/>
          </a:xfrm>
          <a:custGeom>
            <a:avLst/>
            <a:gdLst>
              <a:gd name="T0" fmla="+- 0 24122 24122"/>
              <a:gd name="T1" fmla="*/ T0 w 1"/>
              <a:gd name="T2" fmla="+- 0 3588 3588"/>
              <a:gd name="T3" fmla="*/ 3588 h 1"/>
              <a:gd name="T4" fmla="+- 0 24122 24122"/>
              <a:gd name="T5" fmla="*/ T4 w 1"/>
              <a:gd name="T6" fmla="+- 0 3588 3588"/>
              <a:gd name="T7" fmla="*/ 3588 h 1"/>
              <a:gd name="T8" fmla="+- 0 24122 24122"/>
              <a:gd name="T9" fmla="*/ T8 w 1"/>
              <a:gd name="T10" fmla="+- 0 3588 3588"/>
              <a:gd name="T11" fmla="*/ 3588 h 1"/>
              <a:gd name="T12" fmla="+- 0 24122 24122"/>
              <a:gd name="T13" fmla="*/ T12 w 1"/>
              <a:gd name="T14" fmla="+- 0 3588 3588"/>
              <a:gd name="T15" fmla="*/ 3588 h 1"/>
              <a:gd name="T16" fmla="+- 0 24122 24122"/>
              <a:gd name="T17" fmla="*/ T16 w 1"/>
              <a:gd name="T18" fmla="+- 0 3588 3588"/>
              <a:gd name="T19" fmla="*/ 3588 h 1"/>
              <a:gd name="T20" fmla="+- 0 24122 24122"/>
              <a:gd name="T21" fmla="*/ T20 w 1"/>
              <a:gd name="T22" fmla="+- 0 3588 3588"/>
              <a:gd name="T23" fmla="*/ 3588 h 1"/>
              <a:gd name="T24" fmla="+- 0 24122 24122"/>
              <a:gd name="T25" fmla="*/ T24 w 1"/>
              <a:gd name="T26" fmla="+- 0 3588 3588"/>
              <a:gd name="T27" fmla="*/ 3588 h 1"/>
              <a:gd name="T28" fmla="+- 0 24122 24122"/>
              <a:gd name="T29" fmla="*/ T28 w 1"/>
              <a:gd name="T30" fmla="+- 0 3588 3588"/>
              <a:gd name="T31" fmla="*/ 3588 h 1"/>
              <a:gd name="T32" fmla="+- 0 24122 24122"/>
              <a:gd name="T33" fmla="*/ T32 w 1"/>
              <a:gd name="T34" fmla="+- 0 3588 3588"/>
              <a:gd name="T35" fmla="*/ 3588 h 1"/>
              <a:gd name="T36" fmla="+- 0 24122 24122"/>
              <a:gd name="T37" fmla="*/ T36 w 1"/>
              <a:gd name="T38" fmla="+- 0 3588 3588"/>
              <a:gd name="T39" fmla="*/ 3588 h 1"/>
              <a:gd name="T40" fmla="+- 0 24122 24122"/>
              <a:gd name="T41" fmla="*/ T40 w 1"/>
              <a:gd name="T42" fmla="+- 0 3588 3588"/>
              <a:gd name="T43" fmla="*/ 3588 h 1"/>
              <a:gd name="T44" fmla="+- 0 24122 24122"/>
              <a:gd name="T45" fmla="*/ T44 w 1"/>
              <a:gd name="T46" fmla="+- 0 3588 3588"/>
              <a:gd name="T47" fmla="*/ 3588 h 1"/>
              <a:gd name="T48" fmla="+- 0 24122 24122"/>
              <a:gd name="T49" fmla="*/ T48 w 1"/>
              <a:gd name="T50" fmla="+- 0 3588 3588"/>
              <a:gd name="T51" fmla="*/ 3588 h 1"/>
              <a:gd name="T52" fmla="+- 0 24122 24122"/>
              <a:gd name="T53" fmla="*/ T52 w 1"/>
              <a:gd name="T54" fmla="+- 0 3588 3588"/>
              <a:gd name="T55" fmla="*/ 3588 h 1"/>
              <a:gd name="T56" fmla="+- 0 24122 24122"/>
              <a:gd name="T57" fmla="*/ T56 w 1"/>
              <a:gd name="T58" fmla="+- 0 3588 3588"/>
              <a:gd name="T59" fmla="*/ 3588 h 1"/>
              <a:gd name="T60" fmla="+- 0 24122 24122"/>
              <a:gd name="T61" fmla="*/ T60 w 1"/>
              <a:gd name="T62" fmla="+- 0 3588 3588"/>
              <a:gd name="T63" fmla="*/ 3588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6453773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Objective: to relate </a:t>
            </a:r>
            <a:r>
              <a:rPr lang="en-US" dirty="0" smtClean="0"/>
              <a:t>work to </a:t>
            </a:r>
            <a:r>
              <a:rPr lang="en-US" dirty="0"/>
              <a:t>potential energy</a:t>
            </a:r>
          </a:p>
        </p:txBody>
      </p:sp>
      <p:sp>
        <p:nvSpPr>
          <p:cNvPr id="5153" name="Comment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008800" y="4508500"/>
            <a:ext cx="0" cy="0"/>
          </a:xfrm>
          <a:custGeom>
            <a:avLst/>
            <a:gdLst>
              <a:gd name="T0" fmla="+- 0 23111 23111"/>
              <a:gd name="T1" fmla="*/ T0 w 1"/>
              <a:gd name="T2" fmla="+- 0 2315 2315"/>
              <a:gd name="T3" fmla="*/ 2315 h 1"/>
              <a:gd name="T4" fmla="+- 0 23111 23111"/>
              <a:gd name="T5" fmla="*/ T4 w 1"/>
              <a:gd name="T6" fmla="+- 0 2315 2315"/>
              <a:gd name="T7" fmla="*/ 2315 h 1"/>
              <a:gd name="T8" fmla="+- 0 23111 23111"/>
              <a:gd name="T9" fmla="*/ T8 w 1"/>
              <a:gd name="T10" fmla="+- 0 2315 2315"/>
              <a:gd name="T11" fmla="*/ 2315 h 1"/>
              <a:gd name="T12" fmla="+- 0 23111 23111"/>
              <a:gd name="T13" fmla="*/ T12 w 1"/>
              <a:gd name="T14" fmla="+- 0 2315 2315"/>
              <a:gd name="T15" fmla="*/ 2315 h 1"/>
              <a:gd name="T16" fmla="+- 0 23111 23111"/>
              <a:gd name="T17" fmla="*/ T16 w 1"/>
              <a:gd name="T18" fmla="+- 0 2315 2315"/>
              <a:gd name="T19" fmla="*/ 2315 h 1"/>
              <a:gd name="T20" fmla="+- 0 23111 23111"/>
              <a:gd name="T21" fmla="*/ T20 w 1"/>
              <a:gd name="T22" fmla="+- 0 2315 2315"/>
              <a:gd name="T23" fmla="*/ 2315 h 1"/>
              <a:gd name="T24" fmla="+- 0 23111 23111"/>
              <a:gd name="T25" fmla="*/ T24 w 1"/>
              <a:gd name="T26" fmla="+- 0 2315 2315"/>
              <a:gd name="T27" fmla="*/ 2315 h 1"/>
              <a:gd name="T28" fmla="+- 0 23111 23111"/>
              <a:gd name="T29" fmla="*/ T28 w 1"/>
              <a:gd name="T30" fmla="+- 0 2315 2315"/>
              <a:gd name="T31" fmla="*/ 2315 h 1"/>
              <a:gd name="T32" fmla="+- 0 23111 23111"/>
              <a:gd name="T33" fmla="*/ T32 w 1"/>
              <a:gd name="T34" fmla="+- 0 2315 2315"/>
              <a:gd name="T35" fmla="*/ 2315 h 1"/>
              <a:gd name="T36" fmla="+- 0 23111 23111"/>
              <a:gd name="T37" fmla="*/ T36 w 1"/>
              <a:gd name="T38" fmla="+- 0 2315 2315"/>
              <a:gd name="T39" fmla="*/ 2315 h 1"/>
              <a:gd name="T40" fmla="+- 0 23111 23111"/>
              <a:gd name="T41" fmla="*/ T40 w 1"/>
              <a:gd name="T42" fmla="+- 0 2315 2315"/>
              <a:gd name="T43" fmla="*/ 2315 h 1"/>
              <a:gd name="T44" fmla="+- 0 23111 23111"/>
              <a:gd name="T45" fmla="*/ T44 w 1"/>
              <a:gd name="T46" fmla="+- 0 2315 2315"/>
              <a:gd name="T47" fmla="*/ 2315 h 1"/>
              <a:gd name="T48" fmla="+- 0 23111 23111"/>
              <a:gd name="T49" fmla="*/ T48 w 1"/>
              <a:gd name="T50" fmla="+- 0 2315 2315"/>
              <a:gd name="T51" fmla="*/ 2315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9" name="Comment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836600" y="11603038"/>
            <a:ext cx="0" cy="0"/>
          </a:xfrm>
          <a:custGeom>
            <a:avLst/>
            <a:gdLst>
              <a:gd name="T0" fmla="+- 0 19942 19942"/>
              <a:gd name="T1" fmla="*/ T0 w 1"/>
              <a:gd name="T2" fmla="+- 0 5958 5958"/>
              <a:gd name="T3" fmla="*/ 5958 h 1"/>
              <a:gd name="T4" fmla="+- 0 19942 19942"/>
              <a:gd name="T5" fmla="*/ T4 w 1"/>
              <a:gd name="T6" fmla="+- 0 5958 5958"/>
              <a:gd name="T7" fmla="*/ 5958 h 1"/>
              <a:gd name="T8" fmla="+- 0 19942 19942"/>
              <a:gd name="T9" fmla="*/ T8 w 1"/>
              <a:gd name="T10" fmla="+- 0 5958 5958"/>
              <a:gd name="T11" fmla="*/ 5958 h 1"/>
              <a:gd name="T12" fmla="+- 0 19942 19942"/>
              <a:gd name="T13" fmla="*/ T12 w 1"/>
              <a:gd name="T14" fmla="+- 0 5958 5958"/>
              <a:gd name="T15" fmla="*/ 5958 h 1"/>
              <a:gd name="T16" fmla="+- 0 19942 19942"/>
              <a:gd name="T17" fmla="*/ T16 w 1"/>
              <a:gd name="T18" fmla="+- 0 5958 5958"/>
              <a:gd name="T19" fmla="*/ 5958 h 1"/>
              <a:gd name="T20" fmla="+- 0 19942 19942"/>
              <a:gd name="T21" fmla="*/ T20 w 1"/>
              <a:gd name="T22" fmla="+- 0 5958 5958"/>
              <a:gd name="T23" fmla="*/ 5958 h 1"/>
              <a:gd name="T24" fmla="+- 0 19942 19942"/>
              <a:gd name="T25" fmla="*/ T24 w 1"/>
              <a:gd name="T26" fmla="+- 0 5958 5958"/>
              <a:gd name="T27" fmla="*/ 5958 h 1"/>
              <a:gd name="T28" fmla="+- 0 19942 19942"/>
              <a:gd name="T29" fmla="*/ T28 w 1"/>
              <a:gd name="T30" fmla="+- 0 5958 5958"/>
              <a:gd name="T31" fmla="*/ 5958 h 1"/>
              <a:gd name="T32" fmla="+- 0 19942 19942"/>
              <a:gd name="T33" fmla="*/ T32 w 1"/>
              <a:gd name="T34" fmla="+- 0 5958 5958"/>
              <a:gd name="T35" fmla="*/ 5958 h 1"/>
              <a:gd name="T36" fmla="+- 0 19942 19942"/>
              <a:gd name="T37" fmla="*/ T36 w 1"/>
              <a:gd name="T38" fmla="+- 0 5958 5958"/>
              <a:gd name="T39" fmla="*/ 5958 h 1"/>
              <a:gd name="T40" fmla="+- 0 19942 19942"/>
              <a:gd name="T41" fmla="*/ T40 w 1"/>
              <a:gd name="T42" fmla="+- 0 5958 5958"/>
              <a:gd name="T43" fmla="*/ 5958 h 1"/>
              <a:gd name="T44" fmla="+- 0 19942 19942"/>
              <a:gd name="T45" fmla="*/ T44 w 1"/>
              <a:gd name="T46" fmla="+- 0 5958 5958"/>
              <a:gd name="T47" fmla="*/ 5958 h 1"/>
              <a:gd name="T48" fmla="+- 0 19942 19942"/>
              <a:gd name="T49" fmla="*/ T48 w 1"/>
              <a:gd name="T50" fmla="+- 0 5958 5958"/>
              <a:gd name="T51" fmla="*/ 5958 h 1"/>
              <a:gd name="T52" fmla="+- 0 19942 19942"/>
              <a:gd name="T53" fmla="*/ T52 w 1"/>
              <a:gd name="T54" fmla="+- 0 5958 5958"/>
              <a:gd name="T55" fmla="*/ 5958 h 1"/>
              <a:gd name="T56" fmla="+- 0 19942 19942"/>
              <a:gd name="T57" fmla="*/ T56 w 1"/>
              <a:gd name="T58" fmla="+- 0 5958 5958"/>
              <a:gd name="T59" fmla="*/ 5958 h 1"/>
              <a:gd name="T60" fmla="+- 0 19942 19942"/>
              <a:gd name="T61" fmla="*/ T60 w 1"/>
              <a:gd name="T62" fmla="+- 0 5958 5958"/>
              <a:gd name="T63" fmla="*/ 5958 h 1"/>
              <a:gd name="T64" fmla="+- 0 19942 19942"/>
              <a:gd name="T65" fmla="*/ T64 w 1"/>
              <a:gd name="T66" fmla="+- 0 5958 5958"/>
              <a:gd name="T67" fmla="*/ 5958 h 1"/>
              <a:gd name="T68" fmla="+- 0 19942 19942"/>
              <a:gd name="T69" fmla="*/ T68 w 1"/>
              <a:gd name="T70" fmla="+- 0 5958 5958"/>
              <a:gd name="T71" fmla="*/ 5958 h 1"/>
              <a:gd name="T72" fmla="+- 0 19942 19942"/>
              <a:gd name="T73" fmla="*/ T72 w 1"/>
              <a:gd name="T74" fmla="+- 0 5958 5958"/>
              <a:gd name="T75" fmla="*/ 5958 h 1"/>
              <a:gd name="T76" fmla="+- 0 19942 19942"/>
              <a:gd name="T77" fmla="*/ T76 w 1"/>
              <a:gd name="T78" fmla="+- 0 5958 5958"/>
              <a:gd name="T79" fmla="*/ 5958 h 1"/>
              <a:gd name="T80" fmla="+- 0 19942 19942"/>
              <a:gd name="T81" fmla="*/ T80 w 1"/>
              <a:gd name="T82" fmla="+- 0 5958 5958"/>
              <a:gd name="T83" fmla="*/ 5958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8" name="Comment 7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068213" y="22991763"/>
            <a:ext cx="0" cy="0"/>
          </a:xfrm>
          <a:custGeom>
            <a:avLst/>
            <a:gdLst>
              <a:gd name="T0" fmla="+- 0 12872 12872"/>
              <a:gd name="T1" fmla="*/ T0 w 1"/>
              <a:gd name="T2" fmla="+- 0 11806 11806"/>
              <a:gd name="T3" fmla="*/ 11806 h 1"/>
              <a:gd name="T4" fmla="+- 0 12872 12872"/>
              <a:gd name="T5" fmla="*/ T4 w 1"/>
              <a:gd name="T6" fmla="+- 0 11806 11806"/>
              <a:gd name="T7" fmla="*/ 11806 h 1"/>
              <a:gd name="T8" fmla="+- 0 12872 12872"/>
              <a:gd name="T9" fmla="*/ T8 w 1"/>
              <a:gd name="T10" fmla="+- 0 11806 11806"/>
              <a:gd name="T11" fmla="*/ 11806 h 1"/>
              <a:gd name="T12" fmla="+- 0 12872 12872"/>
              <a:gd name="T13" fmla="*/ T12 w 1"/>
              <a:gd name="T14" fmla="+- 0 11806 11806"/>
              <a:gd name="T15" fmla="*/ 11806 h 1"/>
              <a:gd name="T16" fmla="+- 0 12872 12872"/>
              <a:gd name="T17" fmla="*/ T16 w 1"/>
              <a:gd name="T18" fmla="+- 0 11806 11806"/>
              <a:gd name="T19" fmla="*/ 11806 h 1"/>
              <a:gd name="T20" fmla="+- 0 12872 12872"/>
              <a:gd name="T21" fmla="*/ T20 w 1"/>
              <a:gd name="T22" fmla="+- 0 11806 11806"/>
              <a:gd name="T23" fmla="*/ 11806 h 1"/>
              <a:gd name="T24" fmla="+- 0 12872 12872"/>
              <a:gd name="T25" fmla="*/ T24 w 1"/>
              <a:gd name="T26" fmla="+- 0 11806 11806"/>
              <a:gd name="T27" fmla="*/ 11806 h 1"/>
              <a:gd name="T28" fmla="+- 0 12872 12872"/>
              <a:gd name="T29" fmla="*/ T28 w 1"/>
              <a:gd name="T30" fmla="+- 0 11806 11806"/>
              <a:gd name="T31" fmla="*/ 11806 h 1"/>
              <a:gd name="T32" fmla="+- 0 12872 12872"/>
              <a:gd name="T33" fmla="*/ T32 w 1"/>
              <a:gd name="T34" fmla="+- 0 11806 11806"/>
              <a:gd name="T35" fmla="*/ 11806 h 1"/>
              <a:gd name="T36" fmla="+- 0 12872 12872"/>
              <a:gd name="T37" fmla="*/ T36 w 1"/>
              <a:gd name="T38" fmla="+- 0 11806 11806"/>
              <a:gd name="T39" fmla="*/ 11806 h 1"/>
              <a:gd name="T40" fmla="+- 0 12872 12872"/>
              <a:gd name="T41" fmla="*/ T40 w 1"/>
              <a:gd name="T42" fmla="+- 0 11806 11806"/>
              <a:gd name="T43" fmla="*/ 11806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50000" y="344520"/>
              <a:ext cx="7838280" cy="615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480" y="330480"/>
                <a:ext cx="7864560" cy="6184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8290</TotalTime>
  <Words>235</Words>
  <Application>Microsoft Office PowerPoint</Application>
  <PresentationFormat>On-screen Show (4:3)</PresentationFormat>
  <Paragraphs>67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Comic Sans MS</vt:lpstr>
      <vt:lpstr>Garamond</vt:lpstr>
      <vt:lpstr>Times</vt:lpstr>
      <vt:lpstr>Wingdings</vt:lpstr>
      <vt:lpstr>Edge</vt:lpstr>
      <vt:lpstr>Default Design</vt:lpstr>
      <vt:lpstr>ANNOUNCEMENTS:</vt:lpstr>
      <vt:lpstr>Work and Potential Energy</vt:lpstr>
      <vt:lpstr>More about force types</vt:lpstr>
      <vt:lpstr>Potential Energy</vt:lpstr>
      <vt:lpstr>Gravitational Potential Energy, Ug</vt:lpstr>
      <vt:lpstr>Spring Potential Energy, Us</vt:lpstr>
      <vt:lpstr>PowerPoint Presentation</vt:lpstr>
    </vt:vector>
  </TitlesOfParts>
  <Company>Synergistic Applications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Peggy Bertrand</dc:creator>
  <cp:lastModifiedBy>BETSY HONDORF</cp:lastModifiedBy>
  <cp:revision>374</cp:revision>
  <cp:lastPrinted>2014-10-22T12:10:09Z</cp:lastPrinted>
  <dcterms:created xsi:type="dcterms:W3CDTF">1998-10-02T03:33:55Z</dcterms:created>
  <dcterms:modified xsi:type="dcterms:W3CDTF">2015-10-21T13:54:38Z</dcterms:modified>
</cp:coreProperties>
</file>