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notesSlides/notesSlide3.xml" ContentType="application/vnd.openxmlformats-officedocument.presentationml.notesSlide+xml"/>
  <Override PartName="/ppt/ink/ink3.xml" ContentType="application/inkml+xml"/>
  <Override PartName="/ppt/notesSlides/notesSlide4.xml" ContentType="application/vnd.openxmlformats-officedocument.presentationml.notesSlide+xml"/>
  <Override PartName="/ppt/ink/ink4.xml" ContentType="application/inkml+xml"/>
  <Override PartName="/ppt/notesSlides/notesSlide5.xml" ContentType="application/vnd.openxmlformats-officedocument.presentationml.notesSlide+xml"/>
  <Override PartName="/ppt/ink/ink5.xml" ContentType="application/inkml+xml"/>
  <Override PartName="/ppt/notesSlides/notesSlide6.xml" ContentType="application/vnd.openxmlformats-officedocument.presentationml.notesSlide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  <p:sldMasterId id="2147483663" r:id="rId2"/>
  </p:sldMasterIdLst>
  <p:notesMasterIdLst>
    <p:notesMasterId r:id="rId10"/>
  </p:notesMasterIdLst>
  <p:handoutMasterIdLst>
    <p:handoutMasterId r:id="rId11"/>
  </p:handoutMasterIdLst>
  <p:sldIdLst>
    <p:sldId id="556" r:id="rId3"/>
    <p:sldId id="555" r:id="rId4"/>
    <p:sldId id="446" r:id="rId5"/>
    <p:sldId id="405" r:id="rId6"/>
    <p:sldId id="451" r:id="rId7"/>
    <p:sldId id="546" r:id="rId8"/>
    <p:sldId id="448" r:id="rId9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6969"/>
    <a:srgbClr val="E6E6B2"/>
    <a:srgbClr val="F01276"/>
    <a:srgbClr val="C63C98"/>
    <a:srgbClr val="0B4E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43" autoAdjust="0"/>
    <p:restoredTop sz="94595" autoAdjust="0"/>
  </p:normalViewPr>
  <p:slideViewPr>
    <p:cSldViewPr>
      <p:cViewPr varScale="1">
        <p:scale>
          <a:sx n="70" d="100"/>
          <a:sy n="70" d="100"/>
        </p:scale>
        <p:origin x="146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268"/>
    </p:cViewPr>
  </p:sorterViewPr>
  <p:notesViewPr>
    <p:cSldViewPr>
      <p:cViewPr varScale="1">
        <p:scale>
          <a:sx n="57" d="100"/>
          <a:sy n="57" d="100"/>
        </p:scale>
        <p:origin x="-1472" y="-104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098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defTabSz="914090" eaLnBrk="0" hangingPunct="0"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en-US"/>
              <a:t>Physics C Energy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903" y="0"/>
            <a:ext cx="2972097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r" defTabSz="914090" eaLnBrk="0" hangingPunct="0"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fld id="{E7E07A87-D964-4CFA-8815-80BD5766A69D}" type="datetime1">
              <a:rPr lang="en-US"/>
              <a:pPr>
                <a:defRPr/>
              </a:pPr>
              <a:t>10/1/2015</a:t>
            </a:fld>
            <a:endParaRPr lang="en-US"/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58"/>
            <a:ext cx="2972098" cy="46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defTabSz="914090" eaLnBrk="0" hangingPunct="0"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en-US"/>
              <a:t>Bertrand</a:t>
            </a:r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903" y="8830658"/>
            <a:ext cx="2972097" cy="46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r" defTabSz="914090" eaLnBrk="0" hangingPunct="0"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fld id="{DC807E62-6608-4D4B-90CD-C7A1B1507D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3220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0-01T13:46:08.7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22868 17271 30 0,'-6'19'17'0,"6"-19"1"16,0 0 0-16,0 0-4 15,0 0-4 1,0 0-1-16,0 0-1 15,-19-2 0-15,19 2-2 0,0 0 1 16,0 0-1-16,-29-15-1 16,29 15 0-16,-31-14-1 15,14 9 0-15,-12-11-2 16,4 5 1-16,-14-5-1 16,2 5-1-16,-7-4 0 15,-8 1 0-15,-14 1 0 16,-5-1 0-16,-16 1-1 15,-13 5 1-15,-12-1-1 16,-19-1 1-16,-10 0-1 16,-9 3 0-16,-7-1 1 15,-7 2 0-15,-3-1-1 16,-3 7 1-16,-4 2-1 0,-1 3 1 16,1 7 0-16,-1 5 0 15,5 4 0-15,6 12-1 16,4 1 1-16,9 8 0 15,9 1 0-15,14 12 1 16,9 1 0-16,15 3 0 16,9 10 0-16,14 4 0 15,10 4 0-15,19 4 1 16,7 1-2-16,20-3 1 16,8-1-1-16,13 3 0 15,10-4 0-15,15-6 0 16,14-6 0-16,15 0 0 15,14-4 0-15,17 3 0 0,15-5 1 16,14 1-1-16,17-14 0 16,12 2 0-16,12-8-1 15,13-9 1-15,5-8-1 16,9-12 1-16,1-7 0 16,6-10-1-16,-2-3 0 15,3-9 1-15,1-1-1 16,2-6 0-16,-2-2 0 15,-2-3 0-15,-4-5 1 16,1-3-1-16,-9-6 0 16,-3 0 0-16,-10-6-1 15,-17-2 1-15,-14-4-1 16,-19-5 0-16,-21-4 0 0,-24-4 1 16,-22-2-1-16,-30-12 1 15,-24 5 0-15,-26-7 0 16,-21-1 1-16,-21 1-1 15,-19 3 1-15,-18 3-1 16,-15 5 0-16,-25 6-1 16,-5 5 0-16,-12 4-4 15,15 24-35-15,-10-5 0 16,12 17-3-16,5 7 2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0-01T13:47:05.33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16904 6801 13 0,'12'-17'29'0,"-16"-12"2"15,11 10 0-15,-7 19-13 16,6-36-2-16,-6 36-2 0,10-29-2 15,-10 29-2-15,0 0-2 16,19-11-2-16,-19 11 1 16,0 0-1-16,0 0-1 15,6 46 0-15,-10-6-1 16,6 17 0-16,-8 12-1 16,4 22-1-16,-5 10 0 15,1 7 0-15,-4-3-1 16,2 1 0-16,1-8-1 15,1-10 1-15,0-12-1 16,4-12 0-16,0-14 0 16,2-12 0-16,2-9 1 15,0-6-1-15,0-4 0 0,-2-19 0 16,0 0 0-16,0 0 0 16,0 0 1-16,23-4-1 15,-23 4 0-15,29-19 0 16,-8 4 0-16,8 1 0 15,8 1 1-15,7-3-1 16,12 5 0-16,10-3 0 16,7 5 0-16,12 1 0 15,8 6 1-15,7 4-2 16,-2 6 2-16,1 5-1 16,-13 1 0-16,-7 3 0 15,-11-4 0-15,-12 1 0 16,-12-5-1-16,-11-5 1 0,-6-2 0 15,-10-4 0-15,1-2 0 16,-18 4-3-16,25-9-1 16,-21-12-6-16,17 11-22 15,-21 10-9-15,0-32 1 16,-10 10-1-16</inkml:trace>
  <inkml:trace contextRef="#ctx0" brushRef="#br0" timeOffset="871.9061">16991 6617 35 0,'0'0'32'16,"0"0"1"-16,7-28-6 16,-7 28-8-16,18-29-4 15,5 25-3-15,-11-19-2 16,20 13-4-16,-5-17-1 15,22 14-2-15,-1-10 0 16,12 8-1-16,5 3-1 16,6 3 0-16,5 7-1 0,3 4 1 15,0 5-1-15,-6 3 0 16,-1 3 0 0,-7 5 0-16,-7-1 0 0,-10 4 0 15,-5-2 1-15,-13 0-1 16,-4-3 1-16,-7 7 0 15,-8 0 0-15,-1 9 0 16,-2 7 1-16,0 9-1 16,-1 11 1-16,3 16 0 15,1 19 0-15,3 8-1 16,-1 3 1-16,3 4-1 16,-1-5 0-16,3 0 0 15,-3-14 0-15,-1-10 0 16,-3-15-1-16,-1-13 1 15,-2-8 0-15,-3-7 1 16,-3-10-1-16,-2-2 0 16,-4-6 0-16,-1-2 0 0,5-17 1 15,-18 29-1-15,18-29-1 16,-23 21 1-16,23-21 0 16,-27 13-1-16,10-7 0 15,17-6 0-15,-37 10 1 16,14-5-1-16,-2 1 0 15,2 0 1-15,-2 2-2 16,-2-5 0-16,3 5-4 16,-6-23-23-16,12 5-14 15,3-13 0-15,-1-2 0 16,3-7 0-16</inkml:trace>
  <inkml:trace contextRef="#ctx0" brushRef="#br0" timeOffset="2131.8946">17579 6989 24 0,'0'0'30'16,"0"0"0"-16,-17 12-3 16,17-12-13-16,0 0 0 15,0 0-2-15,0 0-2 16,0 0-3-16,0 0-2 15,0 0 0-15,25-10-1 16,-25 10 0-16,44-30-1 0,-11 1 0 16,15-2 0-16,8-17 0 15,19-2 0 1,6-17 1-16,16-4-1 16,11-13 1-16,13-6-1 0,7-12-1 15,18-3 0-15,8-3-1 16,14-11 1-16,4-2-1 15,11 4 0-15,-5-2 0 16,7 8 0-16,-4 2 0 16,2 7 0-16,-11 4 1 15,-10 12-1-15,-12 7-1 16,-13 7 0-16,-13 12-1 0,-12 16 1 16,-27 4-1-1,-20 13 1-15,-19 10-1 16,-11 11 1-16,-35 6 0 15,25 13 0-15,-25-13-1 0,-17 19 0 16,17-19-2-16,-27 23-3 16,19-3-4-16,-25-28-18 15,33 8-12-15,-34 11 0 16,34-11 1-16,-27-1-1 16</inkml:trace>
  <inkml:trace contextRef="#ctx0" brushRef="#br0" timeOffset="2569.2929">20760 4851 67 0,'-20'17'35'15,"3"-6"3"-15,17-11-13 16,0 0-12-16,-33 12-3 15,33-12-3-15,0 0-2 16,0 0-1-16,0 0-1 16,35-6-1-16,-12-9 1 15,12-6-2-15,11-4 0 16,8-2-1-16,6-4 0 16,2-3-1-16,-3 5 2 15,-1 4 0-15,-6 4 0 16,-7 9 0-16,-16 3 1 15,-8 13 0-15,-21-4 0 0,11 34 1 16,-18 1 0-16,-7 13 0 16,-9 2 0-16,-6 7-1 15,-8 1 0-15,-1-1 0 16,-3-5 0-16,5-4 0 16,1-12-1-16,6-13-2 15,6 0-1-15,2-15-4 16,21-8-35-16,0 0-1 15,0 0-1-15,-10-27 0 16</inkml:trace>
  <inkml:trace contextRef="#ctx0" brushRef="#br0" timeOffset="3235.506">21803 3721 41 0,'16'-25'35'0,"-7"-2"3"16,1 4-1-16,11 17-19 15,-27-17-5-15,24 33-2 0,-18-10-1 16,5 25-4-16,-7 4 0 16,8 17-2-16,-8 4 1 15,4 17-2-15,-4-2 1 16,0 2-3-16,-1 0 1 16,-1 0-1-16,0-7-1 15,0-8 1-15,2-10-1 16,-2-15-1-16,2-10-1 0,2-17-1 15,0 0-1 1,0 0-4-16,0 0-7 16,-6-44-26-16,8 9 0 15,-2-7 0-15,2-6 0 0</inkml:trace>
  <inkml:trace contextRef="#ctx0" brushRef="#br0" timeOffset="3491.6485">21795 3658 55 0,'0'0'37'16,"0"0"0"-16,0 0 0 16,0 0-22-16,22-2-5 15,-22 2-2-15,52 7-3 16,-18-9-1-16,11 8-3 0,1-4 1 15,2 0-2-15,2 4-1 16,-3-6-3-16,3 15-4 16,-25-9-28-16,8 3-2 15,-10 3-1-15,-23-12 0 16</inkml:trace>
  <inkml:trace contextRef="#ctx0" brushRef="#br0" timeOffset="3748.8364">21805 3978 70 0,'0'0'40'0,"6"17"-1"16,-6-17 1-16,38 17-30 15,-16-20-2-15,18 8-3 16,-3-8-1-16,5 3-1 15,-1-6-3-15,-3 0 0 16,-5 0-1-16,-8-3-4 16,0 18-6-16,-25-9-28 15,18 0-2-15,-18 0 2 16,0 0-1-16</inkml:trace>
  <inkml:trace contextRef="#ctx0" brushRef="#br0" timeOffset="5340.9606">17467 8008 20 0,'-19'-17'26'0,"19"17"-5"16,0 0-1-16,-18-12-1 15,18 12-2-15,0 0-2 0,0 0-3 16,0 0-4-16,0 0-1 15,0 0-2-15,0 0-1 16,0 0-1-16,18-17-1 16,-18 17 1-16,19-4-1 15,-19 4 1-15,23-6-1 16,-23 6 0-16,33-5-1 16,-12 3 1-16,4 0-2 15,4-2 1-15,4 2 0 16,4 0-1-16,5 6 1 15,4 0 0-15,3 3 0 16,3 1 0-16,8 4 0 16,1-5 0-16,11 1 0 0,-1-4 0 15,10 2 0-15,6-6 0 16,7 2 0-16,7-6 0 16,5 6-1-16,6-8 1 15,11 4 0-15,6-2 0 16,8-2-1-16,2 1 0 15,8-3 0-15,7-2 0 16,4-1-1-16,6 1 1 16,0 3-1-16,-2-1 0 15,-4 6 1-15,-5-6 0 16,-9 6 1-16,-7-1-1 16,-13-1 1-16,-14 2 0 0,-16 2 0 15,-15-4 0 1,-11 4 1-16,-16-4 0 15,-14 4-1-15,-15 0 1 16,-23 0 0-16,0 0-1 16,0 0 0-16,0 0 1 0,-11 17-2 15,11-17 1-15,-23 12-1 16,23-12 0-16,-23 6 0 16,23-6 0-16,-18 3-1 15,18-3 0-15,-17 2-1 16,17-2-2-16,0 0-3 15,-6 18-11-15,6-18-22 16,0 0 0-16,0 0-1 0,0 0 1 16</inkml:trace>
  <inkml:trace contextRef="#ctx0" brushRef="#br0" timeOffset="5752.9289">21298 7786 58 0,'0'0'35'0,"-18"-8"1"15,18 8 0-15,-25-10-25 16,25 10-2-16,0 0-4 16,33 16 0-16,-33-16-2 15,44 3 0-15,-11-3-2 16,6 4 0-16,3-2 0 15,5 2 0-15,-3-2-1 16,-4 4 1-16,-7-6 0 0,-6 9 1 16,-27-9 0-16,23 19 1 15,-23-19-1-15,-25 39 2 16,-7-16-1-16,-1 9 0 16,-10 3 0-16,3-2 0 15,-3 1-1-15,9-1 0 16,1-6 0-16,10-2 0 15,5-6-1-15,18-19-1 16,-19 28 0-16,19-28 0 16,-10 35-4-16,10-35-7 15,-9 17-31-15,9-17-1 16,0 0 0-16,0 0-1 16</inkml:trace>
  <inkml:trace contextRef="#ctx0" brushRef="#br0" timeOffset="8144.212">18555 6397 29 0,'-23'-25'32'0,"23"25"1"16,-21-25-1-16,15 2-16 16,25 23-1-16,-19 0-2 15,33-6-3-15,-14 6-3 16,22 21-1-16,-1 0 0 16,16 23-1-16,-6 1-1 15,14 20 0-15,-4 11-2 16,5 18 0-16,-5 8-1 15,-2 15 0-15,-12 6-1 0,-9 4 0 16,-14 5 1-16,-13 2 0 16,-10-11 0-16,-8-6 0 15,-6-15 0-15,-1-18 1 16,0-11-1-16,1-14 0 16,3-18 1-16,3-13-1 15,6-10 1-15,2-18-1 16,-6 19 0-16,6-19 0 15,0 0-1-15,0 0 1 16,0 0-1-16,0 0-1 16,0 0 0-16,0 0-1 15,0 0-4-15,-10-17-13 0,10 17-22 16,0 0 1-16,-21-12-2 16,21 12 1-16</inkml:trace>
  <inkml:trace contextRef="#ctx0" brushRef="#br0" timeOffset="8796.5564">19641 6675 70 0,'6'-19'37'0,"-6"19"1"0,0 0-6 16,-12 17-17-16,-13 12-4 15,12 30-2-15,-16 5-2 16,7 20-2-16,-1 4-2 16,12 2-1-16,5-9 0 15,12-6-1-15,9-18-1 16,12-18 1-16,10-24-2 16,15-29 1-16,2-16 0 15,0-24 0-15,0-9 0 0,-8-18 1 16,-7-9 0-1,-10-2-1-15,-12 2 1 16,-17 9-1-16,-10 6 1 16,-13 12 0-16,-8 9 0 0,-1 16-1 15,-5 9 0-15,2 12-1 16,2 11-2-16,1 4-3 16,16 27-9-16,-5-5-26 15,7 8 0-15,-1 7 0 16,3 11 0-16</inkml:trace>
  <inkml:trace contextRef="#ctx0" brushRef="#br0" timeOffset="9344.276">19494 7051 64 0,'4'-23'39'15,"-4"23"-1"-15,0 0 1 16,14-33-23-16,13 37-5 16,-27-4-2-16,42-23-3 15,-13 10-1-15,10-3-3 0,-7-1 0 16,5-2-2-16,0 2-1 15,-12-10-5-15,11 15-32 16,-36 12-2-16,18-15-1 16,-18 15 1-16</inkml:trace>
  <inkml:trace contextRef="#ctx0" brushRef="#br1" timeOffset="19185.1314">17581 8244 1 0,'0'0'0'0,"0"0"21"16,0 0 0-16,0 0-10 15,0 0-1-15,0 0 1 16,0 0 1-16,0 0-1 16,0 0-2-16,19 11 1 15,-19-11-2-15,0 0 0 16,0 0-1-16,0 0-2 0,0 0-1 16,0 0 0-16,0 0-1 15,18-3 0-15,-18 3 0 16,0 0-1-16,0 0 1 15,23 5-1-15,-23-5 0 16,25 0-1-16,-25 0 0 16,29 0 1-16,-29 0-1 15,31 6 1-15,-31-6-1 16,27 12 0-16,-27-12 1 16,25 19-1-16,-25-19 0 15,29 17 0-15,-8-11 0 16,4-4-1-16,6-4 1 15,2-2-1-15,3-2 0 0,5 0 1 16,-1-3 0-16,1 3 0 16,-7-2 0-16,1 5 0 15,-6-1-1-15,-2 4 1 16,-2 0 0-16,-4 4-1 16,1-2 0-16,1 1 0 15,0-1 0-15,2 4 0 16,0-4 0-16,4 4 0 15,0-4 1-15,0 1-1 16,6-1 0-16,-1 0 0 16,-3 2 1-16,4 2-1 15,-2-2 0-15,1 2 0 0,1-3 0 16,4 1 1-16,-3-2-1 16,3 2 0-16,1-2 0 15,1 0 0 1,1-2 1-16,-1 2-1 15,-5-2 0-15,-1 2 1 0,-2 0-1 16,2-1 0-16,-3 1 1 16,5-4-1-16,-2 2 0 15,3-3 0-15,3 1 0 16,-1-2 0-16,1 0 0 16,-1 2 1-16,-1-2-1 15,0 4 1-15,-5-2-1 16,5-1 0-16,-2 1 1 0,5-2-1 15,0 0 0-15,3-2 0 16,-1 2 1-16,2-1-2 16,1-3 2-1,-3 6-1-15,-1 0 0 0,-5 2 0 16,-3-2 1-16,-2 4-1 16,-1-2 0-16,-3 2 0 15,0 2 0-15,0-2 0 16,0 0 0-16,-2-2 0 15,2 0 0-15,-2 0 0 16,2 0 0-16,0-2 1 16,0 0-1-16,0-4 0 15,0 0 1-15,0 1-1 0,-2-1 0 16,-2 2 1 0,-4-4 0-16,-4 4-1 0,-17 4 0 15,23-5 1 1,-23 5-1-16,0 0 0 0,0 0 1 15,0 0-1-15,0 0 0 16,0 0 0-16,0 0 0 16,0 0 1-16,0 0-1 15,0 0 0-15,0 0-1 16,0 0 0-16,0 0 0 16,0 0-2-16,-13 17-3 15,-4-32-11-15,17 15-21 16,0 0 0-16,-14-20 0 0,14 20 0 15</inkml:trace>
  <inkml:trace contextRef="#ctx0" brushRef="#br1" timeOffset="20544.8594">20536 8121 42 0,'0'0'35'0,"-21"-7"2"15,21 7 0-15,-25 5-22 16,0-16-1-16,25 11-4 15,0 0-3-15,0 0-1 16,-18 15-2-16,18-15-2 16,21 15 0-16,3-3-1 15,1-4 1-15,11 3-2 16,3-3 1-16,7-1-1 16,2 1 1-16,-3-2-1 15,-3 4 0-15,-5-3 0 16,-8 5 0-16,-6 1 0 0,-23-13 1 15,19 31-1-15,-19-31 0 16,-4 30 1-16,4-30-2 16,-23 31 2-16,4-17 0 15,-4-1 0-15,-6 0 0 16,-4 1 0-16,-6-1 1 16,1 3-1-16,-5-5 1 15,5 3-1-15,-1-7 0 16,8 3 0-16,4-4 0 15,6-3 0-15,21-3-1 16,-25 6 0-16,25-6 0 16,0 0 1-16,0 0-1 15,0 0-1-15,0 0 2 0,0 0-2 16,0 0 1-16,0 0 0 16,0 0 0-16,0 0 0 15,0 0 0 1,0 0 0-16,0 0-1 0,-17 19 1 15,17-19 0-15,0 0 0 16,0 0 1-16,0 0-1 16,0 0 0-16,0 0-1 15,0 0 1-15,6-26 0 16,-6 26 0-16,0-27 0 16,-2 6-1-16,0-2 1 15,-2-4 0-15,-2-2 0 0,-2-4 0 16,1-1 0-16,-1-3 0 15,0 5 0-15,0-1 0 16,3 6 0-16,-1 4 0 16,2 6 0-16,4 17 0 15,-6-27 0-15,6 27 0 16,0 0 0-16,0 0 0 16,0 0 0-16,2 21 0 15,-2-21 0-15,4 21 0 16,-4-3 1-16,0-18-1 15,0 32 0-15,0-15 0 16,-2 7 1-16,-2 2-1 16,2 3 1-16,0 8-1 0,2-1 1 15,0 6 0-15,2 4-1 16,0-2 0 0,2-3 0-16,-2-3 1 15,2-7-2-15,0-3 1 0,-2-8 0 16,-2-20 0-16,2 23 0 15,-2-23 0-15,0 0 1 16,0 0-1-16,0 0 0 16,0 0 0-16,0 0 0 15,0 0 0-15,0 0 0 16,0 0 0-16,0 0 0 16,7-21 0-16,-7 21 0 15,0 0 0-15,4-25-1 0,-4 25 1 16,6-23 0-16,-6 23-1 15,10-21 1 1,-10 21-1-16,0 0 2 16,27-22-2-16,-27 22 0 0,21-5 1 15,-21 5 0-15,29-8 0 16,-12 4 1-16,6-4-1 16,0-9 0-16,6 4 0 15,-2-4 1-15,6-1-2 16,-4 3 1-16,0 2 0 15,-4-5 0-15,-4 5 0 16,-3-1-1-16,-18 14 1 16,23-23 0-16,-23 23 1 15,6-17-1-15,-6 17 0 16,-2-17 0-16,2 17 0 16,0 0 1-16,-20-17-1 15,20 17 0-15,-21-14 0 0,21 14-1 16,-31-15 1-16,12 7 0 15,-6-3 1-15,-4 5-1 16,-2-2 0-16,-2 2 0 16,-3 1 1-16,1-1-1 15,0 2 0-15,4-2-1 16,4 6-1-16,2-7-1 16,25 7-4-16,-40-10-31 15,40 10-2-15,-25-2-2 16,7 4 1-16</inkml:trace>
  <inkml:trace contextRef="#ctx0" brushRef="#br1" timeOffset="22748.0556">18921 8455 1 0,'-7'-19'19'0,"7"19"3"15,0 0-4-15,0 0-4 16,17-19-1-16,-21-1-1 16,4 20 0-16,2-26 0 0,-2 26 0 15,0-25-1-15,0 25 0 16,0 0-1-1,0 0-1-15,-8-25-1 16,8 25-2-16,0 0 0 0,0 0-1 16,0 0-1-16,0 28 0 15,0-10 0-15,4 9-2 16,-2 5 3-16,2 10-4 16,-4 2 2-16,2 1-2 15,-2-1 2-15,2-2-3 16,-2-8 1-16,2-3-1 15,-4-12-1-15,2-19-1 0,2 18-3 16,-2-18-2 0,0 0-6-16,-6-29-19 15,6 12-7-15,-8-14-1 16,6-4 1-16</inkml:trace>
  <inkml:trace contextRef="#ctx0" brushRef="#br1" timeOffset="22992.998">18725 8311 69 0,'0'0'36'16,"-23"29"3"-16,23-29-2 16,15 29-25-16,-15-29-3 15,50 2-4-15,-11-12-1 16,11 2-2-16,0-5-1 15,4-4-1-15,2 3-1 0,-10-1-3 16,4 13-2-16,-26-13-11 16,10 15-20-16,-16 7-1 15,-18-7 0-15,13 27-1 16</inkml:trace>
  <inkml:trace contextRef="#ctx0" brushRef="#br1" timeOffset="23204.9451">18860 8585 62 0,'-18'6'37'0,"18"-6"-1"16,0 0 1-16,39-2-26 0,-24-19-3 16,24 10-2-16,-8-9-3 15,11 5-2-15,1 4-3 16,-7-9-5-1,20 20-19-15,-19-2-11 0,-6 2 1 16,-6 10-2-16</inkml:trace>
  <inkml:trace contextRef="#ctx0" brushRef="#br1" timeOffset="23556.2999">19209 8595 44 0,'-17'2'37'0,"17"-2"-1"15,0 0 2-15,-8 23-21 16,8-23-4-16,0 0-4 15,0 0-2-15,38 11-3 16,-14-9-1-16,8 8 0 16,-1-4-1-16,4 1-1 15,-2 1 0-15,-1 2 0 16,-3-3-2-16,-5-1 0 16,-3 4-3-16,-21-10-3 15,33 9-17-15,-33-9-14 16,0 0-1-16,13-21 0 15,-13 21 0-15</inkml:trace>
  <inkml:trace contextRef="#ctx0" brushRef="#br1" timeOffset="23752.6466">19504 8512 84 0,'-21'29'39'0,"-8"12"2"0,-2 3-2 15,-13-6-28-15,17 14-6 16,-12-10-1 0,4-7-3-16,10 1-6 15,-15-13-34-15,20-4-1 16,3-7 0-16,17-12-1 0</inkml:trace>
  <inkml:trace contextRef="#ctx0" brushRef="#br1" timeOffset="31992.2908">21556 3778 23 0,'2'-23'33'16,"-2"23"3"-16,21-11-2 15,-3 7-17-15,22 37-2 16,-17-12-2-16,35 31-3 16,-13-8-1-16,16 21-5 15,-1 0-1-15,4 8-1 16,-10 0 0-16,-8 0-1 15,-7-6-1-15,-12-8-1 0,-8-5-2 16,-13-21-3 0,13 7-8-16,-19-40-23 0,0 0 0 15,0 0-1-15,12-17 0 16</inkml:trace>
  <inkml:trace contextRef="#ctx0" brushRef="#br1" timeOffset="32196.7843">22202 3571 56 0,'-29'62'37'0,"-13"14"-1"16,-8 16 1-16,0 20-30 15,-14-5 0-15,12-5-10 16,11-8-28-16,-3-8-3 15,0-23-2-15,15-15 0 16</inkml:trace>
  <inkml:trace contextRef="#ctx0" brushRef="#br1" timeOffset="33032.3131">20937 6238 42 0,'-8'-23'34'0,"8"23"1"15,-5-29 0-15,-13 6-19 16,18 23-2-16,0 0-3 16,10 17-1-16,-14 2-2 15,12 27-2-15,-8-2-1 16,6 20 0-16,-3-3-1 0,5 12-1 15,0-4-2-15,5-2 0 16,-3-13-1-16,3-14-1 16,5-11 0-16,-18-29-2 15,29 11-3-15,-22-36-3 16,9 12-8-16,-22-29-22 16,4-2-1-16,-15-8 1 15,-2-6 0-15</inkml:trace>
  <inkml:trace contextRef="#ctx0" brushRef="#br1" timeOffset="33248.5997">20690 6266 50 0,'0'0'35'0,"0"0"2"16,19-25-1-16,10-5-17 15,23 9-6-15,1-27-6 16,24 5-1-16,-4-8-3 15,8 1-1-15,0 2-4 16,-8 4 0-16,-1 11-4 16,-28-7-9-16,-7 26-21 15,-37 14-1-15,0 0 0 16,-8 45-1-16</inkml:trace>
  <inkml:trace contextRef="#ctx0" brushRef="#br1" timeOffset="33436.4232">20885 6481 70 0,'0'0'37'0,"35"0"0"15,-6-23 1-15,19 0-28 16,-13-25-2-16,11 10-4 16,-6-2-3-16,-1 1-4 15,3 24-6-15,-26-6-24 16,5 9-5-16,-21 12 1 15,21 6-1-15</inkml:trace>
  <inkml:trace contextRef="#ctx0" brushRef="#br1" timeOffset="33925.3653">21676 6140 49 0,'23'-23'37'15,"-6"2"1"-15,-9 1 0 16,-8 20-14-16,-27 6-11 16,6 23-5-16,-24 4-1 15,-3 20-3-15,-10 7 0 16,2 9-1-16,2 0-1 16,8-2-1-16,13-11 0 15,14-14 0-15,19-10-1 0,19-22-1 16,18-16 0-16,5-21-1 15,9-9 0 1,-1-16-1-16,2-7 0 16,-6-14 1-16,-7-8 0 0,-10-1 0 15,-8 3 0-15,-8 0 1 16,-3 8 0-16,-6 10 2 16,-6 7 1-16,0 18 0 15,0 9 0-15,2 27 2 16,0 0-1-16,0 0 0 15,-6 35 1-15,12 5-1 16,-6 2-1-16,4 14 0 16,2 1 1-16,3 3-3 15,3-5 1-15,-2-3-1 16,5-6-2-16,-3-9-2 16,7-1-2-16,-19-36-11 15,31 17-24-15,-31-17-1 0,29-13 0 16,-18-8 0-16</inkml:trace>
  <inkml:trace contextRef="#ctx0" brushRef="#br1" timeOffset="34324.4795">22139 5810 85 0,'17'-21'41'0,"-17"21"0"16,0 0-1-16,0 0-30 15,-6 34-3-15,6-34-2 16,-4 33-1-16,3-16-1 16,2 0-2-16,-1-17 0 0,0 0 0 15,0 0-1-15,20-3 0 16,-20 3-1-16,9-35 1 16,-5 16-1-16,-2-6 1 15,-4 4-1-15,2 21 1 16,-13-23 0-16,13 23 0 15,-33 11 0-15,10 14 0 16,-4 10 1-16,-2 11-1 16,-4 9 1-16,8 7-1 15,8 1 0-15,5 0 1 16,10-5 0-16,6-4-2 16,11-10 1-16,5-17-2 15,11-4-1-15,-6-20-3 0,9 7-6 16,-34-10-28-16,45-34-1 15,-20-5-1-15,0 1 2 16</inkml:trace>
  <inkml:trace contextRef="#ctx0" brushRef="#br1" timeOffset="34653.0229">22384 5854 70 0,'0'0'40'0,"0"0"1"16,0 0 0-16,-16 25-24 15,3 27-7-15,-12-8-3 16,11 13-2-16,-1-5-2 16,9 0-1-16,6-10-1 0,10-7 0 15,9-12-1-15,12-16 0 16,3-14 0-16,-3-14-1 16,0-8 1-16,-6-12-1 15,-4-5 1-15,-7-5 0 16,-10-3 0-16,-10 8 0 15,-15 6 0-15,-4 9 1 16,-10 6-1-16,-4 8 1 16,1 15-2-16,-1 4-1 15,8 11-2-15,-1-9-4 16,28 27-16-16,4-31-18 16,-14 30 1-16,14-30-1 0,18 14 2 15</inkml:trace>
  <inkml:trace contextRef="#ctx0" brushRef="#br1" timeOffset="35060.1644">22588 5670 67 0,'0'0'37'16,"0"0"1"-16,0 0-1 15,-10 19-25-15,10-19-4 16,0 0-3-16,-21 23-3 0,21-23 0 16,10 23-1-16,-10-23-1 15,29 19 1 1,-6-7-1-16,6-3 0 16,6 3 1-16,-3-1 0 0,7 3 1 15,-2 1-1-15,-3 0 1 16,-5 3 0-16,-6 1 1 15,-11-2-1-15,-8 6 1 16,-8-4-1-16,-9 0 0 16,-13-3-1-16,-1-3 1 15,-7-5-1-15,-1-2-1 16,-2-4 0-16,3-6-2 16,1 0-2-16,0-6-3 15,33 10-9-15,-37-5-25 16,37 5 1-16,-25-16-2 15,25 16 2-15</inkml:trace>
  <inkml:trace contextRef="#ctx0" brushRef="#br1" timeOffset="35524.65">23273 5171 69 0,'10'-33'40'16,"-1"10"0"-16,-5 4 1 16,-4 19-25-16,0 0-6 0,-19 25-3 15,-2 4 0-15,1 25-3 16,-3 11-1-16,6 14-1 15,1 5 0-15,12 6-1 16,8-7 0-16,18-12-1 16,10-10 0-16,13-21 0 15,11-19 0-15,5-25 0 16,1-20 0-16,-4-19 0 16,-8-14 1-16,-9-16-1 15,-13-10 0-15,-12-7 0 16,-14 0 0-16,-14 4 0 15,-9 7 0-15,-10 12 0 16,-2 4-1-16,-1 19 0 0,1 11 0 16,-2 16-2-16,8 11-1 15,-4 2-3-15,20 25-8 16,-16-7-26-16,13 16-2 16,-5-3 2-16,4 12-1 15</inkml:trace>
  <inkml:trace contextRef="#ctx0" brushRef="#br1" timeOffset="35848.004">23101 5574 70 0,'0'0'39'0,"0"0"1"16,6-21-1-16,17 9-27 15,-2-24-4-15,24 7-1 16,-5-15 0-16,12 4-2 16,0-3-1-16,2 7-2 15,-5 0 0-15,-5 9 0 16,-7 0-2-16,-8 6-1 15,-6 9-2-15,-23 12-5 0,23-4-27 16,-23 4-7-16,-21 14 1 16,-3-3-1-16</inkml:trace>
  <inkml:trace contextRef="#ctx0" brushRef="#br0" timeOffset="94714.9335">10296 11336 6 0,'0'0'25'0,"0"0"1"15,0 0-4-15,0 0-3 16,0 0-2-16,15 19-4 16,-15-19 0-16,0 0-1 15,0 0-2-15,0 0-1 16,0 0-2-16,0 0-1 15,0 0-1-15,2 17-2 16,-2-17 0-16,0 0-1 16,0 0 0-16,0 0 0 15,0 0 0-15,0 0-1 16,0 0 1-16,0 0-1 16,10-24 1-16,-12 6-1 15,2 18 0-15,-12-32-1 0,3 14 1 16,9 18 0-16,-39-21-1 15,8 25 0-15,-5 10 1 16,-13 18 0-16,-3 12-1 16,-4 23 1-16,0 6 0 15,0 17 1-15,6 8-1 16,10 0 1-16,9-4-2 16,14-11 1-16,11-12 0 15,12-18-1-15,11-14 0 16,14-22 0-16,7-21 0 15,9-19 0-15,3-13 0 16,2-20 0-16,0-13 0 16,-2-19 0-16,-5-16 0 0,-9-11-1 15,-5-10 1-15,-8-1 0 16,-5-1 1-16,-7 10 0 16,-3 6-1-16,-4 13 1 15,-6 21-1-15,2 18 2 16,-2 22-1-16,0 18 0 15,2 19 1-15,0 0-1 16,0 44 1-16,4 18-1 16,-4 16 1-16,4 24-1 15,-2 11 0-15,-1 14 0 16,1 3 0-16,2-3-1 16,0-10 0-16,2-15 0 15,-2-20 0-15,2-23-1 0,-1-14-2 16,-5-28-2-16,8 0-3 15,-21-36-17-15,13 19-17 16,-12-44-1-16,6 5 0 16,-3-10 1-16</inkml:trace>
  <inkml:trace contextRef="#ctx0" brushRef="#br0" timeOffset="95828.211">10707 11229 11 0,'7'-33'32'16,"11"10"4"-16,-9-6-1 16,3-11-12-16,9 27-4 15,-25-16-2-15,24 31-3 16,-26-22-3-16,6 20-2 16,0 0-1-16,11 41-2 15,-18-11-1-15,7 20 0 16,-8 4-2-16,6 19 0 15,-4 11-1-15,4 14 0 16,4 4-1-16,4 3 0 0,4-5 0 16,5-8 0-16,4-11-1 15,5-16 1-15,1-21-1 16,2-25 0-16,3-21 0 16,1-21 0-16,0-21 0 15,2-21-1-15,-6-16 2 16,0-16-1-16,-6-9 0 15,-3 8 0-15,-7 8 0 16,-1 11 1-16,-6 20 0 16,-4 21-1-16,0 38 1 15,0 0-1-15,-20 59 1 16,13 20 0-16,3 5-1 16,8 16 1-16,5 2-1 0,11-5 0 15,10-7 0-15,11-20 1 16,11-19-1-16,8-33 0 15,3-26 0-15,1-23 0 16,-4-22 1-16,-4-18-1 16,-8-18 0-16,-11-7 0 15,-12-3 1-15,-12 3-1 16,-13 6 0-16,-9 9 0 16,-11 12 0-16,-5 19 0 15,-8 8 0-15,1 15-1 16,-3 4-2-16,-2 8-4 15,37 15-36-15,-42 7 0 16,25 7-2-16,-1-3 1 0</inkml:trace>
  <inkml:trace contextRef="#ctx0" brushRef="#br0" timeOffset="97486.8609">12198 11323 9 0,'-8'17'30'16,"8"-17"1"-16,0 0 1 15,0 0-11-15,-2 17-5 16,2-17-2-16,0 0-2 15,0 0-3-15,0 0-2 16,0 0 0-16,0 0-2 16,15-21 1-16,-15 21-2 15,29-11 0-15,-7 5 0 0,1-8-2 16,8 3 0 0,-1-3 0-16,3 7 0 15,-2-1-1-15,0 4-1 16,-4-2 1-16,-4 3-1 0,-4 3-1 15,-19 0 0-15,22 0-2 16,-22 0-2-16,0 0-7 16,0 0-25-16,0 0-3 15,-6 17 1-15,6-17 0 16</inkml:trace>
  <inkml:trace contextRef="#ctx0" brushRef="#br0" timeOffset="97795.0303">12178 11606 69 0,'0'0'38'15,"0"0"1"-15,31 8-2 16,-31-8-25-16,41-11-3 15,-18-7-2-15,14 13-2 16,-5-9-1-16,5 5-3 16,-6-1 1-16,-2-1-2 15,-6 5 0-15,-2-2 0 16,-21 8-1-16,23-4-1 16,-23 4-3-16,0 0-9 15,0 0-26-15,0 0 1 16,16-23-1-16,-16 23 0 0</inkml:trace>
  <inkml:trace contextRef="#ctx0" brushRef="#br0" timeOffset="99438.6144">13087 11119 46 0,'-14'-27'34'16,"14"27"3"0,0 0-11-16,10-40-5 0,11 38-5 15,-25-23-4-15,24 18-4 16,-18-11 0-16,-2 18-3 16,17-5 0-16,-17 5 0 15,15 28-2-15,-7 5 2 16,-8 7-3-16,4 18 1 15,-4 5-2-15,4 10 1 16,-2-2-2-16,2-2 1 0,-1-4 0 16,3-7-1-16,0-12 0 15,2-12 0-15,-3-7-1 16,-5-27 0-16,10 21 0 16,-10-21-2-16,0 0-2 15,-4-32-4-15,4 32-16 16,2-48-17-16,-8 2 1 15,-7-14-1-15,3-5 1 16</inkml:trace>
  <inkml:trace contextRef="#ctx0" brushRef="#br0" timeOffset="99703.8046">12950 10839 63 0,'-14'-21'37'0,"14"21"2"16,-17-27-1-16,17 27-23 15,0 0-2 1,12 19-5-16,7-11-1 0,23 4-3 16,7-9 0-16,16 3 0 15,6-8-2-15,10 0 0 16,4-5-1-16,-2-5-1 16,-6 1 1-16,-11-3-1 15,-10 7-2-15,-17-1-1 16,-9 10-3-16,-30-2-6 15,0 0-28-15,-17 17-2 16,-20 8 0-16,-17 4 1 0</inkml:trace>
  <inkml:trace contextRef="#ctx0" brushRef="#br0" timeOffset="99875.2101">12961 11232 74 0,'-11'23'40'0,"11"-23"0"16,27 33 1-16,0-31-31 15,21 6-1-15,0-14-3 16,8 4-1-16,2-8-4 16,-2-3-2-16,0 7-4 15,-25-9-34-15,7 5-1 16,-11 1-1-16,-3 3 0 16</inkml:trace>
  <inkml:trace contextRef="#ctx0" brushRef="#br0" timeOffset="100350.1772">14348 11263 85 0,'0'0'41'0,"6"23"1"15,-6-23-1-15,0 0-34 16,0 0-1-16,0 0-3 15,0 0-3-15,0 0-4 0,-25-4-19 16,25 4-18-16,0 0 1 16,0 0-1-16,0 0 0 15</inkml:trace>
  <inkml:trace contextRef="#ctx0" brushRef="#br0" timeOffset="100986.3597">15162 11167 51 0,'23'-9'37'0,"-5"-3"2"0,-18 12 1 16,29-15-19-16,-43-12-7 16,14 27-3-16,-25-19-2 15,2 25-2-15,-14-3-3 16,-5 15 0-16,-12 12-1 16,-4 16-1-16,-2 6-1 15,6 13 0-15,8 1 0 16,11-7-1-16,12-1 0 15,15-10 1-15,26-12-2 0,14-15 1 16,15-21-1-16,5-21 1 16,8-14 0-16,-1-11-1 15,1-9 1-15,-8-20-1 16,-11-6 2-16,-8-13-1 16,-12 2 0-16,-8 4 0 15,-7 4 0-15,-10 9 0 16,-2 4 1-16,-1 25 0 15,-3 6-1-15,-1 22 1 16,11 18 0-16,-26 14 0 16,19 16 0-16,3 13-1 15,2 7 2-15,2 13-1 16,4 6-1-16,5 8 1 16,1 1-1-16,6-1 0 0,-3-2 0 15,1-6 1 1,1-6-2-16,-2-11 1 15,-1-6-1-15,-6-13 0 0,3-10-2 16,-9-23-3-16,14 19-4 16,-14-19-32-16,-8-23-1 15,6-8-1-15,8 0 1 16</inkml:trace>
  <inkml:trace contextRef="#ctx0" brushRef="#br0" timeOffset="101530.3213">15509 11029 59 0,'8'-17'37'16,"-8"17"2"-16,0 0 0 16,0 0-21-16,33 4-4 15,-33-4-4-15,25 25-2 0,-13 0-2 16,9 11-2 0,-6 2-1-16,3 6 0 15,-3 3-1-15,-2 2-1 16,-1-3 0-16,-2-9-1 0,-3-10 1 15,-1 0 0-15,-6-27 0 16,4 19-1-16,-4-19 1 16,0 0-1-16,-13-27 0 15,3 8 0-15,0-4 0 16,1-10 0-16,-1-3 0 16,6-1 0-16,4-5 0 15,6-2 0-15,5-2 1 16,7 6-1-16,3 1 0 15,2 7 0-15,6 5 0 16,-2 8 0-16,4 5 0 16,-4 10 1-16,2 4-2 15,-4 0 1-15,-2 4-1 0,-5-4-3 16,1 6-3-16,-19-6-35 16,0 0-1-16,-12-17 0 15,12 17 0-15</inkml:trace>
  <inkml:trace contextRef="#ctx0" brushRef="#br0" timeOffset="112032.0087">7285 13809 45 0,'4'-18'36'0,"-4"18"1"16,0-23 1-16,0 23-24 16,0 0-2-16,23 37-2 15,-17-3-2-15,11 28-1 16,-3 16-3-16,5 18 1 15,0 8-1-15,6 11-1 16,-2 8 0-16,8-6-2 16,-2-10 0-16,8-15 0 15,-1-23-1-15,5-13 1 16,1-24-2-16,3-18 2 16,-1-33-2-16,-1-22 2 15,-7-18-1-15,-3-18 0 0,-12-11 1 16,-5-8-1-16,-11 0 0 15,-8 14 1-15,-9 13 0 16,-7 24-1-16,-4 21 2 16,1 29-1-16,7 24 0 15,5 19 0-15,12 17 0 16,16 4 0-16,12 6 0 16,15-2-1-16,15-19 0 15,11-20-1-15,6-17 2 16,-2-18-1-16,-1-21-1 15,-15-22 1-15,-12-15 0 16,-14-22 1-16,-18-5-1 16,-21 0 1-16,-15-1-1 0,-18 3 0 15,-13 9 0-15,-4 8-2 16,-2 17-1-16,-5 4-5 16,24 17-33-16,-9 6-2 15,15 12 0-15,10 1-1 16</inkml:trace>
  <inkml:trace contextRef="#ctx0" brushRef="#br0" timeOffset="113368.2045">9054 13991 33 0,'0'0'33'16,"0"0"0"-16,-22-6-9 15,22 6-5-15,0 0-4 16,-21-11-4-16,21 11-2 16,0 0-2-16,29 7-2 15,-10-11 0-15,16 8-2 16,6-8 0-16,15 2-1 15,1 1-1-15,3-7 0 0,0 4-2 16,-8 2-1-16,-7 8-3 16,-20-10-4-16,2 16-26 15,-27-12-2-15,-12 34-1 16,-9-11 1-16</inkml:trace>
  <inkml:trace contextRef="#ctx0" brushRef="#br0" timeOffset="113571.8622">9135 14296 64 0,'0'0'37'0,"0"0"0"16,0 0-1-16,27-8-28 0,5 14-1 16,-5-6-2-16,12 9 0 15,-4-3-4-15,1 4-1 16,1 5-6-16,-20-7-28 15,12-1-2-15,-6-3-2 16,-5-8 1-16</inkml:trace>
  <inkml:trace contextRef="#ctx0" brushRef="#br0" timeOffset="114624.1659">10905 13300 29 0,'8'-29'34'0,"-8"29"-1"16,2-28 1-16,-12 1-19 15,10 27-1-15,-5-39-1 16,5 39-4-16,-16-36-1 16,16 36-2-16,-33-38 0 15,14 28-1-15,-10-7-1 0,4 9-1 16,-10-1 0 0,3 9-1-16,-11 3 0 15,1 11 0-15,-3 9-1 16,1 6 0-16,-4 9 1 0,3 8-1 15,5 6 2-15,7 13-3 16,6 0 2-16,12 6-2 16,5 2 1-16,12 6 0 15,6-1 0-15,7 7-1 16,6 1 0-16,0 2 1 16,3 2-1-16,1 1 1 15,0-5 0-15,4-5-1 16,-6 1 1-16,0-7-2 15,-4-4 1-15,1-4 0 16,-7-6 1-16,-7-3-2 16,-6-4 2-16,-8-6 0 15,-5-2-2-15,-11-4 3 0,-1-6-2 16,-5-5 1-16,-3-6 0 16,-6-4-1-16,1-4 1 15,-3-1-1-15,-3-9 1 16,3-1 0-16,-3-8-1 15,1-4 0-15,3-1 0 16,3-9-1-16,1 3-1 16,1-10-2-16,10 9-3 15,-12-12-25-15,37 26-11 16,-35-33 0-16,35 33-1 16</inkml:trace>
  <inkml:trace contextRef="#ctx0" brushRef="#br0" timeOffset="117067.1167">11307 14240 25 0,'0'0'30'0,"0"0"1"16,9-17 1 0,-9 17-18-16,4-17-1 0,-4 17-1 15,2-20-3-15,-2 20-1 16,0-21-2-16,0 21-1 16,0-28 0-16,0 28-1 15,-2-29-1-15,2 29-1 16,-10-17 0-16,10 17 1 15,-30 0-1-15,1 21-1 16,-8 5 1-16,-2 21 0 0,-7 4 0 16,2 13 0-16,1 1 0 15,9 2-2-15,10-2 1 16,17-11-1 0,11-6 1-16,9-14-1 0,18-11 1 15,6-13-2-15,5-20 1 16,4-11 1-16,-1-17-1 15,-1-12 0-15,-3-15 0 16,-5-18 0-16,-9-5-1 16,-4-10 2-16,-7-1-1 15,-9-3-1-15,-7 6 2 16,-5 8-1-16,-7 3 0 16,-1 12 0-16,-3 14 2 0,1 15-1 15,-1 13 1 1,16 31 0-16,-21 6-1 15,17 27 2-15,2 20-2 16,4 28 2-16,2 11-1 0,2 19 0 16,2 6-2-16,1-2 2 15,1-5-1-15,3-9-1 16,-1-13 1-16,0-17-2 16,-1-11 0-16,-5-22-2 15,2-7 0-15,-8-31-4 16,9 27-3-16,-9-27-30 15,0 0-2-15,-15-35 1 16,15 8-1-16</inkml:trace>
  <inkml:trace contextRef="#ctx0" brushRef="#br0" timeOffset="117639.6939">11692 13816 76 0,'6'-21'39'15,"-6"21"2"-15,0 0-1 16,33 21-29-16,-39 8-1 16,10 32-2-16,-10 8-3 15,8 20 0-15,-2 1-2 16,6 6-2-16,4-4 1 15,7-14-2-15,10-9 1 16,8-21-2-16,5-17 2 0,8-21-2 16,4-18 2-1,-1-21 0-15,-1-17-2 0,-8-15 2 16,-5-14-1 0,-8-13 0-16,-8-2 0 0,-8 5 0 15,-9 7 0-15,-4 12-1 16,-6 18 1-16,-1 22 1 15,7 26-2-15,-21 23 2 16,13 21-1-16,6 17 0 16,6 8 0-16,9 8 1 15,7-6-1-15,10-6 0 16,7-13 1-16,9-23-1 16,5-18 0-16,-1-26 0 0,-2-18 0 15,-4-19 1-15,-7-9-1 16,-12-14 1-1,-10-7-1-15,-13-3 0 16,-15 7 1-16,-12 5-2 0,-8 11 0 16,-9 13 0-16,-1 14-2 15,-5 6-3-15,15 33-10 16,-4-2-26-16,18 11 0 16,4 7-1-16,15 8 0 15</inkml:trace>
  <inkml:trace contextRef="#ctx0" brushRef="#br0" timeOffset="118023.1896">13239 13997 62 0,'6'19'38'0,"-6"-19"1"16,42 0 0-16,-11-21-17 16,16 11-17-16,-1-5-2 15,10-3-1-15,2 3-4 16,-10-12-7-16,12 6-28 16,-24 4-1-16,-9 5-1 15,-27 12 1-15</inkml:trace>
  <inkml:trace contextRef="#ctx0" brushRef="#br0" timeOffset="118187.0234">13357 14148 70 0,'2'21'36'0,"-2"-21"1"16,29 17-1-16,5-7-29 15,-5-18-4-15,10-7-6 16,13-10-30-16,-6 8-2 15,-3-4-1-15,-3 5 0 16</inkml:trace>
  <inkml:trace contextRef="#ctx0" brushRef="#br0" timeOffset="118803.1999">15178 13206 49 0,'-8'-36'34'15,"-4"-3"2"-15,-3 1 0 16,5 13-24-16,-28-11 1 0,7 26-3 16,-25-9 0-16,6 29-2 15,-18 1-2-15,5 20-1 16,-5 9 0-16,12 19-2 15,6 14 1-15,23 12-3 16,14 7 1-16,18 8-2 16,15 5 1-16,16 4-1 15,11 6 0-15,5 1 1 16,0-9-2-16,0 0 2 16,-4-3-1-16,-8-8 0 15,-7-4 1-15,-12 0-1 16,-11-9 1-16,-12-9 0 0,-17-8 0 15,-8-5 0-15,-12-11 0 16,-7-8 0-16,-6-11-1 16,-8-14 1-16,-3-11-1 15,-1-8 0 1,2-6 1-16,-2-5-2 0,3-3 0 16,-1-3-2-16,10 4-2 15,-6-14-11-15,18 16-26 16,3-3-1-16,18 7 0 15,1-7 1-15</inkml:trace>
  <inkml:trace contextRef="#ctx0" brushRef="#br0" timeOffset="119749.8402">15087 13701 55 0,'-8'-23'35'0,"8"23"2"15,0 0-11-15,-19-32-9 16,19 32-4-16,0 0-3 16,12 17-1-16,-12-17-2 15,11 50-1-15,-5-10-2 16,7 21 2-16,-5 8-2 16,4 16-1-16,-3 5 0 15,1 2-1-15,-2-2-1 16,-1-9 0-16,-1-10 0 0,2-14-2 15,0-13 1-15,-3-17-1 16,1-10-1-16,-6-17-1 16,0 0-3-1,4-36-4-15,8 13-23 0,-20-27-8 16,0-7 0-16,-7-18 0 16</inkml:trace>
  <inkml:trace contextRef="#ctx0" brushRef="#br0" timeOffset="120018.0912">14788 13599 70 0,'-19'-3'38'16,"19"3"-1"-16,0 0 2 16,40 13-29-16,-9-13-1 15,25 10-1-15,2-10-2 16,19 2-1-16,4-8-1 15,12 0-1-15,-5-4-1 16,5 1-1-16,-6-8 0 16,-8 5-2-16,-6 8 0 15,-17-1-3-15,-6 10-2 16,-30-9-6-16,7 18-28 16,-27-14 0-16,-27 42-1 15,-12-17 2-15</inkml:trace>
  <inkml:trace contextRef="#ctx0" brushRef="#br0" timeOffset="120215.0067">15131 14021 75 0,'0'0'37'16,"18"18"0"-16,16-18 1 16,3-14-31-16,25 9-1 15,0-15-1-15,9 3-3 16,0 0-2-16,-5-6-3 15,1 13-4-15,-26-15-16 16,5 21-14-16,-11 3-2 16,-8 6 1-16,-4 7 0 0</inkml:trace>
  <inkml:trace contextRef="#ctx0" brushRef="#br0" timeOffset="120838.9652">16204 14000 48 0,'2'-23'36'15,"-2"23"1"-15,-4-23 0 16,-8 6-21-16,12 17-4 15,-21-2-2-15,21 2-1 16,-35 21-3-16,20-2 0 16,-8-1-2-16,7 7-2 15,-1 0 1-15,9 0-2 16,6-4 0-16,2-21-1 16,23 21 1-16,-3-21-1 15,5-8 0-15,4-5 0 0,0-8 1 16,-2-6-1-16,-2 0 1 15,-8-2-1-15,-3 4 0 16,-9 6 1-16,-5 19-1 16,-15-17 1-16,-6 20 0 15,-2 9 0-15,-6 9 1 16,2 6-1-16,2 2 0 16,3 3 0-16,7-7 0 15,9-2-1-15,6-23 0 16,12 25-1-16,-12-25-1 15,29-11-3-15,-8 1-4 16,-11-9-32-16,5 2 0 0,-9-8-1 16,3 6-1-16</inkml:trace>
  <inkml:trace contextRef="#ctx0" brushRef="#br0" timeOffset="121983.6525">17010 14012 45 0,'14'-23'37'16,"-14"23"0"-16,-14-21 1 16,14 21-19-16,-48 9-6 0,23 9-3 15,-25-9-1-15,5 24-2 16,-15 3-1-16,6 16-2 15,-5 2-1-15,14 5 0 16,7-1-2-16,16-3 0 16,19-7 0-16,14-11-1 15,14-16 0-15,16-15 1 16,9-12-1-16,6-17-1 16,4-14 2-16,-4-16-1 0,-4-11 0 15,-6-12-1-15,-6-9 1 16,-9-9 0-1,-11-7 0-15,-9-5-1 16,-7 10 2-16,-6 6-1 0,-4 13 1 16,-1 14-1-16,-3 15 0 15,0 21 1-15,10 27 1 16,-17 10-1-16,11 19-2 16,2 15 2-16,2 11 0 15,4 16 1-15,0 6-1 16,6 9 0-16,-2 3-1 15,5 1 0-15,3-4 1 16,-1-5 0-16,5-10-1 16,-3-10-1-16,4-11 1 15,-1-19 0-15,1-10-2 16,-19-21-2-16,37-10-2 16,-22-24-1-16,10-1-5 0,-17-32-6 15,25 17-3-15,-29-29 4 16,21 18 5-16,-18-10 4 15,11 12 5-15,-9 11 3 16,-1 2 7-16,13 30 8 16,-25-11 3-16,29 37-2 15,-25-10-4-15,22 33-3 16,-18-5-1-16,13 16-2 16,-9 6-2-16,3 8-1 15,-3 3-1-15,0 4 0 16,-3-7-1-16,1-4 1 15,-4-14-1-15,2-13-1 16,-4-27 0-16,2 19 1 0,-2-19-1 16,2-44 0-16,0 4 1 15,0-10-1-15,4-4 0 16,1-2 1-16,7-1-1 16,3-1 0-16,4 8 0 15,6 6 0-15,2 10 0 16,4 5 0-16,0 8 0 15,3 11 0-15,1 5-1 16,-8 3-2-16,6 9-3 16,-35-7-33-16,40 10-3 15,-40-10 0-15,23 11-1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0-01T13:49:36.3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14059 6418 65 0,'-6'19'38'0,"6"-19"0"16,0 0 0-16,0 0-24 16,0 0-3-16,0 0-2 15,35-2-2-15,-35 2-1 16,44-13-2-16,-13 3 1 15,13 2-2-15,7-1 0 16,6-1 0-16,3-1-1 0,8 5 0 16,5-4-1-16,0 7 1 15,3-7-1-15,-3 4 0 16,-8 0 0-16,-9 3 0 16,-5 3-1-16,-11 0 0 15,-7 2 0-15,-8 1 0 16,-25-3 0-16,19 8 0 15,-19-8 0-15,0 0 0 16,0 0-7-16,0 0-35 16,0 0-2-16,-23-17 0 15,4 13 0-15</inkml:trace>
  <inkml:trace contextRef="#ctx0" brushRef="#br0" timeOffset="6379.5083">17859 5388 65 0,'0'0'37'0,"0"0"0"15,0 17 0-15,4 14-29 16,-12 3-1-16,14 26-1 15,-14 7 1-15,6 25-1 16,-10-2-3-16,3 6 0 16,-5-4 0-16,5-13 0 15,-5-18-1-15,4-19 0 16,-1-24-2-16,11-18 0 16,-10-41 0-16,6-7 0 15,6-23-1-15,0-17 0 16,8-15 0-16,1-20 0 15,3-2 2-15,3 0-2 0,3 14 1 16,5 13 0-16,-2 18 1 16,4 24 0-16,2 22 0 15,2 34 1 1,3 25 0-16,5 23 0 0,-2 17 0 16,1 15 0-16,-1 10 0 15,-4 8-1-15,-3 2 0 16,-6-8-1-16,-3-8-1 15,-6-13 0-15,-1-15-3 16,-10-25-3-16,13 5-18 16,-17-36-17-16,0 0 1 15,-19-7-1-15,-4-16 1 0</inkml:trace>
  <inkml:trace contextRef="#ctx0" brushRef="#br0" timeOffset="6935.2423">17787 5810 56 0,'0'0'35'16,"0"0"0"-16,35-17 1 15,-14-26-26-15,29 13-1 16,-11-18-1-16,21 7-3 16,-8-10-1-16,8 8-2 15,-2-3 0-15,-1 12-1 16,-3-5 0-16,-2 5 0 0,-7-1-1 15,3 1 0-15,-6 3 1 16,-3 4 0-16,-8 2 1 16,-4 8 0-1,-8 8 1-15,0 14 1 0,-19-5-1 16,20 44 1-16,-22-9 0 16,4 17-1-16,-4 1 0 15,2 9-1-15,0-3-1 16,4-1 1-16,2-10-1 15,7-8-1-15,6-11 0 16,8-20 1-16,8-14-1 16,7-20 0-16,5-10 0 15,5-18-1-15,0-11 2 0,-2-9-1 16,-6-1-1 0,-3 1 1-16,-10 9 0 15,-10 11 0-15,-8 7 0 16,-11 19 1-16,-2 27 0 0,-29 4-1 15,6 22 1-15,-4 19 0 16,2 4-1-16,4 11 1 16,6 5-1-16,11-2 0 15,13-1-1-15,11-12 0 16,14-8-2-16,3-21-3 16,17-6-3-16,-21-32-25 15,21-8-8-15,-10-19 0 16,4-12 0-16</inkml:trace>
  <inkml:trace contextRef="#ctx0" brushRef="#br0" timeOffset="7303.0526">19560 4996 82 0,'0'0'40'0,"0"0"2"16,-21 31-2-16,-18-8-27 15,14 29-3-15,-19-2-3 16,5 13-2-16,-1 0-2 15,9 3-1-15,10-7-1 16,13-7 0-16,14-18-1 16,13-22-1-16,16-18 0 15,3-15 1-15,8-15-1 16,-5-16 0-16,-2-10 1 16,-9-3 0-16,-6 2 0 15,-11 7 0-15,-7 10 1 16,-8 14 0-16,2 32 0 0,-17-6 1 15,5 31-1-15,4 15 1 16,4 8-2-16,6 8 1 16,8-3-1-16,7 3 1 15,8-14-2-15,10-7 0 16,6-10-4-16,-5-27-2 16,20-2-35-16,-21-17-1 15,-2-10-1-15,-6-11 1 16</inkml:trace>
  <inkml:trace contextRef="#ctx0" brushRef="#br0" timeOffset="7703.8742">20210 4799 90 0,'13'-31'41'15,"7"8"2"-15,-5 0 0 16,18 19-34-16,-33 4-1 16,29 20-3-16,-21 8 0 15,3 13-3-15,-3 7 1 16,5 9-1-16,1 1-1 16,3 3 0-16,4-7 0 15,6-12-1-15,6-13 0 0,2-10 0 16,5-15 0-1,1-20-2-15,-2-10 1 16,-5-19 0-16,-3-12-1 16,-10-14 0-16,-3-10 0 0,-13-13 0 15,-5 0 0-15,-7 4 0 16,-7 8 0-16,-3 5-1 16,1 19 1-16,-5 14-2 15,21 44-3-15,-44-19-34 16,44 19-1-16,-25 37 1 15,15-5-1-15</inkml:trace>
  <inkml:trace contextRef="#ctx0" brushRef="#br0" timeOffset="8158.7642">20852 4619 74 0,'0'0'43'0,"19"11"-2"15,-19-11 3-15,18 17-22 16,-7 4-17-16,-3 1 0 16,6 14-1-16,-9 2-2 15,5 3 0-15,-2-7-2 16,0-1 1-16,-5-6-1 15,1-6 0-15,-4-21-1 16,0 0 1-16,0 0 0 16,10-23 0-16,-6-10 0 0,5-9-1 15,5-8 1-15,3-9-1 16,4-3 0-16,6 1 0 16,6 7 1-16,-2 8 0 15,6 12 0-15,-4 16 0 16,-5 14 1-16,-2 22-1 15,-7 14 1-15,-8 11 0 16,-3 10-1-16,-4 9-1 16,-2 3 0-16,-4-8-2 15,4-1-3-15,-10-35-11 16,18 6-24-16,-10-27-3 16,25-4 2-16,-8-25 0 15</inkml:trace>
  <inkml:trace contextRef="#ctx0" brushRef="#br0" timeOffset="8843.3966">21577 4502 88 0,'-23'28'42'15,"-8"22"1"-15,-11 0-1 16,27 15-34-16,-20-11-2 16,16 2-3-16,5-14 0 15,22-13-2-15,13-20-1 16,21-22-1-16,14-16 0 15,-2-25-1-15,6-17 0 16,-2-19 0-16,-4-15 1 16,-12-7-1-16,-5 1 2 0,-20 11 1 15,-9 10 0-15,-4 17 1 16,-14 18 1-16,-1 32-1 16,-14 27 1-16,2 32 0 15,-4 18-1-15,5 19 0 16,5 5-1-16,7 9 1 15,12-1-2-15,10-9 1 16,13-8-1-16,10-21 0 16,11-18-1-16,4-22 1 15,8-19 0-15,-2-18-1 16,2-17 0-16,-6-12 1 16,-2-7-1-16,-8-2 0 0,-9 4 0 15,-12 11 0-15,-15 15 1 16,-12 18 1-16,-11 23-1 15,-8 25 1-15,-4 11 0 16,0 14 0-16,6 7 0 16,6-3 0-16,15-1-1 15,15-11-1-15,10-11 1 16,12-24-1-16,11-18 1 16,5-18-1-16,3-16 0 15,0-7 1-15,-4-15-1 16,-4-10 1-16,-6-2 0 15,-7 4 1-15,-10 14-1 16,-3 9 1-16,-9 15 0 0,-11 33 0 16,0 0 0-16,0 0 0 15,6 52-1-15,-4-2 1 16,4 6 0 0,7 3-1-16,3 1 0 0,7-9 0 15,10-5-1-15,1-17-1 16,11 0-4-16,-20-23-36 15,21-6-2-15,-9-14-1 16,1-5 1-16</inkml:trace>
  <inkml:trace contextRef="#ctx0" brushRef="#br0" timeOffset="9326.8459">19550 5806 88 0,'8'36'41'0,"5"20"2"15,-1 5-1-15,9 26-31 16,-15-1-1-16,15 18-3 16,-5-5-2-16,1 3-2 15,0-12-1-15,-1-13-1 16,-3-18-2-16,-1-15 0 16,-2-11-3-16,-10-33-3 15,7 17-13-15,-13-45-22 16,-3-9-2-16,-14-20 1 15,-8-1 0-15</inkml:trace>
  <inkml:trace contextRef="#ctx0" brushRef="#br0" timeOffset="9927.24">19099 6422 78 0,'0'0'38'0,"17"0"0"15,28-25 0-15,7-23-32 16,25 2 1-16,-4-21-2 15,12 5 0-15,-10-5-1 16,2 13-2-16,-15 8 1 16,-8 23 0-16,-15 16 1 15,-6 28 0-15,-14 11 1 16,0 18-2-16,-5 12 0 16,1 7-1-16,-3 6 0 0,3 1 0 15,2-11 0-15,1-9-1 16,5-12-1-16,0-17 0 15,4-14 0-15,2-18 0 16,2-14-1-16,0-20 0 16,-2-7 0-16,-4-8 1 15,-2-5-2-15,-4 5 1 16,-3 6-1-16,-5 10 2 16,-7 9-1-16,-4 29 1 15,0 0 0-15,0 0 1 16,8 39 0-16,-3-3 0 15,7-1 1-15,3 1-2 0,11-5 1 16,6-12 0-16,13-15-1 16,3-14 0-16,4-9-1 15,-2-19 0 1,-2-7 0-16,-5-14 1 0,-10-4-1 16,-16-3-1-16,-9 5 1 15,-16 9 0-15,-11 12 1 16,-8 13-1-16,-10 21 1 15,0 18 0-15,1 19 1 16,7 18-1-16,8 13 1 16,15 7 0-16,17-4 0 15,13-4-2-15,20-7-1 16,6-21-4-16,18 11-13 0,-9-42-23 16,7-6-2-16,-6-19 0 15,-1-10 1 1</inkml:trace>
  <inkml:trace contextRef="#ctx0" brushRef="#br0" timeOffset="10310.4834">21550 5706 79 0,'18'-21'40'0,"-3"-2"1"16,-1 4 1-1,-22-18-30-15,18 16-4 16,-16-5-2-16,0 8-2 0,-13 7 0 16,-6 20-1-16,-12 9-1 15,-5 18 0-15,-7 14 0 16,1 9 0-16,2 10-1 15,7 2 0-15,14 2-1 16,12-7 0-16,17-9 0 16,17-13 0-16,15-9-2 15,13-22 0-15,7-7-2 16,-2-20-1-16,9-1-5 16,-16-37-8-16,7 6-24 15,-14-15-1-15,-5 0 1 16,-14-5 0-16</inkml:trace>
  <inkml:trace contextRef="#ctx0" brushRef="#br0" timeOffset="10886.8138">21766 5618 83 0,'0'0'41'0,"0"0"1"15,-19 10-5-15,25 30-23 16,-20-9-5-16,16 16-2 16,-5 1-2-16,10 6-1 15,1-6-1-15,5-6-2 16,5-9 1-16,3-8-2 15,6-14 0-15,0-13-1 16,6-15 0-16,-6-14-2 16,4-13 1-16,-8-15-2 15,0-4 1-15,-6-12 0 16,-3 12 2-16,-6 1 0 0,-5 14 1 16,-3 10 0-16,-2 15 2 15,2 23 1-15,-9 23-1 16,5 15 1-16,-2 4-1 15,8 12 0-15,0 2-1 16,6 1 1-16,3-3-2 16,7-8 1-16,1-11-1 15,6-11 0-15,0-12 0 16,4-18-1-16,0-7 0 16,0-14-2-16,0-8 1 15,-2-13-1-15,-2-7-1 16,-4-10 1-16,2 3 0 0,-5 3 0 15,1 5 2-15,-6 6-1 16,-1 10 2-16,0 11 1 16,-12 27 0-16,21-14 1 15,-21 14 1 1,17 25 0-16,-11 0-1 0,4 14 1 16,-3-1 0-16,5 8 0 15,-1 0-2-15,5 0 1 16,1-4-1-16,3-7-1 15,3-6 1-15,4-14-2 16,4-7-1-16,-1-14-2 16,7 0-4-16,-23-21-32 15,13 0-3-15,-12-7-1 0,-1-4 1 16</inkml:trace>
  <inkml:trace contextRef="#ctx0" brushRef="#br0" timeOffset="11482.218">22768 5324 65 0,'0'0'42'0,"0"0"1"16,0 0 0-16,0 0-12 15,25 16-22-15,-25-16-3 16,19 42-1-16,-13-11-2 0,7 11-1 15,1 2-1-15,1 2 0 16,1-2 0 0,7-2-1-16,-2-7 0 0,4-12 0 15,4-10 0-15,-2-11 0 16,-2-17 0-16,-4-12 0 16,-3-7-1-16,-9-12 1 15,1-2 0-15,-6-4-1 16,0 4 1-16,-4 2-1 15,1 9 1-15,1 9 0 16,2 5 0-16,-4 23 0 16,21-23 0-16,-21 23 1 15,35-6-1-15,-12 2 0 0,6-2 0 16,4-7 0 0,2-3 0-16,0-5 0 15,-3-9 0-15,-3-3 1 16,-4-5-2-16,-9 3 1 0,-9 1 0 15,-8 7 0-15,-9 6 0 16,10 21 0-16,-33-6 0 16,10 29 0-16,4 11 1 15,1 20 0-15,9 8-1 16,11 5 1-16,7 0 0 16,11 0 0-16,8-8-1 15,13-14 0-15,5-13-1 16,4-20-1-16,6-9-3 15,-17-27-24-15,3 8-15 16,-15-11 0-16,-4 0-2 16,-15-1 2-16</inkml:trace>
  <inkml:trace contextRef="#ctx0" brushRef="#br0" timeOffset="12305.954">20113 7373 69 0,'8'-27'41'16,"-8"27"0"-16,4-23 1 0,-25-6-26 16,21 29-5-16,0 0-2 15,0 0-3-15,0 0-1 16,15 29-2-16,-3 2-1 16,5 3 0-16,2 9-1 15,7 5 0-15,-3 1 1 16,4-1-1-16,-2-3 0 15,0-5-1-15,-4-6 1 16,-2-11-1-16,-5-2 0 16,-14-21-1-16,17 22 0 0,-17-22-1 15,0 0-2 1,-6-18-2-16,6 18-2 0,-27-40-16 16,12 21-19-1,-10-8 0-15,4-2 0 0,-6-5 1 16</inkml:trace>
  <inkml:trace contextRef="#ctx0" brushRef="#br0" timeOffset="12561.461">19861 7387 73 0,'-19'0'41'0,"19"0"2"0,0 0-1 16,40-20-24-1,-15-10-9-15,27 9-1 16,2-12-3-16,18 0-1 16,3-3-1-16,4-2-3 0,2 1 1 15,-8 3-3-15,-3 11-1 16,-20 0-2-16,-2 17-3 16,-33-13-21-16,5 24-12 15,-20-5-3-15,-12 31 2 16,-11-8 1-16</inkml:trace>
  <inkml:trace contextRef="#ctx0" brushRef="#br0" timeOffset="12749.9485">20110 7513 87 0,'0'0'41'15,"30"4"0"-15,1-21 0 0,18 3-33 16,-11-11-2-16,16 4-3 15,-2 0-3-15,-2 0-2 16,6 10-5-16,-29-5-30 16,10 7-4-16,-12 5 0 15,-2 0 1-15</inkml:trace>
  <inkml:trace contextRef="#ctx0" brushRef="#br0" timeOffset="13109.9129">20862 7145 88 0,'23'4'41'15,"-23"-4"2"-15,0 0-1 16,8 42-31-16,-28-23-3 15,5 19-3-15,-10 7-1 16,4 6-3-16,-1 3 0 16,7 6-1-16,7-5 0 15,10-5 0-15,12-10 0 16,19-7 0-16,9-18 0 16,8-5 0-16,4-10-1 0,0-14 1 15,-4-1-2-15,-7-8-2 16,-5 4 0-16,-20-10-4 15,5 27-15-15,-27-19-18 16,4 21-2-16,-25-23 1 16,6 15 0-16</inkml:trace>
  <inkml:trace contextRef="#ctx0" brushRef="#br0" timeOffset="13418.5992">21005 7258 92 0,'0'0'43'16,"21"-21"-1"-16,-4 27 1 0,-17-6-33 15,16 2-3-15,1 11-2 16,14 10-2-16,0 0 0 15,5 10-3-15,3-1 2 16,-1 1-3-16,-1-1 2 16,-6-7-2-16,-4-2-1 15,-8-13 0-15,1 2-3 16,-20-12-4-16,32-10-34 16,-34-11 0-16,4 0 0 0,-9-12 0 15</inkml:trace>
  <inkml:trace contextRef="#ctx0" brushRef="#br0" timeOffset="13638.0289">21373 7030 86 0,'0'0'42'0,"-17"30"0"16,1 1 1-16,3 23-31 15,-16-12-4-15,8 18-3 16,-5-1-2-16,5 0-1 15,0-7-1-15,6-10-2 16,3-5-2-16,0-20-1 16,12-17-4-16,0 0-33 15,0 0-2-15,2-23 0 16,8 0 1-16</inkml:trace>
  <inkml:trace contextRef="#ctx0" brushRef="#br0" timeOffset="14118.7809">21446 6821 86 0,'0'0'41'0,"-19"-2"1"0,19 2-1 16,0 0-30-16,13 19-3 16,5-8-3-16,11 11 0 15,4 1-2-15,9 5-1 16,0 3 0-16,7 2 0 16,-3-1-1-16,-4 5 0 15,-5-1 0-15,-6 8 0 16,-10-2 1-16,-9 4-2 15,-8-3 1-15,-6-5-1 16,-6-2 0-16,-2-7 0 16,1-4 0-16,9-25 0 15,-16 25 0-15,16-25 0 16,0 0 0-16,0 0 0 0,0 0 0 16,-17 17 0-16,17-17 0 15,0 0 0-15,0 0 0 16,0 0-2-16,0 0-1 15,-23-11-3-15,23 11-20 16,0 0-18-16,0 0 0 16,-29-14-1-16,11 3 1 15</inkml:trace>
  <inkml:trace contextRef="#ctx0" brushRef="#br0" timeOffset="15582.7099">22474 6727 61 0,'0'0'39'0,"4"-18"0"15,-4 18-3-15,0 0-21 16,0 0-3-16,0 0-3 15,16 18-2-15,-16-18-2 16,5 23-1-16,-5-23-1 16,-2 30-1-16,2-30 0 15,-13 23-1-15,13-23 0 0,-17 6-2 16,17-6 2-16,0 0-1 16,-12-21 0-16,12 21-1 15,15-31 1 1,-15 31-1-16,31-30 1 0,-13 18 0 15,-18 12 0-15,29-11 1 16,-29 11-1-16,0 0 2 16,5 30-1-16,-16-7 1 15,-8 0-1-15,-3 2 1 16,-1 0-1-16,0-2-1 16,0-5 0-16,4-13-2 15,19-5-2-15,-24-19-5 16,40 2-33-16,-16-10-1 0,8 4 0 15,-3-10 0-15</inkml:trace>
  <inkml:trace contextRef="#ctx0" brushRef="#br0" timeOffset="15941.5309">22810 6496 69 0,'0'0'41'16,"4"-21"1"-16,-4 21 0 16,6-17-20-1,11 31-13-15,-17-14-2 16,37 28-2-16,-7-8-2 0,9 8-1 15,9 1 0-15,4 9-1 16,0-3 0-16,-1-1-1 16,-3-1 1-16,-6-4-1 15,-5-4 0-15,-8-8-1 16,-6-2-1-16,-23-15-1 16,31 8-2-16,-31-8-4 15,21-27-29-15,-23-2-5 16,0-3-1-16,-7-18 2 15</inkml:trace>
  <inkml:trace contextRef="#ctx0" brushRef="#br0" timeOffset="16129.5266">23296 6253 86 0,'-33'17'44'16,"12"25"-1"-16,-12 4 1 15,6 27-32-15,-17-9-4 16,7 16-2-16,-5-1-2 15,7-1-3-15,4-10-1 16,6-11-4-16,19-7-6 16,12-29-33-16,-6-21-1 15,17 2 0-15,-3-27 0 16</inkml:trace>
  <inkml:trace contextRef="#ctx0" brushRef="#br0" timeOffset="17848.8425">18474 13026 23 0,'17'2'25'0,"-17"-2"4"0,0 0-8 16,-19 50-10-16,-14-8 1 16,2 46-2-16,-32 14 1 15,-7 67 0 1,-30 19-1-16,-8 49-5 0,-21 24-1 16,-6 27-2-16,-10 7-3 15,4-13 0-15,8-19 1 16,21-46-3-16,27-31-4 15,16-57-25-15,36-57-1 16,33-72-1-16,35-19 1 16</inkml:trace>
  <inkml:trace contextRef="#ctx0" brushRef="#br0" timeOffset="18224.9661">19766 12410 17 0,'0'0'33'0,"6"46"2"15,-31 18-1-15,-31 18-16 16,0 54 0 0,-44 18-2-16,-6 61-6 15,-39 38-4-15,-11 48-2 0,-22 31-1 16,-9 32-3-16,-9-3 2 16,12-8-3-16,13-25 0 15,30-41 0-15,25-49-1 16,31-63-3-16,43-41-18 15,24-76-13-15,18-58-2 16,43-25 1-16,5-42 1 16</inkml:trace>
  <inkml:trace contextRef="#ctx0" brushRef="#br0" timeOffset="18600.0543">20794 12326 55 0,'-56'73'37'16,"-17"34"-1"-16,-23 37-5 16,-32 21-16-16,-5 63-5 15,-35 25-5-15,-3 45 0 0,-22 24-2 16,4 19-1-16,6-5-1 16,19-18-1-16,19-30-2 15,29-40 1-15,30-49-1 16,30-57-3-16,38-36-11 15,26-68-21-15,19-50 0 16,17-47 0-16,16-35 0 16</inkml:trace>
  <inkml:trace contextRef="#ctx0" brushRef="#br0" timeOffset="18945.9349">21248 12429 48 0,'-2'29'35'16,"-18"17"1"-16,-18 35-11 15,-24 1-10-15,6 49-3 16,-36 22 0-16,-13 58-3 15,-30 35-4-15,-3 41-1 16,-17 18-2-16,-1 21 1 16,-2-3-2-16,11-11 0 15,14-26-2-15,25-35 0 0,19-43 1 16,22-51-3-16,24-36 0 16,20-58-5-1,33-17-11-15,7-56-19 16,18-32 0-16,13-38 1 0,12-32-2 15</inkml:trace>
  <inkml:trace contextRef="#ctx0" brushRef="#br0" timeOffset="19252.8713">21290 13912 58 0,'21'46'38'16,"-28"6"1"-16,-19 15 1 15,-12 35-22-15,-26-4-8 0,1 36-4 16,-22 12-1-16,-10 32-1 16,-11 4-1-16,2 0-1 15,2 1-1-15,9-7-1 16,14-17-1-16,14-21 0 15,16-22-1-15,16-36-3 16,26-18-1-16,3-43-10 16,27-17-24-16,6-35 1 0,17-17-1 15,4-29 0 1</inkml:trace>
  <inkml:trace contextRef="#ctx0" brushRef="#br0" timeOffset="19484.124">21307 14852 64 0,'35'4'40'0,"-14"9"0"15,-9 22 1-15,-20 3-28 16,-1 43-4-16,-24 15-2 16,-4 25-2-16,-15 9 0 15,0 10-4-15,-8 2 1 0,4-2-2 16,4-8-1-1,0-19-3-15,10-11-3 16,-5-27-33-16,20-14-1 16,2-11 0-16,8-15-2 0</inkml:trace>
  <inkml:trace contextRef="#ctx0" brushRef="#br0" timeOffset="32930.3855">17405 14745 30 0,'-5'-39'31'15,"10"14"1"-15,-3 6-11 16,-13-13-4-16,11 32-3 15,0-23-2-15,0 23-2 16,0 0-1-16,0 0-2 16,0 0 0-16,29 13-2 15,-20 4 0-15,15 23 0 0,-3 8-1 16,15 27 1 0,3 17-2-16,17 29 0 15,4 13-2-15,15 16 0 16,6 5 0-16,8-5-1 0,-1-4 0 15,-1-14-1-15,-6-15 1 16,-11-23-1-16,-11-17 1 16,-14-21 0-16,-12-18-1 15,-14-11 0-15,-6-10-1 16,-13-17-2-16,0 0-3 16,-4-33-6-16,6 7-21 15,-23-22-7-15,0-4 1 16,-8-8 0-16</inkml:trace>
  <inkml:trace contextRef="#ctx0" brushRef="#br0" timeOffset="33398.3861">17542 13718 5 0,'2'-44'32'0,"-9"-2"0"15,9 19-1-15,-2 27-10 16,-2-28 0-16,2 28-3 0,11 21-4 15,14 31-3-15,-11 3-4 16,24 45 1-16,-1 5-3 16,30 32 0-16,9 18 0 15,18 23-2-15,6 10 0 16,12 16-1-16,6-1-1 16,0-7-1-16,-1-8 0 15,-7-4 1-15,-11-15-2 16,-9-12 0-16,-9-17 1 15,-9-23-1-15,-11-21 0 16,-9-16 1-16,-11-14-2 16,-12-28-2-16,-2-13-1 15,-27-25-4-15,35-12-25 0,-35-30-6 16,-8-15-1-16,-13-24 0 16</inkml:trace>
  <inkml:trace contextRef="#ctx0" brushRef="#br0" timeOffset="33849.4161">18696 13166 66 0,'-4'-36'37'0,"4"13"0"16,4 40-6-16,-4-17-18 15,17 61-4-15,-1 6 0 16,18 35-3-16,1 15 1 15,21 40-3-15,4 18 0 16,21 26-2-16,7 10 1 16,17 10-1-16,7-12-2 0,9 2 1 15,2-15 0-15,-3-22-2 16,-4-17 1-16,-12-26-2 16,-13-22 2-1,-18-24-2-15,-15-18-1 0,-25-31-2 16,-5-9-2-16,-28-27-7 15,6-38-27-15,-25-24 1 16,-4-15-1-16,-10-15 0 16</inkml:trace>
  <inkml:trace contextRef="#ctx0" brushRef="#br0" timeOffset="34245.9109">19930 13446 63 0,'-6'-48'39'16,"1"6"0"-16,-1 0 1 15,8 21-29-15,-12-6-3 16,28 31 0-16,-18-4 0 15,50 53-2-15,-16 3-1 16,18 26-1-16,4 16-1 16,18 33-1-16,5 18 0 0,10 16-1 15,1 12 0 1,1-5-1-16,-2-3 1 16,-8-8-2-16,-4-11 1 15,-16-24-1-15,-10-20 1 0,-15-25-1 16,-9-28-2-16,-11-20 0 15,-7-14-2-15,-9-19-2 16,-4-36-4-16,-23-22-30 16,14-23-2-16,-10-22 1 15,-2-6 1-15</inkml:trace>
  <inkml:trace contextRef="#ctx0" brushRef="#br0" timeOffset="34622.7618">20713 12539 61 0,'-5'-21'38'15,"5"21"1"-15,-4-20 1 16,4 20-30-16,0 0 0 16,50 37-2-16,-15 3-1 15,20 29 0-15,1 8-2 16,12 25-1-16,-1 15 0 16,1 17-1-16,-6 2-2 15,-3-5 0-15,-8-11 0 0,-13-14-2 16,-9-16 0-16,-8-23-1 15,-5-17-3-15,-12-33-2 16,-4-17-5-16,0 0-29 16,-16-63-2-16,-1-16 1 15,-1-26 0-15</inkml:trace>
  <inkml:trace contextRef="#ctx0" brushRef="#br0" timeOffset="34794.3177">21219 12220 81 0,'0'0'41'16,"29"29"2"-16,-4 25 0 0,-8 7-37 16,22 24 0-16,-3 12 0 15,11 11-5-15,-1-1-5 16,-8-11-12 0,3 17-25-16,-6-7-1 15,-8-3 1-15,-6-5-1 0</inkml:trace>
  <inkml:trace contextRef="#ctx0" brushRef="#br0" timeOffset="54487.5859">17361 13373 24 0,'0'0'18'0,"0"0"-4"16,0 0 3-16,0 0-6 16,0 0 0-16,14-19-2 0,-14 19 0 15,0 0 0-15,0 0-3 16,0 0 0-16,0 0 0 16,0 0-1-16,0 0-2 15,0 0 0-15,19-12-1 16,-19 12-1-16,0 0 0 15,17-3 1-15,-17 3-1 16,0 0-1-16,23 3 2 16,-23-3-1-16,0 0 1 15,20 6 1-15,-20-6-2 16,0 0 2-16,25 10-1 16,-25-10-1-16,21 4 1 15,-21-4-1-15,25 0 1 0,-25 0-1 31,25 0 1-31,-25 0-2 0,25-2 1 0,-25 2 0 16,27-6 0-16,-27 6-1 16,33-8 1-16,-33 8-1 15,33-7 1-15,-33 7 0 16,31-6 0-16,-31 6-1 16,25-2 1-16,-25 2 0 15,23 2-1-15,-23-2 0 16,21 0 0-16,-21 0 1 15,31-2-1-15,-31 2 0 16,31-4 0-16,-31 4 0 16,31-4 1-16,-31 4-1 0,30-2 0 15,-30 2 1-15,31-2 0 16,-31 2-1-16,37-5 1 16,-18-1-1-1,2 0 0-15,1 0 1 0,-3 1-1 16,0 3 0-16,-1-2 0 15,-1 2 1-15,0-2-1 16,-17 4 0-16,33-6 0 16,-14 3 1-16,3-5-1 15,1-2 0-15,0 1 0 16,2-3 0-16,-2 1 0 16,0-1 0-16,0 4 0 15,-3 1 0-15,1 3 0 0,-4-4 0 16,1 3 1-1,-1-1-1-15,0-2 0 16,1 2 0-16,1-5 0 16,0 3 1-16,1-5-1 0,3 1 1 15,2 1-2-15,0-1 2 16,0 1-1-16,2-5 0 16,0 3 0-16,-2-2 1 15,-2 1-1-15,-3 3 0 16,-3-1 0-16,-17 12 0 15,29-17 0-15,-29 17 0 16,19-14 0-16,-19 14 1 16,17-19-1-16,-17 19 0 0,22-23 0 15,-22 23 1 1,27-30-2-16,-10 14 2 16,0-1-1-16,1 4 0 15,-1 3 0-15,-17 10 0 0,29-17 0 16,-29 17 0-16,23-12 0 15,-23 12 0-15,23-11 0 16,-23 11 0-16,22-12 0 16,-22 12 0-16,25-15 0 15,-25 15 0-15,29-19 0 16,-12 7 0-16,4 1 1 16,0-1-2-16,1-7 1 15,-1 4 1-15,4-3-1 16,-2 1 0-16,-2 6 0 15,-1-1 1-15,-3 1-1 16,0-1-1-16,-17 12 1 16,31-15 1-16,-31 15-2 0,25-18 2 15,-25 18-1-15,23-11 0 16,-23 11 0-16,23-14 0 16,-23 14 0-16,24-11 0 15,-24 11 0-15,27-13 0 16,-27 13 0-16,29-20 0 15,-12 11 0-15,2-3 1 16,0 1-2-16,3 1 2 16,-3 2-1-16,0-1 0 15,-1-3 0-15,-18 12 0 16,30-17 0-16,-30 17 0 16,29-19 1-16,-29 19-1 0,33-21 0 15,-12 9 0-15,1 3 0 16,-1 1 0-16,0-2-1 15,-2 3 2-15,1 1-1 16,-20 6 0-16,31-11-1 16,-31 11 1-16,21-10 1 15,-21 10-2-15,25-17 2 16,-25 17-3-16,35-25 2 16,-16 11-1-16,4 1 2 15,0-1-3-15,0 1 3 16,0 2-2-16,1 1 2 15,-3 0-1-15,2-1 0 16,0-1 0-16,0-1 0 0,0-1 0 16,2-1 0-16,-1 6 0 15,-5-3 0-15,2 2 0 16,-4 3 0-16,-17 7 0 16,29-12 0-16,-11 7 0 15,-1-3 0-15,2 0 0 16,6-1 0-16,-1-1 0 15,3 2 0-15,2-1 0 16,-2-1 0-16,-2 2 0 16,-2 3 0-16,-2-3 0 15,-2 0 0-15,1 3 0 16,-1-3 0-16,0 0 0 16,2 1 0-16,2-5 0 0,1 2 0 15,-1 1 0-15,0 3 0 16,0-3 0-16,0 1 1 15,0-2-1-15,0-1-1 16,3-5 2-16,3 1-2 16,1-2 2-16,3 1-1 15,2-3 0-15,-2 0 0 16,3-4 0-16,-1 2 0 16,-2 0 0-16,-2 0 0 15,-4 4 0-15,-2-1-1 16,-2 5 1-16,-4-3 0 15,0 5 0-15,1 1 0 16,-3 3 0-16,0 1 0 0,1-4 0 16,1 1 0-16,0-3 0 15,1 1 0 1,1 1 0-16,0 1 0 16,2-3 0-16,0 1 0 0,3-1 1 15,-1 4-2-15,0 3 1 16,0-3 0-16,2 4 0 15,0-2 0-15,0 1 0 16,0 3 0-16,0 0 0 16,-2-2 0-16,-2 2 0 15,-4 2 0-15,-19 0 0 16,27-6 0-16,-27 6 0 16,0 0 0-16,0 0 0 15,0 0 0-15,0 0 1 16,0 0-1-16,0 0 0 15,0 0 0-15,0 0 0 16,0 0 1-16,0 0-2 0,0 0 1 16,0 0 0-16,0 0 0 15,0 0 0-15,0 0 1 16,-25-2-1-16,25 2 0 16,-21 4 0-16,21-4 0 15,-23 6 0-15,23-6 0 16,-31 10 0-16,12-3 0 15,-6 3 0-15,-2 1 0 16,2 1 0-16,-2-1 0 16,-2 3 0-16,-2-1 1 15,4 4-1-15,0-3 0 16,4-5 0-16,-1 1 0 0,-1 2 0 16,-2-1 0-16,-2 2 0 15,0-1 0-15,1 1 0 16,-3 1 0-16,2 1 0 15,-2 4 0-15,2-3 0 16,-2 3 1-16,2-4-1 16,-2 3 0-16,0-1 0 15,-1-2 1-15,-1 4-1 16,-2 0 0-16,0 1 0 16,1-1 1-16,-1-2-1 15,4 8 0-15,0-8 0 16,-2 3 0-16,3-1 0 15,-3-2 0-15,-2 4 0 0,2-4 0 16,-1 2 0-16,-1-5 0 16,0 5 0-16,0-2 0 15,-1 1 0-15,-1-3 0 16,2 0 0-16,-1 1 0 16,-1 1 2-16,-3 2-2 15,1 2 1-15,0 0-1 16,5 0 1-16,-1 1-1 15,2-3 1-15,2 2-1 16,2-4-1-16,2-4 1 16,0 1 0-16,0-1 0 15,-1 1 0-15,-1-1 1 16,-6 4-1-16,-2-1 0 0,3-1 0 16,-3 2 0-16,0 1 0 15,-1-1 0-15,1 2 0 16,-2 0 0-16,3 2 0 15,-1 0 0-15,-1 1 0 16,-1 1 0-16,2-4 1 16,-1 2-1-16,1-4 0 15,0-1 0-15,-1 1 0 16,-3 0 0-16,1 4 0 16,-3-7-1-16,1 3 2 15,1-2-1-15,-1-3-1 16,3 5 1-16,3-6 0 15,1 1 0-15,4-8 0 0,-2 7 0 16,3-1 0-16,-5 1 0 16,-2 3 0-1,-3-1 1-15,1 1-1 16,-1 1 0-16,-1 2 0 0,3-3 0 16,-3 1 0-16,4-3 0 15,3-1 0-15,1 1 0 16,0-1 0-16,2-3 0 15,-2 3 0-15,3-3 1 16,1 3-1-16,-2-3 0 16,2 0 0-16,-2-4 0 15,-2 1 0-15,-1-1 0 16,-5-2 0-16,0 6 0 0,-3-4 0 16,-1 0 0-1,1-1 0-15,2 1 0 16,3 2 0-16,2-4 0 15,4 2 0-15,-1-4 0 0,3 2 0 16,0 1 0-16,2 5 0 16,-2 0 0-16,2-1 0 15,0 5 0-15,2-4 0 16,2 1 0-16,1-1 1 16,3 0-2-16,0-1 2 15,1 1-2-15,1-4 2 16,17-4-1-16,-25 9 0 0,25-9-1 15,0 0-3 1,0 0-7-16,0 0-27 16,0 0-1-16,0 0-1 15,21 12-1-15</inkml:trace>
  <inkml:trace contextRef="#ctx0" brushRef="#br0" timeOffset="78658.2942">2658 15098 26 0,'0'0'15'0,"6"-29"2"16,-6 29 0-16,11-33 0 16,-11 33-1-16,10-29-1 15,-10 29-1-15,4-23-3 0,-4 23-3 16,2-17 1-16,-2 17-3 15,0 0 1-15,0 0-3 16,-2 37 1-16,2 5-1 16,-8 11-1-16,6 26 1 15,-2 11-2-15,4 14 0 16,0 3 0-16,8-3 0 16,3-6-1-16,11-10 1 15,7-17 0-15,7-21-2 0,3-16 1 16,7-16-1-1,0-15 1-15,-1-10-1 16,-3-11 1-16,-7-8 0 16,-8-9-2-16,-4-5 2 0,-8-8-1 15,-5-4 1-15,-4 6-1 16,-2 2 1-16,-6 6-1 16,2 7 1-16,0 31 0 15,0 0 0-15,0 0-1 16,-4 57 0-16,4-1 1 15,11 11 0-15,-3 0-1 16,15 8 0-16,2-6 0 16,10-11 0-16,4-16 0 15,5-17 0-15,4-19-1 16,-3-24 1-16,3-9 1 16,-6-22 0-16,-5-15 0 15,-6-14 0-15,-8-13-1 0,-8-8 1 16,-9-3 0-16,-8 4 0 15,-7 4-1-15,-13 10 0 16,-3 11 0-16,-6 12-1 16,1 18 0-16,-3 13-2 15,4 18-2-15,-4-1-5 16,25 30-17-16,8-17-15 16,-19 21 0-16,17-4 1 15,6 6 0-15</inkml:trace>
  <inkml:trace contextRef="#ctx0" brushRef="#br0" timeOffset="79053.6637">3873 15287 38 0,'0'0'38'15,"0"0"-2"-15,-21 25 2 16,21-25-22-16,7 18-6 15,-7-18-3 1,18 3-1-16,-1-8-2 0,18-3-2 16,0-3 1-16,7-3-2 15,0-1 0-15,1-1-1 16,-3 7-1-16,-7-1-4 16,4 18-5-16,-37-8-28 15,19 19 0-15,-23 4-1 16,-7 8 1-16</inkml:trace>
  <inkml:trace contextRef="#ctx0" brushRef="#br0" timeOffset="79257.8518">3938 15696 51 0,'0'0'38'0,"24"-6"-1"15,-24 6 1-15,29-25-27 16,-2 21-3-16,-10-15-1 15,12 10-3-15,-8-1-2 16,2 4-1-16,-4 4-2 16,-19 2-1-16,33 6-4 15,-33-6-19-15,0 0-13 16,0 0 0-16,21 17 0 16</inkml:trace>
  <inkml:trace contextRef="#ctx0" brushRef="#br0" timeOffset="81446.3741">5942 14583 21 0,'0'0'21'16,"0"0"1"-16,0-17-1 16,0 17-5-16,0 0-1 15,-5-23-4-15,5 23-2 16,2-23-2-16,-2 23 0 15,3-25-1-15,-3 25 0 0,6-36 0 16,-6 36 0-16,2-39 0 16,-2 39-1-16,-9-36 0 15,9 36-1-15,-20-35-1 16,20 35 0-16,-29-32 0 16,29 32-1-16,-38-27 0 15,17 12-1-15,-5 1 1 16,1 5-1-16,-7 1 0 15,-3 8 1-15,-2 2-1 16,-1 6 1-16,-1 1-1 16,1 7 0-16,-1 1-1 15,2 2 1-15,3 0 0 16,3 0 0-16,0 2-1 0,4 2 0 16,2 2 0-16,2 2 1 15,-1 4 0-15,5 0-1 16,4 7 0-16,1 6 1 15,5 2-1-15,3 0 1 16,4 2-1-16,0 4 1 16,4-2 0-16,0 3-1 15,4 3 1-15,-3-2-1 16,3 0 1-16,0 3-1 16,0-1 1-16,3 5-1 15,-1 0 0-15,2 3 1 16,-1-3-1-16,1-3 1 0,-2-3-1 15,1-1 0-15,-3 2 0 16,2-10 0-16,-4 2 0 16,0-4 1-16,0-2-1 15,-3 0-1-15,-1-3 2 16,-1 3-1-16,1 0 0 16,-2 2 0-16,0-4 0 15,0 3-1-15,-2-7 1 16,0 4 0-16,-2-5 0 15,0-3 0-15,-3 1 0 16,-3 3 0-16,-3-1 0 16,-4-4 1-16,-1 5-1 15,1-7 0-15,-2 2 0 0,3-3 0 16,3-10 0-16,-2-5 1 16,-1-3-1-1,-1-3 0-15,-4-7 0 16,-6 0 0-16,-2-4 1 0,-4-3-1 15,-3 1 0-15,-1-5 0 16,3-3 1-16,-1-1-1 16,6-3 0-16,4 1 0 15,4 0 0-15,4-2 0 16,19 19 0-16,-27-31-1 16,27 31-2-16,-10-17-1 15,10 17-4-15,4-29-19 16,-4 29-16-16,21-15 0 0,-21 15-1 15,21-12 1 1</inkml:trace>
  <inkml:trace contextRef="#ctx0" brushRef="#br0" timeOffset="82473.5673">5439 16298 33 0,'0'0'35'0,"0"0"1"16,-12-21 0-16,-1 0-19 15,13 21-5-15,0 0-3 16,0 0-2-16,21-8-2 15,-21 8-1-15,31 18 0 16,-8 1 0-16,-3 0-1 16,7 10 1-16,0 3-2 15,1 3-1-15,1 0 0 16,0 1 0-16,-4-5-1 16,0-3 1-16,-1-5-1 15,-5-3-1-15,-2-7-1 0,-17-13-1 16,29 12-1-16,-29-12-4 15,23-2-10-15,-19-18-22 16,0 1 0 0,-4-15 1-16,0 1 1 0</inkml:trace>
  <inkml:trace contextRef="#ctx0" brushRef="#br0" timeOffset="82706.099">5813 16076 43 0,'0'0'38'0,"-31"15"-1"16,4 2 1-16,10 28-21 0,-27-13-6 15,19 22-3 1,-14-10-4-16,14 10 1 16,-2-8-4-16,6-2 0 15,7-8-3-15,3-13 0 0,7 0-5 16,4-23-13-16,-18 6-19 15,18-6 0-15,0 0 1 16,0 0-1-16</inkml:trace>
  <inkml:trace contextRef="#ctx0" brushRef="#br0" timeOffset="84029.6518">6211 16410 39 0,'0'0'26'0,"0"0"-2"16,2-20-6-16,-2 20-3 15,0 0-3-15,0 0-2 16,-2-25-1-16,2 25-1 15,0 0-1-15,0 0-1 16,0 0-1-16,0 0-1 16,0 0 1-16,0 0-2 15,0 0 0-15,0 0 0 16,0 0-2-16,-22 33 1 16,7-6 0-16,0 11 0 15,-7 8-1-15,5 8 1 0,-2 2-1 16,7-5-1-1,2-5 1-15,9-7 0 16,4-14-1-16,-3-25 0 0,29-4 0 16,-7-19 0-16,1-15 0 15,2-10-1-15,-4-10 2 16,0-3-1-16,-7 3 0 16,1 8 1-16,-9 8 0 15,4 8 0-15,-9 9 0 16,-1 25 0-16,0 0 1 15,8 19-1-15,-2 10 1 16,0 11-1-16,3 4 0 16,3 6-1-16,3 2 1 15,1-4-2-15,7-4-4 16,-8-27-3-16,24-2-32 16,-20-20-1-16,2-7-1 0,-5-13 1 15</inkml:trace>
  <inkml:trace contextRef="#ctx0" brushRef="#br0" timeOffset="84868.9225">6006 13864 39 0,'0'0'36'15,"0"0"0"-15,8-34-2 16,-8 34-15-16,0 0-5 16,31-2-3-16,-31 2-3 15,31 13-1-15,-14-5-1 16,6 19-1-16,0 1-2 0,6 1 0 16,-6 2-1-16,4 0-1 15,-2-1 0 1,-1-1-1-16,-5-6-1 15,0-2 0-15,-2-9 0 0,-17-12-2 16,27 19-3-16,-27-19-4 16,29-23-29-16,-21 0-3 15,0 0 2-15,-2-16-1 16</inkml:trace>
  <inkml:trace contextRef="#ctx0" brushRef="#br0" timeOffset="85124.9693">6450 13646 51 0,'0'0'39'0,"-14"17"-1"16,1 2 0-16,-3 25-22 0,-20-13-6 16,14 21-3-16,-14-8-1 15,3 15-2-15,-6-1-1 16,3 1-2-16,-1-1 0 15,4-7-1-15,8-6-3 16,0-15-1-16,14 7-4 16,-9-35-19-16,20-2-12 15,0 0-2-15,0 0 2 0,24-20-1 16</inkml:trace>
  <inkml:trace contextRef="#ctx0" brushRef="#br0" timeOffset="85660.1611">6533 13897 56 0,'0'0'38'0,"0"0"0"16,0 0-1-16,19 11-23 16,-19-11-5-16,-4 27-1 15,-2-8-2-15,8 14-2 0,-8 3-1 16,8 5-1-16,-4-9-1 16,4-1 0-16,-2-6 0 15,6-4-1-15,-6-21 0 16,0 0 0-16,25 2 0 15,-13-19-1-15,-12 17 1 16,35-41 0-16,-14 18-1 16,4-2 1-16,2 4-1 15,0 8 1-15,2-1 1 16,0 13-1-16,0-3 0 16,-2 8 0-16,-4 5 1 15,-4 5 0-15,-5 3 0 16,-5 4 0-16,-9 2 1 0,-6 0-1 15,-5 2 1-15,-6 2 0 16,-5-4 0-16,-1-2-1 16,-4-4 0-16,-2-3-1 15,4-3-1-15,-2-9-2 16,6 8-3-16,-14-22-34 16,35 12-2-16,-36-13 0 15,36 13 0-15</inkml:trace>
  <inkml:trace contextRef="#ctx0" brushRef="#br0" timeOffset="86836.5298">6772 14877 36 0,'8'-23'35'0,"-8"23"2"16,5-21-1-16,-12 2-19 16,7 19-4-16,0 0-3 15,0 0 0-15,0 0-3 16,15 38-1-16,-17-9-1 15,10 21 0-15,-6 7-2 16,7 22 1-16,-9 3-2 16,8 12 0-16,-2-2-1 0,6-3 0 15,-3-5-1-15,1-13 1 16,-1-13-1-16,1-14 0 16,-2-14-1-16,-8-30 0 15,13 27-2-15,-13-27-1 16,0 0-3-16,-7-44-9 15,12 15-25-15,-16-22 0 16,5-5 1-16,-7-19-2 16</inkml:trace>
  <inkml:trace contextRef="#ctx0" brushRef="#br0" timeOffset="87093.2751">6621 14756 60 0,'-23'0'38'16,"23"0"-1"0,-17 10 1-16,38 3-27 0,2-24-3 15,39 5-3-15,9-9 1 16,20 5-2-16,7-13-1 16,7 2-1-16,-3-2-2 15,-10-2 0-15,-7 13-1 16,-21 3-2-16,-10 15-4 15,-35-10-16-15,-3 21-18 16,-18 6 3-16,-8 6-2 16,-13 7 3-16</inkml:trace>
  <inkml:trace contextRef="#ctx0" brushRef="#br0" timeOffset="87280.6705">7040 15151 69 0,'-8'19'38'15,"8"-19"0"-15,25 16 1 16,-25-16-32-16,60-16-2 16,-12 1-1-16,8-4-2 15,0 2-3-15,-6-8-4 16,6 21-10-16,-15-10-23 16,-6 7 0-16,-8 1 0 0,-4 6-1 15</inkml:trace>
  <inkml:trace contextRef="#ctx0" brushRef="#br0" timeOffset="87664.0491">8041 14750 63 0,'4'-21'39'0,"-4"21"0"16,-6-23 1-1,4 44-27-15,-29-9-4 16,10 30-2-16,-16 4-2 16,9 17 0-16,-3 6-3 0,8 12 1 15,3 0-2-15,14 1 0 16,12-5-1-16,10-2 0 15,11-10 0-15,9-8 1 16,9-9-1-16,-1-13-1 16,2-8 1-16,-5-16-2 15,1-5-1-15,-7-18-2 16,4 9-4-16,-30-36-16 16,10 18-15-16,-13-11-1 15,2 5 2-15,-8-8-2 16</inkml:trace>
  <inkml:trace contextRef="#ctx0" brushRef="#br0" timeOffset="87948.6704">8323 15013 72 0,'0'0'39'16,"0"0"1"-16,21-11 2 15,-4 26-32-15,-17-15-2 16,41 35-1-16,-18-11-2 16,12 9-1-16,-3 4-2 15,3 7 0-15,-4 0-2 16,0 4 1-16,-4-8-1 16,-2-4-1-16,-6-5-1 0,-5-6-2 15,1-2-3-15,-15-23-11 16,0 0-23-16,8-40-1 15,-2 9 1 1,-8-17-1-16</inkml:trace>
  <inkml:trace contextRef="#ctx0" brushRef="#br0" timeOffset="88162.3354">8782 14927 71 0,'0'0'39'16,"-23"4"0"-16,3 23 0 15,-16 1-28-15,7 22-3 16,-12 2-3-16,5 9-1 0,-1-3-2 16,6-2-1-16,6-5-2 15,4-12-2-15,11-7-2 16,10-32-4-16,8 19-28 16,-8-19-4-16,21-30 2 15,-6-5-1-15</inkml:trace>
  <inkml:trace contextRef="#ctx0" brushRef="#br0" timeOffset="88528.5523">8950 14472 79 0,'0'0'40'0,"0"0"-1"0,-8 17 1 16,10 5-31-16,11 18-4 16,7-6 0-16,12 16-2 15,3 4 1-15,11 5-1 16,-1 7-1-16,5 5 1 16,-4 3-2-16,0 1 1 15,-11 10-1-15,-6 3 1 16,-14-2-1-16,-7 1-1 15,-14-5 1-15,-5-5 0 0,-7-12-1 16,-5-15 1 0,4-10-1-16,-2-11-1 15,5-12 0-15,-1-9-3 16,17-8-3-16,-31-6-35 0,31 6 1 16,-11-17-2-16,11 17 0 15</inkml:trace>
  <inkml:trace contextRef="#ctx0" brushRef="#br0" timeOffset="89467.6542">9837 15055 13 0,'0'0'31'15,"13"-21"1"-15,-13 21-5 16,0 0-4-16,10-32-4 15,-10 32-2-15,0 0-4 0,21-12-2 16,-21 12-1-16,0 0-2 16,0 0-2-16,0 0 0 15,-25 27-3-15,15-4 0 16,-3 4-1-16,3 2 0 16,4-1-2-16,6-1 1 15,6-6-2-15,12-9 2 16,5-10-1-16,6-10 0 15,3-7 0-15,-1-10 0 16,-2-4 1-16,-4-5-1 16,-5-1 1-16,-11 4-1 15,-5 8 1-15,-10 6 0 0,6 17 0 16,-32-8 0-16,8 18-1 16,1 5 0-16,-2 6 1 15,6 2-1 1,2 4 0-16,5-2 0 15,12-4 0-15,0-21 0 0,21 21 0 16,0-21 1-16,4-3-1 16,-1-9 0-16,-1-1 0 15,-4-5 0-15,-3-1 0 16,-11 0 0-16,-5 19 1 16,-9-21-1-16,-9 17 0 15,-3 6 0-15,0 4 0 16,-4 3-1-16,5 9-4 0,-5-11-6 15,12 16-31-15,1-5 1 16,10 3-2 0,0 0 0-16</inkml:trace>
  <inkml:trace contextRef="#ctx0" brushRef="#br0" timeOffset="90232.1862">10714 15266 49 0,'8'-25'36'0,"-8"25"0"16,-10-23 1-16,-17 10-21 15,10 26-5-15,-25-9-2 0,7 27-2 16,-17 0 0-16,6 18-3 16,-5 5 0-16,11 9-2 15,5-1-1-15,18-3 1 16,9-3-2-16,16-12-1 15,13-13 0-15,12-18 1 16,11-13-1-16,6-17 1 16,2-14-1-16,2-21 0 15,-5-9 0-15,-5-21 0 16,-7-7 0-16,-12-7 0 16,-8-3 0-16,-11 3 0 15,-6 2 1-15,-10 9 0 16,-1 13 1-16,-1 20-1 0,-1 13 2 15,13 39-1-15,-18-13 1 16,16 30 0-16,2 14 0 16,10 15 0-16,2 11 0 15,3 11 0-15,0 5-1 16,9 1 1-16,-1 1-1 16,2-2 0-16,0-4 0 15,-2-6-1-15,-2-11 0 16,-2-10-1-16,1-7-1 15,-9-14-2-15,3-2-4 16,-14-19-8-16,0 0-25 16,4-25 0-16,-4 25 0 15,0-40 0-15</inkml:trace>
  <inkml:trace contextRef="#ctx0" brushRef="#br0" timeOffset="90502.9968">11058 15203 59 0,'13'-23'39'0,"-13"23"1"16,21-10 1-16,1 20-21 15,-22-10-9-15,44 29-3 16,-19-10-1-16,12 14-2 16,-4-1-1-16,3 10-2 15,-1 3 0-15,-4 1-1 0,-4-2-1 16,0-4 0-16,-4-4 0 15,-4-3 0-15,-1-6-2 16,-7-8-2 0,3 0-3-16,-14-19-4 0,25-9-28 15,-25 9-4-15,4-33 2 16,-6 0-1-16</inkml:trace>
  <inkml:trace contextRef="#ctx0" brushRef="#br0" timeOffset="90769.4803">11550 14954 75 0,'-18'2'40'16,"1"17"0"-16,-12 2 1 15,10 31-27-15,-22-1-5 0,10 26-2 16,-15 6-2-16,0 15 0 15,-4-5-3-15,3 0-1 16,5-7 0-16,3-15-2 16,8-8 0-16,4-21-3 15,16-7-2-15,11-35-35 16,0 0-1-16,0 0 0 16,-4-31-1-16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0-01T13:52:16.7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3935 8712 20 0,'2'-29'30'15,"-2"29"-3"-15,19-7-6 16,-19 7-1-16,0 0-4 0,2-27-2 15,-2 27-3 1,0 0-2-16,17 2-1 16,-17-2-3-16,0 0 0 15,0 0-1-15,-4 28-1 0,2-10 0 16,2 3-1-16,-4 2 0 16,3 6 0-16,-1-3 0 15,0 5 0-15,0-6-1 16,0-2 0-16,-2-4-1 15,2-2 1-15,2-17-1 16,-2 18 1-16,2-18-1 16,0 0 1-16,0 0-1 15,0 0 0-15,0 0 0 16,27 2 0-16,-27-2 1 16,33-8-2-16,-14 4 1 15,4-5-1-15,-1 5 1 16,-1 2 0-16,-2 0-1 0,-19 2-1 15,33 2-1-15,-33-2-2 16,23 2-5-16,-23-2-14 16,0 0-16-16,-12-25 0 15,12 25 1-15,-11-19 1 16</inkml:trace>
  <inkml:trace contextRef="#ctx0" brushRef="#br0" timeOffset="300.4867">4124 8689 38 0,'0'0'36'0,"11"-17"1"15,-7-1-12-15,-4 18-5 0,0 0-4 16,23 16-6-16,-23-16-1 16,4 21-3-16,-4-21-1 15,4 42-2 1,-6-13 0-16,2 7-1 0,-4 3-1 15,4-1 1-15,-4-2-2 16,0 1 1-16,2-3-2 16,2-5 1-16,2-6-1 15,-2-23 0-15,6 29-1 16,-6-29-2-16,0 0-3 16,0 0-6-16,33-19-19 15,-29-2-8-15,0-2 0 16,0-2 0-16</inkml:trace>
  <inkml:trace contextRef="#ctx0" brushRef="#br0" timeOffset="546.9896">4255 8756 12 0,'0'0'35'0,"21"-8"0"15,-21 8 3-15,23 20-15 16,-23-20-5-16,23 13-5 15,-23-13-4-15,35 17-3 16,-18-11-2-16,10 7-1 16,-2 1-2-16,4-1 0 15,0 1-2-15,-6-5 0 0,1 1-3 16,-24-10-4 0,38 13-15-16,-38-13-15 15,18-13-1-15,-18 13 1 16,-2-33 0-16</inkml:trace>
  <inkml:trace contextRef="#ctx0" brushRef="#br0" timeOffset="795.3719">4538 8628 50 0,'0'21'37'0,"0"-21"3"16,-11 38-2-16,11-38-24 15,-20 58-4-15,-1-30-3 16,12 16-2-16,-9-7-1 16,7 1-3-16,-3-1 0 0,3-10-1 15,5-1-1-15,6-26-1 16,-6 33-5-16,6-33-13 16,-19-11-20-16,19 11 1 15,-6-20-1-15,4 3 1 16</inkml:trace>
  <inkml:trace contextRef="#ctx0" brushRef="#br0" timeOffset="1271.325">4573 8603 46 0,'0'0'37'0,"0"0"1"16,19 21-2-16,-19-21-24 16,0 17-3-16,0-17-2 15,0 23-2-15,0-23-2 16,-4 21-2-16,4-21-1 16,0 0 1-16,0 0-1 15,0 0-1-15,20 2 1 16,-20-2 0-16,34-19-1 15,-10 7 1-15,3 1 0 16,3-1 0-16,1 7 0 16,0 1 0-16,-4 2 1 0,-2 9 1 15,-4 1-1-15,-21-8 1 16,20 33 1-16,-18-10-1 16,-12 0 0-16,-2 4 0 15,-5-2 0-15,-2-4-1 16,-6-2 1-16,2-6-2 15,-1 1 0-15,3-9 0 16,0-3 0-16,0-2-2 16,2-2-2-16,-5-7-2 15,24 9-9-15,-30-14-24 16,8 1-2-16,1-8 1 16,2-4 0-16</inkml:trace>
  <inkml:trace contextRef="#ctx0" brushRef="#br0" timeOffset="1463.3734">4544 8463 62 0,'19'-16'39'0,"8"9"-1"16,4-5 1-16,-8-13-31 15,22 12-3-15,-5-14-2 16,3 2-5-16,7 15-13 15,-10-7-23-15,-9 2 0 16,-10 3-1-16,-21 12 1 16</inkml:trace>
  <inkml:trace contextRef="#ctx0" brushRef="#br0" timeOffset="1959.0302">5030 8520 17 0,'0'0'34'0,"18"-17"-1"16,-18 17 1-16,19-42-15 16,8 38-6-16,-18-21-5 0,20 13-2 15,-9-9-4-15,1 4-3 16,6 7-5-16,-19-7-16 15,-8 17-12-15,21-11-1 16,-21 11 1-16</inkml:trace>
  <inkml:trace contextRef="#ctx0" brushRef="#br0" timeOffset="2144.9617">5036 8593 48 0,'-8'25'37'0,"8"-25"-1"15,27 6 2-15,10-6-28 16,-18-18-3-16,18 1-2 0,-2 2-7 16,-12-22-15-16,6 7-20 15,0 1 1-15,-8-4-1 16,-4 8-1-16</inkml:trace>
  <inkml:trace contextRef="#ctx0" brushRef="#br0" timeOffset="2631.55">5451 8181 43 0,'23'-18'37'16,"10"5"0"-16,-1 1-7 15,-14-12-15-15,24 22-3 16,-21-12-2-16,12 16-2 16,-15-4-3-16,3 12-1 15,-21-10-2-15,13 34 1 16,-17-11-1-16,-3 8 1 16,-11 2-2-16,-1 1 0 15,-4 3 0-15,-2-1 0 16,-2-1 0-16,4 5-2 15,0-6 2-15,3-1-1 16,5-6 2-16,5-4-3 0,1-2 3 16,9-21-3-16,-2 29 1 15,2-29 1-15,0 0-1 16,21 2 0 0,-21-2 0-16,31-16 0 0,-12 1-1 15,6 7 3-15,0-7-2 16,2-2 1-16,2-1-2 15,2 1 0-15,4 8-2 16,-14-13-1-16,12 17-6 16,-28-30-11-16,15 18-19 15,-11-6-1-15,-1 0 0 16,-6-6 2-16</inkml:trace>
  <inkml:trace contextRef="#ctx0" brushRef="#br0" timeOffset="2899.0656">5829 8184 56 0,'0'0'39'16,"-6"33"2"-16,-6-12 0 0,24 19-25 16,-35-17-5-16,23 22-3 15,-8-15-2-15,14 7-2 16,2-7-1-16,13-5-2 16,8-13 0-16,5-12-1 15,7-10 0-15,-4-13 1 16,-1-4-2-16,-5-9 1 15,-8-6 0-15,-11 0 0 0,-8 5 0 16,-14 3 0 0,-5 3 0-16,-9 4-1 15,1 6-1-15,-8-6-7 16,10 10-31-16,-8 3-2 0,6 3 0 16,4 3 0-16</inkml:trace>
  <inkml:trace contextRef="#ctx0" brushRef="#br0" timeOffset="4138.4734">7088 7074 18 0,'18'-8'29'16,"-18"8"-1"-16,0 0-4 15,23 0-6-15,-23 0-8 16,19-4-1-16,-19 4-3 0,27-2-1 16,-27 2-1-16,35-5 0 15,-18-1 0-15,10 6 0 16,-6-8 0-16,8 6-1 15,2-7 0-15,6 5-1 16,-3-6 0-16,5 5 0 16,-2-3-1-16,1 2 1 15,-1 0 0-15,1 3 0 0,-5-3 0 16,2 2-1 0,-2-4 1-16,0 4-1 15,-4-1 1-15,1 1-1 16,-5-2 1-16,-1 6 0 0,-7 0-1 15,-17 0 0-15,23 8 0 16,-23-8 0-16,0 0-2 16,12 17 0-16,-12-17-8 15,2 19-29-15,-2-19 1 16,0 0-2-16,-27-6 1 16</inkml:trace>
  <inkml:trace contextRef="#ctx0" brushRef="#br0" timeOffset="8022.1864">7046 8710 14 0,'0'0'29'15,"0"0"-6"-15,-18 4-3 16,18-4-5-16,0 0-2 0,0 0-3 16,-21 0-3-1,21 0-1-15,0 0-2 16,0 0 0-16,-17 6 0 0,17-6-1 15,0 0 0-15,0 0-2 16,0 0 1-16,0 0 0 16,0 0-1-16,0 0-1 15,0 0 1-15,-2-23 0 16,2 23 0-16,21-27-1 16,-21 27 1-16,35-29 0 15,-18 14 0-15,4 3 1 16,-1 1-1-16,-3 3 2 0,-17 8 0 15,25-8 0 1,-25 8 0-16,0 0 0 16,6 25 1-16,-10-4-2 15,-9 0 0-15,-1 6 0 0,-3 2 0 16,-1 0-1-16,-1-4-1 16,2-4 1-16,1-4-1 15,16-17 0-15,0 0-1 16,0 0 0-16,0 0 0 15,0 0 0-15,18-31 0 16,-1 12 0-16,6 0 1 16,0 2-1-16,4 0 1 15,-5 7 0-15,-1 2 1 16,-4 6 0-16,-17 2 0 16,25 4-1-16,-25-4 1 15,8 25 1-15,-8-25 0 16,-16 39 0-16,3-18 0 0,-2 0-1 15,-5 2 1-15,1-2-1 16,0-6 0-16,19-15-2 16,-27 23-1-1,27-23-3-15,0 0-5 0,-24-15-25 16,24 15-5-16,8-33 1 16,-2 8 0-16</inkml:trace>
  <inkml:trace contextRef="#ctx0" brushRef="#br0" timeOffset="8269.9667">7262 8578 55 0,'19'13'38'0,"-19"-13"0"16,12 21 0-16,-12-21-24 15,15 19-7 1,-15-19 0-16,31 22-3 0,-12-11-1 15,6-1-2-15,2-3 0 16,-2-3-2-16,0 4-1 16,-7-12-1-16,3 8-4 15,-15-29-11-15,-6 25-21 16,19-19 1-16,-19 19-1 16,4-31 1-16</inkml:trace>
  <inkml:trace contextRef="#ctx0" brushRef="#br0" timeOffset="8501.6734">7451 8459 36 0,'-16'21'38'16,"3"6"-1"-16,1 2 1 15,12-29-15-15,-17 57-13 16,-2-22-3-16,15 7-2 15,-4-15-3-15,6-1-2 16,0-2-2-16,2-24-2 16,4 26-4-16,-4-26-17 0,0 0-13 15,-8-19 0-15,8 19 0 16</inkml:trace>
  <inkml:trace contextRef="#ctx0" brushRef="#br0" timeOffset="8878.4404">7549 8232 44 0,'0'0'36'15,"0"0"0"-15,10 20 1 16,-2-3-23-16,-8-17-4 15,1 19-2-15,-1-19-1 16,0 17-3-16,0-17-1 16,2 20-1-16,-2-20-1 0,4 17 0 15,-4-17 0-15,8 17-1 16,-8-17 0-16,10 19 0 16,-10-19 1-16,19 17-1 15,-19-17 0-15,25 8-1 16,-25-8 1-16,31-4-1 15,-14 0 0-15,-17 4-2 16,33-15 0-16,-23-2-3 16,9 13-3-16,-21-21-19 15,8 8-10-15,-2 0 0 16,-4-6 1-16</inkml:trace>
  <inkml:trace contextRef="#ctx0" brushRef="#br0" timeOffset="9110.0546">7750 8138 57 0,'0'0'39'0,"-16"29"0"16,16-8 0-16,-23-9-24 16,31 20-5-16,-12-3-4 15,10 10-1-15,-6-5-3 16,6 1-1-16,-1 3-1 15,-1-5-2-15,4-3-1 16,-8-30-6-16,12 37-30 16,-12-37 0-16,-6 32 0 0,6-32-1 15</inkml:trace>
  <inkml:trace contextRef="#ctx0" brushRef="#br0" timeOffset="9837.9793">7005 9391 38 0,'0'0'34'16,"0"0"2"-16,18-23-13 15,5 25-8-15,-17-23-3 16,22 11-4-16,-8-13-1 16,13 4-4-16,-8-4-1 15,4 0-2-15,-2 8-2 16,-8-8-4-16,8 19-13 15,-27 4-17-15,17-10 0 16,-17 10 0-16,-21 21 0 16</inkml:trace>
  <inkml:trace contextRef="#ctx0" brushRef="#br0" timeOffset="10017.6793">7040 9468 49 0,'21'-10'37'16,"8"4"-2"-16,-2-7 1 16,-4-10-25-16,14 10-7 15,-10-3-6-15,-6 1-26 16,-2-8-7-16,3 6-1 16,-11-5-1-16</inkml:trace>
  <inkml:trace contextRef="#ctx0" brushRef="#br0" timeOffset="10281.2354">7426 9098 50 0,'0'0'37'15,"7"26"2"-15,-5-5-1 16,0 16-19-16,-13-18-9 15,15 19-3-15,-12-5-2 16,10 5-2-16,-4-1-2 16,2-4-1-16,2-7-1 15,-4-8-2-15,6 1-3 16,-4-19-8-16,0 0-24 16,0 0-2-16,0 0 2 0,-10-25-1 15</inkml:trace>
  <inkml:trace contextRef="#ctx0" brushRef="#br0" timeOffset="10673.7955">7453 9136 55 0,'19'-12'37'0,"0"1"0"16,6-8-8-16,10 19-14 15,-21-23-4-15,20 17-3 0,-34 6-1 16,41-17-2-16,-41 17-2 16,29 3-1-16,-29-3 0 15,9 27-1-15,-12-4 0 16,-5 10 0-16,-4 2 0 16,-1 1 0-16,-3-2-1 15,1-3 0-15,3-4 1 16,3-4-1-16,9-23 1 15,-2 27 0-15,2-27 0 16,17 2-1-16,-17-2 2 16,37-21-2-16,-16 11 1 15,6-7-1-15,2 2 0 16,-2-5-1-16,2 7-1 0,-8-12-5 16,14 10-32-1,-35 15-2-15,25-29 0 0,-25 29 0 16</inkml:trace>
  <inkml:trace contextRef="#ctx0" brushRef="#br0" timeOffset="12162.1525">7736 6464 45 0,'0'0'34'16,"27"-25"2"-16,0 17-11 16,-4-32-7-16,31 19-5 15,-5-29-4-15,28 10-1 16,-4-18-3-16,16 4-1 0,-6-9-1 15,6 8 0-15,-12-1-2 16,-4 10 0-16,-17 4 1 16,-10 13-1-16,-13 8-1 15,-12 5-2-15,-3 15-2 16,-18 1-12-16,0 0-21 16,0 0-3-16,0 0 2 15,17-10-1-15</inkml:trace>
  <inkml:trace contextRef="#ctx0" brushRef="#br0" timeOffset="12872.6966">8884 5156 26 0,'8'-23'33'16,"-8"23"1"-16,0 0 1 16,7-18-16-16,-7 18-6 15,0 0-2-15,20 25-2 16,-20-25-1-16,11 39-2 16,-9-18-2-16,12 11 0 15,-7-5-1-15,7 8-1 0,-4-8-1 16,3-4 0-16,-3-4-1 15,-10-19-1-15,21 23-1 16,-21-23-3 0,17 6-6-16,-17-6-26 0,4-20-2 15,-4 20 1-15,6-36-1 16</inkml:trace>
  <inkml:trace contextRef="#ctx0" brushRef="#br0" timeOffset="13157.0155">9349 4979 57 0,'0'0'38'0,"13"19"0"16,-13 3 0-16,-19-9-27 15,21 23-2-15,-19-3-2 0,7 17-2 16,-9 2-1-16,5-1-2 15,1 1-1-15,1 0 0 16,2-8 0-16,3-5-1 16,3-7-1-16,2-11-1 15,4-2-2-15,-2-19-4 16,8 20-8-16,-8-20-23 16,1-22 0-16,-1 22 1 15,2-38-1-15</inkml:trace>
  <inkml:trace contextRef="#ctx0" brushRef="#br0" timeOffset="13653.2475">9463 5232 54 0,'29'-7'36'15,"-29"7"0"-15,27-18-10 16,3 20-11-16,-16-23-4 15,21 21-3-15,-14-13-2 16,12 9-1-16,-12-6-2 16,4 10 0-16,-8 0 0 15,1 12-1-15,-18-12 0 16,9 36-1-16,-13-14 1 16,-3 2-1-16,-7 7 0 15,-1-2 0-15,-6 0 0 0,1-6 0 16,-3 2 0-16,4-6 0 15,1-4 0-15,18-15 1 16,-25 23-1-16,25-23 0 16,0 0 0-16,0 19-1 15,0-19 1-15,22-7-1 16,-5 5 1-16,2-6 0 16,6 2 0-16,0-5 0 15,2 3 0-15,2 2 0 16,-2-1 0-16,0-1-1 15,0-2 0-15,-4 3 0 16,-1-3 0-16,-5 6-1 16,-17 4 0-16,21-13-1 0,-21 13-2 15,0 0-1-15,0 0-8 16,0 0-27-16,0 0-3 16,-17-10 2-16,17 10 0 15</inkml:trace>
  <inkml:trace contextRef="#ctx0" brushRef="#br0" timeOffset="14816.8853">10039 4684 28 0,'0'0'34'15,"0"0"1"-15,18-10-6 16,-18 10-7-16,0 0-7 0,-4 27-2 16,-14-17-3-16,13 20-3 15,-11-5-1-15,10 14-1 16,-5-3-1-16,11 4 0 16,-2 3 0-16,12 1-2 15,1-10 1-15,8-1-1 16,1-8 1-16,5-4-1 15,-2-2 1-15,0-5-2 16,-2-5 0-16,-1-3-1 16,-20-6 1-16,29 6 0 15,-29-6-1-15,17 2 0 16,-17-2-1-16,0 0 0 0,0 0-2 16,0 0-1-16,0 0-3 15,0-35-18-15,0 35-17 16,-12-29 2-16,7 12-1 15,-3-6-1-15</inkml:trace>
  <inkml:trace contextRef="#ctx0" brushRef="#br0" timeOffset="15424.8421">10271 4663 25 0,'0'0'32'16,"19"2"-1"-16,-19-2-5 16,0 0-11-16,0 0-3 15,0 0-3-15,17-10-3 16,-17 10-1-16,33-13-2 15,-14 1 0-15,8 4 0 16,-3-3 0-16,5 7 0 16,-4-4 0-16,-2 12 0 15,-23-4 0-15,23 21 0 16,-23-3 0-16,-4 7-1 0,-11-2 0 16,-3 3 0-16,-7 5-1 15,2-4-1 1,0-6 1-16,4-2-1 15,19-19 0-15,-27 12 0 0,27-12-1 16,0 0 1-16,0 0-1 16,25-25 1-16,-6 11-1 15,6-1 1-15,4 4 0 16,6 1 1-16,-1 2 0 16,3 8 0-16,-8 0 0 15,0 8 0-15,-10 3 1 16,1 9 0-16,-13 1 0 15,-3 6-1-15,-10-2 1 0,-7 1 0 16,-6-3-1 0,-5 2 0-16,-1-7 0 15,-2-3-1-15,6-4 1 16,-4-5-3-16,25-6-1 0,-35-6-6 16,35 6-14-16,0 0-18 15,-2-23 2-15,2-1-1 16,0-5 0-16</inkml:trace>
  <inkml:trace contextRef="#ctx0" brushRef="#br0" timeOffset="15860.538">10682 4287 52 0,'-20'13'34'0,"20"-13"2"16,8 27-8-16,-8-27-15 16,21 4-4-16,-21-4-1 15,41 8-1-15,-20-3-2 16,14 13 0-16,-4-5-1 15,5 8-1-15,-5 0 0 16,0 6-1-16,-6 4 0 16,-2 1 0-16,-7 3-1 15,-5 3 0-15,-5-1 0 0,-4-3 0 16,-6 1-1-16,-4 1 1 16,4-9-1-16,-5 2 1 15,9-29-1-15,-16 32 0 16,16-32 0-16,0 0-1 15,-11 22-2-15,11-22-1 16,0 0-5-16,-14-20-29 16,14 20-2-16,-7-30-1 15,7 30 1-15</inkml:trace>
  <inkml:trace contextRef="#ctx0" brushRef="#br0" timeOffset="16388.6762">11137 4199 60 0,'0'0'38'0,"19"3"1"15,-19-3-1-15,0 0-26 16,2 20-2-16,-2-20-4 16,-19 40-2-16,1-15-1 15,5 9 0-15,-1 3-2 0,1 3 1 16,3 2-1-16,2-5 0 16,5-1-1-16,5-5 1 15,1-4 0 1,7 0 0-16,2-6 0 0,5-4 0 15,0-6 0-15,5-1 1 16,-1-4-1-16,2-2 1 16,0-3 0-16,2 1-1 15,-6-5 0-15,-1 1 0 16,-18 2 0-16,29-6 0 16,-29 6-1-16,0 0 0 15,19-4 1-15,-19 4-1 16,0 0 0-16,0 0 0 0,0 0 0 15,0 0-1-15,0 0-1 16,0 0 1 0,0 0-3-16,0 0-2 15,0 0-9-15,-17-4-27 0,17 4 0 16,-18-6 0-16,18 6 0 16</inkml:trace>
  <inkml:trace contextRef="#ctx0" brushRef="#br0" timeOffset="17348.9945">11264 4268 17 0,'0'0'32'0,"14"-20"0"16,-14 20 0-16,32-13-13 15,-30-10-4-15,23 19-4 16,-19-17-2-16,21 15-1 16,-27 6-2-16,41-19 0 0,-41 19-1 15,40-11 0-15,-40 11-1 16,29 3-1-16,-29-3 0 16,10 33-1-16,-16-6-1 15,-4 7 1-15,-5 1-2 16,-1-2 1-16,-1 1-1 15,0-5 1-15,3-2-1 16,5-8 0-16,9-19 1 16,-8 19-1-16,8-19 1 15,0 0-1-15,19-4 1 16,-19 4-1-16,31-17 1 16,-12 5-1-16,3-1 0 15,1-2 0-15,0-1 0 0,0 3-2 16,0-1 0-16,-6-3-3 15,10 15-6 1,-27 2-28-16,14-25-1 16,-12 8 0-16,-2 17 0 0</inkml:trace>
  <inkml:trace contextRef="#ctx0" brushRef="#br0" timeOffset="17731.0821">11605 3928 60 0,'0'0'38'0,"0"0"0"15,18-13 0-15,-18 13-26 16,0 0-3-16,19-2-2 16,6 23-2-1,-6-6-1-15,10 12-1 0,-3 0-1 16,1 13-1-16,-4-3 0 15,-2 5 0-15,-2 2 0 16,-5 0 0-16,-9 4 0 16,-5-2 0-16,-5-2 0 15,-3-4 0-15,-7-1 0 16,-3-9 0-16,1-3 0 16,-2-7 0-16,19-20 0 15,-31 30 0-15,31-30-1 16,-20 16 0-16,20-16-1 15,0 0-1-15,0 0-3 16,0 0-7-16,-4-25-29 16,6 2-1-16,6 2 0 0,0-14 1 15</inkml:trace>
  <inkml:trace contextRef="#ctx0" brushRef="#br0" timeOffset="18153.6341">11968 3909 50 0,'0'0'33'16,"0"0"-5"-16,0 0-4 15,0 0-8-15,0 0-3 16,35 2-5-16,-35-2-2 0,35-19-1 16,-14 5-4-16,4 1-1 15,0 5-3-15,-8-9-5 16,12 15-17-16,-29 2-10 16,21-14-1-16,-21 14 0 15</inkml:trace>
  <inkml:trace contextRef="#ctx0" brushRef="#br0" timeOffset="18416.1746">11868 4082 66 0,'0'0'39'0,"11"17"2"15,-11-17-2-15,0 0-26 16,41-6-5-16,-22-7-3 15,10 3-2-15,-4-1-1 16,0-1-1-16,-2 2-1 16,-1 1 0-16,-22 9 0 15,25-14-2-15,-25 14 0 16,0 0-3-16,25-2-7 16,-25 2-26-16,0 0-3 15,-4-23 2-15,4 23-1 16</inkml:trace>
  <inkml:trace contextRef="#ctx0" brushRef="#br0" timeOffset="21555.3605">12500 3510 47 0,'0'0'33'0,"0"0"-4"15,-1 21-6-15,1-21-7 0,0 0-5 16,0 0-1-1,0 0-3-15,0 0 0 16,0 0-2-16,-10-27-1 16,10 27-1-16,23-21 0 0,-2 10-1 15,0-3-1-15,6 1 1 16,0 1-1-16,4 5 0 16,-6 1 0-16,-1 10 1 15,-24-4-1-15,25 25 0 16,-25-4 0-16,-8 9 0 15,-6 3 0-15,-1 1 0 16,-2 3 0-16,-1-8-1 16,3-4 1-16,1-6-1 15,14-19 0-15,-5 17 0 16,5-17 0-16,21-10 0 16,-2 1-1-16,8-3 2 15,2 1-2-15,4 5 2 0,0 4 0 16,-3 6-1-16,-5 8 2 15,-3 7-1-15,-13 6 2 16,-7 7-2-16,-13 1 2 16,-5 1 0-16,-9-1-1 15,-6-2-1-15,-1-4 1 16,-3-8-2-16,6-4-1 16,0-11-2-16,15 15-11 15,-7-21-27-15,21 2-1 16,-33 0 0-16,16 4-1 15</inkml:trace>
  <inkml:trace contextRef="#ctx0" brushRef="#br0" timeOffset="22376.5188">8832 8413 35 0,'0'0'34'0,"19"21"1"16,-19-21-5-1,0 0-14-15,23-10-3 16,-23 10 0-16,45-21-3 0,-16-4-2 16,27 0-2-16,5-9-1 15,18 1-2-15,2-7 0 16,12 3 0-16,-6-3-1 16,-2 6-1-16,-10 5 0 15,-10 4 0-15,-14 10-1 16,-15-1 0-16,-13 9 0 15,-23 7-1-15,25-8-1 16,-25 8-1-16,0 0-5 16,-9-21-17-16,9 21-15 15,0 0 0-15,-12-19 0 16,12 19-1-16</inkml:trace>
  <inkml:trace contextRef="#ctx0" brushRef="#br0" timeOffset="22803.693">10147 7310 32 0,'20'-17'37'0,"-20"17"0"16,0 0-3-16,5-20-9 15,9 38-6-15,-14-18-6 16,0 19-5-16,0-19-2 15,4 38-3-15,-2-11 1 16,3 11-2-16,-1 3 0 16,2 5-1-16,-4-4 0 15,2-2-1-15,-2 0 0 16,0-13-1-16,0-2-2 16,-2-25-3-16,9 33-9 0,-9-33-25 15,0 0-1-15,10-33 1 16,-4 6-1-16</inkml:trace>
  <inkml:trace contextRef="#ctx0" brushRef="#br0" timeOffset="23059.7555">10479 7268 67 0,'29'19'38'0,"-17"10"2"16,-12 1 0-16,3 34-24 15,-16-28-6-15,13 25-3 16,-19 5-2-16,7 5-2 0,-5-6 0 16,1 0-1-16,1-6-2 15,3-9 0 1,3-9-1-16,-1-13-1 16,10-8-1-16,0-20-4 0,0 0-9 15,0 0-25-15,23-25 0 16,-17-4 0-16,5 2 0 15</inkml:trace>
  <inkml:trace contextRef="#ctx0" brushRef="#br0" timeOffset="23472.5467">10558 7563 47 0,'31'-15'37'15,"-8"5"0"-15,2-1 2 0,22 11-23 16,-30-23-4-16,20 23-2 16,-20-14-2-16,10 18-3 15,-27-4-1-15,29 15-1 16,-29-15-1-16,11 41 0 16,-13-13-2-16,-3 5 1 15,-5 1 0-15,-2 3 0 16,-5-4-1-16,4-1 0 15,-3-7 0-15,5-4 1 0,11-21-1 16,-20 25 1-16,20-25-1 16,0 0 0-1,0 0 0-15,20 0 1 16,-3-6-1-16,4-1 0 0,6-5 0 16,2-1 1-16,2-3-2 15,-2 1 0-15,0 2 0 16,-6-5-3-16,2 9-2 15,-17-20-7-15,9 17-28 16,-13-7 0-16,0 0 0 16,-6 0 1-16</inkml:trace>
  <inkml:trace contextRef="#ctx0" brushRef="#br0" timeOffset="23799.2849">11237 6940 57 0,'0'0'38'16,"0"0"1"-16,10 23 1 16,-10-23-16-16,-6 48-14 15,-6-10-3-15,9 18-3 16,-5 1 0-16,6 6-1 15,0-5-1-15,4 1 0 16,2-3-1-16,5-8 0 16,-1-10-1-16,6-9 1 15,3-10-1-15,2-9-1 16,1-4 0-16,-3-12-2 0,2 4-2 16,-13-21-9-16,-6 23-26 15,15-27-1-15,-15 27 0 16,-7-21 1-16</inkml:trace>
  <inkml:trace contextRef="#ctx0" brushRef="#br0" timeOffset="24967.2725">11434 6890 32 0,'0'0'33'0,"0"0"0"0,0 0-2 15,25-8-14-15,-21-13-5 16,21 15-4-16,-8-15-2 16,18 12-1-16,-6-13-1 15,11 9-1-15,-3-4 0 16,3 9 0-16,-7 4 0 16,0 14-1-16,-12 1 1 15,-7 14 0-15,-14 2-2 16,-6 8 1-16,-9-3-1 15,-5 7 0-15,-3-7-1 16,0-5 1-16,0-8-1 16,4-7 0-16,19-12 0 15,-20 6 0-15,20-6 0 0,0 0 0 16,6-24-1-16,-6 24 1 16,27-26 0-16,-6 12-1 15,4 3 1-15,4-1 0 16,4 6 1-16,2 3 0 15,0 1 0-15,-1 6 0 16,-3 3 0-16,-6 9 0 16,-6-1 1-16,-7 6-1 15,-12 2 1-15,-4 0-1 16,-11 0 0-16,-3 0 1 16,-7-6-1-16,2 1 0 15,-4-7-1-15,4-3-1 16,4-2-1-16,-2-14-4 0,21 8-7 15,0 0-27-15,-16-21 1 16,16-2-2-16,4-2 2 16</inkml:trace>
  <inkml:trace contextRef="#ctx0" brushRef="#br0" timeOffset="25815.5513">12043 6470 26 0,'0'0'35'0,"0"0"-1"16,18-14 2-16,-1 24-15 15,-21-27-6-15,23 28-3 16,-19-11-3-16,24 2-1 16,-24-2-2-16,30 11-1 15,-10 1-1-15,5 11 0 16,-4-4-2-16,4 14 0 16,-4 5 0-16,-1 6-1 15,-5 4 0-15,-1 8 0 16,-7-4 0-16,-3-2 0 15,-2-1 0-15,-2-8-1 16,-4-7 1-16,2-7-1 16,-3-10 1-16,5-17 0 0,-12 21-1 15,12-21 0-15,0 0 0 16,-25 18-1-16,25-18 0 16,-19 5-1-16,19-5-2 15,-20-1-6-15,20 1-22 16,0 0-9-16,0 0 0 15,-2-31 0-15</inkml:trace>
  <inkml:trace contextRef="#ctx0" brushRef="#br0" timeOffset="26526.3702">12385 6310 35 0,'0'0'35'16,"0"0"-1"-16,0 0-2 16,33-3-13-16,-33 3-3 15,0 0-3-15,0 0-3 16,0 0-1-16,-22 28-3 16,20-1 0-16,-9 0-2 0,3 13-1 15,-2 1 0-15,5 3 0 16,5 0-1-16,4 2 0 15,-1 2-1-15,7-2 1 16,-4-4 0-16,7-4-1 16,1-7 0-16,3-2 0 15,2-10 0-15,1-5 0 16,1-9 0-16,-4-3 0 16,5-6-1-16,-22 4 1 15,27-13-1-15,-27 13 1 16,17-6-1-16,-17 6 0 15,0 0 0-15,0 0 0 16,0 0-1-16,0 0 1 0,0 0-2 16,0 0 0-16,0 0-2 15,0 0-4-15,0 0-14 16,0 0-20-16,0 0 0 16,-23-6 0-16,23 6 0 15</inkml:trace>
  <inkml:trace contextRef="#ctx0" brushRef="#br0" timeOffset="27105.7936">12732 6205 65 0,'0'0'40'16,"0"0"-1"-16,0 0-5 15,-17 19-19-15,11 10-4 16,-21-8-3-16,9 19-3 15,-7-1-1-15,6 11-2 16,-2-4 0-16,9 5-1 0,3-1 0 16,5 0 0-1,8-12-1-15,3-5 1 16,7-14-1-16,7-9 1 16,2-10-2-16,6-8 1 0,0-15 0 15,0-8 0-15,-2-3 0 16,-4-6-1-16,-4-3 2 15,-5 5-1-15,-8 5 0 16,-8 5 0-16,-6 9-1 16,8 19 1-16,-35-8 1 15,14 25-1-15,-2 8 1 16,0 8-1-16,2 1 1 16,5 6 0-16,3-7-1 0,9 0 0 15,2-6 0 1,6-8 0-16,-4-19-2 15,19 4-1-15,0-4-2 16,-7-27-5-16,23 11-26 0,-20-16-4 16,4-7-1-16,-3-7 1 15</inkml:trace>
  <inkml:trace contextRef="#ctx0" brushRef="#br0" timeOffset="27551.3739">12925 5831 76 0,'0'0'38'0,"0"0"0"16,0 0-9-16,19 0-18 0,-19 0-3 16,0 0-2-16,21 29-3 15,-1-8 0-15,-3 4 0 16,6 5-1-16,-2 3 0 15,2 3-1-15,-5 3 3 16,-1 7-3-16,-5-2 2 16,-5 4-1-16,-3-2 0 15,-2 0-1-15,-4 0 2 16,-3-2-1-16,-3-4-1 16,0-1 1-16,-3-9-1 15,1 1 1-15,-2-10-1 16,1 0 0-16,11-21-1 15,-23 27 0-15,23-27 1 0,0 0-1 16,-24 17 0-16,24-17-1 16,0 0 1-16,0 0-1 15,0 0-1-15,0 0 0 16,0 0-2-16,0 0-3 16,0 0-10-16,0 0-25 15,-7-19-1-15,7 19 1 16,-16-25 0-16</inkml:trace>
  <inkml:trace contextRef="#ctx0" brushRef="#br0" timeOffset="30877.3927">13307 5944 55 0,'19'2'37'0,"-19"-2"-1"16,17 11-9-16,-22-28-13 0,5 17-4 16,0 0-1-16,27-11-3 15,-27 11-2-15,25-21-1 16,-8 3-1-16,8 5-1 16,4-4 0-16,2-1-1 15,4 1-1-15,-3 2 0 16,-1 3 0-16,-10-3-3 15,1 13-1-15,-22 2-4 16,0 0-7-16,-18 6-9 16,1 17-1-16,-27-12 6 15,17 24 7-15,-18-8 7 16,5 7 5-16,7 6 6 16,-8-18 8-16,30 16 12 0,-12-25 1 15,27 16-5-15,-4-29-6 16,0 0-5-16,21 0-3 15,6-8-3-15,-2-7-1 16,4-2-3-16,4 2-4 16,-12-20-17-16,6 12-17 15,-8 6-1-15,-2-2 1 16,-5 1-2-16</inkml:trace>
  <inkml:trace contextRef="#ctx0" brushRef="#br0" timeOffset="31558.1317">13957 5605 30 0,'0'0'37'16,"29"-25"0"-16,-29 25-3 0,13-37-8 16,4 39-10-16,-26-23-3 15,9 21-4-15,0 0-2 16,-18-6-3-16,-5 10 0 16,2 11-1-16,-8 7 0 15,0 8 0-15,-2 1-2 16,6 7 1-16,0-1-1 15,10-3 0-15,3-1-1 0,10-6 0 16,6-10 0-16,-4-17 1 16,33 4-1-1,-10-16 0-15,2-7 0 16,0-6 0-16,2-6 0 16,-2 3 1-16,-3-3-1 0,-5 2 0 15,-6 6 1-15,-3 6 0 16,-8 17 1-16,0 0-1 15,0 0 1-15,6 23 0 16,-14 6 0-16,4 15 1 16,-1 4-2-16,1 9 0 15,2-1 0-15,0 2 0 16,4-7-1-16,4-1-1 16,1-11-1-16,1-11-2 15,7 7-10-15,-15-35-31 16,0 0 2-16,0 0-2 15,0 0 1-15</inkml:trace>
  <inkml:trace contextRef="#ctx0" brushRef="#br0" timeOffset="32777.6613">9947 12567 32 0,'17'-11'32'0,"-5"-12"2"16,9-17-12-16,19 13-5 15,-9-33-1-15,33 12-2 16,-8-32-3-16,33 5-1 16,3-25-3-16,20 2-1 15,0-5 0-15,6 5-2 16,-12 0-1-16,-4 12-2 15,-13 15 2-15,-20 19-2 16,-21 14 0-16,-17 19 0 16,-31 19-1-16,0 0-1 15,0 0-1-15,0 0-4 0,-2 26-11 16,2-26-23-16,-31 29 0 16,12-11 0-16,4-1 0 15</inkml:trace>
  <inkml:trace contextRef="#ctx0" brushRef="#br0" timeOffset="36532.999">7559 12848 29 0,'0'0'30'15,"0"0"-4"-15,0 0-2 16,0 0-3-16,-18-10-6 16,18 10-3-16,0 0-4 15,0 0-1-15,0 0-1 16,16 21-2-16,-16-4 0 15,4 10-2-15,-4 6 1 0,6 1-1 16,-5 5 0-16,5-3-2 16,-4-1 1-16,2-10-2 15,0-4-1-15,-4-21-2 16,10 19-6-16,-10-19-23 16,0 0-4-16,-6-25-1 15,4 8 1-15</inkml:trace>
  <inkml:trace contextRef="#ctx0" brushRef="#br0" timeOffset="37004.4434">7796 12727 32 0,'19'-6'36'15,"-19"6"0"-15,0 0 0 0,12 42-19 16,-12-42-4-16,-14 67-3 16,-3-21-3-16,11 16-2 15,-11 1-1-15,5 8-1 16,-3-4-1-16,3 0 0 15,1-7 1-15,3-14-2 16,0-10 0-16,3-13-3 16,5-2 0-16,0-21-7 15,0 0-19-15,0 0-10 0,0 0-2 16,3-30 1-16</inkml:trace>
  <inkml:trace contextRef="#ctx0" brushRef="#br0" timeOffset="37469.3473">7891 13007 18 0,'19'-27'33'0,"12"10"-1"15,-4-6 2-15,-6-10-16 16,18 29-3-16,-24-15-4 15,16 27-2-15,-31-8-1 16,27 21-2-16,-31 2-1 16,0 15-1-16,-13 4-1 15,-1 8-1-15,-7-2 0 0,0 0-1 16,0-4 0-16,4-11-1 16,4-6 1-16,7-2-1 15,10-25 1-15,-8 19-1 16,8-19 1-16,0 0 0 15,18-4-1-15,-18 4 1 16,25-15 0-16,-25 15 1 16,32-21-1-16,-6 7 0 15,-1 3 1-15,4-3-1 16,1 5 0-16,3 1 0 16,-4 2 0-16,0 2-1 15,-4 4 0-15,-8 4 0 16,-17-4-1-16,20 12-1 0,-20-12 0 15,0 0-5-15,7 19-31 16,-7-19-3-16,0 0 1 16,0 0-1-16</inkml:trace>
  <inkml:trace contextRef="#ctx0" brushRef="#br0" timeOffset="39112.9495">8593 12414 24 0,'0'0'35'15,"0"0"-1"-15,0 0 2 16,-10 29-18-16,-9-23-5 16,19 28-3-16,-16-9-1 15,11 19-3-15,-5-2-2 16,8 6 0-16,0 0-1 16,10 4 0-16,-1-6-2 15,7-6 1-15,1-9-2 16,3-6 1-16,1-8-2 15,-2-5 0-15,1-6-2 16,-18-6-3-16,29-8-6 0,-29 8-25 16,4-29-1-16,-4 12 0 15,-4-2 1-15</inkml:trace>
  <inkml:trace contextRef="#ctx0" brushRef="#br0" timeOffset="39548.6511">8724 12445 41 0,'0'0'37'0,"19"-4"-1"0,-19 4 3 15,0 0-20-15,0 0-8 16,0 0-4-16,0 0-1 15,-2 25-3-15,2-25 0 16,-13 27-1-16,13-27 0 16,-12 36-1-16,4-19 0 15,8-17 0-15,-5 23 0 16,5-23 0-16,2 20-1 16,-2-20 0-16,0 0 1 15,27 0-2-15,-27 0 2 16,27 0-2-16,-27 0 3 15,28-4-2-15,-10 0 0 16,-1 2 0-16,-17 2 0 0,33-2 0 16,-33 2 0-16,29-8 0 15,-29 8-2-15,25-2 0 16,-25 2-2-16,17-9-3 16,-17 9-8-16,0 0-24 15,18 0 0-15,-18 0 0 16,0 0 0-16</inkml:trace>
  <inkml:trace contextRef="#ctx0" brushRef="#br0" timeOffset="39804.5981">8921 12366 62 0,'0'0'39'15,"0"0"-1"1,0 0 0-16,13 19-26 0,-13-19-4 15,6 25-1 1,-4-4-3-16,6 6-2 0,-3 2 0 16,1 5-1-16,0 1 0 15,-2-2-2-15,2-1 1 16,-5-9-3-16,3 4 0 16,-4-27-3-16,10 35-7 15,-10-35-25-15,0 0-1 16,0 0-1-16,4-27 1 15</inkml:trace>
  <inkml:trace contextRef="#ctx0" brushRef="#br0" timeOffset="40396.2232">9123 12107 25 0,'0'0'36'0,"-17"-13"0"16,17 13 2-16,0 0-14 15,0 0-9-15,6-21-4 16,15 26-3-16,-21-5-1 15,38 8-3-15,-15 4 1 0,8 11-3 16,-2 5 1 0,4 9-2-16,-6 5 1 15,-2 8-1-15,-9 2 0 16,-3 3 0-16,-7-3-1 0,-4-4 1 16,-8-4-1-16,-4-6 1 15,-1-5-1-15,-1-8 1 16,-3-6-1-16,15-19 1 15,-23 27 0-15,23-27-1 16,-18 12-1-16,18-12 1 16,0 0-2-16,-23 3-1 15,23-3-3-15,0 0-7 16,-4-25-26-16,4 25-2 16,-7-23 1-16,7 23-1 15</inkml:trace>
  <inkml:trace contextRef="#ctx0" brushRef="#br0" timeOffset="40832.8263">9546 11898 55 0,'0'0'37'16,"0"0"3"-16,-20 13-2 15,20 11-24-15,-25-17-3 16,16 28-2-16,-15-5-3 0,9 16-2 16,-4 0-1-16,9 6-1 15,-2-4 0-15,7 2-1 16,3-4 0-16,7-6-1 15,5-3 2-15,6-8-2 16,3-8 1-16,2-4 0 16,0-7-1-16,1-3 1 15,-3-5-1-15,0-2 0 16,-19 0 0-16,27-8 0 16,-27 8-1-16,0 0 0 15,0 0-1-15,14-23-1 16,-14 23-3-16,0 0-8 0,-10-17-27 15,10 17 0-15,0 0 0 16,-15-27 0-16</inkml:trace>
  <inkml:trace contextRef="#ctx0" brushRef="#br0" timeOffset="41048.0726">9574 12199 71 0,'0'0'39'0,"24"10"0"15,-24-10-1-15,0 0-31 0,30-16-2 16,-30 16-4 0,29-23-2-16,-9 22-5 15,-16-17-24-15,-4 18-8 16,17-15-1-16,-17 15 2 0</inkml:trace>
  <inkml:trace contextRef="#ctx0" brushRef="#br0" timeOffset="41492.7602">9771 11959 79 0,'0'0'39'15,"4"27"-1"-15,-8-2-8 16,4-25-20-16,-13 25-4 16,13-25-1-16,-12 29-2 15,12-29-1-15,-8 27-1 0,8-27-1 16,-3 19 1-16,3-19-1 16,0 0 1-16,0 0-2 15,19-10 1-15,-19 10-1 16,31-28 1-16,-10 10-1 15,4 1 0-15,0-2 1 16,4 2 0-16,0 3 1 16,-2 7-1-16,-4 7 1 15,-2 5 0-15,-21-5 0 16,29 27 0-16,-21-8 0 16,-8 4 0-16,-6 4 0 15,-2-2 0-15,-5-2 0 16,-4-4-1-16,-3-3 0 0,-1-5-1 15,2-1 1-15,-4-6-2 16,23-4-3-16,-41-10-7 16,41 10-28-1,-21-21 0-15,21 21 0 0,-29-38 0 16</inkml:trace>
  <inkml:trace contextRef="#ctx0" brushRef="#br0" timeOffset="41687.9907">9727 11854 58 0,'0'0'36'0,"27"-8"1"0,-4-1-2 16,8-1-28-16,-4-15-3 16,11 2-4-16,3 6-2 15,-10-12-15 1,3 10-18-16,-1 5-1 0,-8-3 0 15,-1 11 1-15</inkml:trace>
  <inkml:trace contextRef="#ctx0" brushRef="#br0" timeOffset="41969.16">10142 11442 57 0,'0'0'38'0,"11"23"0"0,-1-2 2 16,-10-21-24-1,29 46-6-15,-24-18-2 0,15 26-1 16,-11 4-3-16,7 7 0 16,-5 4-2-16,-1-2 0 15,-2 2-1-15,-4-4-1 16,-1-5 1-16,-3-18-4 15,2 0-4-15,-9-19-34 16,3-2 1-16,4-21-2 16,-27 21 1-16</inkml:trace>
  <inkml:trace contextRef="#ctx0" brushRef="#br0" timeOffset="42747.5177">8157 13636 44 0,'0'0'38'0,"0"0"-1"16,0 0 2-16,31-4-25 16,-35-13-3-16,27 17-2 15,-23 0-3-15,35-27-2 16,-12 8-2-16,6 2 0 15,-2-5 0-15,4 3-1 16,-4 4-1-16,-6-6-4 16,4 13-2-16,-23-11-23 15,-2 19-9-15,0 0-1 16,0 0 1-16</inkml:trace>
  <inkml:trace contextRef="#ctx0" brushRef="#br0" timeOffset="43123.2966">8110 13885 41 0,'0'0'37'16,"37"-15"1"-16,-12 0 1 16,6 17-16-16,-12-37-12 15,22 20-2-15,-16-10-3 16,8 9-1-16,-10 3-3 15,0 3 0-15,-23 10-1 16,27-9 1-16,-27 9-2 0,0 0 2 16,0 0-2-16,0 0 1 15,17-2 0-15,-17 2 0 16,0 0-1-16,0 0 1 16,0 0-1-16,0 0 0 15,0 0 1-15,0 0-2 16,0 0 1-16,0 0 0 15,0 0-1-15,0 0-1 16,0 0 0-16,0 0-3 16,0 0-6-16,0 0-29 15,0 0 0-15,4-17 0 16,-4 17-1-16</inkml:trace>
  <inkml:trace contextRef="#ctx0" brushRef="#br0" timeOffset="43623.781">8888 13413 54 0,'-18'22'37'15,"18"-22"3"-15,6 19-7 16,-6-19-17-16,0 0-4 16,18-19-4-16,9 17-1 15,-4-12-2-15,11 1-1 16,-1-5-3-16,10-1 1 15,-7 0-1-15,-1 0 0 16,2 0-2-16,-14 1-1 0,-2 9-4 16,-15-16-11-16,-6 25-23 15,0 0-1-15,0 0 1 16,0 0-1-16</inkml:trace>
  <inkml:trace contextRef="#ctx0" brushRef="#br0" timeOffset="43948.2542">9461 13001 70 0,'19'-2'39'0,"-19"2"1"15,10 27 0-15,15 0-29 16,-25-27-3-16,2 44-2 16,0-13-3-16,5 11 0 15,1 0-1-15,2 2-1 16,-3-4 1-16,1-1-2 16,0-1 0-16,-4-13-3 15,3 0 0-15,-7-25-5 16,10 25-4-16,-10-25-28 15,4-19-1-15,2-4 0 0,1-6 1 16</inkml:trace>
  <inkml:trace contextRef="#ctx0" brushRef="#br0" timeOffset="44194.7021">9671 13185 66 0,'17'8'39'0,"-11"9"0"15,2 8-1-15,-8-25-26 16,15 48-4-16,-3-27-2 15,9 2-2-15,-2-8 0 16,6-9-2-16,0-12 0 16,4-3 0-16,-6-12 0 15,1-6 0-15,-9-6-1 16,-1-1 0-16,-11-7-1 0,-5 9 0 16,-9-1 1-16,-10 8-3 15,-1 6 0-15,-14-4-8 16,11 17-31-16,-18 4 0 15,7 8 0-15,-5 0-2 16</inkml:trace>
  <inkml:trace contextRef="#ctx0" brushRef="#br0" timeOffset="46235.1541">16154 4507 33 0,'0'0'35'0,"0"0"1"16,0 0 1-16,-12-34-17 16,31 26-7-16,-13-24-2 15,23 18-3-15,-10-18 0 16,16 12-3-16,-8-5 1 15,10 10-2-15,-6 2 0 16,1 16-1-16,-8 9 0 16,1 15 0-16,-14 7-2 15,-7 12 1-15,-8 8-2 0,-11 4 1 16,-8 3-1-16,-8 4 1 16,-6-3-1-1,-5-7 1-15,-1-9-1 16,7-5 1-16,3-11-1 0,6-5 1 15,6-8-1-15,3-7 0 16,18-10 0-16,0 0 1 16,0 0-1-16,0 0 0 15,18-6-1-15,-1 2 1 16,4-3 0-16,8-3 0 16,4 1 0-16,2-1-1 15,3-1 1-15,-3 1-1 16,2-2 0-16,-9 3-1 0,1 1-1 15,-29 8-3 1,37-9-2-16,-37-16-7 16,27 13-25-16,-19-11-1 15,3-4 0-15,5-15 1 0</inkml:trace>
  <inkml:trace contextRef="#ctx0" brushRef="#br0" timeOffset="46534.4884">16703 4457 74 0,'0'0'40'0,"0"0"1"15,4 31 0-15,-37-8-27 16,16 23-5-16,-18-4-3 16,12 16-2-16,-2-8 0 15,14 2-1-15,11-10-2 0,13-13 0 16,12-16 0 0,18-13-1-16,9-15 0 15,2-16 0-15,5-7 0 16,-8-8-1-16,-7-6 2 0,-9 0-1 15,-14 2 0-15,-15 8 1 16,-12 4-1-16,-10 5 1 16,-7 8-1-16,0 10 0 15,-4 1-1-15,2 7 0 16,6 7-3-16,-2-8-4 16,21 8-33-16,0 0-1 15,-2 17-1-15,2-17 0 16</inkml:trace>
  <inkml:trace contextRef="#ctx0" brushRef="#br0" timeOffset="46806.9302">17160 4446 93 0,'31'8'42'0,"-31"-8"-2"16,43 13-4-16,-22-28-30 15,18 9-2-15,-7-4-1 16,5 5-2-16,0-1-1 16,-7-2-2-16,1 6-3 15,-31 2-7-15,31-21-28 0,-31 21 0 16,6-23-1-16,-6 23 1 15</inkml:trace>
  <inkml:trace contextRef="#ctx0" brushRef="#br0" timeOffset="47016.92">17375 4279 69 0,'0'25'41'0,"3"0"0"15,1 2 1-15,4 28-24 16,-12-22-9-16,12 19-2 15,-8-4-2-15,4 4-2 16,-2-3-2-16,-2-8-1 16,2-3-3-16,-4-21-4 0,15 12-20 15,-13-29-15-15,0 0 0 16,14-23-1 0,-5-2 1-16</inkml:trace>
  <inkml:trace contextRef="#ctx0" brushRef="#br0" timeOffset="47506.9907">17629 4172 64 0,'33'-8'39'15,"-6"0"0"-15,2-3 0 0,6 20-23 16,-5-26-9-16,15 13-2 15,-9 4-1 1,-1 12-1-16,-10 9-2 16,-9 10 1-16,-12 9-1 0,-10 6 0 15,-10 2 0-15,-7 2-1 16,-6-8 0-16,-2-4 1 16,2-9-1-16,4-8-1 15,8-5 1-15,17-16-1 16,0 0 0-16,0 0 1 15,31-25-1-15,2 9 0 16,5 3 1-16,7-1 0 16,1 3 0-16,0 13 0 0,-7 0 1 15,-1 13-1 1,-11 4 2-16,-9 8 0 16,-12 2 0-16,-8 7 0 15,-12-1 1-15,-5-4-1 0,-10-1 0 16,-2-5 0-16,-8-6-1 15,7-5 0-15,1-3-1 16,2-7-1-16,6-4-2 16,1-9-2-16,22 9-12 15,-11-18-25-15,17-3 0 16,1-6 0-16,11 2-1 16</inkml:trace>
  <inkml:trace contextRef="#ctx0" brushRef="#br0" timeOffset="47793.265">18437 4387 59 0,'-2'17'40'16,"2"-17"0"-16,0 0 1 15,25-10-12-15,1 10-22 16,-3-15-2-16,9 5-1 16,1-3-1-16,6-3-2 15,-1 1-1-15,3 0 0 16,-4 1-2-16,-8-3 0 16,-1 9-4-16,-22-15-27 0,-6 23-8 15,10-21 0-15,-10 21 0 16</inkml:trace>
  <inkml:trace contextRef="#ctx0" brushRef="#br0" timeOffset="48002.4031">18638 4160 94 0,'-12'23'43'16,"18"-4"0"-16,-6-19-2 15,16 39-31-15,-14-16-3 16,11 19-2-16,-5-2-2 15,3 8 0-15,-1-6-3 16,0-1 0-16,-1-5-2 0,-3-13-2 16,6 4-7-16,-12-27-33 15,0 0 1-15,17-8-2 16,-17 8 2-16</inkml:trace>
  <inkml:trace contextRef="#ctx0" brushRef="#br0" timeOffset="48594.8302">19452 3970 54 0,'19'-15'41'15,"-1"3"-1"1,-18 12 1-16,23-13-19 0,-31-12-9 16,8 25-3-16,-12-17-3 15,12 17-2-15,-46 7-1 16,11 7-1-16,-13 7-1 16,2 10 0-16,0 5 0 15,1 2-2-15,7 1 1 16,11-1-1-16,9-1 0 15,14-3 1-15,14-11-2 16,11-11 1-16,6-12 0 16,8-6-1-16,4-11 1 15,-3-10-1-15,5-4 1 16,-8-3-1-16,-1-3 1 16,-9 8 0-16,-5 4 0 0,-5 6 1 15,-13 19 0-15,0 0 0 16,0 0 0-16,0 0 0 15,-4 39 1-15,1-3 0 16,-3 8-1-16,2 10 0 16,0 3-1-16,4 5 0 15,0-3 0-15,4-5 0 16,0-6 0-16,0-8 0 16,0-9 0-16,-1-8 0 0,-3-23 0 15,8 21 0 1,-8-21 0-16,0 0 0 15,0 0-1-15,0 0-6 16,0 0-30-16,0 0-8 0,-27-23 0 16,27 23 0-16</inkml:trace>
  <inkml:trace contextRef="#ctx0" brushRef="#br0" timeOffset="49827.0956">19851 4152 66 0,'0'0'40'0,"0"0"1"16,21 8 0-16,16 0-28 15,-23-25-3-15,22 11-3 16,-3-10-3-16,11 5 0 0,1-4-3 16,-1-1 0-16,-2 3-1 15,-5-4-1-15,-2 11-2 16,-18-11-5-16,14 15-28 15,-31 2-5-15,0 0 0 16,-4-23 0-16</inkml:trace>
  <inkml:trace contextRef="#ctx0" brushRef="#br0" timeOffset="50052.1303">20131 3922 85 0,'0'0'43'0,"-6"37"-2"15,-2-12 1-15,14 21-31 16,-14-12-4-16,14 24-1 16,-8-6-3-16,8 3 0 15,-2-1-2-15,2-12-1 16,-1-4-1-16,-1-11-2 16,4-4-1-16,-8-23-6 15,21 2-31-15,-21-2-2 16,8-23 0-16,-2-2 1 15</inkml:trace>
  <inkml:trace contextRef="#ctx0" brushRef="#br0" timeOffset="50346.6986">20553 3861 90 0,'21'10'43'0,"-21"-10"0"16,2 40-1-16,-23-17-32 16,19 15-2-16,-9 1-4 15,3 10-1-15,-2 1-1 16,5 6 0-16,1-6-2 16,2-4 1-16,0-6-1 15,0-9-1-15,4-4-1 16,-2-27 0-16,8 30-2 0,-8-30-4 15,19 2-10-15,-13-21-25 16,3-4-1 0,-5-6 2-16,8-3 0 0</inkml:trace>
  <inkml:trace contextRef="#ctx0" brushRef="#br0" timeOffset="50778.1207">20627 4039 63 0,'30'-32'39'0,"-6"16"0"15,1-3 1-15,19 13-26 16,-23-22-3-16,18 20-3 16,-14-5-1-16,4 13-2 15,-6 3-1-15,-4 13-1 0,-9 5 0 16,-8 11-1 0,-8 11-1-16,-9 7 0 15,-9 3-1-15,-1 3 0 16,-6 1 0-16,1-1 0 0,1-2 0 15,4-6 1-15,3-14-1 16,9-5 0-16,3-10 1 16,10-19 0-16,-2 23-1 15,2-23 1-15,0 0-1 16,25 0 1-16,-25 0 0 16,35-4-1-16,-12-1 1 15,4 1 0-15,2-2-1 16,0 2 1-16,0 0 0 0,0 1-1 15,-4 1 2 1,0 2-2-16,-6 2 0 16,1 1 0-16,-20-3 0 15,23 2-1-15,-23-2-2 0,0 0-1 16,21 12-8-16,-21-12-31 16,0 0-1-16,-21-8 0 15,21 8 0-15</inkml:trace>
  <inkml:trace contextRef="#ctx0" brushRef="#br0" timeOffset="51435.6173">21435 4135 67 0,'0'0'41'16,"0"0"0"-16,0 0 1 15,4 25-28-15,-4-25-4 16,19-9-3-16,2 1-2 16,12 2-2-16,5-3-2 15,5 1 0-15,1-2 0 16,-1 1-1-16,-3 3-2 16,-11-4-1-16,0 10-3 15,-29 0-9-15,0 0-27 16,0 0 0-16,0 0 0 15,0 0 1-15</inkml:trace>
  <inkml:trace contextRef="#ctx0" brushRef="#br0" timeOffset="51742.2986">21994 3851 71 0,'29'-11'40'16,"-29"11"2"-16,0 0-1 15,0 0-26-15,17 15-5 16,-17-15-4-16,-4 46-1 16,1-9-2-16,1 11-1 15,-2 1-1-15,0 3 0 0,2 0 0 16,0 0-1-16,2-4 0 15,0-10-2-15,2-5 0 16,-2-33-2 0,12 36-6-16,-12-36-27 0,0 0-5 15,17-34 0-15,0 7-1 16</inkml:trace>
  <inkml:trace contextRef="#ctx0" brushRef="#br0" timeOffset="52050.5736">22320 3876 80 0,'-8'37'42'16,"-9"11"0"-16,-4 0 1 15,13 17-31-15,-11-15-4 16,17 11-3-16,6-3-1 0,13-10-2 16,14-18 0-1,13-18-2-15,8-12 0 0,4-17 0 16,0-16 0-16,-8-7 1 15,-7-18-1-15,-10 1 1 16,-16-5 0-16,-11 5-1 16,-14 1 2-16,-9 10-2 15,-6 11 1-15,-4 11-1 16,0 6 0-16,2 11-1 16,6 7-2-16,-4-2-4 15,21 19-30-15,-15-6-6 16,5 7-2-16,-3-5 2 15</inkml:trace>
  <inkml:trace contextRef="#ctx0" brushRef="#br0" timeOffset="53385.6058">20277 5917 18 0,'0'0'33'0,"0"0"3"16,0 19-1-16,0-19-11 15,0 0-6-15,0 0-4 16,-19 8-2-16,19-8-4 16,0 0-1-16,0 0-1 15,0 0-2-15,0 0-1 16,0 0 0-16,27 10 0 0,-27-10-1 16,37-2-1-16,-12 0 1 15,6 2 0-15,-2-4-1 16,5 2 1-16,-1 2-1 15,2-2-1-15,2 0-1 16,-5-2 0-16,1 2-1 16,-4-5-1-16,4 5-4 15,-33 2-6-15,46-19-27 16,-46 19-1-16,19-8 1 16,-19 8-1-16</inkml:trace>
  <inkml:trace contextRef="#ctx0" brushRef="#br0" timeOffset="53777.7357">20262 6222 77 0,'0'0'40'16,"23"10"0"-16,2-8 0 15,-7-16-29-15,28 12-2 16,-11-11-3-16,11 9-1 16,-8-5-2-16,3 3 0 15,-8 2-1-15,-6 0-1 16,-6 2 0-16,-21 2 0 0,19 2 0 16,-19-2-1-16,0 0 1 15,0 0 0-15,0 0 0 16,12 19-1-1,-12-19 0-15,0 0 1 0,0 0 0 16,0 0 0-16,0 0-2 16,0 0 1-16,0 0-2 15,0 0-1-15,0 0-3 16,0 0-20-16,0 0-16 16,0-21-2-16,0 21 2 15,9-25-1-15</inkml:trace>
  <inkml:trace contextRef="#ctx0" brushRef="#br0" timeOffset="54729.925">21352 5791 48 0,'0'0'36'0,"-23"15"0"16,23-15-9-16,0 0-7 16,-22-4-7-16,22 4-3 15,0 0-3-15,0 0-1 16,0 0-2-16,22-19-1 15,-22 19 0-15,38-27-1 16,-9 12 0-16,12 1 0 16,1-1 0-16,8 3 0 15,-2 5 0-15,1 9-1 0,-11 9 1 16,-5 14-1 0,-16 6 1-16,-13 13-1 15,-11 4 1-15,-19 9-1 16,-4-3 0-16,-13 0 0 0,-3-6-1 15,0-12 0-15,3-5 1 16,5-12-2-16,7-9 1 16,31-10 0-16,-27-14-1 15,32-3 1-15,13-8 0 16,7 0 0-16,10-2-1 16,9 0 0-16,4 6 1 15,0 6 0-15,3 9 0 16,-3 10 1-16,-8 10-1 15,-5 9 1-15,-8 5 1 16,-10 13-1-16,-9-1 1 16,-8 2 0-16,-11 2 0 15,-9-2-1-15,-11-7 1 0,-3-4 0 16,-11-8-1-16,-1-6-1 16,-4-6 1-16,0-7 0 15,3-6-2-15,5-9 0 16,7-5-1-16,4-7-1 15,14 2-1-15,2-15-5 16,15 36-13-16,19-48-22 16,-2 17 2-16,4-1-1 15,12 1 1-15</inkml:trace>
  <inkml:trace contextRef="#ctx0" brushRef="#br0" timeOffset="55158.0989">22135 5677 71 0,'0'0'41'0,"0"0"1"16,0 0 0-16,-29 8-22 15,23 13-10-15,-13-5-5 16,7 14 0-16,-1-3-2 16,3 6-1-16,0 1 0 15,9-3-1-15,-1 0 0 0,5-5-1 16,1-3 1 0,-4-23-1-16,18 25 1 15,-18-25-1-15,27 10 0 16,-8-14 0-16,2-3 1 0,2-5-1 15,6 0 0-15,4 3-1 16,4-3 1-16,-1 1-1 16,-3 5 0-16,0 0 0 15,-4 4-1-15,-4-1-1 16,-2 5-3-16,-15-20-7 16,11 16-29-16,-19 2-1 15,8-21 1-15,-8 21-1 0</inkml:trace>
  <inkml:trace contextRef="#ctx0" brushRef="#br0" timeOffset="55437.6625">22526 5597 108 0,'0'0'44'15,"6"34"-1"-15,-6-34-11 16,-2 39-24-16,2-1-3 15,4 22 0-15,-6 3-2 16,-2 8-1-16,2 2 0 16,0 0-1-16,1 0 0 15,-1-10 0-15,0-8-1 16,-2-12 0-16,2-9 0 16,4-7-1-16,-2-27-2 15,-2 19-1-15,2-19-4 0,-2-17-35 16,8-2-1-16,-2-12-1 15,13-3 1-15</inkml:trace>
  <inkml:trace contextRef="#ctx0" brushRef="#br0" timeOffset="58902.5509">23283 5712 41 0,'0'0'36'15,"0"0"1"-15,5-25-3 16,-5 25-19-16,0 0-2 16,0 0-2-16,0 0-2 0,8 25-2 15,-8-25-2-15,4 48 0 16,-4-12-1-16,10 12 0 15,-5 4-2 1,3 9 0-16,2 3 0 0,1 1 0 16,-1-7-1-1,0-3 1-15,-5-11 0 0,-5-3-1 16,-5-13 1-16,-5-5 0 16,-11-3-1-16,-6-9 0 15,-10-3 0-15,-2-4 0 16,-5-3 0-16,2-1-1 15,-1 0 0-15,7-5 0 16,7-3-1-16,4-3-1 0,25 11-1 16,-24-33-2-1,24 33-2-15,0-48-8 0,20 23-26 16,-11-6-2 0,1 3 2-16,-2-5-1 0</inkml:trace>
  <inkml:trace contextRef="#ctx0" brushRef="#br0" timeOffset="59257.3947">22903 5794 62 0,'-22'-3'40'0,"22"3"1"15,-27 0-1 1,27 0-22-16,0 0-6 15,37-8-4-15,-4-2-3 16,23 7-1-16,9-5 0 0,14 0-2 16,10-5 2-16,6 5-2 15,-9-2-1-15,-5 5 1 16,-13-3 0-16,-12 2-1 16,-14 1 0-16,-7 1 0 15,-35 4-1-15,25 2 1 16,-25-2-1-16,0 0 1 15,0 0 0-15,0 0-1 16,0 0-1-16,0 0 0 16,0 0-1-16,-19 11-2 15,19-11-4-15,-21 12-36 16,21-12-1-16,-18 9 0 16,18-9 1-16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0-01T13:54:54.5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2095 4154 1 0,'0'0'25'16,"5"-21"5"-16,-5 21 1 15,0 0-11-15,6-32-2 16,-6 32-2-16,4-25-3 16,-4 25-3-16,4-23-1 15,-4 23-1-15,0 0-1 16,0 0-1-16,0 0-1 16,4 25-1-16,-10 9-1 0,8 16 0 15,-2 13-2 1,4 10 0-16,3 8 0 15,5 1 0-15,9-5-1 16,4-6 0-16,12-12 0 0,3-14 0 16,7-19 0-16,3-14 1 15,0-20-1-15,-2-11 0 16,-3-13 0-16,-7-15 0 16,-7-8 1-16,-8-5-1 15,-9-3 1-15,-7 6-1 16,-7 1 2-16,-3 12-1 15,-7 9 1-15,10 35 0 16,-21-4 0-16,11 29 0 16,8 18 0-16,6 10-1 15,11 9-1-15,9 3 0 16,12 2 0-16,12-13 0 16,10-12-1-16,10-17 1 0,3-19 0 15,2-16 0-15,-1-15 1 16,-11-17-1-16,-8-16 1 15,-17-9-1-15,-15-10 1 16,-13 1-1-16,-16-1 1 16,-19 2-1-16,-7 8 0 15,-7 11 0-15,3 14-1 16,-1 8-1-16,10 16-2 16,2-3-5-16,27 21-23 15,6 21-10-15,9-1-1 16,1-1 0-16</inkml:trace>
  <inkml:trace contextRef="#ctx0" brushRef="#br0" timeOffset="302.8976">3225 4348 46 0,'0'0'37'16,"-2"19"0"-16,19-19 0 0,-17 0-27 16,66-5-2-16,-20-7-1 15,20 8-2-15,-3-11-1 16,9 1-4-16,-1 7-3 15,-11-16-8 1,11 15-24-16,-24 0-3 0,-13 7 0 16,-16 4 0-16</inkml:trace>
  <inkml:trace contextRef="#ctx0" brushRef="#br0" timeOffset="472.6569">3472 4553 63 0,'0'0'39'0,"40"-5"0"16,-5-9-1-16,19 10-29 16,-10-13-4-1,14 6-3-15,0 5-7 16,-21-6-31-16,11 7-3 0,-8-3 0 16,-5 2-1-16</inkml:trace>
  <inkml:trace contextRef="#ctx0" brushRef="#br0" timeOffset="1253.0436">5036 3800 14 0,'0'0'33'16,"6"-33"1"-16,-6 12-3 0,0 21-9 16,-10-35-3-16,10 35-3 15,-23-28-5-15,23 28-2 16,-42-16-1-16,18 14-2 15,-10-2-1-15,1 14-1 16,-4-2 0-16,4 9-2 16,-1 2 1-16,5 12-1 15,4 3-1-15,7 12 0 16,7 0 0-16,9 8 0 16,6 0 0-16,9 3 0 15,6 3 0-15,7 1 0 16,2-3 0-16,3 1 0 15,0-3 0-15,0 1 0 0,-4 1 0 16,2-2 0-16,-10 1 0 16,-3 1 0-16,-9-8 0 15,1 3 0-15,-10-3 0 16,-4-4 0-16,-3-2 0 16,-10-7 1-16,-3-7 0 15,-5-7-1-15,-6 0 0 16,1-7 1-16,-5-5-1 15,2-3 0-15,-3-6-1 16,5-4 1-16,-2-4-2 16,6-3 1-16,-2-1 0 15,6-5-1-15,0-1 0 0,0 3-1 16,4 1 0-16,2-1-2 16,19 13-3-16,-37-17-29 15,37 17-8-15,0 0-1 16,2-21 0-16</inkml:trace>
  <inkml:trace contextRef="#ctx0" brushRef="#br0" timeOffset="3287.6744">6286 4429 14 0,'0'0'34'15,"15"-27"1"-15,-15 27 0 16,2-37-13-16,-2 37-6 15,-4-21-5-15,4 21-1 16,-29-19-3-16,10 23-1 16,-14-4-1-16,2 13-1 15,-11 3 0-15,2 16-1 16,-7 3-1-16,9 11 0 16,3 4-1-16,8-2 1 15,6 0-2-15,11-4 0 0,10-6 0 16,8-11 0-16,-8-27 1 15,38 23-1-15,-9-29 0 16,0-9 0-16,0-10 0 16,2-13 0-16,-2-10 0 15,2-12 0-15,-2-9 0 16,-6-8 0-16,-6-5 1 16,-1-1-1-16,-11-1 1 15,1 11-1-15,-8 8 1 0,0 13-1 16,-5 12 1-1,5 17 0-15,2 23 0 16,0 0 0-16,-4 23 0 16,8 17 0-16,0 10 1 0,-2 15-1 15,1 8 0-15,3 6 0 16,2 1 0-16,-2-3-1 16,5-4 0-16,-1-10 0 15,7-9-1-15,-1-14-3 16,5-3-2-16,-21-37-12 15,25 27-23-15,-25-27-1 16,29 3 1-16,-29-3-2 16</inkml:trace>
  <inkml:trace contextRef="#ctx0" brushRef="#br0" timeOffset="3964.0752">6666 4124 53 0,'11'-19'38'16,"-11"19"2"-16,16-31 0 15,11 33-25-15,-27-2-2 16,0 0-3-16,0 0-2 0,0 40-1 16,-6-7-2-16,4 13-1 15,-2 5-1-15,4 7-1 16,0 3-1-16,6-3 0 16,9-2 0-16,7-12-1 15,5-6 1-15,7-11-1 16,9-12 0-16,3-7 0 15,4-12 0-15,0-13 0 16,-3-10 0-16,-3-11 0 16,-3-8-1-16,-9 0 1 15,-5-6 0-15,-7 6 1 16,-5 2 0-16,-7 13-1 16,-6 10 0-16,-2 21 1 0,0 0-1 15,-14 34 1-15,7 5-1 16,5 9 0-1,4 3 0-15,5 1 0 16,11 2 0-16,9-10 0 0,7-9 0 16,9-12 0-16,5-16 0 15,2-11 1-15,4-13-1 16,-4-8 0-16,-5-15 1 16,-5-4-1-16,-11-12 1 15,-12 1-1-15,-9-1 0 16,-10 2 1-16,-9 1-1 15,-9 1 0-15,-3 10 1 16,-2 3-2-16,2 10 0 0,-2 3-1 16,2 14-3-16,-8-15-14 15,12 29-26-15,-8 0 1 16,5 10-2 0,-7-1 1-16</inkml:trace>
  <inkml:trace contextRef="#ctx0" brushRef="#br0" timeOffset="17947.3778">5256 5000 18 0,'0'0'33'16,"0"0"0"-16,0 0 2 0,0 0-17 16,0 0-3-16,0 0-1 15,0 0-2-15,-10 46-2 16,-11-17-3-16,7 19-1 15,-9-2-2-15,8 10 0 16,-4-4-2-16,7 1-1 16,6-12-1-16,14-7 1 15,9-19-1-15,12-7 1 16,10-18 0-16,5-9 0 16,1-6 1-16,1-11-1 15,-8-6 1-15,-3-2 0 16,-14-2 1-16,-9 0-2 15,-16 1-1-15,-11 7 1 0,-7 4-3 16,-8-1-1-16,3 14-4 16,-20-6-34-16,22 12-1 15,-6-3 0-15,10 7 0 16</inkml:trace>
  <inkml:trace contextRef="#ctx0" brushRef="#br0" timeOffset="19255.3089">5393 3374 16 0,'0'0'28'16,"2"-23"0"-16,-2 23-6 15,0 0-5-15,-4-33-3 16,4 33-2-16,2-17-2 16,-2 17 0-16,0 0-2 15,0 0-1-15,0 0 0 16,0 0-1-16,0 0-1 0,2 31-1 15,-8-12-1-15,6 9 0 16,-4 5-1-16,6 5-1 16,0 3 1-1,4-1-1-15,3-2 0 0,7-3 0 16,3-4-1-16,4-6 1 16,4-12 0-16,6-13-1 15,2-13 1-15,1-9-1 16,-1-10 1-16,-2-3-1 15,-6-7 1-15,-4 4 0 16,-8-3-1-16,-7 5 2 16,-6 7-1-16,-4 6-1 0,2 23 2 15,-17-19-1-15,17 19 0 16,-21 19 0-16,15 4-1 16,10 4 1-1,3 2-1-15,7 5 0 0,7-7 1 16,6-6 0-16,6-7-1 15,2-10 0-15,-1-10 1 16,-3-6-1-16,-4-9 1 16,-6-4-1-16,-7-5 0 15,-6-1 1-15,-10-6-1 16,-4 1 0-16,-4 3-2 16,-5-3-1-16,9 15-6 15,-7-10-32-15,11 8-1 0,-8 2-1 16,10 21 0-16</inkml:trace>
  <inkml:trace contextRef="#ctx0" brushRef="#br0" timeOffset="25862.2746">8571 4087 24 0,'0'0'30'0,"0"0"1"16,0 0-10-16,0 0-2 15,0 0-3-15,0 0-4 16,22 8-3-16,-22-8-1 0,40-8-2 15,-17 1-2-15,14 3-1 16,0-2-1 0,3 4-1-16,-1 0 0 15,-1 0-2-15,-5 4-2 16,-10-8-6-16,14 24-11 0,-20-14-15 16,-17-4 0-16,18 9-2 15,-18-9 1-15</inkml:trace>
  <inkml:trace contextRef="#ctx0" brushRef="#br0" timeOffset="26078.4216">8627 4281 46 0,'0'0'34'0,"0"0"0"16,22-11-9-16,3 14-13 0,-25-3-3 15,48-5-1-15,-23-1-3 16,8 6-3-16,-4 2-3 16,-6-8-8-16,6 2-25 15,-6 4-1-15,-23 0-1 16,29-11 0-16</inkml:trace>
  <inkml:trace contextRef="#ctx0" brushRef="#br0" timeOffset="27918.7597">10581 3506 26 0,'0'0'27'0,"0"0"-7"15,0 0-2-15,-2-17-4 16,2 17-1-16,0 0-2 16,0 0 0-16,4-25-2 0,-4 25 0 15,0 0-2 1,0 0 0-16,-9-21-2 16,9 21-1-16,0 0-1 15,0 0-1-15,-16-19 0 0,16 19-1 16,0 0 1-16,-23-20 0 15,23 20 0-15,-23-11 0 16,4 3 0-16,19 8 0 16,-37-7 0-16,16 8 0 15,-2-1-1-15,1 4 0 16,-3-4 0-16,0 6 0 16,0 0 0-16,0 1 0 15,0 3 0-15,-2 0 0 16,2 1 0-16,0 3 0 15,0-3 0-15,2 4 0 16,-1-1 0-16,5 3 0 16,0-3-1-16,19-14 1 0,-29 30 0 15,17-7 0-15,3 0 1 16,3 2-1-16,0 2 0 16,4 2 1-16,0 0-1 15,2 1 0-15,0 1 1 16,2-6-2-16,2 2 1 15,-2 4 0-15,2-1 0 16,0 1-1-16,-2 0 1 16,2 1-1-16,-3-1 0 15,3 3 1-15,0-1-2 16,-2-2 2-16,0-4-1 16,0 1 0-16,0-3 0 15,0 4 0-15,0-2 1 0,0 4-1 16,0-6 0-16,0 3 0 15,-2 1 1-15,1-2-2 16,1 2 2-16,0-6-1 16,0 4 0-16,0-4 0 15,-2 0 0-15,2 2 0 16,0-1 0-16,-2 1 0 16,2-2 0-16,0 0 0 15,-2 0 0-15,2-3 0 16,0-1 0-16,-2 0 0 15,-4-2 0-15,2 4 1 16,-2-3-1-16,-2 1-1 16,1-2 1-16,-1 4 0 0,-2-4 0 15,0 1 0-15,8-18 0 16,-15 27 0-16,15-27 0 16,-23 28 1-16,23-28-2 15,-29 20 1-15,29-20 1 16,-33 13-1-16,33-13 0 15,-31 8 0-15,31-8 0 16,-31-2 0-16,31 2 1 16,-31-2-1-16,31 2 0 15,-29-6 1-15,29 6-1 16,-30-13 0-16,30 13 0 16,-31-16 0-16,31 16 1 15,-23-19-1-15,23 19 0 0,-22-19 0 16,22 19 0-16,-17-10 0 15,17 10 1-15,0 0-1 16,-21-11-1-16,21 11 1 16,0 0 0-16,0 0 0 15,-16-23 0-15,16 23 0 16,0 0 0-16,0-21 0 16,0 21 0-16,0 0-1 15,0 0 1-15,2-20-1 16,-2 20 0-16,0 0-3 15,0 0-3-15,0 0-32 16,0 0-4-16,-15-24 0 0,15 24 0 16</inkml:trace>
  <inkml:trace contextRef="#ctx0" brushRef="#br0" timeOffset="30942.2876">11403 3968 25 0,'0'0'35'0,"0"-32"-1"16,0 32 1-16,8-18-20 16,-20-5-1-16,12 23-2 15,0 0-2-15,0 0-2 16,6-19-2-16,-6 19-1 0,8 21 0 15,-3 6 0-15,-3 4-1 16,6 13-1-16,-4 4 0 16,4 13-1-1,-5 3 0-15,3 1-1 0,0-2 0 16,2-7-1-16,-1-6 0 16,-1-4 1-16,-2-12-2 15,2-9 1-15,-2-8 0 16,-4-17-1-16,9 18-1 15,-9-18-1-15,0 0-2 16,-5-21-3-16,5 21-7 16,-4-21-24-16,2-4-1 15,-8-4 1-15,2-10 0 0</inkml:trace>
  <inkml:trace contextRef="#ctx0" brushRef="#br0" timeOffset="31206.0553">11262 3907 54 0,'0'0'36'16,"-6"-19"2"-16,6 19-1 16,20-21-25-16,20 26-2 15,-1-16-3-15,26 7-2 16,7-9-2-16,14-1-1 15,1 1-2-15,2 5 1 16,-4-3-3-16,-10-1 1 16,-11 10-3-16,-26-5-5 15,3 14-22-15,-41-7-7 0,4 21 0 16,-24-5 0-16</inkml:trace>
  <inkml:trace contextRef="#ctx0" brushRef="#br0" timeOffset="31480.5434">11337 4235 63 0,'29'17'37'0,"-11"-13"1"0,3 0 0 15,-2-14-29-15,24 14-1 16,-11-10-3-16,11 6-2 16,-5-3-2-16,-3-5-4 15,8 12-4-15,-22-22-15 16,4 15-15-16,-2 3-1 16,-2-2 0-16,-21 2 0 15</inkml:trace>
  <inkml:trace contextRef="#ctx0" brushRef="#br0" timeOffset="33518.6098">13496 4329 95 0,'0'0'44'16,"0"0"0"-16,0 0-1 15,0 0-36-15,0 0-1 16,0 0-3-16,0 0-1 16,2 17-3-16,-2-17-2 15,0 0-4-15,0 0-15 16,0 0-21-16,0 0 0 15,27 10-1-15,-27-10 1 0</inkml:trace>
  <inkml:trace contextRef="#ctx0" brushRef="#br0" timeOffset="34045.2761">14084 4258 76 0,'37'-2'42'0,"-12"-8"-1"16,0 7 1-16,-25 3-31 16,25-14-2-16,-25 14-2 15,0 0-2-15,-41-2-1 16,9 10-1-16,-9 3-1 0,-3 9 0 16,-10 5-2-16,7 1 1 15,1 7-1-15,11 2 0 16,8-3 0-16,12 3 0 15,11-6 0-15,14-5 0 16,13-6 0-16,8-9-1 16,7-7 1-16,7-11-1 15,1-9 1-15,-2-14-2 16,1-10 1-16,-7-14 0 16,-5-9-1-16,-8-12 0 15,-7-4 1-15,-9 1 0 16,-5 5 0-16,-4 10 0 15,0 11 2-15,-4 14 0 0,-2 17 0 16,6 23 1-16,0 0-1 16,-21 32 1-16,19 5 0 15,2 11-1 1,0 6 1-16,2 9-2 0,-2-2 1 16,10 3 0-16,-4-3-2 15,5-5 2-15,-1-10-2 16,-2-10-1-16,3-3-3 15,-11-33-7-15,25 26-31 16,-25-26 0-16,0 0 0 16,0 0 0-16</inkml:trace>
  <inkml:trace contextRef="#ctx0" brushRef="#br0" timeOffset="35433.5793">14553 4156 34 0,'0'0'36'0,"0"0"0"16,0 0 1-16,-2-30-22 0,21 43-1 15,-19-13-3-15,17 10-3 16,-17-10-1-16,29 27-2 16,-11-10-1-1,7 15-1-15,-4-3 0 0,4 8 0 16,-2-9-1-16,0 9-1 16,1-6 0-16,-3-3-1 15,-6-5 0-15,3-9 0 16,-18-14-1-16,27 17-1 15,-27-17-1-15,17-4-3 16,0 10-8-16,-17-6-24 16,8-27-2-16,-6 6 1 15,0-4 0-15</inkml:trace>
  <inkml:trace contextRef="#ctx0" brushRef="#br0" timeOffset="35696.7549">14933 4070 58 0,'0'0'39'16,"0"0"1"-16,-18 13 1 15,5 28-22-15,-18-18-7 16,12 25-3-16,-16-6-3 16,6 10-1-16,-6-4-1 15,4 2-2-15,3-8 0 0,4-6-1 16,1-9 0-1,8-8-2-15,15-19 1 16,-18 19-3-16,18-19-2 16,0 0-10-16,0 0-26 0,0 0-2 15,-13-21 0-15,13 21 0 16</inkml:trace>
  <inkml:trace contextRef="#ctx0" brushRef="#br0" timeOffset="39753.2145">10560 4926 31 0,'-6'-18'35'0,"6"18"3"15,0 0-2-15,0 0-18 16,0 0-2-16,0 0-2 15,0 0-3-15,8 35-3 16,-8-35-2-16,4 38-1 16,-6-17-1-16,8 2-2 15,-6-2 1-15,0-1-3 16,0-20 0-16,4 23-3 16,-4-23-2-16,0 0-8 15,23-6-27-15,-23 6 0 0,7-21-2 16,-7 21 2-16</inkml:trace>
  <inkml:trace contextRef="#ctx0" brushRef="#br0" timeOffset="40953.2176">10930 3261 31 0,'0'0'26'15,"0"0"-4"-15,0 0-2 16,-13-22-4-16,13 22-2 0,0 0-2 16,0 0-2-16,-2-19 0 15,2 19-3-15,10-17 0 16,-10 17-2-16,21-19 0 16,-2 7-1-16,-2-5-1 15,10 6 0-15,-1-3-1 16,8 5 1-16,-3-1-1 15,0 6 0-15,-6-2 0 16,0 10 1-16,-25-4-1 16,27 23 0-16,-27-23 0 15,-13 40-1-15,-5-13 0 16,-7 4 0-16,-6 2-1 16,-1-1 1-16,-3 1-1 0,2-6 0 15,6-2-1-15,6-8 2 16,3-2-1-16,18-15 0 15,0 0 0-15,-11 21 1 16,11-21 0-16,19 2 0 16,-19-2 0-16,35 0 0 15,-12 0 0-15,8 2 1 16,2-4-1-16,3 4 1 16,1-2 0-16,4 0-1 15,-5-2 0-15,1 2 0 16,-4 0 0-16,-6 0 0 15,-6 0-1-15,-4 0-1 0,-17 0 0 16,23 4-2-16,-23-4-3 16,0 0-20-16,18 15-14 15,-18-15-3-15,-2 20 2 16,2-20-2 0</inkml:trace>
  <inkml:trace contextRef="#ctx0" brushRef="#br0" timeOffset="52800.1433">2336 6917 3 0,'0'0'28'0,"5"-25"2"16,-5 25 1-16,16-23-14 15,-18-2-2-15,19 21 0 16,-19-23-1-16,2 27-3 16,14-21-1-16,-14 21-2 15,0 0-1-15,0 0-1 16,0 0 0-16,9 23-2 15,-14 4-1-15,3 19 0 16,-6 8 0-16,0 22 0 0,-1 9-2 16,1 14 1-16,2 3-1 15,4-6 0-15,6-4-1 16,10-8 1-16,3-18-1 16,10-18-1-16,10-22 1 15,1-20 0-15,3-19-1 16,1-16 1-16,-1-17-1 15,-7-12 0-15,-1-9 1 16,-4-6 0-16,-10 6 0 16,-5 2 1-16,-4 13 0 15,-5 12 0-15,-3 11 0 16,-2 29 0-16,0 0 0 0,2 33-1 16,0 9 1-16,8 16 0 15,3-1 0-15,7 12 0 16,3-6-1-1,9-5 1-15,3-18-1 0,6-13 1 16,3-12 0-16,6-22-1 16,0-14 1-16,-1-18-1 15,-5-9 1-15,-7-9-1 16,-10-10 2-16,-6-4-2 16,-13-2 1-16,-14 6 0 15,-14 3-1-15,-5 9 0 16,-2 7 0-16,-5 6-3 15,10 19-4-15,-12-16-15 0,34 39-19 16,-25-21-2-16,25 21 1 16,0 0-1-1</inkml:trace>
  <inkml:trace contextRef="#ctx0" brushRef="#br0" timeOffset="53632.2999">3728 7093 38 0,'-7'19'36'0,"7"-19"2"16,0 0-1-16,0 0-19 15,0 0-3-15,34-2-4 16,-34 2-3-16,45-19-3 16,-15 4-2-16,15 1-1 15,1 1 0-15,4-2-2 0,4 3-1 16,-4 1-2-16,2 7-1 16,-15-8-4-16,7 24-7 15,-44-12-23 1,31 9-1-16,-31-9 0 15,-9 25 2-15</inkml:trace>
  <inkml:trace contextRef="#ctx0" brushRef="#br0" timeOffset="53844.4012">3821 7300 60 0,'0'0'38'16,"-6"25"2"-16,6-25-1 0,41 29-24 15,-41-29-5-15,54 17-3 16,-26-15-2-16,15 4-1 16,-1-6-4-1,-1-10-2-15,5 10-4 0,-23-13-33 16,16-3 0-16,-12-3-1 16,-6 2-1-16</inkml:trace>
  <inkml:trace contextRef="#ctx0" brushRef="#br0" timeOffset="57039.5321">5510 6788 19 0,'0'0'31'0,"-7"-21"2"15,9 4-8-15,-2 17-8 16,-10-31-1-16,10 31-2 0,-15-29-2 16,15 29-2-16,-31-25-1 15,31 25-2-15,-49-11 0 16,22 13-1-1,-13-6-2-15,9 4 0 0,-7 0 0 16,7 8-2-16,-2 1 0 16,8 8-1-16,0-1 1 15,7 9 0-15,3 3-1 16,3 9 1-16,3 3-1 16,3 2 0-16,4 6 0 15,2 0 0-15,4 4 0 16,6 4-1-16,-1 3 0 15,3 4 1-15,3-3-1 0,3 5 0 16,-1-3 0-16,0 3-1 16,-1-4 1-1,-3 2 0-15,1-5 0 16,-3 3 1-16,-3-7-1 0,-6-2 0 16,-4-4 1-16,-6-6-1 15,-3-4 0-15,-11-5 1 16,-5-4-1-16,-5-10 1 15,-7-4 0-15,-3-3 0 16,-3-5-1-16,1-5 1 16,0-7 0-16,1-7-1 15,5-3 0-15,3-4 1 0,8-3-1 16,4-4-1-16,5-3 1 16,7 2-1-16,5-2-1 15,4 0-1 1,6 6-1-16,-2-3-3 0,-2 26-2 15,8-39-23-15,-8 39-10 16,21-21-1-16,-21 21 1 16</inkml:trace>
  <inkml:trace contextRef="#ctx0" brushRef="#br0" timeOffset="58188.3614">5510 8016 52 0,'0'0'38'15,"12"-25"0"-15,-12 25-7 16,0 0-15-16,0 0-2 16,0 0-4-16,0 0-2 15,0 0-1-15,12 27-2 16,-14-2-1-16,4 13-1 16,0 0 0-16,1 8-1 15,1-3-1-15,2-3 0 0,-4-2-1 16,6-11 0-1,-4-4-1-15,-4-23-2 16,13 19-2-16,-13-19-5 16,25-17-28-16,-19-2-5 0,4-8 1 15,-9-10 0-15</inkml:trace>
  <inkml:trace contextRef="#ctx0" brushRef="#br0" timeOffset="58872.5439">5904 6531 54 0,'0'0'35'0,"6"-21"0"0,1-2-11 15,15 23-9-15,-19-25-3 16,23 17-4-16,-11-11-1 16,14 8-2-16,-6-7-1 15,10 11 0-15,-6-3 0 16,4 10-1-16,-6 4 1 15,-2 9-1-15,-11 7-1 16,-5 8 0-16,-11 5 0 16,-7 1-1-16,-8 7-1 15,-10 1 1-15,-6 0-1 16,0 0 1-16,2-7-1 16,4-4 1-16,4-8-1 15,8-4 1-15,17-19 0 0,-19 25 0 16,19-25 0-16,0 0 0 15,0 0 0-15,25 15 0 16,-25-15 0 0,38 6-1-16,-13-4 1 0,4-2-1 15,2-2-1-15,2-2 0 16,6 2-2-16,-9-4-2 16,7 16-6-16,-16-12-31 15,6 6 1-15,-7 0-1 16,1 1 0-16</inkml:trace>
  <inkml:trace contextRef="#ctx0" brushRef="#br0" timeOffset="59659.8238">6751 7016 29 0,'0'0'35'16,"7"-30"0"-16,-5 9-9 15,-2 21-2-15,0 0-5 16,0 0-4-16,8 24-4 15,-4 13-3-15,-10-1-1 16,8 20-2-16,-8 2 0 0,8 9-1 16,-6 2-2-16,4 4 1 15,-5-6-2-15,5 0 0 16,-2-11 0-16,0-5-1 16,0-7 0-16,2-11-1 15,0-4 0-15,0-29-3 16,6 27-1-16,-6-27-5 15,0 0-22-15,17-37-9 16,-13 10-1-16,-4-17 1 16</inkml:trace>
  <inkml:trace contextRef="#ctx0" brushRef="#br0" timeOffset="59890.9096">6677 7032 65 0,'8'-20'37'16,"-8"20"1"-16,35-1-1 15,0 10-28-15,-1-13-1 16,26 8-3-16,-4-6-2 16,8 0-1-16,-1 2-3 15,-1-5-3-15,4 16-7 16,-30-13-26-16,1 8-1 15,-18 2 0-15,-19-8 0 16</inkml:trace>
  <inkml:trace contextRef="#ctx0" brushRef="#br0" timeOffset="60067.6736">6701 7348 59 0,'5'19'36'16,"26"-17"-1"-16,14-9 2 15,5-9-29-15,23 10-2 16,-6-3-5-16,-1-12-12 16,3 7-23-16,-9 9-2 15,-15-5 0-15,-3 6 0 16</inkml:trace>
  <inkml:trace contextRef="#ctx0" brushRef="#br0" timeOffset="65082.4649">12007 4557 32 0,'0'0'33'0,"0"0"1"15,-22-23-10-15,22 23-1 16,0 0-5-16,0 0-4 16,0 0-4-16,0 0-2 15,0 0-2-15,0 0 0 0,6 19-2 16,10-1 0-16,1-3-1 16,6 6 0-1,0 2-1-15,6 4-1 16,-2 2 0-16,-2 0 0 0,2-5-1 15,-5-1 0-15,-5 0-1 16,-17-23-1-16,27 31-1 16,-27-31-3-16,17 8-6 15,-21-25-28-15,4 17 0 16,2-46-1-16,0 9 1 16</inkml:trace>
  <inkml:trace contextRef="#ctx0" brushRef="#br0" timeOffset="65247.5198">12265 4429 74 0,'-15'23'39'0,"-3"2"1"15,-3 11 0-15,-14-1-30 0,10 15-3 16,-15-3-3-16,5 3-3 16,2 2-5-16,-15-6-34 15,23-11-1-15,0-10-2 16,2-6 1-16</inkml:trace>
  <inkml:trace contextRef="#ctx0" brushRef="#br0" timeOffset="66638.0041">7156 7832 34 0,'0'0'36'0,"-6"-18"0"15,6 18-9-15,0 0-9 16,8-21-2-16,9 35-4 15,-17-14-3-15,19 17-2 16,-19-17-2-16,37 42-1 16,-16-17 0-16,8 8-2 15,-2-5 0-15,6-1-1 16,-2-2-1-16,-2-4 0 0,-4-2-2 16,-6-9-1-16,2 3-3 15,-21-13-15-15,12-19-18 16,-12 19-1-16,4-30 1 15,-4 9 0-15</inkml:trace>
  <inkml:trace contextRef="#ctx0" brushRef="#br0" timeOffset="66842.1437">7497 7718 68 0,'-17'37'39'0,"-4"-6"1"0,-6 20-4 16,-20-14-24-16,20 20-4 16,-15-11-4-16,3 4-2 15,6-6-5 1,-9-17-32-16,21-6-4 0,3-11-1 16,18-10 0-16</inkml:trace>
  <inkml:trace contextRef="#ctx0" brushRef="#br0" timeOffset="71183.5994">13366 4270 41 0,'0'0'34'0,"18"-10"1"15,-18 10-7-15,-8-19-10 16,8 19-5-16,6-19-3 15,-6 19-4-15,0 0 0 16,13-18-2-16,-13 18 1 16,0 0-1-16,-11-17 0 15,11 17 0-15,-23 0-1 16,23 0-1-16,-37 4 0 0,16 7 0 16,-4-1 0-16,0 11-1 15,2-2 0-15,3 10 0 16,7-4 0-16,5 6-1 15,10-1 1-15,6-7-1 16,9-5 0-16,8-9-1 16,4-7 1-16,4-10 0 15,0-5 0-15,-4-6 0 16,-2-10 0-16,-6 2 0 16,-6-3 1-16,-7 1-1 15,-6 6 1-15,-8 2-1 16,6 21 1-16,-33-23 0 15,4 26 0-15,-2 9-1 0,-5 5 1 16,1 10 0-16,0 0 0 16,8 7-1-16,4-1 0 15,14 0 1-15,9-6-1 16,13-4 0-16,12-8 0 16,8-7 0-16,7-12 0 15,1-4 0-15,1-9 1 16,-1-8-2-16,-6-2 2 15,-12-6-2-15,-8 5 1 16,-11-3 1-16,-10 8-1 16,-11 0 0-16,-10 11 1 15,-6 14-1-15,-4 6 1 0,3 7-1 16,-1 6 1-16,8 4-1 16,8 0 0-16,9 4 1 15,12-6-1 1,6-6 0-16,-8-17 0 0,29 12 0 15,-29-12-2-15,27-4-1 16,-27 4-6-16,0 0-33 16,19-17 0-16,-19 17-2 15,-10-23 1-15</inkml:trace>
  <inkml:trace contextRef="#ctx0" brushRef="#br0" timeOffset="72502.857">8699 7452 20 0,'4'-21'35'15,"-4"21"2"-15,17-31 0 16,-21 6-13-16,4 25-7 0,-13-23-5 16,13 23-3-16,-25-10-2 15,7 14-2-15,-15 0-1 16,1 6-1-16,-15 7 0 15,5 12 0 1,-6 5-1-16,1 10-1 0,1 6 1 16,11 8 0-16,8 1-1 15,14 3 0-15,11-9-1 16,15-7 1-16,16-13-1 16,6-14 0-16,11-9 0 15,3-18-1-15,-1-13 1 16,2-10 0-16,-2-11-1 15,-7-12 0-15,-7-5-1 0,-7-10 1 16,-5-8 0-16,-7-7 0 16,-5 3 0-16,-12 1 0 15,-6 7 1 1,-4 11 0-16,1 14 1 0,-1 16-1 16,12 32 1-16,-21-8 1 15,10 27 0-15,11 20 0 16,1 7 1-16,9 15-1 15,2 2 0-15,3 6 0 16,-1 0-1-16,3 1 0 16,0-9 0-16,-5-7 0 15,3-8-1-15,-5-10-1 16,2-7-1-16,-12-29-2 0,19 32-3 16,-19-32-22-1,0 0-13-15,17-30 1 16,-17 30-2-16,18-35 2 15</inkml:trace>
  <inkml:trace contextRef="#ctx0" brushRef="#br0" timeOffset="73454.6976">9067 7323 51 0,'0'0'36'0,"-13"-21"2"15,13 21-12-15,0 0-7 16,0 0-3-16,0 0-5 0,0 0-2 15,0 0-3-15,21 23-1 16,-2-4-1 0,-1 1 0-16,7 6-2 0,4 3 1 15,9 4-2-15,3 1 1 16,3 1-1-16,0-3-1 16,-1 1 1-16,-1-2 0 15,-3-1-1-15,-4-7 1 16,-8 0-1-16,-6-5 0 15,-21-18-1-15,27 23-1 16,-27-23-2-16,0 0-1 16,0 0-5-16,21-6-15 15,-31-13-17-15,6-2 1 0,-3-8 0 16,1-2 0 0</inkml:trace>
  <inkml:trace contextRef="#ctx0" brushRef="#br0" timeOffset="73687.9316">9634 7254 58 0,'0'0'40'16,"-38"25"-1"-16,9 4 1 16,-16-4-19-16,3 25-11 15,-22-10-2-15,4 19-2 16,-7-13-2-16,5 4-2 0,4-6 0 15,10-3-2-15,13-7-3 16,7-15-4 0,31 10-24-16,-3-29-10 15,0 0-1-15,31 0 0 0</inkml:trace>
  <inkml:trace contextRef="#ctx0" brushRef="#br0" timeOffset="74310.3049">10466 7350 45 0,'0'0'39'16,"11"-21"-1"-16,-11 21 3 15,-2-27-21-15,21 37-4 16,-19-10-4-16,0 0-3 15,0 0-2-15,2 17-2 16,-2-17-2-16,2 19 0 16,-2-19-1-16,2 21-2 15,-2-21 0-15,0 0 0 0,14 18 0 16,-14-18 1-16,19-12-1 16,-19 12 0-16,23-29 0 15,-15 10 0-15,0-4 0 16,-6-2 0-16,-8 4 0 15,-10 0 0-15,-7 9 0 16,-10 9-1-16,-9 12 1 16,-6 8 0-16,-4 12 1 15,0 13-1-15,3 6 0 16,7 12-1-16,11 3 1 16,12-2 1-16,11-1-1 15,16-4 0-15,11-8 0 0,12-6 0 16,8-10-1-16,5-12-1 15,8-7-2-15,-4-21-3 16,16 14-7-16,-16-29-28 16,8-4-1-16,-6-17 1 15,2 0 0-15</inkml:trace>
  <inkml:trace contextRef="#ctx0" brushRef="#br0" timeOffset="74618.2906">10932 7365 69 0,'0'0'40'0,"-15"33"2"16,-6-6-1-16,1 21-22 16,-10-4-9-16,16 17-3 0,-5-5-2 15,15 7-1-15,8-7-3 16,13-10 0-16,12-12 0 16,13-11-1-1,9-17 0-15,1-17 1 0,0-12-1 16,-6-16 1-16,-9-9 0 15,-10-5-1-15,-12-3 1 16,-17-1-1-16,-15 1 0 16,-12 8 0-16,-10 6-1 15,-7 11 0-15,0 10 0 16,-4 4-2-16,9 13-3 16,-3-6-6-16,44 10-30 15,-31 16 0-15,31-16-1 0,0 0 0 16</inkml:trace>
  <inkml:trace contextRef="#ctx0" brushRef="#br0" timeOffset="75010.5072">11528 7266 79 0,'0'0'40'0,"0"0"0"15,-21 19 0-15,-2 0-31 16,-14-15-3-16,8 9-2 16,-3-5 0-16,8 5-2 15,24-13-1-15,-13 25-2 0,13-25 2 16,40 35-1 0,-1-14-1-16,9 0 1 15,6 6 0-15,6 0 0 0,0 5 0 16,-2 3 1-16,-10 5 0 15,-8-1 1-15,-16-3 0 16,-15 6 1-16,-13-5-1 16,-13-1 1-16,-16-9 0 15,-7-4 0-15,-9-12-2 16,-3-5 0-16,2-12 0 16,0-9-3-16,4-2-1 15,0-20-6-15,24 16-32 16,-10-15-2-16,6 7 0 15,5-2 0-15</inkml:trace>
  <inkml:trace contextRef="#ctx0" brushRef="#br0" timeOffset="75722.6664">12655 6905 44 0,'6'-19'36'15,"-5"-4"1"-15,-2 0-2 16,1 23-15-16,-8-31-5 0,8 31-3 16,-23-9-2-16,23 9-2 15,-49 30-1-15,21 11-2 16,-13 5 0-16,4 21-1 16,1 9-2-16,7 11 0 15,8 5-1-15,13 0 0 16,12-6 0-16,11-7 0 15,14-10-1-15,10-15 1 16,7-14-1-16,10-13 1 16,2-18-1-16,3-7 0 15,-3-13 1-15,-2-14-1 16,-4-10 1-16,-5-9-1 16,-13-8 0-16,-10-13 0 0,-11-8 1 15,-15-3-1-15,-11-5 0 16,-9 2 0-1,-8-1 0-15,-9 5 0 16,0 6 0-16,-1 17-1 0,3 10-1 16,1 7-1-16,10 22-2 15,1 5-3-15,22 33-21 16,-13-4-13-16,6 14-1 16,-3-1 1-16,5 7 1 15</inkml:trace>
  <inkml:trace contextRef="#ctx0" brushRef="#br0" timeOffset="76250.5346">12425 7273 59 0,'0'0'39'16,"-9"18"2"-16,9-18 0 16,27 17-23-16,-27-17-6 15,36 0-1-15,-16-6-3 16,14 12-2-16,-1-8-1 15,9 4-2-15,-3-4-1 16,3 2 0-16,-5-4-1 16,4 2 0-16,-5 0-1 15,-5-2 0-15,-4-1 0 16,-9 1-2-16,-1 4 0 16,-17 0-3-16,25 0-4 0,-25 0-34 15,0 0 1-15,-21 0-1 16,21 0 1-16</inkml:trace>
  <inkml:trace contextRef="#ctx0" brushRef="#br0" timeOffset="80553.511">16130 2340 22 0,'-21'9'23'15,"21"-9"-3"-15,0 0-1 16,0 0-2-16,0 0 0 0,0 0-6 16,0 0-1-16,0 0-3 15,29-1-1-15,-10-9-1 16,24 6-1-16,3-7 1 15,24 5-2-15,15-6 0 16,24 7 1-16,11-5 0 16,21 6 0-16,7-2 0 15,9 6-1-15,-7 0 0 16,4 2-1-16,-21-2 0 0,-9 2 0 16,-20 0-2-1,-23 0 0-15,-19 0 0 0,-20-2 0 16,-13 6-2-1,-29-6-1-15,0 0-3 0,-29 9-6 16,10 9-15-16,-29-7-10 16,-8 3 2-16,-14 1-2 15</inkml:trace>
  <inkml:trace contextRef="#ctx0" brushRef="#br0" timeOffset="80914.0031">16015 2505 32 0,'0'0'31'16,"-18"7"-4"-16,18-7-5 15,22 6-4-15,-22-6-1 16,50 2-3-16,-19-11-2 15,38 14-4-15,2-16-2 16,37 13-1-16,10-14-1 16,21 8 0-16,11-1-1 15,9 3 0-15,-9-2-2 16,-9 6 0-16,-16 2 1 16,-21-1-1-16,-28 1-1 15,-19 2-1-15,-24 0 1 16,-15 0-3-16,-18-6-1 15,0 0-10-15,-8 24-23 0,-13-12-1 16,-2 0 0-16,-8-1 0 16</inkml:trace>
  <inkml:trace contextRef="#ctx0" brushRef="#br0" timeOffset="81882.2864">17332 4390 25 0,'4'-19'32'0,"-4"19"1"16,10 21-10-16,-10-21-4 15,3 56-4-15,-10-23-3 0,18 28-2 16,-13 2-3-16,12 33-1 16,-12 4-2-16,12 26 0 15,-8 14 0-15,3 20-1 16,-5 8 0-16,6 11 0 15,-4 1-1-15,6 0 1 16,-4-9-1-16,5-12 0 16,-3-19 0-16,6-15 0 15,-3-16-1-15,1-18 0 16,-2-22-1-16,0-16 0 16,-1-12-2-16,-5-22-5 15,12 4-16-15,-14-23-16 16,-4-19 0-16,-4-2 0 0,-5-12 0 15</inkml:trace>
  <inkml:trace contextRef="#ctx0" brushRef="#br0" timeOffset="82906.0858">16204 5775 1 0,'-23'-17'16'0,"23"17"9"15,0 0 2-15,0 0-14 16,0 0-2-16,0 0 1 15,0 0 0-15,0 0-1 16,27-10-2-16,-27 10-1 16,32-3-2-16,-10-1-1 0,12 8-1 15,3-8-2-15,11 6 0 16,8-4 0-16,6 6 0 16,7-4-1-1,7 5 1-15,1-5 0 0,6 4 0 16,-2-2-1-16,4 0 1 15,1 0-1-15,3 0 0 16,-2 0 0-16,5 0 0 16,-1 0 0-16,4 0 0 15,-3-1 0-15,5 3 1 16,-5-2-2-16,5 0 2 16,-3-4-1-16,1 2 0 15,-7-4 0-15,5 2 0 0,-6-1-1 16,1-1 1-16,-5 0 0 15,6 2 0 1,0 0-1-16,7 0 0 16,7 2 1-16,3 2 0 0,5 2-1 15,5-2 0-15,10 2 0 16,-1 0 0-16,0 1 0 16,6-1 1-16,3 2-1 15,6 0 0-15,3-4 1 16,8 1-1-16,3-3 1 15,4-2-1-15,2-1 1 16,2 1-1-16,-4-4 1 16,-1 6-1-16,-7-4 1 0,-3 4 0 15,-14 0 0 1,-6 4 0-16,-4 2-1 16,-5-1 0-16,-12-1 1 15,-11 0-2-15,-12 4-1 0,-20-8-4 16,1 17-8-16,-27-17-25 15,-37 0 1-15,0 0-2 16,0 0 2-16</inkml:trace>
  <inkml:trace contextRef="#ctx0" brushRef="#br0" timeOffset="84945.7239">17351 5501 14 0,'0'0'17'16,"0"0"0"-16,0 0 0 15,0 0-1-15,0 0 1 16,0 0 0-16,0 0-2 15,0 0-1-15,0 0-4 16,0 0-2-16,0 0-3 16,0 0-2-16,0 0-1 15,0 0 0-15,0 0 1 16,0 0-1-16,0 0 1 16,4-17 0-16,-4 17-1 0,0 0 0 15,0 0 0-15,0 0 0 16,0 0-1-16,18 2 0 15,-18-2 0-15,19 3 0 16,-19-3-1-16,27 2 1 16,-27-2-1-16,25 10 1 15,-25-10 0-15,25 10 0 16,-25-10 0-16,27 9-1 16,-10-3 1-16,5-2 0 15,3 0-1-15,6-3 1 16,3 1-1-16,7 0 0 15,1-4 0-15,-1 4 1 0,-1-2-1 16,-1 2 0-16,1 4 0 16,-3-2 1-16,2 2-1 15,-1-1 1-15,1 1-1 16,1 0 0-16,1 2 1 16,-1-7-1-16,-1 5 1 15,-1-4-1-15,1 2 0 16,-2-2 0-16,1 2 1 15,-1 0-1-15,5-3 0 16,1 1 0-16,1 0 0 16,-2 0 0-16,3 0 0 15,-1 2 0-15,1 0 1 16,1 0-1-16,-2 1 1 0,4-1-1 16,5 2 1-16,1 0-1 15,5-2 0-15,5-1 0 16,3-1 0-16,3 0 0 15,1-2 0-15,-1 2 0 16,-1-4 0-16,3 2 0 16,1 0 0-16,-4 0 0 15,1-2 0-15,-1 2 0 16,-1 0 0-16,-1 0 0 16,3 2 0-16,1-2 0 15,-5 4-1-15,3-2 2 16,0 0-1-16,-3 0 0 15,0 2 0-15,-5 0 0 0,-7-1 1 16,-4-1-1-16,-5 0 1 16,-9 0 0-16,-5 4 0 15,-8-4 0 1,-5 0 0-16,-18-2 0 0,21 2 0 16,-21-2-1-16,0 0 1 15,0 0-1-15,0 0 0 16,0 0-1-16,0 0 1 15,0 0-1-15,0 0 0 16,0 0-2-16,0 0-2 16,8 17-6-16,-8-17-29 15,-18-2 1-15,18 2-1 16,0 0 0-16</inkml:trace>
  <inkml:trace contextRef="#ctx0" brushRef="#br0" timeOffset="85405.8948">20482 5564 41 0,'-17'-9'35'0,"17"9"0"16,0 0 1-16,-6-33-20 15,25 43-4-15,-19-10-4 16,19 2-1-16,-19-2-2 15,43 11-1-15,-16-5-1 0,13 5-1 16,3-3 0 0,7 2-1-16,0-5 0 15,2 3-1-15,2-4 1 16,-6 2-1-16,-7-3 2 0,-8 3-1 16,-33-6 2-16,21 19 0 15,-21-19 0-15,-21 29 0 16,-10-15 1-16,-2 9-1 15,-8-2 0-15,-3 6 0 16,2-4-1-16,1 0 0 16,3-4 0-16,5 2-1 15,6-4 0-15,6-1 0 0,21-16-1 16,-24 21 1 0,24-21-2-16,0 0 1 15,0 0-2-15,0 0-1 16,20 2-2-16,-20-2-5 15,21-16-32-15,-21 16-1 0,4-17 0 16,-4 17 0-16</inkml:trace>
  <inkml:trace contextRef="#ctx0" brushRef="#br0" timeOffset="86345.64">20856 4801 32 0,'0'0'34'0,"2"-25"1"16,-8 0-11-16,6 25-2 0,4-27-4 15,-4 27-3 1,0 0-4-16,0 0-2 16,0 0-3-16,19 14 0 15,-19-14-2-15,6 46 0 0,-4-16 0 16,4 11-1-16,-4 1 0 16,4 4-1-16,-4-2 1 15,3 4-2-15,-3-8 1 16,2-7-1-16,0-8-1 15,0-4 0-15,-4-21-1 16,6 23 0-16,-6-23-1 16,0 0-1-16,0 0-2 15,7-17-4-15,-7 17-6 16,6-20-25-16,-4 1-1 16,-2-6 0-16,0 0 0 15</inkml:trace>
  <inkml:trace contextRef="#ctx0" brushRef="#br0" timeOffset="86621.7064">20868 4755 42 0,'0'0'36'0,"0"0"0"16,0 0 1-1,-4-29-21-15,27 33-5 16,-23-4-3-16,50-15-2 16,-21 5-2-16,13 10-2 0,-1-4-1 15,5 4 0-15,1 0-1 16,-1 2-2-16,2 8-3 16,-19-14-9-16,17 10-22 15,-21 3-2-15,-25-9 1 16,22 19-2-16</inkml:trace>
  <inkml:trace contextRef="#ctx0" brushRef="#br0" timeOffset="86832.9021">20877 4937 70 0,'0'0'38'16,"25"8"-1"-16,4-14 0 15,2-9-28-15,19 15-3 16,-9-8-4-16,7 6-1 16,0 4-3-16,-11-14-10 15,13 14-24-15,-19 6-1 16,-6 0-1-16,-4 3-1 16</inkml:trace>
  <inkml:trace contextRef="#ctx0" brushRef="#br0" timeOffset="87202.5507">21406 5031 28 0,'0'0'36'15,"0"0"0"-15,17-4 3 16,0 16-19-16,-17-12-2 16,0 0-6-16,18 7-5 15,1 9-1-15,-19-16-3 0,35 30-1 16,-18-10-1-16,1-1 0 15,1 0-1 1,0-2-2-16,2-1-1 16,-21-16-3-16,39 23-7 0,-39-23-23 15,0 0-3-15,25-12 1 16,-25 12-1-16</inkml:trace>
  <inkml:trace contextRef="#ctx0" brushRef="#br0" timeOffset="87415.0599">21691 5023 59 0,'-31'-13'38'16,"31"13"2"-16,-32 19-1 16,-5-13-24-16,23 25-6 15,-22-7-2-15,11 13-2 0,-8-4-2 16,6 1-4-16,6 6-4 15,-10-7-33-15,19-10-2 16,12-23 0-16,-7 25 0 16</inkml:trace>
  <inkml:trace contextRef="#ctx0" brushRef="#br0" timeOffset="88785.5127">17375 6140 14 0,'25'0'31'0,"-25"0"0"16,0 0-6-16,25-6-5 16,-25 6-3-16,31-2-4 15,-31 2-3-15,36 2-3 16,-16-8-3-16,16 10 0 0,-3-8-2 16,9 6 0-1,1-4 1-15,7 4 0 16,0-6-1-16,10 6 0 15,2-6 1-15,11 4-1 16,4-2 1-16,8 2-2 0,4-1 1 16,9 6-1-16,-3-7-1 15,1 10 1-15,-2-4 0 16,3 4 0-16,-6-5 1 16,5 5 0-16,-5-6-1 15,5 0 0-15,-3-2 1 16,-1 0-1-16,-11-4 0 15,-7 4-1-15,-18-4 1 16,-8 4 0-16,-15-2 0 16,-33 2-1-16,25-4 1 15,-25 4-1-15,0 0 1 16,0 0 0-16,-18-7-1 0,18 7-1 16,0 0 1-16,-23 0-1 15,23 0-1-15,-17 4-2 16,17-4-4-16,0 0-12 15,-18 0-18-15,18 0-2 16,0 0 2-16,0 0-1 16</inkml:trace>
  <inkml:trace contextRef="#ctx0" brushRef="#br0" timeOffset="89137.5007">19454 6027 70 0,'-35'-10'37'0,"35"10"-1"16,-27 6-4-16,4-14-20 15,23 8-5-15,0 0-2 16,10 25-2-16,-10-25-1 16,30 19-1-16,-3-7 0 15,8 1 0-15,6-1-1 16,7 3 1-16,4-4-2 15,-6 5 2-15,-3-5 0 16,-9 5 0-16,-16-3 2 16,-18-13-2-16,-2 31 2 15,-19-14-1-15,-12-4 2 16,-2 3-1-16,-3-5-1 0,3 1-1 16,6-3-1-16,4-5-3 15,25-4-7-15,-25 16-30 16,25-16-1-1,0 0 1-15,0 0-1 0</inkml:trace>
  <inkml:trace contextRef="#ctx0" brushRef="#br0" timeOffset="91713.3159">20351 6341 18 0,'0'0'22'0,"0"0"-3"15,0 0-1-15,0 0-3 16,0 0-3-16,0 0-1 16,7-21 0-16,-7 21-2 15,0 0-2-15,18-6 0 16,-18 6 0-16,0 0-2 16,0 0 0-16,0 0-1 15,0 0 0-15,0 0-1 0,6-17 0 16,-6 17-1-16,0 0 0 15,0 0 1-15,0 0-2 16,17-11 1-16,-17 11 0 16,0 0 0-16,0 0 0 15,0 0-1-15,0 0 1 16,0 0-1-16,0 0 1 16,0 0-2-16,4-18 1 15,-4 18 0-15,0 0 1 16,0 0-1-16,0 0 1 15,0 0 0-15,0 0 0 16,0 0-1-16,0 0 1 16,0 0 0-16,0 0-1 0,0 0 1 15,0 0 0-15,0 0 0 16,0 0 0 0,0 0 0-16,0 0 0 15,0 0 0-15,0 0 0 0,0 0-1 16,0 0 1-16,27 16-1 15,-10-3 1-15,2 6-1 16,7 6 0-16,2 2 0 16,3 6 0-16,2 3 0 15,2-1-1-15,-4 1 1 16,0-3-1-16,-3-7 1 16,-2-4-1-16,-3-3 1 15,-4-6-1-15,-19-13 0 0,27 8 0 16,-27-8-1-16,0 0 1 15,0 0-2-15,17-2 0 16,-17 2-1 0,0 0-1-16,-4-23-2 0,4 23-3 15,-11-27-7-15,11 27-23 16,2-34-3-16,-2 34 1 16,-12-37 1-16</inkml:trace>
  <inkml:trace contextRef="#ctx0" brushRef="#br0" timeOffset="92010.1526">20860 6239 47 0,'0'0'38'16,"8"-17"-1"-16,-8 17 2 0,0 0-22 15,0 0-3-15,-10 25-4 16,-17-13-2-16,6 15-1 15,-20-1-2-15,5 11-1 16,-13-5 0-16,3 7 0 16,-2-3-2-16,7-1 0 15,3-5 0-15,9-5-1 16,6-5 0-16,23-20-2 16,-23 24-1-16,23-24-2 0,0 0-5 15,0 0-33 1,0 0 0-16,0 0-1 15,-16-19 1-15</inkml:trace>
  <inkml:trace contextRef="#ctx0" brushRef="#br0" timeOffset="95637.1362">18036 6782 34 0,'0'0'31'0,"16"-28"2"15,-16 28 0-15,38-23-22 16,-32-12 1-16,21 27-1 16,-19-22-1-16,17 20 0 15,-21-17-2-15,13 20-1 16,-19-11 0-16,2 18-1 15,0 0 0-15,-27 16-1 16,-8 14 0-16,-3 22-1 0,-9 13-1 16,1 18 0-16,0 13-1 15,9 5-1-15,8 3 0 16,16-8 0-16,15-14-1 16,21-9 0-16,10-21 0 15,13-14 0-15,6-22 0 16,6-16 0-16,4-19 0 15,-5-22 1-15,-3-14-1 16,-9-13 0-16,-9-10 1 16,-9-8-1-16,-13-7 1 15,-14 7-1-15,-12 0 1 16,-7 11-2-16,-10 10 1 16,-6 7-1-16,1 18-3 0,-3 9-1 15,14 31-7-15,-16 2-30 16,20 12 0-1,2 11 0-15,7 11 0 16</inkml:trace>
  <inkml:trace contextRef="#ctx0" brushRef="#br0" timeOffset="96360.5266">17855 7066 67 0,'-19'8'37'16,"19"-8"2"0,0 0-2-16,0 0-25 15,-18 13-2-15,18-13-2 16,0 0-2-16,19 16 0 0,-19-16-2 16,31 9 0-16,-9-11 0 15,10 2-1-15,3-7-1 16,7 3 0-16,-1-4-1 15,5 0 0-15,-3 1 0 16,-7-1-1-16,-3 2 0 16,-10 4 0-16,-5 2 0 15,-18 0-1-15,0 0-2 16,0 0-3-16,0 0-5 16,0 0-28-16,-6 22-2 15,6-22-2-15,0 0 2 16</inkml:trace>
  <inkml:trace contextRef="#ctx0" brushRef="#br0" timeOffset="96901.2536">18875 6995 47 0,'0'0'36'0,"0"0"2"15,0 0-6-15,0 0-12 16,0 0-5-16,19-6-3 16,-19 6-4-16,39-7-2 15,-12-1-2-15,17 4-1 16,3-3 0-16,5-1-2 16,0 0-1-16,-4 1-1 15,-4 3-1-15,-11-4-4 16,4 18-4-16,-37-10-19 15,0 0-11-15,-25 9 0 16,-2 1 0-16</inkml:trace>
  <inkml:trace contextRef="#ctx0" brushRef="#br0" timeOffset="97165.7252">18866 7114 76 0,'0'0'39'0,"0"0"0"16,23 21 1-16,-23-21-29 16,40 6-1-16,-15-12-3 15,16 10-2-15,-1-6-1 16,10 4-1-16,-3-6-1 16,-1 0-1-16,-5 1 0 15,-7-3-1-15,-5 6-1 16,-11-6-2-16,-18 6-2 15,0 0-10-15,0 0-25 0,0 0-2 16,0 0 1 0,-20-10-1-16</inkml:trace>
  <inkml:trace contextRef="#ctx0" brushRef="#br0" timeOffset="100140.3232">19820 7047 37 0,'0'0'33'0,"23"-15"0"15,-19-5-9-15,19 20-3 16,-26-24-4-16,24 25-2 15,-21-1-4-15,0 0-1 16,0 0-3-16,-14 20 0 16,-9 5-1-16,2 23-1 15,-8 3-2-15,6 18 0 16,-4-1 0-16,9 6-2 0,7-1 1 16,19-6-2-16,15-9 0 15,17-18 0 1,14-9 0-16,12-22 0 15,7-14 0-15,6-18 0 0,-4-16 0 16,-5-16 1-16,-12-12-1 16,-12-4 2-16,-13-6-1 15,-20-4 0-15,-20 5 1 16,-20 7-1-16,-16 5 0 16,-11 16-1-16,-6 8-1 15,-3 9-3-15,13 24-6 16,-8 3-32-16,25 13-1 15,8 9 0-15,11 3-1 0</inkml:trace>
  <inkml:trace contextRef="#ctx0" brushRef="#br0" timeOffset="101980.7451">18387 8271 53 0,'8'-27'37'0,"-8"27"0"16,4-27 1-16,-6 8-25 15,2 19-3-15,0 0-1 16,0 0-1-16,0 19-2 16,2 0-1-16,-2-19-2 0,-6 23 0 15,6-23 0-15,0 0-1 16,0 0-1-16,0 0 0 15,0 0 0-15,13-23-1 16,-7 2 1-16,0 0 0 16,-4-4-2-16,-2 4 1 15,-8 0 1-15,-9 4-1 16,-8 5 0-16,-10 6 0 16,-9 10 0-16,-6 10 0 15,-8 9 1-15,0 13 0 16,-2 12 0-16,14 12-1 15,5 5 1-15,20 4 0 16,13-4 0-16,20 0-1 0,15-5 0 16,15-12-2-16,10-8 1 15,2-17-2-15,6-6-3 16,-13-23-7-16,10 5-28 16,-26-11 0-16,-6-5-1 15,-11-4 1-15</inkml:trace>
  <inkml:trace contextRef="#ctx0" brushRef="#br0" timeOffset="102355.8534">18763 8292 75 0,'0'0'40'15,"20"-10"0"-15,-20 10 1 16,-27 8-27-1,3 23-5-15,-22-1-2 0,8 20-2 16,-11-2 0-16,7 6-3 16,5 0 1-16,14-3-2 15,15-5 0-15,20-11-2 16,21-6 1-16,15-24-1 16,10-5 0-16,11-9 1 15,1-10-1-15,-3-14 1 16,-7-7 0-16,-14 0 1 15,-17-5-2-15,-15 1 2 16,-18 6-1-16,-21 0 0 0,-14 5 0 16,-9 10-1-16,-4 8-2 15,-4 3-1 1,16 12-4-16,-13-13-16 16,30 18-16-16,23-5-3 0,0 0 2 15,37 14-1-15</inkml:trace>
  <inkml:trace contextRef="#ctx0" brushRef="#br0" timeOffset="102708.4775">19340 8223 80 0,'27'-4'39'16,"-27"4"2"-16,0 0 0 16,-17 25-32-16,-24-15-1 0,5 14-2 15,-9-4-1 1,9 3-2-16,5 0-2 15,21 0 0-15,18-2-2 16,21 0 1-16,17 0-1 0,12 4 0 16,7 4 1-16,5-1-1 15,-7-1 2-15,-10 0-2 16,-13-4 2-16,-13 2 0 16,-13-4 0-16,-14-21 1 15,-20 27-1-15,-7-15 0 16,-11-7 0-16,-9-1 0 15,-7-2 0-15,-2-6 0 0,-3-1-1 16,5-9-2 0,9 3-2-16,1-16-2 15,44 27-9-15,-33-19-27 16,35 1 0-16,12-1 0 16,15 2 0-16</inkml:trace>
  <inkml:trace contextRef="#ctx0" brushRef="#br0" timeOffset="103244.6723">20202 8211 16 0,'2'-23'33'16,"-2"23"0"-16,19-28 1 16,-24 5-18-16,32 19 0 15,-27-23 0-15,29 23-2 16,-26-19-3-16,19 17-2 16,-20-11-1-16,-2 17 0 15,0 0-2-15,0 0-1 16,-29-6 0-16,0 23-1 15,-12 6-1-15,-1 14 0 16,-8 3-1-16,1 8 0 16,1 10 0-16,6 7-2 15,9-2 1-15,16 1-1 16,11-7 0-16,17-5-1 0,18-12 2 16,16-13-3-16,13-10 3 15,9-17-1-15,6-13 0 16,-1-12 1-16,-3-10-2 15,-9-11 2-15,-14-2-1 16,-15 0 1-16,-17-1-1 16,-14-1 0-16,-14 9 0 15,-11 1 0-15,-2 8-1 16,-6 3-1-16,4 10-3 16,-7-4-5-16,36 23-32 15,-31-16-2-15,31 16 0 16,-29 14 0-16</inkml:trace>
  <inkml:trace contextRef="#ctx0" brushRef="#br0" timeOffset="103768.6616">20846 8325 57 0,'-17'-4'38'16,"17"4"2"-16,0 0-2 15,0 0-25-15,25-14-5 16,12 12-2-16,-4-7-1 0,13 5-3 16,0-4-1-16,4 2-2 15,2 5-2-15,-9-11-7 16,13 16-19-16,-25-6-11 15,-10 2 1-15,-21 0 0 16</inkml:trace>
  <inkml:trace contextRef="#ctx0" brushRef="#br0" timeOffset="103957.0718">20833 8382 88 0,'31'0'39'0,"11"-2"0"15,10 12-10-15,0-20-22 16,10 6-3-16,-2-1-3 16,-6-3-5-16,6 16-8 15,-24-10-28-15,-5 2 1 16,-10 0-1-16,-21 0 0 16</inkml:trace>
  <inkml:trace contextRef="#ctx0" brushRef="#br0" timeOffset="104297.336">21799 8052 100 0,'0'0'44'0,"20"4"0"16,-20-4-12-16,15 25-25 16,-9 8 0-16,5 13-2 15,-7 3-1-15,8 17-2 16,-5-3 0-16,1 0-2 16,0 1 2-16,0-7-2 15,-1-5 1-15,1-12-2 16,0-5 1-16,-6-16-2 0,3 2-2 15,-5-21-5-15,0 0-35 16,0 0 0-16,0-17-2 16,-17-2 2-1</inkml:trace>
  <inkml:trace contextRef="#ctx0" brushRef="#br0" timeOffset="105232.4619">10294 7991 24 0,'0'0'33'0,"0"0"0"15,-4-23-7-15,4 23-8 0,0 0-2 16,23-4-3-16,-13-13-4 15,25 13-3 1,3-19-2-16,24 4 0 16,9-20 0-16,28 1 0 0,12-16 0 15,24 0 0-15,14-15 0 16,28 2 2-16,9-9-1 16,14 3 0-16,3 2 0 15,1 2-1-15,-11 0-1 16,-8 5-1-16,-17 5-1 15,-19 3 0-15,-24 12-1 16,-23 6 0-16,-23 5 0 16,-17 8-1-16,-16 8 0 15,-15 7-1-15,-12 10-2 16,-19 0-1-16,0 0-5 16,-7 18-27-16,7-18-5 15,-10 21 1-15,10-21 0 0</inkml:trace>
  <inkml:trace contextRef="#ctx0" brushRef="#br0" timeOffset="105796.4336">13154 6725 42 0,'-17'0'35'0,"17"0"1"16,0 0 0-16,4-33-21 15,29 33-4-15,-10-17-4 0,19 11-2 16,-3-9-2-16,11 5-1 15,-4-1 0 1,4 1 0-16,-7-1 0 16,-1 7 0-16,-13-2 1 0,-4 10 0 15,-25-4 0-15,18 17 1 16,-26 4-1-16,-6 8 1 16,-9 4-1-16,-4 3 0 15,-4-1-2-15,2-1 0 16,2-3 0-16,2-10-3 15,10-2-2-15,-4-17-5 16,19-2-30-16,0 0-2 0,0 0 0 16,0 0 0-1</inkml:trace>
  <inkml:trace contextRef="#ctx0" brushRef="#br0" timeOffset="106344.2134">14024 6111 63 0,'6'-17'38'15,"-6"17"1"-15,0 0-6 16,2-39-18-16,17 43-3 16,-19-4-3-16,0 0-2 0,12 21-1 15,-3 10-1-15,-9 0 1 16,4 13-2-16,-6 0 1 15,-1 8-2-15,-1-1 0 16,-2 7 0-16,2-8 0 16,-2-8-3-16,6 0-1 15,-2-13-3-15,10 7-6 16,-8-36-33-16,8 25-1 16,-8-25 0-16,7-17-1 15</inkml:trace>
  <inkml:trace contextRef="#ctx0" brushRef="#br0" timeOffset="116763.43">3585 9807 12 0,'0'0'35'0,"-21"-4"-1"16,21 4 3-16,0 0-18 16,0 0-3-16,0 0-3 15,0 0-3-15,16 23-1 16,-16-23-3-16,21 6-1 15,-21-6-1-15,40 2 0 16,-9-6-1-16,8 6-1 16,-1-6 0-16,1-7-1 15,0 9 1-15,-1-2-2 16,-5 4 0-16,-4 0-2 16,-8 2 0-16,-21-2-2 15,31 4-2-15,-31-4-5 0,23 6-23 16,-23-6-6-16,0 0 0 15,-25 13 2-15</inkml:trace>
  <inkml:trace contextRef="#ctx0" brushRef="#br0" timeOffset="116996.7806">3560 10009 62 0,'0'0'40'16,"0"0"-1"-16,0 0 1 15,33 19-29-15,-14-27-2 16,24 14-1-16,-8-12-3 16,13 8-1-16,-4-4-1 0,3 0-1 15,-7 2-1-15,-5-2-2 16,-2 4-1-16,-14-6-2 16,0 12-4-16,-19-8-33 15,0 0 0-15,0 0-1 16,19-2 0-16</inkml:trace>
  <inkml:trace contextRef="#ctx0" brushRef="#br0" timeOffset="118451.4096">5248 9602 1 0,'0'0'33'0,"4"-17"-1"15,-4 17 2-15,-4-33-15 16,21 33-1-16,-20-23-2 16,3 23-4-16,9-23-2 15,-9 23-4-15,0-29 1 16,0 29-2-16,-15-25-1 16,15 25-1-16,-37-21 1 0,14 14-1 15,-10 1 0-15,4 6-1 16,-7 2 0-16,-3 13 0 15,-1 2 0-15,1 8 0 16,0 4-1-16,5 8 1 16,7-1-1-16,0 6 0 15,11 2 0-15,9 8 0 16,7-2 1-16,9 4-2 16,5-1 2-16,5 3-2 15,0 2 1-15,6 3 0 16,-5-4 0-16,1-1 0 15,-10 0-1-15,1-4 1 16,-8-3-1-16,0 3 1 0,-10-8 0 16,-4-3 0-16,-5-3-1 15,-6-4 1 1,-6-5 0-16,-10-2 0 16,-4-6 0-16,-7-7 0 0,0-7 0 15,-2-3-1-15,-4-10 0 16,6-1 0-16,5-9 0 15,9-1 0-15,5-4-1 16,7-2-1-16,15 2-2 16,3-12-2-16,4 33-5 15,13-32-32-15,9 18 0 16,-3-5-1-16,8 11 1 16</inkml:trace>
  <inkml:trace contextRef="#ctx0" brushRef="#br0" timeOffset="118929.624">5233 10530 63 0,'0'0'40'16,"9"18"1"-16,-9-18 0 15,16 50-28-15,-26-33-3 16,16 21-2-16,-10-5-3 16,8 7-1-16,-4-3-2 15,2-3 0-15,0-5-1 16,0-4-1-16,0-6-1 15,-2-19-2-15,7 21-2 0,-7-21-5 16,8-21-31-16,-4 0-1 16,0-8 0-16,-4-11 0 15</inkml:trace>
  <inkml:trace contextRef="#ctx0" brushRef="#br0" timeOffset="119551.0214">5541 9345 38 0,'10'-27'37'0,"-10"27"-1"15,13-29 1-15,-5 2-24 0,23 20-2 16,-16-18-3-16,20 11-2 16,-8-1-2-16,12 7 0 15,-8 3-1 1,5 12 1-16,-15-1 0 0,-1 15-1 16,-14 2 0-16,-6 12 0 15,-14-1-1-15,-3 5 1 16,-12-3-2-16,-2 1 1 15,-8-3 0-15,8-5-1 16,3-4-1-16,1-6 1 16,7-2-1-16,20-17 1 15,-21 16-1-15,21-16 1 16,0 0-1-16,33 11 1 0,-16-9 0 16,10-2-1-16,2-2 1 15,6 0-1 1,1 4 0-16,-3-2-2 0,6 2-1 15,-8-4-3-15,13 16-13 16,-15-11-23-16,0 1 1 16,-8 0-2-16,-2 0 2 15</inkml:trace>
  <inkml:trace contextRef="#ctx0" brushRef="#br0" timeOffset="120982.6727">6729 9669 12 0,'18'-11'34'0,"-18"11"2"15,0 0-2-15,0 0-12 0,4-25-4 16,13 30-3-16,-17-5-4 16,0 0-3-16,0 0-1 15,0 0-2-15,-8 29 1 16,3 4-2-16,-13-2 0 15,5 9-1-15,-5 0-1 16,3 4 0-16,-2-5 0 16,5 1-1-16,2-11 0 0,6-4 0 15,3-6-1-15,1-19 0 16,11 23 0 0,-11-23 1-16,27 9-1 0,-8-9 0 15,3 0 0 1,5-3 1-16,2 3 0 0,5-2 0 15,1 2-1-15,4-2 1 16,-1 0-1-16,1 0 0 16,-1 4 0-16,-3-6-2 15,-4 4 0-15,-8-2-2 16,0 4-2-16,-23-2-8 16,29-23-27-16,-29 23 0 15,8-17-1-15,-8 17 2 0</inkml:trace>
  <inkml:trace contextRef="#ctx0" brushRef="#br0" timeOffset="121270.7929">7165 9667 69 0,'0'0'39'16,"0"0"2"-16,0 0-1 15,-5 29-28-15,-9-6-2 16,14 19-3-16,-12-2-1 15,11 14-2-15,-5 2-1 16,4 7 0-16,2-1-2 16,2 5 1-16,-2-10-1 15,4-7 0-15,-1-2-1 16,-1-4 1-16,2-9-2 16,-2-12-1-16,6-6 0 15,-8-17-2-15,17 8-4 0,-17-29-9 16,20 5-24-16,-13-9-1 15,7 0 0-15,-5-5 0 16</inkml:trace>
  <inkml:trace contextRef="#ctx0" brushRef="#br0" timeOffset="121531.2307">7374 9986 56 0,'0'0'39'15,"17"-12"2"-15,-17 12-1 16,0 0-21-16,42 33-8 16,-24-16-3-16,18 12-1 0,-7 0-2 15,10 5-2-15,-2 1-1 16,1-1 0-16,-5-5-2 16,-6-4 0-16,-6-4-2 15,-21-21-1-15,27 29-2 16,-27-29-4-16,20 5-20 15,-20-5-12-15,-2-26 0 16,-2-1 0-16,2-4 0 16</inkml:trace>
  <inkml:trace contextRef="#ctx0" brushRef="#br0" timeOffset="121727.5664">7700 9957 65 0,'-22'17'39'0,"-5"6"0"15,-3 10 1-15,-3 11-27 16,-10-12-5 0,14 15-2-16,-7-11-2 0,9 2-1 15,4-7-3-15,7-12-3 16,14 6-5-16,2-25-32 16,0 0 1-16,23 2-1 15,2-17 0-15</inkml:trace>
  <inkml:trace contextRef="#ctx0" brushRef="#br0" timeOffset="121955.8334">8041 10026 61 0,'27'0'39'0,"2"-4"2"15,4 0-2-15,3-7-20 16,9 15-12-16,-9-8-3 16,7 2-4-16,-6 11-8 15,-16-5-30-15,4 0-2 16,-25-4 1-16,27 8-1 16</inkml:trace>
  <inkml:trace contextRef="#ctx0" brushRef="#br0" timeOffset="122462.9223">8888 9746 44 0,'0'0'38'16,"0"0"0"-16,0 0 0 15,0 0-19-15,0 0-4 16,23 23-5-16,-6-8-2 16,18 14-2-16,0 0 0 15,11 9-3-15,-4-1 1 16,3 9-2-16,-5-6 0 15,-3-4-1-15,-8-3 0 16,-6-6-1-16,-6-6-1 0,-17-21-2 16,16 27-1-16,-16-27-5 15,0 0-15-15,0 0-17 16,-2-27 0-16,-6 0 0 16,4-2 0-16</inkml:trace>
  <inkml:trace contextRef="#ctx0" brushRef="#br0" timeOffset="122682.6178">9204 9771 81 0,'-23'30'40'0,"-6"11"2"16,-8-5-2-16,8 20-31 0,-19-10-2 15,12 10-1-15,-9-14-3 16,12-4-1-16,5-1-3 15,6-18-2-15,17 2-3 16,5-21-10-16,0 0-25 16,17-27 0-16,6 6 0 15,2-8 0-15</inkml:trace>
  <inkml:trace contextRef="#ctx0" brushRef="#br0" timeOffset="123179.4062">9376 9466 44 0,'0'0'34'0,"0"0"3"15,29-16-1-15,3 20-23 16,-20-21-2-16,27 19-2 16,-16-10 0-16,15 16-2 15,-9-10 0-15,6 14-2 16,-12-5 0-16,0 9-1 0,-11 1-1 16,-6 6-1-16,-14 0 0 15,-7 4-1-15,-14-2 0 16,-2 2-1-1,-6-3 2-15,2-1-1 16,1-3 1-16,9-3-1 0,1-6 0 16,24-11 0-16,0 0 0 15,-5 20 0-15,5-20-1 16,34 5 0-16,-7-3 0 16,2-2 1-16,6 2-1 15,2-2 0-15,1-2 1 16,1 2-2-16,-1 0 1 15,-3 0-2-15,2 0-2 0,-10-7-4 16,17 10-31 0,-27-8-4-16,1 7 1 15,-18-2-1-15</inkml:trace>
  <inkml:trace contextRef="#ctx0" brushRef="#br0" timeOffset="123916.6251">6569 9380 47 0,'-19'9'38'0,"-2"10"0"16,-8 20-8-16,-19-14-13 16,25 34-5-16,-22-1-2 15,16 22-3-15,-4-1-2 16,12 15-2-16,6-6 1 16,15 10-1-16,4-6-1 15,13 0 0-15,6-11-1 16,14-9-1-16,11-4-3 15,0-30-8-15,16 2-28 16,3-15-2-16,7-9 1 16,1-15-1-16</inkml:trace>
  <inkml:trace contextRef="#ctx0" brushRef="#br0" timeOffset="124753.9381">10059 9355 43 0,'0'0'36'0,"3"-22"2"16,-3 22-1-16,27 4-20 16,-27-4-3-16,33 12-4 15,-33-12-2-15,48 48-2 0,-24-14 0 16,8 14-2-16,-3 4 0 16,4 15 0-16,-8 2-1 15,-4 4-1-15,-7 2 0 16,-6 4 0-16,-6-3-1 15,-6 5 0-15,-8-6-1 16,-5-10 1-16,-1-4-1 16,3-5 0-16,0-8 1 15,-1-12-2-15,5-3 1 16,-1-12 0-16,4 0-1 16,8-21-1-16,-13 17-1 15,13-17-5-15,0 0-26 16,0-15-7-16,0 15 0 0,4-29-1 15</inkml:trace>
  <inkml:trace contextRef="#ctx0" brushRef="#br0" timeOffset="126198.7243">11035 9903 22 0,'0'0'35'0,"19"-31"-1"15,-19 31-1-15,19-7-10 0,-19 7-5 16,0 0-4-16,-13-35-4 15,13 35-1-15,-24-17-4 16,7 30 1-16,-18-9-1 16,3 17-1-16,-11-5 0 15,1 14-1-15,-3 5-1 16,7 3 0-16,7 3 0 16,12-5-1-16,9-3-1 15,14-5 1-15,11 1-1 16,8-10 0-16,10-3 0 15,2-9 0-15,2-7-1 16,-1-9 0-16,-3-5 0 16,-4-7 0-16,-4-8-2 0,-10-7 0 15,1-10 0-15,-12-12-1 16,3 3 0-16,-8-10 0 16,2 1 0-16,-2 1 1 15,1 7 1-15,-2 5 2 16,-2 14 1-16,4 10 1 15,-4 8 2-15,4 19 1 16,0 0-1-16,-2 17 0 16,0 6 1-16,6 22-1 15,-2 1 0-15,6 13-1 16,-1 2 0-16,5 7 0 16,-3-5-1-16,5 0 1 0,-4-5-2 15,5-12 0-15,-7-4-1 16,1-11 0-16,1-8 0 15,-10-23-1-15,15 25-1 16,-15-25-2-16,0 0-2 16,14-25-5-16,9 21-22 15,-21-13-9-15,6-1-1 16,-2-5 2-16</inkml:trace>
  <inkml:trace contextRef="#ctx0" brushRef="#br0" timeOffset="126842.0196">11422 9761 39 0,'0'0'36'15,"-6"-17"1"-15,6 17 1 16,0 0-18-16,0 0-4 0,0 0-4 16,0 0-3-1,0 0-2-15,14 23 0 16,1 0-2-16,-3-4 0 16,9 6 0-16,-2 0-2 0,10 6-1 15,2-2 0-15,2 5-1 16,0-11-1-16,2 2 1 15,-3-2-1-15,-1-4-1 16,-2-2 1-16,-10-9-3 16,1 4 0-16,-20-12-1 15,27 9-4-15,-27-9-10 16,0 0-23-16,0-21 0 16,0 21-1-16,0 0 2 15</inkml:trace>
  <inkml:trace contextRef="#ctx0" brushRef="#br0" timeOffset="127293.5117">11823 9686 35 0,'0'0'35'0,"-21"-11"2"16,21 11 0-16,-21 21-15 16,-8-23-6-16,23 33-2 15,-28-12-3-15,12 21-2 16,-12-1-2-16,7 9-1 16,-8-4-2-16,8 2-1 15,-4-6 0-15,4-7-3 16,2-3-1-16,2-11-2 15,7 1-3-15,-9-22-13 0,25 2-21 16,-29 11-2-16,29-11 0 16,-19 2 1-16</inkml:trace>
  <inkml:trace contextRef="#ctx0" brushRef="#br0" timeOffset="132826.335">3630 12153 45 0,'0'0'24'0,"-14"17"2"0,14-17-5 16,0 0-1-16,-25-13-4 15,25 13-4-15,0 0-3 16,0 0-1 0,0 0-1-16,0 0-2 15,0 0 0-15,0 0-1 0,27 4 0 16,-6-2 0-16,-1-6-1 16,13 6 0-16,-4-4 0 15,5 4-1-15,-1-2 0 16,2 0-2-16,-2-2 2 15,-1-4-2-15,-3 0-1 16,-9-1-1-16,1 1-2 16,-21 6-3-16,29-8-8 0,-29 8-26 15,0 0 0 1,0 0 0-16,0 0 1 16</inkml:trace>
  <inkml:trace contextRef="#ctx0" brushRef="#br0" timeOffset="133517.0492">3574 12450 27 0,'-21'6'35'0,"21"-6"0"16,-25-6-7-16,25 6-7 16,0 0-3-16,0 0-5 15,-22 4-3-15,22-4-2 16,0 0-2-16,22 8 0 15,-22-8-1-15,29 4-1 16,-6-4-1-16,15 4 0 16,3-6 0-16,9 0 0 0,2-2-2 15,4 0 0-15,-4 0 0 16,-2 0 0-16,-7-1-1 16,-9-1 0-16,-7 4 0 15,-9-6-4-15,-1 12-2 16,-17-4-27-16,0 0-9 15,2-21 0-15,-2 21 0 16</inkml:trace>
  <inkml:trace contextRef="#ctx0" brushRef="#br0" timeOffset="168539.1488">4737 12042 32 0,'0'0'26'15,"0"0"2"-15,-12-29-3 16,12 29-4-16,10-27-7 16,13 20-5-16,-5-14-3 15,16 9-1-15,7-5-1 16,11 5-1-16,0 3 0 15,6 5-1-15,-6 6 1 16,-2 11 1-16,-13 6-1 16,-10 18 0-16,-23-1 0 0,-8 14 0 15,-21 2 0-15,-8 7-1 16,-10 1 0-16,-3-5-1 16,-6-7 0-1,4-5 0-15,5-9 1 0,5-5-1 16,11-12 0-16,7-3 0 15,20-14 0-15,-21 9 0 16,21-9 0-16,0 0 0 16,0 0-1-16,29-6 2 15,-11 3-2-15,1 1 1 16,4-2-1-16,4 6 1 16,-2 0-1-16,6 3 0 15,-2 5 0-15,0-2-1 0,-2 5 0 16,-2-3-2-1,0 7-2-15,-25-17-4 0,48 21-21 16,-48-21-10 0,25 2 0-16,-25-2 0 0</inkml:trace>
  <inkml:trace contextRef="#ctx0" brushRef="#br0" timeOffset="168857.0672">5424 12180 57 0,'0'0'38'0,"0"0"-1"16,0 0 1-16,0 0-28 15,25 15-3-15,-6-7 2 0,20 15-4 16,-7-4 0-16,13 10-3 15,-3 0 0-15,4 3-1 16,-5 3 1-16,3-1-2 16,-7 1 0-16,-8-8 0 15,-2-4-1-15,-6-6-1 16,-2 0-2-16,-19-17-5 16,29 16-18-16,-29-16-12 15,8-19-2-15,-10-3 1 16</inkml:trace>
  <inkml:trace contextRef="#ctx0" brushRef="#br0" timeOffset="169083.7629">5914 12122 61 0,'-10'23'40'0,"-11"10"-1"16,-8 9 1-16,-19-7-29 15,13 17-3-15,-15-6-1 16,9 2-4-16,-1-6-1 16,1-10-3-16,18-3-4 15,-4-21-5-15,27-8-28 16,0 0-2-16,0 0 0 16,21-27 2-16</inkml:trace>
  <inkml:trace contextRef="#ctx0" brushRef="#br0" timeOffset="169512.1262">6089 11708 50 0,'0'0'36'0,"25"-17"1"15,-7 7 0-15,16 14-26 16,-14-15-2-16,14 22-1 0,-13-9-1 16,6 25-1-16,-9-8-3 15,-3 14-1-15,-7-1 0 16,-12 9-1-16,-9-1 0 16,-7-2-1-16,-5-1 1 15,0-3 0-15,0-7 0 16,0-4 0-16,6-8 0 15,19-15 0-15,-21 18 0 16,21-18 0-16,0 0 0 16,21 4 0-16,-4-6-1 15,6 0 1-15,4 0 0 16,4-2-1-16,4 0 1 16,0-2-2-16,1 1-1 0,-3-3-3 15,7 14-6-15,-14-12-30 16,4 4 1-1,-6 2-2-15,-5 4 1 0</inkml:trace>
  <inkml:trace contextRef="#ctx0" brushRef="#br0" timeOffset="169779.0714">6608 12207 68 0,'0'0'39'0,"6"17"1"16,-6-17-1-16,29 8-30 16,-8-14-4-16,14 8-1 0,-3-8-3 15,9 0-1-15,1 3-4 16,-7-7-2-16,11 22-17 15,-19-14-16-15,-7 2 0 16,-20 0 0-16,0 0 1 16</inkml:trace>
  <inkml:trace contextRef="#ctx0" brushRef="#br0" timeOffset="172575.447">7603 11699 11 0,'0'0'33'0,"4"-23"2"16,-4 23-1-16,0 0-12 16,0 0-6-16,0 0-3 0,0 0-3 15,27 13-1-15,-27-13-3 16,27 36-1-16,-12-13-1 16,14 16 0-16,-5-5-1 15,8 7-1-15,-1-1-1 16,2-2 0-16,-2-3 0 15,0-8-1-15,-4-2 0 16,-6-12-1-16,0 0-2 16,-21-13-2-16,25 6-6 15,-25-6-27-15,2-29-1 16,4 4-1-16,0-11 1 16</inkml:trace>
  <inkml:trace contextRef="#ctx0" brushRef="#br0" timeOffset="172791.0114">8028 11616 58 0,'-22'14'38'15,"-5"9"1"-15,-7 13 0 16,-26-1-27-16,23 22-2 16,-17-9-3-16,10 11-1 15,-4-9-4-15,9-2-1 16,10-9-2-16,6-14-2 15,17-4-5-15,6-21-5 16,0 0-24-16,21-41-3 16,-3 9 1-16,3-8-1 0</inkml:trace>
  <inkml:trace contextRef="#ctx0" brushRef="#br0" timeOffset="173653.9368">8145 11282 1 0,'-23'2'26'0,"23"-2"4"16,0 0 0-16,19-19-15 16,6 19-2-16,-9-17-1 0,19 17-2 15,-14-16 0-15,21 18-3 16,-19-11-1-1,12 13 0-15,-16-8-1 16,5 11-1-16,-24-7 0 16,9 23-1-16,-9-23-1 0,-25 33 0 15,2-18 0-15,0 3-1 16,-4-5 1-16,4-1-1 16,1-9 0-16,22-3 0 15,-23 2 0-15,23-2-1 16,0 0 0-16,29-3 1 15,-6 3-1-15,4 1 0 16,6 7-1-16,0 2 2 16,-2 3-1-16,-4 6 2 15,-6 4-1-15,-6 4 2 16,-13-2-2-16,-7 6 2 16,-13-8-1-16,-5-2-1 0,-8-4 1 15,0-5-2-15,-3 1-1 16,-1-11-2-16,10 8-6 15,-18-14-28-15,20 0-2 16,0 2 0-16,0-2-1 16</inkml:trace>
  <inkml:trace contextRef="#ctx0" brushRef="#br0" timeOffset="174311.6284">7424 12343 28 0,'0'0'33'0,"0"0"2"16,-16 17-6-16,16-17-6 0,0 0-6 16,0 0-5-1,27 10-2-15,-3-16-3 0,20 8 0 16,0-8-2 0,20 6-1-16,3-5-2 0,9-1 0 15,-3 0-1-15,0 0 0 16,-7 1-1-16,-8-3-1 15,-14 4 0-15,-15-2-2 16,-8 12-3-16,-21-6-5 16,0 0-27-16,-21-4-1 15,-4 10-1-15,-8 4 0 16</inkml:trace>
  <inkml:trace contextRef="#ctx0" brushRef="#br0" timeOffset="175058.4065">7567 12598 34 0,'0'0'33'0,"0"0"0"16,0 0-6-16,0 0-10 16,0 0-4-16,25-11-5 15,-8-1-2-15,18 6-1 16,1-3-1-16,11 9-1 15,-3-6 1-15,2 12-2 0,-7-2 1 16,-1 9-1-16,-12 2 0 16,-9 7 0-16,-13-3-1 15,-10 6 1-15,-11-4-1 16,-7 0 1-16,-3-4-2 16,-1 0 1-16,1-5 0 15,5-8-2-15,3-2 2 16,19-2-2-16,0 0 1 15,0 0-1-15,0 0 1 16,29-21 0-16,0 17-1 16,6 4 1-16,1 5-1 15,5 3 0-15,1 6 1 16,-3 5 1-16,-6-2-1 0,-8 8 2 16,-8 0 0-16,-9 4 0 15,-10-4-1-15,-6 1 2 16,-13-6-2-16,-4-1 1 15,-8-4-1-15,-8-3-1 16,1-3-2-16,-10-15-5 16,23 8-31-16,-14-13-1 15,7-4-1-15,5-7 0 16</inkml:trace>
  <inkml:trace contextRef="#ctx0" brushRef="#br0" timeOffset="176051.9147">8973 11691 54 0,'0'0'36'16,"9"-25"1"-16,-3-6-11 0,13 31-11 15,-19-19-3-15,20 27-1 16,-20-8-3-16,19 29-1 16,-13 7-2-16,3 16-1 15,-5 5-1-15,0 16 0 16,-4 6 0-16,2 9-1 16,-4-2 0-16,2 3-1 15,0-7 0-15,4-1 0 16,0-8 0-16,2-4-1 15,-1-12 0-15,1-5 1 16,0-8-1-16,2-7 1 16,-4-9 0-16,-1-9 0 15,-1-1 0-15,-2-18-1 0,4 17 1 16,-4-17 0-16,0 0-2 16,0 0 2-16,0 0-1 15,0 0 0-15,0 0-1 16,0 0-1-16,0 0 0 15,10-19-2-15,-10 19-2 16,6-19-8-16,13 19-28 16,-19 0 0-16,0 0-1 15,0 0 1-15</inkml:trace>
  <inkml:trace contextRef="#ctx0" brushRef="#br0" timeOffset="176514.0574">9466 12725 66 0,'0'0'40'16,"0"0"-1"-16,0 0 2 0,-3-17-28 15,3 17-3-15,2 24-2 16,1 5-3-16,-6-4-2 16,1 12 0-16,0-3-2 15,0 3 0-15,0-5 0 16,0-1 0-16,4-8-2 16,-2-23 0-16,8 27-2 15,-8-27-1-15,0 0-4 0,5-21-21 16,-5 21-13-16,12-41 0 15,-10 15 0 1</inkml:trace>
  <inkml:trace contextRef="#ctx0" brushRef="#br0" timeOffset="177238.9007">9638 11683 51 0,'0'0'35'0,"0"0"0"15,19-17-7-15,-17-6-15 16,25 23-4-16,-11-17 0 16,17 13-3-16,-8-10 0 0,9 12-2 15,-11-3 1-15,4 10-2 16,-9-1 1-16,-18-4-2 16,19 27 0-16,-21-2 0 15,-9 2-1-15,-7 6 1 16,-7 1-2-16,-2 3 1 15,-2-1 0-15,0-1 0 16,2-9-1-16,6-5 1 16,6-1 0-16,15-20 0 15,-16 25 0-15,16-25 0 16,0 0 0-16,8 23 0 16,-8-23 1-16,21 7-1 15,-21-7 1-15,37 2-1 0,-10-2 0 16,2 2 1-16,4-4-1 15,5 6 0-15,-3-2 0 16,1 0 0-16,-3 0-1 16,-2 2 1-16,-4-1-1 15,-2-4 0-15,-2 2-1 16,-23-1-2-16,33-5-1 16,-33 5-6-16,27-10-31 15,-27 10-2-15,0 0 1 16,0 0-1-16</inkml:trace>
  <inkml:trace contextRef="#ctx0" brushRef="#br0" timeOffset="178618.6571">2943 14367 29 0,'0'0'35'16,"0"0"0"-16,0 0-3 15,-19 2-14-15,19-2-5 16,0 0-2-16,19 7-2 15,-19-7-2-15,27-4-3 16,-9-1 0-16,14 1-1 16,3-2-2-16,9 0 0 15,3 1-1-15,-1 1-1 16,-2 2-1-16,-7-4-3 16,5 12-2-16,-42-6-7 15,43-4-23-15,-43 4-1 0,0 0 1 16,-23 25-1-16</inkml:trace>
  <inkml:trace contextRef="#ctx0" brushRef="#br0" timeOffset="178806.5143">2891 14576 44 0,'0'0'35'0,"-6"19"2"0,6-19-2 15,35 17-22-15,-18-22-3 16,22 12-3-16,-14-13-1 15,14 6-2-15,-5-1-4 16,-1-7-4-16,12 14-14 16,-9-10-20-16,-9-6 0 0,-2 2 0 15,0-3 0-15</inkml:trace>
  <inkml:trace contextRef="#ctx0" brushRef="#br0" timeOffset="179994.9348">4212 14079 20 0,'18'-8'33'16,"-18"8"1"-16,0 0 0 15,0 0-16-15,-20-17-6 16,20 17-1-16,-32-4-3 16,10 8-1-16,-18-10-1 15,1 14-3-15,-11-2 1 16,-2 5-2-16,-2-5 0 16,8 4-1-16,5-5-1 0,9 1 1 15,8-2-1-15,24-4 0 16,0 0 1-16,0 0-2 15,20-19 2-15,-1 9-1 16,-2 6 0-16,1 2 1 16,-18 2 0-16,27 8 2 15,-23 9-2-15,1 16 2 16,-7 5-1-16,4 16 1 16,-6 7-2-16,1 16 1 15,-3 9-1-15,2 7 0 16,-2-1-1-16,2 0 0 15,0-4 0-15,3-6 0 16,-1-5 1-16,2-10-1 0,0-17 0 16,2-10 0-16,-1-5 0 15,3-12 1-15,-2-6-1 16,-2-17 0 0,6 17 0-16,-6-17 0 0,0 0 1 15,0 0-1-15,0 0 0 16,0 0 1-16,21 8-1 15,-21-8 0-15,31 4 1 16,-4-2-1-16,4-2 0 16,6 2 0-16,-1 2 1 15,5-4-1-15,-7 4-1 16,-1-8-1-16,-2 6-1 16,-14-10-3-16,5 18-6 0,-22-10-29 15,7-22 0-15,-9 3 0 16,4-2 0-16</inkml:trace>
  <inkml:trace contextRef="#ctx0" brushRef="#br0" timeOffset="180618.3009">4459 14476 32 0,'0'0'32'16,"0"0"2"-16,-4-25-12 15,22 29-5-15,-18-4-3 16,27-13-4-16,-27 13-2 16,50-16-2-16,-25 9 0 0,15 7-1 15,-11-4 0-15,4 13-2 16,-12 3 1-1,-1 11-2-15,-13 2 1 16,-9 7-2-16,-11 3 1 0,-6 11-2 16,-12 0 1-16,-6-2-1 15,-3 0 0-15,-3-4 0 16,-1-5 0-16,5-4 0 16,8-3-1-16,3-8 2 15,8-3-2-15,20-17 2 16,-27 23 0-16,27-23-1 15,0 0 0-15,0 0 1 16,25 15-1-16,-2-15 0 16,3-2 1-16,6 2-1 15,5 0 1-15,-2-2-2 16,1 4 0-16,-7-2-1 16,6 4-4-16,-16-15-7 0,8 11-26 15,-7-6 0-15,-3-2-2 16,-17 8 3-16</inkml:trace>
  <inkml:trace contextRef="#ctx0" brushRef="#br0" timeOffset="180938.5689">5206 14296 53 0,'0'0'38'16,"0"0"-2"-16,0 0 2 15,-12 19-28-15,2 17-2 16,-17-1 0-16,12 17-3 16,-8-1 1-16,7 13-4 15,1-3 1-15,5 4-2 16,7-7 1-16,6-1-1 15,7-10-1-15,7-5 0 16,5-8-2-16,1-18-3 16,13 10-21-16,-7-22-12 15,0-6-3-15,-2-7 2 16,-2-3-2-16</inkml:trace>
  <inkml:trace contextRef="#ctx0" brushRef="#br0" timeOffset="181670.2044">5580 14415 21 0,'0'0'30'0,"0"0"2"16,0 0-6-16,37-4-11 15,-37 4-4-15,46-14-1 0,-25-1-1 16,20 17 0-16,-18-10-2 16,13 14-1-16,-18-4 0 15,5 13 0-15,-17 3-2 16,-3 10 0-16,-12 3-1 16,-9 6-2-16,-7 3 1 15,-9 8-1-15,-5 0 0 16,2 0-1-16,-3-6 2 15,5 0-2-15,4-9 1 0,12-3 0 16,4-7 0 0,15-23 0-16,0 23 0 15,0-23-1-15,25 2 1 16,0-2 0-16,2-4-1 0,4 1 1 16,0-1 0-16,1 4-1 15,-3-2 0-15,2 0 0 16,-4 4-1-16,-6-4-3 15,4 6-1-15,-25-4-9 16,37-12-24-16,-37 12-2 16,29-11 0-16,-29 11 1 15</inkml:trace>
  <inkml:trace contextRef="#ctx0" brushRef="#br0" timeOffset="182324.1272">6054 14628 63 0,'0'0'38'16,"0"0"0"-16,10 23 1 16,0 2-30-16,-12-6-3 15,11 11 0-15,-9-3-2 16,6 4-1-16,-4-4-2 15,0 0 0-15,-2-4-1 16,0-23 0-16,0 21 0 16,0-21 0-16,0 0 0 15,0 0-2-15,12-29 0 0,-9 2 1 16,5-2 0-16,-2 1-1 16,4-1 2-16,-3 0-1 15,1 6 1-15,2 0 1 16,-10 23 0-16,23-21-1 15,-23 21 0-15,33 0 1 16,-16 6 0-16,4 13 0 16,-5 0 0-16,1 8 0 15,-5 2 0-15,-1-1 1 16,-5-1-1-16,-6 2 0 16,-2-6-1-16,2-23 0 15,-12 25 1-15,12-25-2 16,0 0 1-16,-21-6-1 0,21 6 0 15,-4-36 0-15,6 11 1 16,2-4-1-16,8-2 1 16,-1-1 0-16,9 1 0 15,1 4 0-15,0 4 0 16,0 12 0-16,4 5 0 16,0 2 0-16,2 10 0 15,-2 2 1-15,-1 7 0 16,-3 8-1-16,-4 4 0 15,-1 5 1-15,-3-3-2 16,-5 4 1-16,-6-2-2 16,-4-8-2-16,4 9-5 15,-20-22-27-15,18-10-3 0,0 0 0 16,0 0-1-16</inkml:trace>
  <inkml:trace contextRef="#ctx0" brushRef="#br0" timeOffset="182673.995">6782 14242 50 0,'0'0'39'0,"0"0"-2"15,27 21 2 1,-27-21-25-16,40 31-4 16,-17-16-1-16,16 18-2 15,-8-4-2-15,7 9-3 0,-7 4 1 16,-2 4-2-16,-8 0 2 16,-7 8-3-16,-10 0 2 15,-6-1-2-15,-10-3 1 16,-7-2-1-16,-4-9-1 15,-10-3 0-15,-2-2-3 16,-5-22-6-16,20 0-30 16,-12-9 0-16,6-1-2 0,5-15 2 15</inkml:trace>
  <inkml:trace contextRef="#ctx0" brushRef="#br0" timeOffset="183290.2409">7152 14169 44 0,'8'-17'37'16,"-8"17"1"-16,0 0-1 15,0 0-21-15,5-31-5 16,13 27-2-16,-12-15-1 15,13 12-2-15,-19 7-2 16,38-18-2-16,-14 11 1 16,1 5-1-16,-2 0 0 15,-2 6-1-15,-4 3 0 16,-17-7 0-16,22 29 1 16,-19-2-1-16,-6-2 0 15,-7 6 0-15,-7-1 0 0,-1 1-1 16,-5 2 0-16,2-5 1 15,0-5-1-15,1-4 1 16,20-19-1-16,-25 27 1 16,25-27 0-16,0 0-1 15,-4 18 1-15,4-18 0 16,18-2-1-16,-18 2 0 16,33-4 1-16,-14 2-1 15,2-2 0-15,-2 2-1 16,1 0-1-16,-20 2 0 15,32 0-3-15,-32 0-6 16,18-7-30-16,-18 7-1 16,0 0 0-16,0 0 0 0</inkml:trace>
  <inkml:trace contextRef="#ctx0" brushRef="#br0" timeOffset="184650.0895">7709 14547 32 0,'-9'19'32'0,"9"-19"3"0,0 0-1 15,0 0-16-15,0 0-6 16,0 0-2-16,0 0-2 15,27 12-1-15,-27-12-1 16,32 0-1-16,-10-2-2 16,10 2 1-16,1-4-1 15,8 2-1-15,-1-6 0 16,3 5 0-16,-9-5-1 16,-3 6 0-16,-6 0-2 15,-25 2 0-15,22 0-1 16,-22 0-2-16,0 0-3 15,-37 4-22-15,37-4-9 16,-23 8-3-16,23-8 3 0</inkml:trace>
  <inkml:trace contextRef="#ctx0" brushRef="#br0" timeOffset="186094.3198">8552 14242 22 0,'0'0'32'0,"0"0"1"16,0 0 1-16,0 0-16 15,0 0-6-15,10-27-2 16,7 27-3-16,-17 0 0 16,43-19-2-16,-18 4 1 15,11 9-1-15,-3-2-1 0,8 12-1 16,-9 0 1-16,3 13-1 16,-14 2 0-16,-3 10-1 15,-12 8 0 1,-12 9-1-16,-10 2-1 15,-11 5 1-15,-9 1 0 0,-5 2-2 16,-1-5 2-16,-3 3-1 16,5-6 0-16,3-8-1 15,8-9 1-15,10-6 1 16,7-8-2-16,12-17 1 16,-2 19-1-16,2-19 1 15,22-3 0-15,-5-1 0 16,4-6 0-16,4 6 1 0,2 0 0 15,4 1-1-15,-2 1 0 16,4 0 0 0,-2-2 1-16,-2 4-2 15,0 4-1-15,-8-6-2 0,4 8-4 16,-25-6-28-16,0 0-3 16,21-8 0-16,-21 8-1 15</inkml:trace>
  <inkml:trace contextRef="#ctx0" brushRef="#br0" timeOffset="187325.3953">9291 14225 31 0,'2'-17'30'16,"-2"17"-4"-16,0 0-4 15,0 0-3-15,0 0-2 16,2-23-3 0,-2 23-3-16,0 0-1 0,0 0-2 15,0 0 0-15,-8 26-2 16,8-26-2-16,-19 39 0 16,3-14-1-16,1 9 0 15,-4 5-2-15,1 3 1 16,3 0 0-16,5 2-2 15,1-2 2-15,7-3-1 16,5-5 0-16,9-5 0 16,2-4 0-16,5 0-1 0,2-8 1 15,2 0 0 1,0-7 0-16,-1 3 0 16,-3-7-1-16,-2 4 0 15,-17-10 0-15,25 7 1 0,-25-7-1 16,0 0 0-16,0 0 0 15,0 0-1-15,0 0 0 16,0 0-1-16,0 0-1 16,0 0-4-16,0 0-3 15,0 0-30-15,-19-21-1 16,11 2 1-16,8 19-1 16</inkml:trace>
  <inkml:trace contextRef="#ctx0" brushRef="#br0" timeOffset="187653.3998">9534 14127 62 0,'10'-17'38'0,"-10"17"1"15,15-23 1-15,6 32-28 16,-21-9-2-16,0 19-2 15,0-19-1-15,-6 45-2 16,1-11-2-16,3 12 0 16,-4 6-2-16,2 0 1 0,0 3-1 15,4-5 1 1,-2 0-2-16,2-6 1 16,0-7-1-16,0-7 0 15,2-5 0-15,-2-25-3 0,2 29 1 16,-2-29-5-16,0 0-4 15,0 0-25-15,0 0-6 16,8-19 0-16,-8 19 2 16</inkml:trace>
  <inkml:trace contextRef="#ctx0" brushRef="#br0" timeOffset="188558.2639">9756 14371 67 0,'0'0'37'0,"0"0"-1"16,17 13-9 0,-17-13-15-16,0 0-3 0,-2 17-2 15,8 4 0-15,-8 0-3 16,4 8-1-16,-2 0 0 16,0 2-2-16,0-1 2 15,2-1-3-15,-2-4 2 16,2-6-2-16,-2-19 2 15,4 25-2-15,-4-25 1 16,0 0-1-16,0 0-1 0,7-19 2 16,-7 19-3-16,6-33 3 15,0 10-3-15,0-3 2 16,0 3-1 0,3 1 1-16,1 5 0 0,-10 17 0 15,23-27 0-15,-23 27 0 16,29-7 0-16,-29 7 1 15,31 15-1-15,-31-15 0 16,29 35 2-16,-14-12-3 16,-5 1 3-16,-3 1-2 15,-5 2 2-15,0-4-2 16,-6-2 1-16,4-21-1 16,-9 25 0-16,9-25 2 0,0 0-3 15,-21 2 2 1,21-2-3-16,0-29 3 15,3 8-2-15,5-7 1 16,2-5-1-16,5 2 0 0,5-1 0 16,-1 5 2-16,0 2-2 15,2 6 1-15,-1 7 0 16,1 8 0-16,-2 12 0 16,0 4 0-16,-3 9 1 15,-1 4-2-15,-1 1 2 16,-5 5-1-16,1 0 1 15,-4-2-3-15,-2-1 1 16,-8-10-5-16,15 16-20 16,-11-34-14-16,-9 17-1 15,9-17 0-15,0 0 0 16</inkml:trace>
  <inkml:trace contextRef="#ctx0" brushRef="#br0" timeOffset="191476.8486">10585 14158 18 0,'-23'3'32'0,"23"-3"1"16,-19 8-5-1,-1-17-8-15,20 9-3 0,0 0-2 16,0 0-3-16,-23-4-2 16,23 4-3-16,0 0-1 15,0 0 0-15,12 17-2 16,-12-17-1-16,27 25-1 15,-6-4 0-15,2 2 0 16,2 8-1-16,4 3 0 16,-2 7 0-16,-6 1 1 0,-5 0-2 15,-8 4 2-15,-8-2-1 16,-10 0 1-16,-4 0-2 16,-9-9 2-16,0-1-1 15,-4-3 0-15,4-2 0 16,-2-4-1-16,6-6 1 15,3-2-1-15,16-17 1 16,-25 23-1-16,25-23-1 16,0 0 1-16,-21 14-2 15,21-14 0-15,0 0-2 16,0 0-3-16,-17-18-7 16,17 18-26-16,9-21-1 15,-7 4 0-15,4-6 1 0</inkml:trace>
  <inkml:trace contextRef="#ctx0" brushRef="#br0" timeOffset="192085.8519">10820 13998 46 0,'18'-15'34'0,"-18"15"0"15,9-29-4-15,11 33-16 16,-13-21-4-16,17 17-1 16,-24 0-3-16,46-14 1 15,-23 5-2-15,8 13 0 16,-12-4 0-16,2 11-1 16,-21-11-2-16,14 42 2 15,-22-13-2-15,-5 8 0 16,-12 1 0-16,0 4 0 15,-6-3-1-15,4 1 0 16,2-13 0-16,5-2 0 16,20-25 1-16,-25 27-2 0,25-27 1 15,0 0 0-15,-6 17 0 16,6-17 0-16,0 0-1 16,18 4 1-16,-18-4-1 15,19 3 0-15,-19-3 0 16,31-1 1-16,-10-1 0 15,2 2-1-15,0 0 0 16,6-2 0-16,-7 4 0 16,1 0-1-16,-6-1-1 15,-17-1-3-15,29 6-4 16,-29-6-32-16,0 0-1 16,0 0 0-16,0 0 1 15</inkml:trace>
  <inkml:trace contextRef="#ctx0" brushRef="#br0" timeOffset="192829.1916">11283 13805 54 0,'0'0'34'0,"18"4"1"16,-18-4 0-16,0 0-27 16,40 23-1-16,-22-16-2 0,16 16 1 15,-3-7 0-15,10 5-2 16,-5-6-1-16,5 4-1 15,-5-9-1-15,-1 1 0 16,-6-5 1-16,-6 0-1 16,-23-6 1-16,29 21-1 15,-27-4 2-15,0 12-1 16,-12 2 0-16,3 11 0 16,-5 8-1-16,2 7 1 15,-3 1-2-15,5 1 2 16,2 1-2-16,6-1 1 15,6-3 0-15,6 1-1 16,-1-1 0-16,9-10 0 0,-1-4 0 16,0-7 0-16,-1-5 0 15,-3-3 0-15,-7-6 1 16,-8-21 0-16,4 22 0 16,-4-22 1-16,-31 21-1 15,2-18 0-15,-6 3 1 16,-7-4 0-16,-7 0-2 15,-3-2 1-15,-2-2 0 16,2 0 0-16,8-2-2 16,2-1 0-16,11 1-4 15,0-21-6-15,31 25-30 16,-18-31 0-16,18 31-2 16,4-38 1-16</inkml:trace>
  <inkml:trace contextRef="#ctx0" brushRef="#br0" timeOffset="193770.5271">12176 14340 40 0,'0'0'32'0,"-25"13"2"16,25-13-9-16,0 0-5 15,-19-2-5-15,19 2-2 16,0 0-2-16,0 0-3 0,0 0-1 16,0 0-2-16,-17 16-1 15,17-16-1-15,0 0-1 16,0 0-1-16,17 5 1 15,0-3-1-15,5-4-1 16,7 2 2-16,3-3-1 16,7 1 0-16,3-2 0 15,3 2-1-15,-3 2 1 16,1-4 0-16,-7 2 0 16,3 0-1-16,-8-2 1 15,-4 4 0-15,-6-1 0 16,-21 1-1-16,29-2 1 15,-29 2 0-15,0 0 0 0,0 0-1 16,0 0 1-16,0 0-1 16,0 0 1-16,0 0 0 15,0 0-1 1,0 0 0-16,0 0-1 0,0 0 1 16,0 0-1-16,-18 13-1 15,18-13-1-15,0 0-4 16,-5 17-6-16,5-17-28 15,0 0 0-15,0 0-1 16,-18 0 1-16</inkml:trace>
  <inkml:trace contextRef="#ctx0" brushRef="#br0" timeOffset="195370.4643">13527 13949 21 0,'0'0'32'0,"0"0"2"15,0 0 1 1,0 0-15-16,0 0-4 0,0 0-3 15,-37 0-2-15,37 0-2 16,-50 11-3-16,21 1-1 16,-14-10-1-16,5 3 0 15,-5-3-2-15,5-2 0 16,-1 2-1-16,10 0 1 16,2-6-1-16,10 4 0 15,17 0-1-15,-17 0 1 16,17 0-1-16,0 0 2 0,0 0-2 15,27 8 1-15,-27-8 1 16,29 9-1 0,-29-9 0-16,27 29 0 15,-16-2 0-15,-1 8 0 0,-4 5 0 16,-1 8 0-16,-3 6 0 16,2 9 0-16,-2 0 0 15,2-1-1-15,0-5 2 16,0 4-2-16,-2-3 1 15,-1-2-1-15,-1-7 1 16,0-6-1-16,0-1 0 16,-3-9 1-16,1-5-1 0,2-28 0 15,-6 23 1-15,6-23-1 16,0 0 0 0,17-5 0-16,-17 5 0 15,27-20 0-15,-27 20 0 16,33-17 0-16,-14 13 0 0,1 4 0 15,1-2 0-15,2 6 1 16,2 0-1-16,2 2 0 16,2 0 0-16,4 3 0 15,-2 1-1-15,-4-5 0 16,-2 5 0-16,-4-4-2 16,0 0 0-16,-21-6-6 15,39 1-29-15,-39-1-4 16,19-19-1-16,-11 2 1 15</inkml:trace>
  <inkml:trace contextRef="#ctx0" brushRef="#br0" timeOffset="196737.462">14136 13739 37 0,'21'-15'27'0,"-21"15"-2"16,0 0-2-16,23 0-3 15,-23 0-3-15,0 0-4 16,-5-17-2-16,5 17-2 16,0 0-1-16,0 0-1 15,0 0-1-15,0 0-1 16,-20 4 1-16,20-4-3 15,-32 30 1-15,10-3-1 16,-3 2-1-16,2 13 0 16,0-1 0-16,6 6-1 15,1-2 0-15,10 3 1 16,4-2-2-16,8-2 1 16,2-2 0-16,4-9 0 0,1-3 1 15,3-3-2-15,1 0 1 16,0-8-1-16,1-2 0 15,-18-17 1-15,30 21-1 16,-30-21 0-16,22 16-1 16,-22-16 0-16,0 0 1 15,0 0-2-15,0 0-1 16,0 0-1-16,0 0-3 16,0-19-4-16,0 19-19 15,0 0-11-15,-8-29 0 16,-4 8 1-16</inkml:trace>
  <inkml:trace contextRef="#ctx0" brushRef="#br0" timeOffset="197249.4077">14327 13826 34 0,'0'0'34'16,"31"-21"2"-16,-12 9 0 15,-1-9-16-15,16 21-7 16,-22-19-2-16,19 21-3 16,-31-2 1-16,40-8-4 0,-40 8 0 15,33 10-2-15,-33-10 0 16,12 32 0-16,-16-11-2 15,-8 8 1 1,-7 4-1-16,-4 1 0 0,-8 3-1 16,-4-3 1-16,-2 1 0 15,7-3-1-15,-5-7 1 16,10-2 0-16,2-5-1 16,9-1 1-16,14-17 0 15,0 0-1-15,0 0 0 16,0 0 0-16,27 10 1 15,-6-12-1-15,4-4 0 16,4 0 1-16,4 2-1 0,0 2 0 16,0 2 0-16,-4-2 0 15,2 4-1-15,-8-2-1 16,0 4 0-16,-23-4-3 16,31 8-2-16,-31-8-8 15,0 0-25-15,9-17 0 16,-9 17-1-16,0 0 1 15</inkml:trace>
  <inkml:trace contextRef="#ctx0" brushRef="#br0" timeOffset="197962.1342">14740 13903 40 0,'13'-18'37'0,"-13"18"-1"0,0 0 2 16,0 0-14-16,0 0-11 15,18 4-4-15,-18-4-1 16,9 17-2-16,-9-17-2 16,8 35-1-16,-8-14 0 15,2 4-1-15,-2 4-1 16,0-2 1-16,0-1-2 15,0-3 1-15,0-23-1 16,2 31 1-16,-2-31-1 16,0 0 0-16,0 0 0 15,0 0-1-15,4-32 1 16,-2 9-1-16,3-2 1 0,3-6-1 16,4 4 1-16,3 0-1 15,1 4 1-15,3 8 0 16,0-1 0-16,2 3 0 15,1 9 0-15,-5 6 0 16,0 4 0-16,-17-6 1 16,29 27 0-16,-17-10 0 15,-6 6-1-15,-4 8 1 16,-4-3 0-16,-2 1-1 0,-4-2 1 16,-2-4-1-1,-1-6 0-15,11-17 0 16,-19 14 0-16,19-14 0 15,0 0 0-15,-16-29 0 0,18 8 0 16,2-8-1-16,4-2 1 16,3-1-1-16,3 5 1 15,3-4-1-15,4 4 1 16,-1 6 0-16,1 6-1 16,0 11 1-16,-2 6 0 15,-1 8 0-15,-1 1 0 16,-4 12 0-16,-1 2 0 15,-4 0 0-15,-2-2 1 16,-3 4-1-16,-1-4-1 16,-2-2 0-16,0 0-1 15,0-21-3-15,-2 25-6 16,-15-27-27-16,17 2-3 0,0 0 1 16,-2-23-1-16</inkml:trace>
  <inkml:trace contextRef="#ctx0" brushRef="#br0" timeOffset="198352.5636">15263 13553 65 0,'17'-30'36'16,"-17"30"4"-16,33-18-1 15,-16-5-26-15,14 33-4 0,-12-10-2 16,12 21 0-16,-10-4-2 16,6 14-1-16,-6 2-2 15,-3 3 0 1,-5 10-1-16,-1 4 1 0,-8 6-1 16,-2 1 0-16,-8-1-1 15,2 3 1-15,-2-3 0 16,-1-6 0-16,-1-8 0 15,0-6 0-15,-2-13-1 16,-3-1 0-16,13-22 0 16,-23 23-1-16,23-23 0 15,-35 3-2-15,35-3-2 16,-40-5-5-16,40 5-18 0,-22 4-13 16,22-4 0-16,-23-22-2 15,17 5 3 1</inkml:trace>
  <inkml:trace contextRef="#ctx0" brushRef="#br0" timeOffset="198962.4744">15612 13459 51 0,'0'0'33'0,"0"0"2"16,21-11-6-16,-21-4-12 15,29 18-7-15,-16-20-3 16,20 15 0-16,-8-5-3 16,10 7 0-16,-6-6-2 15,4 10 1-15,-10-4 0 0,-6 7 0 16,-17-7 0 0,10 25-1-16,-22-7 0 15,-5 5 0-15,-10-2-1 16,-4 0-1-16,0-4 0 0,4 0 0 15,2-3-1-15,8-7 1 16,17-7 0-16,0 0 1 16,0 0-2-16,23-2 2 15,2 1-1-15,4-1 0 16,4 2 0-16,-1 0 0 16,-1 5 0-16,-4 5 0 15,-7 3 0-15,-7 7 1 16,-9 1 0-16,-6 4 0 15,-8 0 0-15,-5 1 0 16,-4-3-1-16,-5-3 0 16,-1-1-1-16,-4-8-3 15,4 5-1-15,-13-20-7 0,18 11-28 16,-16-5 0-16,-1 4 0 16,-1-2 0-16</inkml:trace>
  <inkml:trace contextRef="#ctx0" brushRef="#br0" timeOffset="199553.5095">14051 14514 53 0,'0'0'37'0,"0"0"0"16,0 0 2-16,0 0-26 16,33-9-2-16,-4-1-3 15,27 10 0-15,4-9-2 16,21 5-2-16,7-10 0 16,18 3-1-16,3-1-1 15,4 3 0-15,-7-1-1 0,-7 4 0 16,-14-1-1-16,-16 3-1 15,-13 6-1-15,-21-8-3 16,-1 21-10 0,-34-15-26-16,0 0 1 0,0 0-2 15,0 0 1-15</inkml:trace>
  <inkml:trace contextRef="#ctx0" brushRef="#br0" timeOffset="200442.2397">14636 14653 13 0,'0'0'31'0,"0"0"1"16,0 0-3-16,0 0-9 15,-14-20-2-15,14 20-4 16,0 0-3-16,31-11-4 16,-31 11-1-16,37-10-1 15,-10 1-2-15,9 7 0 0,-1-4 0 16,6 8 0-16,-7 0 1 15,1 7-1-15,-12 1 0 16,0 13 0-16,-17-6-1 16,-8 10 0-16,-13-2-2 15,-7 0 1-15,-5 0-1 16,-1-4 1-16,-1-2-1 16,4-9 0-16,3 3 1 15,22-13 0-15,-17 6 0 16,17-6-1-16,31-6 0 15,-4 2 0-15,4-3-1 16,5 1 1-16,5 2 0 16,-3 6 0-16,1 2 0 0,-8 7 0 15,-6 3 1-15,-6 7 0 16,-7 2 0-16,-6 0 0 16,-10 2 0-16,-6-2 0 15,-5-2-1-15,-5-4 1 16,-5-3 0-16,0-3-1 15,-6-5 0-15,-3-6-1 16,1 0 0-16,-6-10-4 16,10 10-5-16,-11-17-30 15,15 2-1-15,0-8 0 16,13 0-1-16</inkml:trace>
  <inkml:trace contextRef="#ctx0" brushRef="#br0" timeOffset="201280.7783">15934 14332 28 0,'0'0'33'16,"-10"17"1"-16,10-17 3 16,19-9-16-16,10 20-7 15,-7-22-3-15,22 20 0 16,-9-16-3-16,17 13-1 16,-8-10-2-16,8 4-2 15,-8-2-2-15,-1 2-2 16,-8 4-1-16,-14-12-4 15,8 19-11-15,-29-11-22 16,23-3 0-16,-23 3-1 0,0 0 1 16</inkml:trace>
  <inkml:trace contextRef="#ctx0" brushRef="#br0" timeOffset="202101.1983">17045 13684 50 0,'0'0'36'0,"0"0"2"15,17-15-8-15,-17 15-11 16,0 0-7-16,-23-8-2 0,23 8-3 16,-25 23-1-16,11-2-1 15,-7 2-2 1,4 10 0-16,-2 1-1 15,5 8 0-15,1 1 0 0,7 4 0 16,2 0 0-16,10 0-1 16,3 0-1-16,13-9 1 15,1-2-1-15,6-7 1 16,5-6 0-16,1-6-1 16,2-3 0-16,-6-7 1 15,-3-3-1-15,-4 2 1 16,-7-4-1-16,-17-2 0 15,19 4 0-15,-19-4 0 16,0 0 0-16,0 0 0 0,0 0-1 16,0 0 0-1,0 0-2-15,0 0-3 16,0 0-3-16,-29-21-15 0,29 21-17 16,0 0 0-16,-9-23 0 15,7 5 0-15</inkml:trace>
  <inkml:trace contextRef="#ctx0" brushRef="#br0" timeOffset="202446.33">17411 13766 71 0,'14'-27'40'16,"-14"27"0"-16,11-23 1 15,11 25-30-15,-22-2-1 0,0 0-2 16,0 0-3-16,13 20-1 16,-11-1-1-16,2 10-1 15,0-1 0-15,1 11-1 16,1-1 0-16,0 2 0 16,0-3-1-16,0 3 0 15,-1-9 1-15,1-6-1 16,0-4 1-16,-6-21-2 15,6 25 0-15,-6-25-1 16,0 0-1-16,0 0-2 16,0 0-3-16,0 0-12 15,-6-18-22-15,6 18 0 16,-2-19 0-16,2 19 1 0</inkml:trace>
  <inkml:trace contextRef="#ctx0" brushRef="#br0" timeOffset="203152.4313">17722 13824 75 0,'0'0'40'16,"21"-14"1"-16,-21 14 0 15,21 12-30-15,-21-12-3 16,18 25-2-16,-15-8-2 0,7 12-2 15,-8 0 1-15,2 3-2 16,-4 1-1-16,0-2 1 16,-2-5-1-16,0-6 0 15,2-20-1 1,0 19 1-16,0-19 0 0,0 0-1 16,0 0 0-16,12-29 0 15,-9 8 0-15,1-4 1 16,2 2-1-16,-2-4 0 15,4 0 1-15,-1 2-1 16,3 2 1-16,0 4-1 16,-10 19 2-16,27-17-1 15,-27 17 1-15,32 6-1 0,-32-6 1 16,33 27 0-16,-19-4 0 16,1 1 0-16,-3 7-1 15,-3 2 1 1,-1-1-1-16,-4-1 2 0,-2-6-2 15,-2-2 1-15,0-23-1 16,-8 27 1-16,8-27-1 16,0 0 0-16,-19-14 0 15,13-3-1-15,6-4 1 16,0-6-1-16,10-2 0 16,1-3 1-16,7-1 0 15,3 4-1-15,2 1 0 16,0 3 1-16,2 8 0 0,-2 3 0 15,1 8 0-15,-3 8 1 16,0 6-1 0,-2 9 0-16,2 2 0 0,1 6 1 15,-3 6-1-15,-4 0 1 16,1-3 0-16,-7 3-1 16,-1-6 0-16,-4-4-1 15,-4-2-1-15,0-19-1 16,-6 25-4-16,6-25-9 15,-17-4-25-15,17 4 0 16,-8-17 0-16,8 17-1 16</inkml:trace>
  <inkml:trace contextRef="#ctx0" brushRef="#br0" timeOffset="203564.0963">18499 13555 73 0,'6'-21'39'16,"-6"21"1"-16,0 0-1 15,33 18-30-15,-33-18-2 16,32 38-1-16,-14-17-2 15,13 14 1-15,-4 3-2 16,4 2 0-16,-3 0-1 16,-2 8 0-16,-1 2-1 15,-8 2 0-15,-7 0 0 0,-7 2-1 16,-8-5 1-16,-7-1-1 16,-7-4 1-16,-2-1 0 15,-6-16-1-15,3-3 0 16,-3-6 1-16,8-12-2 15,0-3 0-15,1-8-1 16,18 5-1-16,-25-22-4 16,25 22-12-16,0 0-22 0,0-24-1 15,0 24 0 1,0-35 0-16</inkml:trace>
  <inkml:trace contextRef="#ctx0" brushRef="#br0" timeOffset="204232.7332">18885 13509 42 0,'0'0'37'0,"0"0"-2"15,0 0 1-15,27-2-19 16,-27-15-8-16,21 17-2 16,-21 0-1-16,39-13-1 15,-20 9 0-15,8 6-1 16,-8-2-1-16,2 11 0 16,-21-11-1-16,16 27 0 15,-22-10-2-15,6-17 2 0,-31 35-3 16,8-16 2-16,-2-4-1 15,0-5 0 1,6 0 0-16,1-7 1 16,18-3-1-16,0 0 0 0,0 0 0 15,0 0 0-15,27-9 0 16,-4 3 0-16,2 2 0 16,1 2 1-16,-3 2-1 15,2 4 1-15,-8 4-1 16,0 1 1-16,-17-9 0 15,12 37 1-15,-18-18-1 16,-3 4 1-16,-9-2-1 16,-5 0 1-16,-2 0-1 0,-4-5-1 15,0-1-1-15,-4-9-2 16,8 7-4 0,-13-20-21-16,15 12-13 15,-6-5 0-15,2 4-1 0,-4 0 1 16</inkml:trace>
  <inkml:trace contextRef="#ctx0" brushRef="#br0" timeOffset="204820.9744">17041 14451 45 0,'0'0'36'0,"-16"19"2"16,16-19-2-16,33 14-17 16,-33-14-7-16,60-6-3 15,-14-4-1-15,24 10-2 16,5-9-1-16,19 7-2 16,7-8 0-16,16 5 0 15,3-3-1-15,7 2 1 16,-11-2-2-16,-8 3 0 15,-15-5 0-15,-20 6-1 16,-15 0-1-16,-29-1-1 0,-29 5-4 16,0 0-6-16,-20 0-28 15,-18 0-1-15,-3 7 0 16,-9-3-1-16</inkml:trace>
  <inkml:trace contextRef="#ctx0" brushRef="#br0" timeOffset="205750.1696">17473 14725 35 0,'0'0'34'0,"-23"-3"2"16,23 3-9-16,-25-14-7 15,25 14-4-15,0 0-4 16,0 0-3-16,0 0-2 15,0 0-2-15,2-21-2 16,-2 21-1-16,34-6-1 0,-7 4 1 16,4 2-1-16,4 4 0 15,0 0 1-15,3 11-1 16,-5 3-2 0,-4 1 2-16,-8 0-1 0,-7 4 1 15,-9 0-2-15,-8 0 2 16,-9-2-2-16,-5-7 1 15,-3-1 1-15,-1-3 0 16,4-3-1-16,17-7-1 0,-25 0 1 16,25 0 0-1,0 0 0-15,17-13 0 16,4 7-1-16,6-2 0 16,4 5 1-16,4 1 0 0,0 4 0 15,-5 3 0-15,-3 5 0 16,-3 1 0-16,-7 5 1 15,-9 3-1-15,-8 2 1 16,-12 0 0-16,-5-2-1 16,-6 2 1-16,-8-3 0 15,-2-5 0-15,-6-3 0 16,3-4-1-16,-1-5-1 16,0-6-1-16,9 1-2 15,-9-23-10-15,12 12-27 16,0-8 1-16,4-4 0 15,3-2-1-15</inkml:trace>
  <inkml:trace contextRef="#ctx0" brushRef="#br0" timeOffset="207088.9419">19303 13396 14 0,'0'0'32'16,"0"0"0"-16,0 0 2 0,0 0-14 16,-23-11-2-16,23 11-5 15,0 0-3-15,0 0 0 16,0 0-3-16,0 0-1 15,0 0-1-15,0 0-3 16,25 11 0-16,0-5-1 16,4-6 1-16,12 2-1 15,3-2-3-15,1-2 2 16,-1 0-1-16,-6 0 1 16,-3 0-1-16,-8 2 2 15,-8 2 0-15,-19-2 0 16,12 17 3-16,-14 6-2 15,-6 2 1-15,1 12-1 0,-5 7 1 16,-1 11-1-16,-3 7-2 16,3 9 1-16,1 2-1 15,1 5 1-15,5 3-1 16,4-2 1-16,6-3-2 16,3-5 2-16,7-6-1 15,-1-5 1-15,5-4-1 16,-1-7-1-16,0-6 2 15,-1-3-1-15,-3-6 1 16,-1-7-2-16,-4-4 2 16,-8-23-2-16,5 29 3 15,-5-29-2-15,0 0 1 0,-19 14-1 16,2-14 1-16,-4 3 0 16,-8 1 1-16,-2 2-1 15,-10 0 0-15,1 1 1 16,-3 1-2-16,3-2 2 15,1-2-2-15,7-1 2 16,3 1-2-16,2-2 0 16,5-2-1-16,-1-2-2 15,6 4-1-15,-10-19-16 16,27 17-23-16,-33-13 1 16,33 13-2-16,-31-18 1 15</inkml:trace>
  <inkml:trace contextRef="#ctx0" brushRef="#br0" timeOffset="209545.1811">6581 15349 63 0,'0'0'21'16,"0"0"0"-16,-23 4 1 15,17 19-4-15,-23-19-5 16,16 15-5-16,-14-8-2 15,7 8-2-15,-1-5-2 16,9 3 0-16,12-17-1 0,-3 29-1 16,3-29 1-16,44 27-1 15,-4-12 0-15,9 0 0 16,9 7-1-16,5 1 1 16,-1 3 1-16,-4 9-1 15,-12 1 1-15,-11 8 0 16,-22 1 1-16,-11 3 0 15,-13-6 1-15,-11-8-2 16,-8-7 2-16,-1-10-1 16,-4-15 0-16,8-9-1 15,4-18-1-15,11-12 2 16,5-13-2-16,7-7 1 16,3-5-1-16,9-3 0 0,2 4 0 15,1 3 1-15,2 7-1 16,6 6-1-16,6 11-2 15,-4 1-2 1,20 24-6-16,-14-7-27 0,11 7 0 16,1 5-1-16,1 10 0 15</inkml:trace>
  <inkml:trace contextRef="#ctx0" brushRef="#br0" timeOffset="209853.3106">7408 15755 60 0,'0'0'36'0,"0"0"2"15,-17-13-1-15,36 13-27 16,-19 0-2-16,35-11-3 16,-14 5-1-16,14 4-1 15,-2-2-2-15,1-2-3 16,7 6-4-16,-14-13-4 0,15 13-20 16,-18-8-8-16,-5 1 0 15,-19 7 0-15</inkml:trace>
  <inkml:trace contextRef="#ctx0" brushRef="#br0" timeOffset="210485.4734">8002 15449 10 0,'0'0'31'0,"0"0"3"15,16-18-1-15,17 18-15 16,-18-25-2-16,31 25-1 16,-17-25-4-16,23 22-2 15,-9-9-3-15,11 12-2 16,-12 2-1-16,-1 13 0 0,-14 6-1 16,-10 12-1-1,-17 4 1-15,-9 5-1 16,-15 2 1-16,-5 4 0 15,-7-8 0-15,3-2 0 0,-2-9 1 16,8-4-1-16,8-6-1 16,19-19 1-16,-17 21-1 15,17-21 0-15,0 0-1 16,21 10 1-16,-21-10-1 16,33-2 1-16,-14 0 0 15,4 2-1-15,0-2 1 16,0 2 0-16,4 0 0 15,0 2-2-15,2-2 2 16,-4 6-2-16,2-2 2 16,-3 2-2-16,-3-5 2 15,-4 1-2-15,-17-2-1 16,25 6 1-16,-25-6-2 0,0 0-4 16,0 0-24-16,0 0-9 15,-2 19-1-15,2-19 0 16</inkml:trace>
  <inkml:trace contextRef="#ctx0" brushRef="#br0" timeOffset="213823.6869">11856 15717 43 0,'0'0'35'16,"0"0"2"-16,0 0 0 15,0 0-18-15,-19-8-7 16,19 8-2-16,0 0-2 16,0 0-1-16,0 0-2 0,21 4-1 15,-21-4-1 1,41-2 0-16,-10-1-1 0,9-1-1 16,4-2 1-1,5 0-1-15,1-3 0 0,-6 3 0 16,-7 0 0-16,-6 4-1 15,-10 2 1-15,-21 0-1 16,19 10 0-16,-19-10 0 16,0 0-3-16,0 0-5 15,2 27-29-15,-2-27-4 16,0 0 0-16,0 0-2 16</inkml:trace>
  <inkml:trace contextRef="#ctx0" brushRef="#br0" timeOffset="215633.0751">14813 15381 50 0,'0'0'33'0,"0"0"2"15,-35-15-12-15,35 15-7 16,-42 12-5-16,25 3-3 16,-12-13-2-16,9 11-2 15,-1-9-2-15,21-4-1 16,-19 10 0-16,19-10-1 15,17 11 0-15,8-7 0 16,12 4-1-16,7 3 1 16,5 3 0-16,1 5-1 15,2-2 1-15,-8 4 0 16,-7 0 0-16,-10 4 0 0,-16-2 0 16,-9 0 1-16,-11-4 0 15,-9 1 0-15,-9-7 0 16,-2 1 1-16,-3-9 0 15,1-5-1-15,2-4 1 16,6-7-1-16,5-6 1 16,7-3 0-16,9-3-1 15,8 0 0-15,5-7-1 16,6 3 1-16,3-4-1 16,1 1-2-16,6 6-1 15,-8-4-2-15,12 16-5 16,-21-13-20-16,9 16-8 15,-19 9 0-15,27-6 0 0</inkml:trace>
  <inkml:trace contextRef="#ctx0" brushRef="#br0" timeOffset="215948.627">15313 15399 62 0,'0'0'38'16,"15"-18"1"-16,-15 18-1 15,0 0-26-15,-15 25-3 16,-8 0-2-16,1 18-2 0,-9 4-2 16,-1 15-1-16,-7 1-1 15,0 6 0-15,-1-4 0 16,5 4-1-1,2-7 0-15,8-10 0 0,4-6-1 16,6-14-1-16,7-5-1 16,8-27-3-16,2 21-4 15,-6-42-18-15,4 21-11 16,21-38 0-16,-7 13 0 16</inkml:trace>
  <inkml:trace contextRef="#ctx0" brushRef="#br0" timeOffset="216573.0863">15270 15755 45 0,'0'0'33'0,"0"0"3"16,-21-3-2-16,21 3-21 0,0 0-4 16,0 0-2-1,0 0-2-15,35 0-1 16,-14-4-2-16,8 8-1 0,-2-2 0 15,8 7-1-15,-6 1 2 16,-1 5-1-16,-10 2 1 16,-7 4-1-16,-14 2 2 15,-1 4-2-15,-12-6 1 16,-5 2 0-16,-6-5 0 16,2-3-1-16,2-3 0 15,4-7 0-15,19-5-1 16,-20 4 1-16,20-4-1 15,0 0 0-15,31-8 0 16,-12 7 0-16,6 1 0 16,4 1 0-16,0 3 0 15,0 2 0-15,-4 6 0 0,-3 3-1 16,-7 6 2-16,-7 0-1 16,-12 2 1-16,-8 4 0 15,-9-4 0-15,-6 2 0 16,-6-2 0-16,-1-8 0 15,-1-1 0-15,4-7-1 16,4-1-1-16,4-10-1 16,23 4-4-16,-25-23-6 15,25 23-28-15,13-32 0 16,5 11 0-16,-1-4 0 16</inkml:trace>
  <inkml:trace contextRef="#ctx0" brushRef="#br0" timeOffset="216813.1909">15978 15802 73 0,'29'-8'37'16,"2"2"1"-16,-2-3 0 15,13 7-32-15,-13-6-3 16,2 4-4-16,0 6-3 16,-31-2-16-16,31-10-16 15,-31 10-2-15,17 6 1 0,-17-6-1 16</inkml:trace>
  <inkml:trace contextRef="#ctx0" brushRef="#br0" timeOffset="217164.974">16516 15521 57 0,'2'-24'38'0,"-2"24"0"16,0 0 1 0,10-27-28-16,-10 27-1 0,0 0-2 15,19 32-1-15,-19-13-3 16,2 14 0-16,-4 2-1 16,-2 5-3-16,0 4 2 15,-1-2-3-15,-3 0 2 16,2-9-3-16,2 0-1 15,4-33-5-15,6 40-11 16,-6-40-20-16,21-4-2 16,-21 4 1-16,33-33 0 0</inkml:trace>
  <inkml:trace contextRef="#ctx0" brushRef="#br0" timeOffset="217420.3334">16933 15525 65 0,'17'4'38'0,"-17"-4"3"16,-9 39-1-16,-5 10-24 15,-15-14-6-15,12 17-4 16,-14-4-1-16,8 5-2 16,-4-1 0-16,7 0-3 15,-1-12 1-15,8-1-1 0,1-7-1 16,1-7-1-1,7-4-3-15,4-21-2 16,2 19-7-16,-2-19-27 16,0 0 0-16,2-32 0 0,11 13 1 15</inkml:trace>
  <inkml:trace contextRef="#ctx0" brushRef="#br0" timeOffset="217932.9962">16985 15802 62 0,'0'0'38'16,"17"-8"1"-16,-17 8-2 16,25-2-26-16,-25 2-4 15,29-15-2-15,-7 3-2 0,8 4 1 16,-1-1-1-16,6 3-1 15,-6 2 0-15,0 4-1 16,-8 2 1-16,-4 6-1 16,-17-8 0-16,6 23-2 15,-6-23 3-15,-23 32-3 16,4-16 2-16,-2-1-2 16,1-3 1-16,1-3 0 15,19-9 1-15,-23 16-1 16,23-16 0-16,0 0 0 15,19 5 0-15,0-3 0 16,7 2 0-16,6 2 1 16,1 3-1-16,0 5 0 0,-2 7 1 15,-6 2 0-15,-10 4 0 16,-5 4 0-16,-16-1 1 16,-9 5 0-16,-8-6-1 15,-6-1 1-15,-6-12 0 16,0-3-1-16,0-9 0 15,1-6-1-15,5-6-1 16,2-3-1-16,4-3-5 16,-18-5-34-16,20 0-2 15,-8-4 0-15,2 4 0 16</inkml:trace>
  <inkml:trace contextRef="#ctx0" brushRef="#br0" timeOffset="221311.6779">7437 16544 41 0,'8'-17'34'0,"-8"17"2"16,2-27-12-16,-2 27-9 16,0 0-2-16,0 0-1 15,0 0-3-15,-10 36-2 16,-11-3-1-16,8 15-2 16,-7 5-1-16,7 13 0 15,-1 1-1-15,9 4-2 16,6-4 3-16,15-11-3 15,13-12 2-15,11-16-2 0,10-14 0 16,10-14 0-16,2-14 0 16,4-12 1-16,-5-13-2 15,-7-5 1-15,-11-4-1 16,-10-2 1-16,-14 0 1 16,-15 12 0-16,-16 11 0 15,-15 14-1-15,-8 13 1 16,-9 15 0-16,-4 12 0 15,-2 9 0-15,-1 10-1 16,9 2-2-16,5 2 1 16,8-9-8-16,29-1-29 15,-5-13-2-15,16-4-1 0,-11-23 0 16</inkml:trace>
  <inkml:trace contextRef="#ctx0" brushRef="#br0" timeOffset="221788.6362">8348 16845 58 0,'-21'-2'38'0,"21"2"-1"15,0 0 0-15,0 0-26 0,0 0-3 16,32-19-2-16,5 15-2 16,3-6-2-1,13 1-1-15,-1-1 0 16,-2 1-3-16,-2 7-1 0,-11-10-4 15,5 24-12-15,-19-14-19 16,-5 8 1-16,-18-6-1 16,0 0 0-16</inkml:trace>
  <inkml:trace contextRef="#ctx0" brushRef="#br0" timeOffset="222228.2978">8882 16542 58 0,'0'0'37'0,"-8"-21"-2"15,8 21 2-15,0 0-27 16,0 0-3-16,0 0-3 15,37-4-1-15,-12 2-1 16,12 0-1-16,7-2-1 16,4-1 0-16,2-1 1 15,1 0 0-15,-3 0 0 16,-4 6 0-16,-9 4 1 16,-6 0 1-16,-29-4-1 15,23 31 1-15,-31-6-1 16,-5 11 1-16,-9 2-1 0,-5 10 1 15,-5 2-2-15,-1 8 1 16,-4-1-1-16,3-3 0 16,3-4 1-16,2-8-2 15,4-5 1-15,3-11-4 16,9-1 0-16,13-25-5 16,-6 20-28-16,6-20-5 15,0 0 1-15,27-27-1 16</inkml:trace>
  <inkml:trace contextRef="#ctx0" brushRef="#br0" timeOffset="222544.3966">9644 16619 68 0,'0'0'39'15,"23"9"1"-15,-23-9-1 16,-2 62-29-16,-13-32-3 16,1 26-1-16,-15-4-1 15,0 11-2-15,-9 0 0 16,1 3-1-16,-3-5-1 16,5-4 0-16,-2-5 1 15,8-8-2-15,4-7 1 0,6-6-2 16,3-8-1-16,5-4 0 15,11-19-3-15,0 0-5 16,11 27-20 0,-11-27-10-16,26-16 0 0,-9-1 0 15</inkml:trace>
  <inkml:trace contextRef="#ctx0" brushRef="#br0" timeOffset="223100.2158">9758 17052 51 0,'0'0'37'0,"0"0"0"16,-20-4 1-16,18-13-22 15,2 17-6-15,24-13-5 16,1 5 0-16,-2-2-2 16,8 5 0-16,3-5-1 15,3 8 0-15,-4 2 0 16,-2 12 0-16,-8 1 0 16,-10 10-1-16,-9 4 1 15,-12 4-2-15,-9 1 2 16,-8-1-3-16,-2-2 2 15,0-4 0-15,0-6-1 16,6-8-1-16,21-11 1 16,-18 4 0-16,18-4-1 0,27-15 1 15,-1 5 0-15,1-3 0 16,1 5 0-16,3 4 1 16,0 6-1-16,-6 10 0 15,-5 1 1-15,-7 6-1 16,-5 6 1-16,-4 2 0 15,-10 2 0-15,-4-2 1 16,-7-2-1-16,-4-2 0 16,-8-6 0-16,-2-6 0 15,0-1-1-15,-2-8-1 16,4 0-2-16,-5-17-6 16,34 15-32-16,-43-23 0 15,43 23-1-15,-35-29 0 0</inkml:trace>
  <inkml:trace contextRef="#ctx0" brushRef="#br0" timeOffset="225353.5983">10618 16964 45 0,'0'0'33'15,"0"0"1"-15,0 0 0 16,0 0-26-16,19-13 0 16,16 11-2-16,-4-10 0 15,17 6-2-15,2-3-2 16,6-3-4-16,2 8-4 16,-14-15-19-16,3 6-9 15,-11 1-2-15,-11 5 1 0</inkml:trace>
  <inkml:trace contextRef="#ctx0" brushRef="#br0" timeOffset="225517.6021">10672 17104 59 0,'-25'25'35'16,"19"-6"1"-16,6-19-1 16,31 14-29-16,9-11-2 15,7-5-6-15,-5-11-20 16,8 0-12-16,-1-1-1 15,-7-3-1-15</inkml:trace>
  <inkml:trace contextRef="#ctx0" brushRef="#br0" timeOffset="226165.6011">11607 16789 52 0,'0'-21'36'0,"0"21"-1"16,0 0 2-16,0 0-25 15,12 27-4-15,-14-6-1 16,10 20-1-16,-10 1-1 16,8 10-2-16,-8-3 1 15,4 3-3-15,-2-8 1 16,2-5-3-16,3-5 0 15,-5-34-5-15,25 37-5 16,-25-37-26-16,25-6-2 0,-3-13 1 16,3-4 0-16</inkml:trace>
  <inkml:trace contextRef="#ctx0" brushRef="#br0" timeOffset="226575.0764">11997 16745 53 0,'-39'-13'35'16,"5"13"0"-16,-9 6 2 16,-3-3-29-16,17 20-1 15,-4-7-3-15,22 9-1 16,7-6-1-16,25 4 0 16,14-4-2-16,11 2 0 0,8-2 0 15,4 2 0-15,0 1 0 16,-8 3-1-16,-11-1 3 15,-11 5-2 1,-16 0 3-16,-8 0-1 0,-18-4 1 16,-5-2-1-16,-14-10 2 15,2-1-1-15,-5-12 0 16,5-6-1-16,6-13-2 16,8-10 2-16,7-13-2 15,14-4 1-15,9-10-1 16,10-1 1-16,6-3-2 15,2 4 1-15,2 5 1 16,0 7-2-16,-2 11 0 16,-6 4-2-16,2 21-3 15,-14-16-9-15,10 29-22 16,-23-5-2-16,33 18 0 16,-33-18 0-16</inkml:trace>
  <inkml:trace contextRef="#ctx0" brushRef="#br0" timeOffset="226874.9934">12643 16684 75 0,'0'0'40'0,"6"23"0"15,-8 6 0-15,-19-1-31 16,13 28-3-1,-15 0 0-15,2 13-3 16,-10 0 1-16,2 9-2 0,-6-5 0 16,4 0-1-16,1-8 1 15,4-9-2-15,5-12 0 16,4-9-1-16,7-5-1 16,10-30-1-16,-7 25-4 15,7-25-6-15,7-17-27 16,-5-2 0-16,-2 19 0 15,18-35 0-15</inkml:trace>
  <inkml:trace contextRef="#ctx0" brushRef="#br0" timeOffset="227396.0269">12612 17229 61 0,'0'0'35'16,"0"0"1"-16,-9-23-1 16,9 23-25-16,5-18-4 15,-5 18-2-15,41-13-1 16,-14 3 0-16,8 10 0 16,-3-2-1-16,5 8 0 15,-6 0 0-15,-4 7 0 16,-10 5 0-16,-9 3 0 15,-12 0-1-15,-9 4 0 0,-9-4 0 16,-5 2 0-16,-3-2-1 16,3-8 1-16,2-3-1 15,25-10 0 1,-22 6 0-16,22-6 0 0,22-10 0 16,1 4 0-16,6 1-1 15,1 1 1-15,5 2 0 16,0 8 0-16,-2 1 1 15,-2 7-1-15,-10 3 1 16,-4 2-1-16,-9 2 2 16,-6 4-1-16,-8-2 0 15,-11 0 1-15,-10-2-1 16,-6-1 0-16,-8-5 0 0,-3-4 0 16,2-5-1-16,-1-4 0 15,5-4-3-15,3-9-1 16,35 11-9-1,-27-23-26-15,33 3-1 0,7-4-1 16,18 0 0-16</inkml:trace>
  <inkml:trace contextRef="#ctx0" brushRef="#br0" timeOffset="227612.0683">13235 17263 63 0,'14'-17'37'0,"3"13"0"15,6-6 0-15,12 10-29 16,-2-11-4-16,13 5 0 0,-3-3-4 16,-7-1-3-16,12 14-23 15,-17-10-11-15,-6 2 0 16,-5 0 0-16</inkml:trace>
  <inkml:trace contextRef="#ctx0" brushRef="#br0" timeOffset="228036.1031">13700 16855 57 0,'-13'-18'38'16,"13"18"-2"-16,0 0 2 15,2-25-22-15,17 23-11 16,0-5-1-16,14 3-2 16,2-2-1-16,7 2 0 15,4-1 1-15,6 1-2 16,1-2 1-16,-1 0 0 15,-2 1 0-15,-2 3 1 16,-6-4 0-16,-5 6 0 16,-12 2 0-16,-25-2 1 15,16 27-1-15,-28 1 1 0,-13 3 0 16,-10 7-2-16,-5 7 2 16,-5 3-2-16,-1-1 1 15,6 1-1-15,1-3-1 16,6-7-2-16,12-2-1 15,-6-18-19-15,19 8-19 16,8-26-1-16,0 27 0 16,0-27-1-16</inkml:trace>
  <inkml:trace contextRef="#ctx0" brushRef="#br0" timeOffset="228472.0915">14670 16883 52 0,'-5'-19'39'15,"5"19"0"-15,0 0 1 0,-6-21-21 16,10 42-8-16,-20-4-3 16,7 18-2-16,-18 5 0 15,1 14-2 1,-10 5 0-16,-3 12-2 0,-1 0 0 15,1-2-1-15,1-3 1 16,9-5-2-16,4-9 1 16,7-12-2-16,5-9 0 15,5-10-1-15,8-21-3 16,0 0-5-16,0 0-29 16,0 0-3-16,25-29 0 15,-15 2 0-15</inkml:trace>
  <inkml:trace contextRef="#ctx0" brushRef="#br0" timeOffset="228959.695">14659 17190 76 0,'0'-17'38'0,"0"17"-1"15,0 0 0-15,29-13-30 16,-29 13-3-16,36-6-1 16,-7 2-1-16,2 8 0 15,0 0-1-15,-2 5 1 0,-6 3-1 16,-6 5 0 0,-13 2 0-16,-4 6 0 15,-13-2 0-15,-5 2 0 16,-3-4 0-16,-2 0-1 0,2-5 1 15,4-5 0-15,17-11-1 16,0 0 1-16,0 0-1 16,0 0 0-16,28-25 0 15,-1 18-1-15,6-3 1 16,0 8 0-16,4 6 0 16,-5 9 0-16,-1 5 0 15,-9 5 1-15,-7 7 0 0,-9 7 1 16,-10-1-1-1,-8 4 1-15,-13-5-1 16,-4 1 1-16,-7-9-1 16,1-8-1-16,-4-7 0 15,1-14-3-15,5 4-6 0,-13-25-31 16,23 2-1-16,-1-16 0 16,11 5 0-16</inkml:trace>
  <inkml:trace contextRef="#ctx0" brushRef="#br0" timeOffset="229647.1822">15457 17033 62 0,'0'0'36'16,"0"0"1"-16,39 13-1 16,-2-13-28-16,-7-7-4 15,15 3-1-15,-1 0-3 16,-1-4-2-16,3 10-4 15,-23-13-23-15,8 7-6 16,-12 4-2-16,-19 0 1 16</inkml:trace>
  <inkml:trace contextRef="#ctx0" brushRef="#br0" timeOffset="229816.0377">15467 17186 74 0,'0'0'39'16,"0"0"0"-16,23 14 0 15,0-26-30-15,20 10-3 16,-3-5-2-16,5-3-4 16,7 12-7-16,-18-10-30 15,3 5-3-15,-10-3 1 16,-4 0-2-16</inkml:trace>
  <inkml:trace contextRef="#ctx0" brushRef="#br0" timeOffset="230408.2537">16339 16924 58 0,'8'-20'39'16,"-8"20"-2"-16,0 0 2 15,5-26-27-15,-5 26-3 16,20 13-1-16,-7 8-2 0,-7 2 0 16,5 14-3-16,-7 3 1 15,4 4-3-15,-4 2 1 16,2 0-1-16,-2-4 1 16,-1-5-2-16,3-10-1 15,-2-6 0-15,-4-21-2 16,0 0-3-16,21 19-2 15,-25-38-7-15,28 1-25 16,-19-12-1-16,7-1 1 16,-2-13 1-16</inkml:trace>
  <inkml:trace contextRef="#ctx0" brushRef="#br0" timeOffset="230630.2932">16620 16837 68 0,'0'0'38'0,"0"0"2"16,18-5-1-16,-7 28-28 15,-11-6-2-15,10 15-3 16,-8 3 0-16,4 7-1 16,-1-2-2-16,-1 5-1 15,-2-3 0-15,0-2-1 16,-4-3-1-16,-4-11-2 16,6-1-1-16,0-25-6 15,-1 39-10-15,1-39-21 16,0 0-2-16,0 0 1 15,13-21 0-15</inkml:trace>
  <inkml:trace contextRef="#ctx0" brushRef="#br0" timeOffset="230880.2346">17118 16868 82 0,'19'4'42'0,"-19"-4"-2"15,-2 57-3-15,-19-24-27 16,4 21-4-16,-14 3 0 16,0 14-3-16,-7-4 0 15,1 6-1-15,-6-6-1 16,5-3 0-16,3-7-2 16,6-7-1-16,8-6-2 0,2-19-3 15,23 6-12-15,-4-31-21 16,0 0-2-16,17-14 2 15,6-7-2 1</inkml:trace>
  <inkml:trace contextRef="#ctx0" brushRef="#br0" timeOffset="231451.0929">17170 17181 41 0,'0'0'32'0,"4"-19"1"16,-4 19-9-16,0 0-11 15,0 0-3-15,17-20-1 16,3 24-3-16,-20-4-2 15,38 0-1-15,-11 0-1 16,8 8 1-16,-2-6-1 16,-1 7 0-16,-3-1 1 15,0 7 0-15,-11 1 0 16,-9 5 0-16,-14 2-1 0,-13 0 1 16,-11-2-1-1,0 2 0-15,-7-6 0 16,5 0-1-16,0-7 0 15,10 0-1-15,21-10 1 0,0 0-1 16,0 0 0-16,23-2 0 16,8 0 0-16,3 4-1 15,5 2 1-15,2 3 0 16,-1 5 0-16,-3 3 0 16,-4 4 0-16,-8 2 1 15,-10 8-1-15,-9 0 1 16,-12 0 0-16,-9-2 1 15,-12-2-1-15,-10 3 0 0,-7-9 0 16,-3-1 0 0,-1-13-1-16,0-6-2 15,7-1-5-15,-13-12-31 16,27-3-1-16,4-14-1 0,15 1-1 16</inkml:trace>
  <inkml:trace contextRef="#ctx0" brushRef="#br0" timeOffset="232040.2616">18034 16883 57 0,'0'0'36'15,"0"0"2"-15,0 0-2 16,35 2-26-16,-12-7-4 16,20 1-2-16,3-2-1 15,12 2-1-15,0-2-2 16,-3-1-1-16,-2 5-2 0,-13-10-2 15,4 24-7-15,-44-12-24 16,22 4 0 0,-22-4-2-16,-31 13 2 15</inkml:trace>
  <inkml:trace contextRef="#ctx0" brushRef="#br0" timeOffset="232196.4202">17999 17046 68 0,'0'0'37'0,"2"22"1"15,25-22-1-15,29 1-30 16,-7-12-3-16,12 3-1 16,1-3-4-16,-6-8-5 15,15 7-29-15,-22-3-3 0,-7 3 1 16,-9 1-2-16</inkml:trace>
  <inkml:trace contextRef="#ctx0" brushRef="#br0" timeOffset="233264.9987">19016 16747 35 0,'-21'-4'33'0,"21"4"1"16,0 0 0-16,0 0-22 15,-8-25-3 1,25 22-3-16,-17 3-1 0,39-18-1 15,-10 9-1-15,15 9 0 16,1-4-1-16,7 10 0 16,-2 3-1-16,-2 5 0 15,-4 5 0-15,-7 4 1 16,-14 2-1-16,-13 5 0 16,-20 1 0-16,-15 2 0 15,-13-3-1-15,-11-1 1 16,-5-2-1-16,0-2 1 0,2-8-1 15,8-1 0-15,7-9 0 16,18-1 0-16,19-6 1 16,0 0-1-1,17-8 0-15,14 1-1 0,8 1 1 16,7 2-1-16,8 6 1 16,2 6-1-16,0 3 2 15,0 5-2-15,-6 3 2 16,-9 8 0-16,-11-1 1 15,-10 5-1-15,-13-2 2 16,-10 2-1-16,-15-8 1 16,-5 2 0-16,-12-8 0 0,-1 0-1 15,-7-5 0-15,3-3 0 16,-1-7-1-16,5-2-1 16,5-2-1-1,4-9-2-15,27 11-3 0,-37-25-12 16,37 25-21-16,-10-23-1 15,10 23 0-15,18-14 0 16</inkml:trace>
  <inkml:trace contextRef="#ctx0" brushRef="#br0" timeOffset="233496.0791">19699 17271 84 0,'19'6'41'16,"-19"-6"1"-16,21 5-2 16,-21-5-32-16,0 0-2 0,0 0-3 15,0 0-1-15,0 0-1 16,0 0-3-16,-4 18-2 16,4-18-3-16,0 0-15 15,0 0-18-15,0 0-1 16,-19-12 0-16,19 12 0 15</inkml:trace>
  <inkml:trace contextRef="#ctx0" brushRef="#br0" timeOffset="234036.5136">20206 16763 58 0,'0'0'39'16,"17"-12"-1"-16,-17 12 2 16,0 0-27-16,0 0-2 15,-17 17-3-15,5 8-2 16,-11 0-2-16,-2 12 0 15,-4 9-2-15,0 4-1 16,4 3 1-16,8 3-1 16,9-1 0-16,14 1 0 0,11-6 0 15,14-6-1-15,14-15 1 16,7-2-1-16,7-14 0 16,9-13 0-16,1-8 0 15,1-13 0-15,-8-4-1 16,-8-5 1-16,-8-5-1 15,-11-3 1-15,-12 3-1 16,-16 8 1-16,-12 4 0 16,5 23 0-16,-41-26-1 15,6 22 2-15,-5 8-1 16,-6 9 0-16,1 6 0 16,3 2 0-16,1 2 1 15,9 2-1-15,5-2-1 0,5-2 0 16,13-1-2-16,9-20-3 15,-6 26-6-15,6-26-28 16,0 0-1-16,0 0 1 16,17-28-2-16</inkml:trace>
  <inkml:trace contextRef="#ctx0" brushRef="#br0" timeOffset="234600.3551">19761 16390 47 0,'0'0'37'15,"-18"-9"1"1,18 9 0-16,-17-14-23 0,17 14-4 16,0 0-2-16,25 6-2 15,-25-6-2-15,44 0-1 16,-11 0 0-16,13 2-1 16,6-2-1-16,16 0 0 15,5 0-1-15,2-4 1 16,3-3-1-16,-3 1 0 15,-2-4-1-15,-11 1 1 16,-12 1-1-16,-13-2 0 0,-12 3 1 16,-25 7-1-1,17-2-1-15,-17 2 0 16,-19 9-2-16,-6-5-5 16,21 15-32-16,-21-9-1 0,5 7-1 15,1-1 0-15</inkml:trace>
  <inkml:trace contextRef="#ctx0" brushRef="#br0" timeOffset="235343.2337">21610 16621 58 0,'0'0'36'0,"0"0"1"15,0 0-10-15,0 0-15 16,0 0-4-16,0 0 1 16,10 23-3-16,-12-6 0 15,12 12-3-15,-7 3 0 16,7 9-2-16,-2 3 1 15,1 4-1-15,1 0 0 0,2 0 0 16,-3-1 1-16,-3-2-1 16,0-5 1-16,-6-2-1 15,-4-7 1-15,-6-4-1 16,-7-6 2 0,-4-6-2-16,-6-5 1 0,-2-3-1 15,-8-7 0-15,-3 0 0 16,-3-5 0-16,-1-5 0 15,5-1-1-15,3-3 0 16,-1 3-1-16,6-1 1 16,4 1-1-16,6-5-1 15,21 16-3-15,-29-28-1 16,29 28-6-16,-19-20-28 0,19 20-1 16,0-36 0-16,0 36 0 15</inkml:trace>
  <inkml:trace contextRef="#ctx0" brushRef="#br0" timeOffset="235771.9732">21132 16561 51 0,'-25'-17'38'15,"25"17"0"-15,0 0 1 16,-31-23-24-16,31 23-4 15,21-4-2-15,8 8-3 16,4-4-1-16,21 4-1 16,8-8-1-16,21-4-1 15,7 6 0-15,7-2-1 16,-3-1 0-16,-5-3 0 0,-8-2-1 16,-16 5 1-1,-12-1-2-15,-23 0-1 16,-10 6-2-16,-20 0-7 15,0 0-29-15,0 0-1 0,-31-8-1 16,0 10-1-16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0-01T14:01:50.16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16011 2633 30 0,'0'0'19'16,"0"0"-2"-16,-8-17-1 15,8 17-1-15,0 0-3 16,-13-21-2-16,13 21-1 0,0 0-1 15,0 0-1-15,0 0-1 16,0 0-1 0,0 0-1-16,0 0-1 15,0 0 0-15,0 0-1 0,2 23 1 16,1-6-1-16,-3 2 1 16,4 16 0-16,-4 1-1 15,2 10 1-15,-2 0-1 16,4 10 0-16,-4 0 0 15,4 11 0-15,0-4-1 16,0 2 1-16,0-1-2 16,1 7 1-16,1 0 0 15,2 9 0-15,-2-1 1 16,3 9-2-16,-3 0 2 16,4 2-2-16,-1-1 2 15,3-1-1-15,-4-4 0 16,3-1 0-16,-5-5 1 0,2-3 0 15,-3-2-1-15,-1-2 1 16,-4-8-1-16,2 1 1 16,-4-3-1-16,-2 0 0 15,1-5-1-15,-1 0 1 16,-2-6 1-16,2-2-1 16,-2-4 1-16,2-2-1 15,1-2 1-15,1-7-1 16,2-4 1-16,0-6-1 15,0-4 0-15,2 0-1 16,-2-19 0-16,5 25 0 16,-5-25-1-16,0 0-1 0,8 23 0 15,-8-23-3-15,0 0-4 16,0 0-29-16,0 0-3 16,-10-33 0-16,7 4 1 15</inkml:trace>
  <inkml:trace contextRef="#ctx0" brushRef="#br0" timeOffset="1732.1015">16051 4037 7 0,'25'2'21'0,"-25"-2"-9"15,27-7 0-15,-5 5 0 16,-3-4 0-16,6 6-1 16,-4-6-2-16,8 8-2 15,-6-8-1-15,8 8-1 16,-4-9 0-16,10 7-1 15,0-6 0-15,7 6 0 16,-2-4-1-16,8 8 0 16,1-8-1-16,1 8 1 15,-4-4-1-15,4 6 0 16,-6-4-1-16,2 1 0 16,-5-3 1-16,7 2 0 0,-7-6-1 15,5 4 1-15,-8-3 0 16,7-1 0-16,-3-2 0 15,0 10 0-15,1-8 0 16,3 4 0-16,0 0 0 16,8 0 0-16,4-4 0 15,5 0-1-15,5-3 1 16,3 3-1-16,-2-4 0 16,3 4 0-16,-5-1 1 15,1 3-2-15,-7 0 1 16,1 4 0-16,-8-4-1 15,6 2 1-15,-3-4-1 16,3 0 1-16,2-2-1 0,1-1 0 16,-5 1 1-16,-2 2-1 15,-4 0 0-15,-4 4 0 16,-2-2 0-16,-3 6 0 16,-3-2 0-16,8 4 1 15,8-6-2-15,12-6 1 16,9-4 0-16,7-1 0 15,7-1 1-15,2 5-1 16,-1-5 0-16,1 5-1 16,-7-1 1-16,-5 4 0 15,-8 4 0-15,1-2 0 16,3-2 0-16,0-1 0 16,6-1-1-16,2 0 1 0,1 0 1 15,5 2-1-15,1 3 0 16,1 1 1-1,-1 0-1-15,-3-2 0 16,4-2 0-16,-1 2 0 0,-1 0 0 16,3 0 0-16,4-4 1 15,5 4-1-15,3-3 0 16,0 3 0-16,-6 2 0 16,2-2 0-16,-2 0 0 15,2 0 1-15,-3-2-1 16,-5 0 0-16,-7 0 0 15,-2 3-1-15,-8 1 1 16,-6 5 0-16,-7 1-1 0,-16 2 0 16,-6 7-1-16,-21-15-13 15,-23 0-22 1,23 21 1-16,-23-21-2 16,-19 8 1-16</inkml:trace>
  <inkml:trace contextRef="#ctx0" brushRef="#br0" timeOffset="3204.4128">16231 3385 18 0,'0'0'24'0,"0"0"-5"16,0 0-1-16,0 0-3 15,0 0 0-15,0 0-2 16,0 0-2-16,0 0-2 0,0 0-3 16,11-17 0-16,-11 17-1 15,0 0-1-15,22 8 0 16,-22-8 0-1,21 23-1-15,-21-23-1 0,36 27 0 16,-10-14 0-16,8 4 0 16,5-5-1-16,5-5 1 15,10-7-2-15,6-7 1 16,6-9-1-16,3-7 0 16,-2-4 0-16,1-7 0 15,-4-2 0-15,-1-5 0 16,-9 1 0-16,-5-2 0 15,-7 3 1-15,-3 1 0 0,-5 7 0 16,-1 10 0-16,-8 6 0 16,0 11 1-16,-7 6 0 15,1 15 0-15,-6 12 0 16,5 11 0-16,-7 2-1 16,7 5 1-16,-1-1-1 15,6 0 0-15,4-6-1 16,6-8 1-16,4-14-1 15,7-11 1-15,4-12-1 16,2-13 0-16,4-8 0 16,2-9 0-16,2-7 0 15,-2-6 0-15,-2-6 0 16,-8 6 0-16,-7 6 0 16,-4 11 0-16,-8 12 1 0,-6 10-1 15,-21 9 1 1,23 23 0-16,-17 11 0 15,0 8-1-15,1 0 1 0,5 3 0 16,3-5-1-16,5-2 1 16,5-5-1-16,7-12 1 15,7-10-1-15,9-7 0 16,8-11-1-16,4-13 1 16,2-6 0-16,3-11 0 15,3-5-1-15,-5-8 1 16,-1 4-1-16,-12 6 1 0,-5 9 0 15,-13 8 0 1,-5 10 0-16,-9 11 1 16,-18 2-1-16,13 40 1 15,-15-2-1-15,2 1 1 16,0 1-1-16,4-2 1 0,4 1-1 16,5-5 0-16,9-13 1 15,10-11-1-15,11-12 0 16,11-13-1-16,10-8-1 15,-1-12-2-15,11 8-2 16,-22-23-7-16,15 18-26 16,-24 7-1-16,-13 6 1 15,-12 9 0-15</inkml:trace>
  <inkml:trace contextRef="#ctx0" brushRef="#br0" timeOffset="6383.4089">19382 2810 23 0,'20'-14'31'15,"-16"-3"0"-15,-1 0-9 16,15 17-4-16,-18-25-2 0,21 27-3 16,-23-21-3-1,2 19-2-15,0 0-1 16,23-8-1-16,-23 8-1 16,0 0-1-16,0 0-1 0,0 0-1 15,0 0 0-15,18 10 1 16,-18-10-1-16,11 24 0 15,-7-4 0-15,4 10 0 16,-2 7 0-16,1 3 0 16,-3 4 0-16,4 6 0 15,-2-4 0-15,-1 6-1 16,3-4 0-16,0 0 1 16,-2-6-1-16,1 0 0 0,-1-2 0 15,2-1-1 1,-4 1 1-16,1-5-1 15,-1-3 1-15,0-1-1 16,-2-2 1-16,2-2-1 0,0-6 0 16,-2-2 0-16,-2-19 0 15,6 25 0-15,-6-25 0 16,0 0 0-16,0 0 0 16,0 0 0-16,7 17 0 15,-7-17 0-15,0 0 1 16,0 0-1-16,0 0 0 15,-2 17 0-15,2-17 0 16,0 0 0-16,0 0 0 16,0 0 0-16,0 0 0 15,0 0 0-15,0 0 0 16,20 8 0-16,-20-8 0 16,25-2-1-16,-6 0 1 0,4-4-1 15,4 3 1-15,0-1-1 16,6 0 1-16,2 4 0 15,1-2-1-15,1 2 1 16,3 4 0-16,1 0 0 16,-2 1 0-16,3 3 1 15,-5-2-1-15,-1 3 0 16,-3-3 0-16,-2 2 0 16,-6-6 1-16,-4 4-1 15,-2-3 1-15,-19-3-1 16,31 6 0-16,-31-6 0 15,20 0 1-15,-20 0-1 16,0 0-1-16,0 0 1 0,19 6 0 16,-19-6 1-16,0 0-2 15,0 0 1-15,0 0 0 16,0 0 0-16,0 0 1 16,0 0-1-16,0 0 0 15,0 0-1-15,0 0 2 16,0 0-1-16,0 0 0 15,0 0 1-15,4-21-1 16,-4 21 0-16,-4-19 1 16,4 19-1-16,-6-25-1 15,6 25 2-15,-8-33-2 16,1 10 1-16,1 0 0 16,4-6 0-16,-4-7-1 0,4-3 1 15,-2-3 0-15,4-4-1 16,2-8 2-16,2-1-1 15,0-7 0 1,0 1 0-16,0-2 0 0,0 3 0 16,1 5 0-16,-3 3 0 15,-4 10 0-15,-1 3 0 16,-1 9 0-16,0 7 0 16,-2 5-1-16,6 18 1 15,-8-30 0-15,8 30 1 16,-4-19-2-16,4 19 1 15,0 0 0-15,0 0-1 0,0 0 1 16,0 0-1-16,0 0 1 16,0 0 0-1,0 0 0-15,0 0 0 16,0 0 0-16,0 0 0 16,0 0 0-16,-21 9 0 0,2-5 0 15,-8-2 0-15,-10 6 0 16,-9-5 0-16,-10-5 0 15,-8 4 0-15,-5-4 1 16,-6 1-1-16,-2 2 1 16,5 1-1-16,3-2 0 15,9 6 0-15,8 4-2 16,8-5-3-16,24 22-12 0,20-27-24 16,-19 14-1-1,19-14 1-15,0 0-2 16</inkml:trace>
  <inkml:trace contextRef="#ctx0" brushRef="#br0" timeOffset="8966.549">20391 3247 26 0,'0'0'15'0,"0"0"-1"15,0 0 1-15,0 0-1 16,-17-6-3-16,17 6 0 16,0 0-3-16,0 0-1 15,0 0-2-15,0 0 0 16,0 0-1-16,0 0 0 15,0 0-1-15,0 0 0 0,27 4 0 16,-6-4 0 0,0-4-1-16,14-1 1 15,0-3-1-15,11 2 0 16,-4-3 0-16,9 3 0 0,-3 0-1 16,4 8 0-16,0-4 0 15,4 6-1-15,0-4 0 16,2 2 0-16,3-4 1 15,1 0 0-15,6-6 0 16,1 1 0-16,-1-5 1 16,-1 3 0-16,-1-3 0 15,-3 8-1-15,-1 0 1 16,0 2-1-16,-2 1 0 16,-1 4 0-16,1-5 0 15,4 2 0-15,-1-3 0 16,9 1 0-16,-1-4 0 15,8 2 0-15,-3-7 1 0,1 1-1 16,-4 0 0-16,-6 9 0 16,-3-5-1-16,-8 6 1 15,-12-2-1-15,-5 2 0 16,-12 0 0-16,-6 4 0 16,-21-4 0-16,25 7 1 15,-25-7-1-15,0 0 0 16,0 0 0-16,0 0 0 15,0 0-1-15,0 0 0 16,0 0-1-16,0 0-3 16,20 6-4-16,-20-6-17 15,-12-21-12-15,12 21 0 0,-8-17 0 16</inkml:trace>
  <inkml:trace contextRef="#ctx0" brushRef="#br0" timeOffset="10223.4164">22644 2860 22 0,'16'-18'34'16,"-16"18"1"-16,19-15-9 16,-27-14-7-16,8 29-4 15,8-23-2-15,-8 23-4 0,0 0-1 16,0 0-3-16,11-21-1 16,-11 21-1-1,0 0-1-15,0 0 1 16,20-2-1-16,-20 2 0 0,17 16 0 15,-17-16 0-15,17 38 0 16,-9-4 0-16,-4 3 0 16,0 15 1-16,-6 5-2 15,2 5 1-15,-2-1-1 16,2 2 1-16,-2-5-1 16,4-1 0-16,-2-5 0 15,2-10-1-15,2-3 1 16,0-9-1-16,-1-1 0 15,-1-8 0-15,0-1 1 0,-2-20-1 16,6 23 0 0,-6-23 0-16,0 0 0 15,4 19 0-15,-4-19 0 0,0 0 0 16,0 0 0-16,0 0-1 16,0 0 2-16,25-6-1 15,-25 6-1-15,33-10 1 16,-10 5 0-16,6-5 0 15,4 4 0-15,5-5 0 16,7 5 0-16,1-4-1 16,6 1 1-16,2 1 0 15,2 2-1-15,-4 4 1 16,0 2 0-16,-2 4 0 16,-5 2-1-16,-7 2 1 15,-7-1 0-15,-8 3-1 16,-5 0 2-16,-18-10-2 0,23 15 1 15,-23-15 1-15,0 0-1 16,0 0 0-16,0 0 1 16,0 0-2-16,0 0 1 15,0 0 0-15,0 0 0 16,0 0 1-16,0 0-1 16,7-23 0-16,-7 23 0 15,8-33 0-15,0 10-1 16,1-4 1-16,5-9 0 15,1-8-1-15,3-6 1 16,1 0-1-16,0-2 0 16,3-1 0-16,-1 1 1 0,-2 4-2 15,0 6 1-15,-1 1 0 16,-3 7 0-16,1 3 0 16,-1 0 0-16,-1 8 0 15,-5 2 1-15,-9 21-1 16,18-28 1-16,-18 28 0 15,0 0 0-15,7-20 0 16,-7 20 0-16,0 0 0 16,-17-1 0-16,17 1 0 15,-33-4 0-15,6 4 1 16,-10-2-1-16,-15 2 1 16,-13 2-1-16,-14 0 1 15,-14 3 0-15,-11-3 0 0,-6 4-1 16,-6 2 1-16,2-1 0 15,8 1-1-15,12-2 0 16,11-2-2-16,21 9-3 16,0-21-14-16,24 22-22 15,9-8 0-15,29-6-1 16,-21 11 1-16</inkml:trace>
  <inkml:trace contextRef="#ctx0" brushRef="#br0" timeOffset="12086.4759">19784 4231 27 0,'4'-17'31'16,"-4"17"0"-16,17 0-8 15,-17 0-5-15,0 0-4 16,6-21-3-16,13 28-1 16,-19-7-1-16,0 0-2 15,15 20 0-15,-3 10-1 0,-12 3-1 16,10 9-1-16,-8 6 0 16,5 6-1-16,-7 3-1 15,2 7 0-15,-2-9-1 16,2-5 0-16,-2-8-1 15,2-3 0-15,4-9-2 16,-4-10-4-16,17 6-11 16,-19-26-23-16,29-3 1 15,-29 3-2-15,35-39 2 16</inkml:trace>
  <inkml:trace contextRef="#ctx0" brushRef="#br0" timeOffset="13163.1787">19921 4592 23 0,'0'0'29'16,"34"-14"-3"-16,-9 12-6 15,-1-9-5-15,14 11-2 16,-9-10-4-16,13 14-1 16,-7-10-2-16,11 8-3 15,-3-7 0-15,-1 3-2 16,-1 0 0-16,-1 0-1 16,1 0 0-16,-4-6-1 15,5 4-2-15,-11-9-5 0,9 9-13 16,-3 4-12-16,-18-13 1 15,10 13-1-15</inkml:trace>
  <inkml:trace contextRef="#ctx0" brushRef="#br0" timeOffset="13968.1092">21008 4340 33 0,'0'0'32'16,"22"-13"-1"-16,-22 13-9 0,0 0-5 15,0 0-3-15,-20-4-4 16,17 25-2-16,-23-9-2 15,9 15-2-15,-14-6 0 16,10 11 0-16,-12-1-2 16,10 6 0-16,0-9-1 15,6-1 0-15,3-10-1 16,14-17 0-16,-10 20 0 16,10-20-2-16,0 0 0 15,18-23-2-15,-1 7 0 16,-3-14-1-16,9 5-1 15,-8-20 1-15,12 11 0 16,-9-8 0-16,5 7 2 16,-8-1 1-16,4 5 3 0,-5 12 1 15,-4 0 1 1,-10 19 1-16,17-12 0 16,-17 12 0-16,13 25 1 0,-3 2-1 15,-10 2 0-15,10 7-1 16,-6-1-1-16,9 7 1 15,-1-2-1-15,5-5-1 16,-2-3 0-16,5-5 0 16,-1-6 0-16,-2-3-1 15,-17-18 1-15,25 21 0 16,-25-21 0-16,0 0 0 16,0 0 1-16,-25 7 0 15,-2-9-1-15,-5 6 1 16,-7-4-1-16,0 2-1 15,-3 0 1-15,5 0-1 16,5 0-2-16,1-10-4 0,31 8-8 16,-25 2-24-16,25-2 0 15,0 0-1-15,-2-27 0 16</inkml:trace>
  <inkml:trace contextRef="#ctx0" brushRef="#br0" timeOffset="14403.8593">21348 4358 41 0,'0'0'33'0,"0"0"1"16,15-19-12-16,5 30-7 15,-20-11-3-15,30 8-3 16,-12-4-1-16,17 21 0 15,-6-14-3-15,17 16 1 0,-8-8-2 16,11 12-1-16,-9-2-1 16,3-1-1-16,-9-5 0 15,-3-5-1-15,-6-5-1 16,-25-13 0-16,29 17-2 16,-29-17-3-16,17 0-4 15,-17 0-24-15,-13-27-5 16,13 27 1-16,-4-40 0 15</inkml:trace>
  <inkml:trace contextRef="#ctx0" brushRef="#br0" timeOffset="14620.3058">21911 4275 37 0,'0'0'36'15,"0"0"2"-15,-11 23 0 16,-24-15-18-16,10 34-8 15,-29-13-3-15,11 23-1 16,-16-10-3-16,10 8-2 16,1-6-3-16,8-8-1 15,13 1-4-15,-2-30-17 16,29-7-16-16,0 0-2 16,0 0 1-16,38-32-1 15</inkml:trace>
  <inkml:trace contextRef="#ctx0" brushRef="#br0" timeOffset="15534.8736">22185 4490 8 0,'0'0'31'15,"0"0"0"-15,0 0-5 16,0 0-7-16,23 12-4 16,-23-12-1-16,19 3-4 15,-19-3-3-15,33 8-1 16,-13-8-1-16,16 6-1 16,-1-12-1-16,19 6-1 15,6-4-1-15,9 0 1 16,8-7-1-16,4 1 1 15,-2-1-1-15,-3 5 1 16,-13 2-1-16,-7 4 1 16,-15-2-1-16,-10 6 1 15,-31-4-1-15,27 8-1 0,-27-8 0 16,0 0 0-16,0 0-1 16,0 0-1-16,-2 17-2 15,2-17-5-15,0 0-18 16,0 0-11-16,0 0-1 15,0 0 2-15</inkml:trace>
  <inkml:trace contextRef="#ctx0" brushRef="#br0" timeOffset="16330.9514">23211 4206 36 0,'0'0'22'0,"0"0"-1"0,0 0 1 16,-4-17-2 0,4 17-5-16,0 0-5 15,4 21-1-15,-4-21-2 0,0 0-1 16,0 0 0-16,-6 25-1 16,6-25 0-16,4 29 0 15,-4-8-1-15,8 10 1 16,-6-3-1-16,6 15 0 15,-6-5 0-15,3 8-1 16,-3-4-1-16,2 4 1 16,-2-7-2-16,0-3 1 0,0-5-1 15,-2-4 0-15,0-8 0 16,2 0-1 0,-2-19 1-16,-2 23-1 15,2-23 0-15,0 0 0 16,0 0 0-16,0 0-1 0,0 0-1 15,0 0-3-15,0 0-3 16,0 0-16-16,-10-27-17 16,10 27-1-16,-9-31 1 15,9 31-1-15</inkml:trace>
  <inkml:trace contextRef="#ctx0" brushRef="#br0" timeOffset="30787.3635">23213 1883 13 0,'0'0'34'15,"21"-25"1"-15,-21 25-2 0,22-3-13 16,-28-15-5-16,6 18-2 16,0 0-3-16,0 0-3 15,0 0 0-15,13 21-2 16,-15 0 0-16,6 20 0 15,-12 5-1-15,7 15 1 16,-9 4-2-16,6 14 0 16,-6-8 0-16,5 4-1 0,-3-14-1 15,6-9-1-15,4-12 1 16,6-5-1 0,-1-10-1-16,-7-25-3 15,18 25-1-15,-18-25-5 0,23-10-31 16,-23 10 0-16,0-19 0 15,0 19 0-15</inkml:trace>
  <inkml:trace contextRef="#ctx0" brushRef="#br0" timeOffset="31761.9961">22997 2196 38 0,'0'0'26'15,"0"0"-3"-15,0 0-2 16,0 0-3-16,-6-17-4 16,6 17-4-16,-17 0-2 0,17 0-2 15,-35-6-1-15,16 8-1 16,-14-10-1-16,4 8 1 16,-11-7-2-16,1 7 1 15,-9-4 0-15,4 6-1 16,-7-2 0-16,3 3 0 15,0-1 0-15,4 4-1 16,-1-4 0-16,7-2-1 16,-3 2 1-16,3-4 0 15,-1 2 0-15,0-2-1 16,-1-2 1-16,-3 0 0 16,-1 3 0-16,-4 2-1 15,-6-1 2-15,2 2-2 0,-6 0 1 16,-2 0 0-16,-4-2-1 15,3 4 1 1,1-4 0-16,2 0 0 16,6-2-1-16,6 0 1 0,3-2 0 15,7 1 0-15,3 1-1 16,2-2 1-16,2 4-1 16,2-2 1-16,-2 2-1 15,2 2 1-15,0 0-1 16,4 3 0-16,-2 1 0 15,6 2 1-15,1-4-2 16,18-4 1-16,-21 7 0 0,21-7 0 16,0 0-1-16,0 0-1 15,0 0-1 1,0 0-3-16,0 0-3 16,0 0-11-16,0 0-18 0,0 0-3 15,0 0 2-15,4-17 0 16</inkml:trace>
  <inkml:trace contextRef="#ctx0" brushRef="#br0" timeOffset="32473.6845">21267 1872 19 0,'19'4'30'16,"-19"-4"2"-16,0 0-5 15,0 0-5-15,0-18-5 16,0 18-4-16,0 0-4 16,0 0-2-16,0 0-1 0,-2 27-1 15,-15-15-1-15,1 13 0 16,-11-6 0-16,2 13-1 15,-9-3 0-15,5 6 0 16,-10-6-1-16,12-5 0 16,0-2-1-16,6-9 1 15,4 0-1-15,17-13-1 16,-22 10 1-16,22-10 0 16,0 0-1-16,0 0 1 15,0 0-1-15,0 0 0 16,-13 17 0-16,13-17 0 15,0 0 0-15,0 0 0 16,27 23 0-16,-10-15 1 0,1 0-1 16,5-1 0-16,2 1 1 15,0 3 0-15,4-1-1 16,-2 4 1-16,-2-1 0 16,0 2-1-16,-4-3 1 15,0-1 0-15,-3-1-1 16,-18-10 1-16,25 11-1 15,-25-11 0-15,0 0-1 16,19 4 1-16,-19-4-3 16,0 0-2-16,0 0-7 15,0 0-29-15,0 0 0 16,-27 16-1-16,27-16 1 16</inkml:trace>
  <inkml:trace contextRef="#ctx0" brushRef="#br0" timeOffset="33399.0775">20200 1557 11 0,'0'0'31'0,"0"0"3"16,0 0-2-16,-11-38-14 15,11 38-2-15,5-21-1 16,13 25-3-16,-18-4-3 15,0 0-1-15,0-25-2 16,0 25-1-16,0 0 0 16,0 0-2-16,6 21 0 15,-6-21 0-15,2 32-1 16,-1 1 1-16,-1 2-1 16,0 7 0-16,-1 2 0 15,1 10 0-15,-2-3 0 16,2 3 0-16,2-4-2 15,1-10 1-15,-1-5 0 0,4-5 0 16,0-7-1-16,-6-23-1 16,10 20 1-16,-10-20-1 15,0 0 0-15,0 0 0 16,0 0-3-16,0 0-2 16,0 0-3-16,-20-20-5 15,20 20-26-15,0-25 0 16,-7 8-1-16,-3-8 1 15</inkml:trace>
  <inkml:trace contextRef="#ctx0" brushRef="#br0" timeOffset="33917.9233">20073 1523 23 0,'0'0'16'0,"0"0"2"16,0 0 2-16,21-6 0 15,-21 6-1-15,0 0-1 16,-4-19-1-16,4 19-4 16,0 0-4-16,0 0-1 15,0 0-2-15,22-2-2 16,-22 2 0-16,25-10 0 15,-8 1-1-15,12 5-1 16,6-8 0-16,11 5 0 16,4-5-1-16,2 4 0 15,-2-1 0-15,2 5-1 0,-3-2 0 16,-5 1-2-16,-4 6 0 16,-11-2-2-1,0 10-1-15,-29-9-5 0,39 23-14 16,-39-23-14-16,6 25-1 15,-6-25 2-15,-25 29-1 16</inkml:trace>
  <inkml:trace contextRef="#ctx0" brushRef="#br0" timeOffset="34526.5131">20142 1785 43 0,'0'0'35'15,"24"-17"0"-15,-24 17-9 16,38-7-10-16,-28-15-3 15,23 28-3-15,-33-6-2 16,44-13-3-16,-23 7-1 16,6 4-2-16,-2-2 0 15,2 4-1-15,-4-5 0 0,4 1-1 16,-2 4-1-16,-3-4-1 16,5 13-4-16,-27-9-12 15,17-3-21-15,-17 3 1 16,21 19-1-16,-21-19 1 15</inkml:trace>
  <inkml:trace contextRef="#ctx0" brushRef="#br0" timeOffset="38470.3397">16998 5227 47 0,'22'-16'31'0,"-22"16"-3"16,19-32-4-16,-2 32-4 0,-24-18-6 16,7 18-3-16,0 0-3 15,-24 45-1-15,-4-9-2 16,2 27-1-16,-10 8 0 16,5 18-1-16,-4 3-1 15,12 7 1-15,8-7-1 16,15-11-1-16,7-18 0 15,18-21 1-15,8-17-2 16,14-17 1-16,1-16-1 16,4-13 1-16,-6-9 0 15,-2-9-1-15,-3-11 2 16,-10-5-2-16,-10-7 2 16,-9-1-2-16,-10-2 1 0,-12-6-1 15,-11 6 0-15,-10 1 0 16,-6 7 0-1,-3 7-1-15,-5 10 0 16,3 11-1-16,5 14-1 0,1 5-4 16,24 35-16-16,-3-6-17 15,9 10 0-15,8 3 0 16,5 1 0-16</inkml:trace>
  <inkml:trace contextRef="#ctx0" brushRef="#br0" timeOffset="39025.734">16794 5526 36 0,'0'0'34'0,"0"0"1"16,0 0-4-16,10 17-14 15,-10-17-4-15,25-8-2 16,-25 8-3-16,40-13-1 16,-19 5-3-16,14 6-1 15,-6-3 0-15,6 5-2 16,-4-4 0-16,1 0-2 0,1 4-2 16,-8-11-3-16,16 18-16 15,-18-14-16-15,-6 1 0 16,-17 6 0-16,25-16 1 15</inkml:trace>
  <inkml:trace contextRef="#ctx0" brushRef="#br0" timeOffset="39621.2953">17544 5415 31 0,'0'0'33'0,"0"0"1"16,0 0 0-16,0 0-13 15,0 0-8-15,0 0-2 16,23 3-3-16,-23-3-2 15,33 4-1-15,-12-4-1 0,12 4-1 16,-2-6-1-16,6 6-1 16,-4-8-2-1,-5 2-2-15,11 8-3 16,-22-19-9-16,18 11-19 0,-35 2-4 16,0 0 0-16,0 0 1 15</inkml:trace>
  <inkml:trace contextRef="#ctx0" brushRef="#br0" timeOffset="39859.63">17616 5528 51 0,'-14'21'37'15,"14"-21"2"-15,0 0 0 16,0 0-21-16,46 38-7 0,-46-38-1 15,54 23-4-15,-15-15-2 16,13-2-2-16,2-2-2 16,4-12-2-16,6 2-5 15,-24-13-26-15,6 6-6 16,-11 3-1-16,-14 2 1 16</inkml:trace>
  <inkml:trace contextRef="#ctx0" brushRef="#br0" timeOffset="44257.8405">18495 5390 37 0,'0'0'35'16,"10"-19"0"-16,-10 1-7 16,0 18-8-16,0-21-5 15,0 21-3-15,0 0-3 16,0 0-2-16,2-17-1 16,-2 17-2-16,0 0 1 0,17 33-2 15,-19-10 0-15,8 19 0 16,-6 2-1-16,8 10 0 15,-6-1-1-15,3 3 0 16,3-2-1-16,-2-8-1 16,5-12 1-16,-3-15-2 15,-8-19-2-15,21 10-1 16,-1-8-5-16,-26-33-14 16,14 12-16-16,-3-8 0 15,3-5 0-15,-2-1 1 16</inkml:trace>
  <inkml:trace contextRef="#ctx0" brushRef="#br0" timeOffset="45001.9375">18727 5255 47 0,'-27'-9'34'0,"7"15"0"16,-9-4 1-16,-3-6-25 15,22 21-2-15,10-17-3 16,-12 23-1-16,12-23-1 16,37 27-1-16,-2-10-2 15,17 4 0-15,2 0 0 16,6 2 0-16,-2 6 0 0,-3 6 1 16,-12 1-1-16,-10 6 1 15,-16-3 1-15,-15 5 0 16,-17-8 0-16,-11 3 0 15,-12-13 1-15,-5-6 0 16,-3-17-1-16,6-8 1 16,-1-16-1-16,14-8-1 15,6-17 2-15,11 0-1 16,8-10 0-16,12 0-1 16,5-1 1-16,12 1-1 15,2 8 1-15,6 6-2 16,2 10 1-16,-1 5-1 15,3 4-1-15,-6 7-1 0,-2 11-2 16,-8-3-2-16,6 17-3 16,-29-9-3-16,36 10-1 15,-36-10-1-15,23 4 2 16,-23-4 3-16,18-4 4 16,-18 4 5-16,0 0 6 15,17-6 3-15,-17 6 4 16,0 0 1-16,-19 2-1 15,21 27-1-15,-21-6-2 16,13 21-2-16,-14 0-2 16,9 16-2-16,-3-1-1 15,11 4-1-15,3-1-1 16,15-7 1-16,8-7-2 0,16-11 0 16,11-14 1-16,6-15-1 15,7-16 0-15,-1-9 0 16,-4-16 0-16,-8-11 0 15,-9-6 0-15,-16-2 0 16,-14-1 0-16,-13 1 0 16,-15 8 0-16,-8 3 0 15,-10 7-1-15,-7 9-1 16,7 13-5-16,-17-5-30 16,19 9-5-16,4 1 0 15,10 5-1-15</inkml:trace>
  <inkml:trace contextRef="#ctx0" brushRef="#br0" timeOffset="45647.5922">19774 5152 53 0,'0'0'36'0,"-23"0"1"0,5 0-9 16,18 0-12-16,-25 13-5 16,23 5-4-16,-15-13-1 15,17 13-2-15,0-18-1 16,12 23-1-16,-12-23 1 15,32 15-1-15,-14-13 0 16,5 0 0-16,-4-10 0 16,4 2-1-16,-5-5 1 15,-5-8-2-15,-3 1 0 16,-6-5 0-16,-2 2-1 16,-8-2-2-16,6 23-4 15,-35-30-31-15,16 16-2 16,-4 8 1-16,-2 1-1 0</inkml:trace>
  <inkml:trace contextRef="#ctx0" brushRef="#br0" timeOffset="47054.5256">17110 6410 60 0,'0'0'35'16,"0"0"1"-16,0 0-11 15,0 0-7-15,0 0-6 16,0 0-2-16,0 0-3 15,0 0 0-15,12 17-3 16,-12-17 0-16,4 25 0 16,-4-25-2-16,7 25 0 0,-7-25 0 15,0 0-1-15,18-5-1 16,-18 5 1-16,15-37 0 16,-7 10-1-16,-4-2 0 15,-6-3 1 1,-6 5-1-16,-5 6 0 0,-10 11 0 15,-10 8 0-15,-6 10 0 16,-7 17 0-16,-2 13 0 16,-4 12 0-16,1 12 0 15,9 5 1-15,9 4-1 16,16-2 0-16,19-4 0 16,13-11 0-16,18-18-2 15,15-7 0-15,6-19-2 0,14 1-3 16,-12-34-7-16,19 6-25 15,-19-6-2-15,-2 0 1 16,-10-4 1 0</inkml:trace>
  <inkml:trace contextRef="#ctx0" brushRef="#br0" timeOffset="47388.8864">17398 6523 71 0,'0'0'39'0,"0"0"2"16,4 29-1-16,-26-15-25 16,9 35-4-16,-22-10-2 0,10 13-2 15,-6-4-3-15,10-1-1 16,4-6-2-16,13-9 0 16,17-12-1-1,14-15 0-15,12-10-1 0,9-11 1 16,4-11 0-16,2-13 1 15,-6-2-1-15,-7-4 0 16,-12 4 0-16,-16-2 0 16,-11 1 1-16,-15 15-2 15,-12 3 1-15,-10 5-1 16,-2 11-1-16,-5-1-2 16,9 20-6-16,-15-2-30 15,27 3-2-15,3-7 1 0,18-4-1 16</inkml:trace>
  <inkml:trace contextRef="#ctx0" brushRef="#br0" timeOffset="47765.8069">17818 6470 80 0,'-21'3'37'0,"-6"7"2"15,-4 2-2-15,-9-9-29 16,20 17-2-16,-3-7-2 16,19 6-1-16,10-2-2 15,17-3-1-15,12-3 0 16,13 5 0-16,6-3 0 16,6 4-1-16,-2-1 1 15,-4 5 0-15,-10-2 1 0,-7 6 0 16,-16 2 1-16,-13 0 0 15,-20 1 0-15,-15-3 1 16,-11-3-1-16,-7-5 1 16,-7-10-1-16,0-3 0 15,-2-11-2-15,8-9 0 16,7-5-2-16,6-13-3 16,20 11-6-16,-12-16-28 15,23 9-2-15,6-7 0 16,9 5 0-16</inkml:trace>
  <inkml:trace contextRef="#ctx0" brushRef="#br0" timeOffset="48201.4633">18574 6324 73 0,'20'-10'40'0,"-20"10"1"15,0 0 0-15,-18-25-26 16,7 46-4-16,-24-3-3 16,8 20-2-16,-8 4-2 0,6 12-1 15,4 4-2-15,10 5 0 16,15 2-1-16,15-7 1 15,14-10-2-15,15-14 1 16,12-15 0-16,10-13 0 16,3-18 0-16,7-9 0 15,-5-19-1-15,-5-10 1 16,-12-9 0-16,-12-8 0 16,-13-2 1-16,-17 1-1 15,-16 7-1-15,-18 4 0 16,-8 5 0-16,-11 11 0 15,-3 15-2-15,-4 8-1 16,7 22-4-16,-21-6-29 0,26 21-4 16,-3 1 0-16,4 10-1 15</inkml:trace>
  <inkml:trace contextRef="#ctx0" brushRef="#br0" timeOffset="48509.3532">18364 6573 83 0,'0'0'40'16,"0"0"1"-16,0 0 0 15,52-4-32-15,-21-11-1 16,21 11-2-16,-2-11-1 0,12 9 0 16,-2-7-3-16,0 5-1 15,-5 0 0-15,-8-1-3 16,-5 7-2-16,-23-23-16 16,5 23-22-16,-24 2 0 15,7-17-1-15,-7 17 1 16</inkml:trace>
  <inkml:trace contextRef="#ctx0" brushRef="#br0" timeOffset="49936.8451">19438 6339 35 0,'0'0'36'15,"0"0"0"-15,0 0 1 16,25 6-18-16,-25-6-5 16,37-10-5-16,-14 1-3 15,16 7-3-15,-4-4-1 16,1-2-4-16,9 8-5 0,-22-17-11 15,8 11-19 1,-14 6 1-16,-17 0-1 16,0 0 1-16</inkml:trace>
  <inkml:trace contextRef="#ctx0" brushRef="#br0" timeOffset="50087.0841">19409 6466 53 0,'0'0'34'16,"0"0"1"-16,27 9-2 15,2-24-23-15,27 15-4 16,-4-11-3-16,4-5-8 16,6 1-26-16,-4 9-3 15,-16-9-1-15,1 11 0 16</inkml:trace>
  <inkml:trace contextRef="#ctx0" brushRef="#br0" timeOffset="50597.8838">20285 6207 70 0,'29'-10'39'15,"-29"10"0"-15,0 0-1 16,23 6-28-16,-23-6-2 16,0 0-2-16,0 0-2 15,0 0-1-15,0 0-1 0,0 0-1 16,-4 19 1-16,4-19-1 16,0 0 0-16,0 0-1 15,0 0 1 1,0 0 0-16,0 0-1 0,0 0 1 15,0 0-2-15,0 0 2 16,-7-21-1-16,7 21 1 16,-41-6-1-16,8 8 1 15,-5 8-2-15,-7 5 1 16,-7 4 2-16,2 8-2 16,4 8 1-16,7 3-1 15,12 6 0-15,16-2 1 16,11 3-1-16,15-9 1 0,16-1-1 15,13-11-1-15,12-2-2 16,0-19 0 0,14 1-4-16,-16-25-5 15,27 10-22-15,-25-14-7 0,0-4 0 16,-8-8 1-16</inkml:trace>
  <inkml:trace contextRef="#ctx0" brushRef="#br0" timeOffset="50921.4046">20723 6213 67 0,'0'0'40'0,"-19"-4"2"16,-4 17-1-16,-24-7-26 15,18 30-4-15,-17-9-3 0,9 15-2 16,-1-5-2-16,15 3-2 16,11-3-1-1,16-7 0-15,15-5 0 16,16-11-2-16,13-9 1 0,8-10 0 15,2-9-1-15,0-11 0 16,-6-2 2-16,-10-7-2 16,-9-1 1-16,-14 3 0 15,-13 1 1-15,-15 2-1 16,-15 6 0-16,-10 6-1 16,-11 4 0-16,-5 3-1 15,4 10-1-15,-2-10-4 16,21 26-7-16,-14-14-25 15,41-2-2-15,0 0 0 16,0 0-1-16</inkml:trace>
  <inkml:trace contextRef="#ctx0" brushRef="#br0" timeOffset="51266.7697">20947 6157 64 0,'0'0'39'0,"0"0"1"16,-2 19 1-16,-21-23-27 15,19 27-3-15,-14-17-4 16,18-6-2-16,-7 25-2 16,7-25-2-16,29 27-1 0,0-14-1 15,3 5 1 1,7 1 0-16,-2 6-1 16,5 2 1-16,-3 3 0 15,-10 7 1-15,-6-3-1 0,-8-3 1 16,-11 0 1-16,-10-6-2 15,-9-6 1-15,-12-4 1 16,-10-9-2-16,-3-10 1 16,-5-4 0-16,-5-5-1 15,4-6-1-15,1-8-1 16,11 4-1-16,-3-14-5 16,37 37-9-16,-25-42-24 15,25 17-1-15,4 0 1 16,9 2 0-16</inkml:trace>
  <inkml:trace contextRef="#ctx0" brushRef="#br0" timeOffset="51530.1731">21390 6027 94 0,'0'0'41'16,"22"13"1"-16,-22-13-8 15,5 31-25-15,-12-3-1 16,7 18-3-16,-2 1-1 16,2 2-2-16,4 3-1 15,3-2-1-15,3-2 1 16,9-12-2-16,1-5-1 16,-3-14-1-16,8-1-2 15,-25-16-5-15,52 0-24 0,-37-19-7 16,7-6-2-16,-7-10 2 15</inkml:trace>
  <inkml:trace contextRef="#ctx0" brushRef="#br0" timeOffset="51925.3954">21903 5994 78 0,'0'0'42'16,"0"0"-1"-16,-19-4 1 16,-18 0-31-16,10 20-2 0,-17-3-4 15,0 10-1 1,-3 4-3-16,7 4 0 16,9-3-1-16,12 1 0 15,15-6 1-15,17-6-3 0,16-7 1 16,14-12 1-16,9-7 0 15,0-9-1-15,2-7 1 16,-2-5-1-16,-4-5 1 16,-13 1 0-16,-8-1 0 15,-14 4 0-15,-13 4 1 16,-7 4-1-16,-13 6 1 16,-7 6-1-16,-5 7 0 15,-3 6-1-15,0 5-2 16,-3-1-3-16,18 19-7 15,-18-10-27-15,24 7-1 16,14-22-2-16,-13 30 3 16</inkml:trace>
  <inkml:trace contextRef="#ctx0" brushRef="#br0" timeOffset="52309.4346">21793 6211 63 0,'-27'11'39'15,"27"-11"3"-15,-32 8-2 16,-1-14-23-16,21 33-5 16,-19-12-4-16,12 18-3 0,-2 3-1 15,11 7-2-15,5-1-1 16,10 0-1-16,13-6 0 15,9-7 0-15,11-10 1 16,9-11-1-16,5-14 0 16,-2-9 0-16,0-10 0 15,-6-10 0-15,-5-1 0 16,-12-8 0-16,-10 0 0 16,-13 5 0-16,-8-1 0 15,-13 6 0-15,-1 3-1 16,-5 2-1-16,-2 16-3 15,0-10-6-15,25 23-29 16,-21-18-2-16,21 18 1 0,0 0-1 16</inkml:trace>
  <inkml:trace contextRef="#ctx0" brushRef="#br0" timeOffset="52641.2033">22141 6034 79 0,'0'0'41'0,"-23"39"1"16,-3-13 1-16,3 22-31 15,-8-13-2-15,14 17-4 16,-2-4-2-16,11 5-1 16,12-5-2-16,17-5 0 0,8-13-1 15,12-11 0-15,5-11 0 16,6-12 0-16,0-9 0 15,-2-10 0-15,-7-12 0 16,-11-3 0-16,-8-8 0 16,-15 2 0-16,-9 0-1 15,-17 1 2-15,-6 5-2 16,-8 2-1-16,0 9-2 16,-6 0-4-16,20 21-32 15,-10-3-3-15,2 10 1 16,25-1-1-16</inkml:trace>
  <inkml:trace contextRef="#ctx0" brushRef="#br0" timeOffset="53112.5687">22604 6188 39 0,'0'0'37'16,"0"0"-2"-16,0 0 3 15,13 21-18-15,10-27-12 0,14 6-3 16,0-6-2-16,7 6-2 16,6-2-3-16,-6-5-3 15,8 14-12-15,-13-9-19 16,-12-1 0-16,-6 5 1 16,-21-2-2-16</inkml:trace>
  <inkml:trace contextRef="#ctx0" brushRef="#br0" timeOffset="53284.6252">22567 6284 69 0,'0'0'39'0,"40"7"0"16,-3-7 0-16,19 8-29 0,-8-16-3 16,14 10-3-16,-4-2-5 15,-8-9-5 1,12 9-31-16,-22-2-2 15,-7 0 0-15,-10 2 0 0</inkml:trace>
  <inkml:trace contextRef="#ctx0" brushRef="#br0" timeOffset="56057.2356">22411 5846 32 0,'0'0'36'16,"19"-19"-1"-16,-19 19-6 16,0 0-9-16,0 0-5 15,0 0-3-15,0 0-2 16,-10 21-4-16,10-2-1 15,0-19-2-15,-4 29 0 16,4-29-1-16,8 23 1 16,-8-23-2-16,33 0 0 15,-8-11 0-15,4-3 0 16,-2-5 0-16,2-2 0 16,-8-2 0-16,-7 0 0 15,-12 0 0-15,-14 4-1 0,-11 7-1 16,-12-1-4-16,10 20-17 15,-12-9-18-15,3 2-1 16,1 4 0 0,8 0 0-16</inkml:trace>
  <inkml:trace contextRef="#ctx0" brushRef="#br0" timeOffset="65511.6157">23383 6251 58 0,'0'0'37'16,"-18"-13"2"-16,18 13-11 15,-17-2-13-15,17 2-4 0,0 0-3 16,19 7-1-16,-19-7-3 16,39-5-1-16,-12 1 0 15,12 0 0 1,1-6-1-16,2 5 0 0,1-3-1 15,-3 0 0-15,-7 2-1 16,-8 5 1-16,-7-3-1 16,-18 4 0-16,17 0 1 15,-17 0-2-15,0 0 0 16,0 0-2-16,0 0 0 16,0 0-7-16,8 32-19 15,-8-32-12-15,0 0 0 16,0 0 0-16</inkml:trace>
  <inkml:trace contextRef="#ctx0" brushRef="#br0" timeOffset="66244.1549">24029 5961 19 0,'0'0'36'15,"0"0"1"-15,8-19 2 16,-8 0-17-16,17 29-4 15,-17-10-3-15,0 0-4 16,0 0-2-16,0 0-3 16,0 21-1-16,10 4-2 0,-1 1 0 15,5 13-1-15,-3 1 0 16,5 4-1 0,-3 6 1-16,-1-2-1 15,-4 0 1-15,-1-6-1 0,-5 0 1 16,2 3-1-16,-2-5-1 15,2-4 1-15,2-1-1 16,-1-6 1-16,3-3-1 16,0-3 0-16,3-3-1 15,-11-20-2-15,27 7-3 16,-27-7-35-16,8-19-2 16,-8 19-1-16,10-33 0 15</inkml:trace>
  <inkml:trace contextRef="#ctx0" brushRef="#br0" timeOffset="147179.3727">962 3531 7 0,'6'-35'29'0,"-6"35"-1"16,12-26-5-16,-14 1-7 15,2 25-1-15,7-33-3 16,-7 33-2-16,10-27-1 16,-10 27-1-16,10-21-1 15,-10 21-1-15,0 0 0 16,0 0 0-16,0 0 0 15,0 0-2-15,0 0 0 16,6 35-1-16,-18-3-1 16,6 12 1-16,-5 8-1 0,1 11 0 15,0 5 0-15,5 5-1 16,1-1 1-16,6-1-1 16,5-7 0-16,5-9-1 15,5-9 1-15,3-9-1 16,5-10 0-16,-2-14 0 15,2-9 1-15,0-8-1 16,-2-11 1-16,0-6-1 16,-4-8 0-16,-1-8 1 15,-3-3-1-15,-3-4 0 16,-1-4 1-16,-5 4-1 16,-2 0 1-16,0 5-1 15,-4 7 1-15,2 9 0 0,-2 23-1 16,0 0 1-16,0 0-1 15,8 19 1-15,-3 16-1 16,5 7 0-16,0 10 1 16,9 7-2-16,2-1 1 15,6-7 0-15,2-5 0 16,4-11 0-16,5-12-1 16,-1-15 1-16,6-14 0 15,-3-17 0-15,-3-8 1 16,-3-11-1-16,-5-6 0 15,-2-8 0-15,-5-1 1 16,-7-5-1-16,-7 3 1 16,-6-2-1-16,-8 7 0 0,-2 2-1 15,-5 8 1-15,-3 4 0 16,-1 5-1 0,-1 4 1-16,3 8-2 15,0 6 0-15,15 17-1 0,-22-25-3 16,22 25-3-16,0 0-12 15,0 0-20-15,-13 21-1 16,23 8 1-16,-5 4 0 16</inkml:trace>
  <inkml:trace contextRef="#ctx0" brushRef="#br0" timeOffset="147938.6546">2307 3805 14 0,'-10'-23'34'16,"10"23"1"-16,-23-9 1 15,4-9-14-15,19 18-5 16,-45-1-5-16,26 10-2 16,-20-13-3-16,10 12-2 15,-5-4-1-15,7 3-2 16,-2-1 0-16,11 4-1 15,18-10-1-15,0 0 0 16,-9 23 1-16,28-14-1 0,6 1 0 16,8 2 0-16,7 1 0 15,3 2 0-15,1 1 0 16,1 3 1-16,-3 4-1 16,-5-2 0-16,-6 4 1 15,-8 2 1-15,-8 1-1 16,-3 5 1-16,-7-4 0 15,-5 2 0-15,-9-3 0 16,-1 1 0-16,-5-4-1 16,-5-6 1-16,-5-9-1 15,-4-1 1-15,-5-7-1 16,-1-4 0-16,-4-5 0 16,3-3-1-16,-5-5 0 0,7 1 0 15,1 1-1-15,8-6-1 16,5 7-2-16,3-13-3 15,17 25-8-15,8-17-26 16,-8 17-1-16,21-36 1 16,-2 18 0-16</inkml:trace>
  <inkml:trace contextRef="#ctx0" brushRef="#br0" timeOffset="148992.7547">2768 3621 29 0,'0'0'31'16,"0"0"-3"-16,0 0-8 0,0 0-5 16,7 17-3-16,-7-17 0 15,20-1-3-15,-20 1-1 16,31-6-1-16,-31 6-1 15,44-6-2-15,-19 0-1 16,8 4-1-16,-2-2-2 16,-2-3-1-16,3 7-4 15,-12-12-2-15,14 20-8 16,-34-8-20-16,0 0-1 16,0 0-1-16,0 0 2 15</inkml:trace>
  <inkml:trace contextRef="#ctx0" brushRef="#br0" timeOffset="149208.7759">2793 3706 23 0,'-25'19'36'0,"25"-19"1"16,0 0 1-16,0 0-15 0,34 15-9 16,-34-15-3-16,47 2-2 15,-22-8-3-15,11 10-2 16,1-6-2-16,0-2-1 15,-3 4-3-15,-5-9-3 16,10 18-7-16,-16-11-27 16,2 1 1-16,-25 1-2 15,21-6 2-15</inkml:trace>
  <inkml:trace contextRef="#ctx0" brushRef="#br0" timeOffset="150499.0945">4403 3222 32 0,'20'-17'21'0,"-20"17"0"16,7-23-3-16,-7 23-2 15,4-23-1-15,-4 23-1 16,4-19-3-16,-4 19-1 16,-2-21-1-16,2 21-1 15,-4-21-1-15,4 21-2 16,-6-27 0-16,6 27-1 16,-13-33 0-16,13 33-1 15,-21-29 0-15,21 29-1 16,-29-21 0-16,29 21 0 0,-33-11 0 15,16 7-1-15,-1 0-1 16,-1 8 1-16,-2 2 0 16,0 9 0-1,-3 0-1-15,-3 12 1 0,4 0-1 16,-2 8 1-16,2 3-1 16,2 4 0-16,3 0 1 15,3-1-1-15,3 3 0 16,5-2 0-16,3 2 1 15,6 2-1-15,0 0 2 16,4 0-2-16,1 0 1 16,5-2 0-16,-3-2 0 15,5 1 0-15,-1-1 0 0,1-2-1 16,-1-2 0-16,-1 5 1 16,0-5-1-16,-3 4 0 15,-1-1 0-15,-2-3 0 16,-4 2 0-16,-2-1 0 15,-2 1 1-15,-6-6-2 16,-2 5 1-16,-5-7 1 16,-2 3-2-16,-3-3 2 15,-5 1-1-15,-2-8 0 16,0-2 0-16,-2-2 0 16,0-6 0-16,0 1 1 15,1-7-1-15,-1-3 0 16,0-6 0-16,2-4 0 0,2-3 1 15,1-9-2-15,3 1 1 16,2-8-1-16,5 0 0 16,1-4-1-1,9 2-1-15,-2-6-1 0,12 10-3 16,-8-19-6-16,29 19-28 16,-13-10 0-16,7 8 0 15,-2-4 0-15</inkml:trace>
  <inkml:trace contextRef="#ctx0" brushRef="#br0" timeOffset="151043.6595">4374 4411 43 0,'0'0'37'0,"18"-11"2"16,-18 11 0-16,0 0-23 0,0 0-5 15,-8 33-1-15,8-33-3 16,-13 32-3-16,11-11-1 16,2 6-1-16,2-2-1 15,5 0 0-15,5-8 0 16,-12-17 0-16,35 23 0 15,-14-21-1-15,2-9 1 16,4-3 0-16,-6-5 0 16,-2-5 1-16,-7-1-1 15,0-2 0-15,-9 0 0 16,-1 0 0-16,-7 0-1 16,-3 2 0-16,0-2-1 15,-5-2-2-15,5 6-2 0,-9-14-5 16,17 33-20-16,-8-34-11 15,2 13 0-15,-4-2 0 16</inkml:trace>
  <inkml:trace contextRef="#ctx0" brushRef="#br0" timeOffset="152105.9953">4783 2975 39 0,'18'-21'28'15,"-18"21"-5"-15,5-29 0 16,13 31-4-16,-26-23-2 16,8 21-4-16,0 0-2 15,19-10-2-15,-19 10-2 16,0 0-1-16,0 0-1 16,-2 19-2-16,-1 0-1 0,1 14 0 15,0-2 0-15,4 5-1 16,1 1 0-16,3-3 0 15,4-1-1 1,3-6 0-16,7-10 0 16,7-9 1-16,0-10-1 0,4-10 0 15,-1-7 0-15,1-6 1 16,-4-6-1-16,-2 1 0 16,-9 3 1-16,-7-2-1 15,-9 29 1-15,4-31-1 16,-4 31 1-16,0 0 0 15,-19 10-1-15,11 9 1 16,4 0-1-16,6 14 0 0,2-6 1 16,6 7-1-1,5-5 0-15,8-8 0 16,4-7 1-16,6-9-1 16,-2-5 0-16,2-9 0 0,-4-9 1 15,-2-5-1-15,-6-7 2 16,-7 1-2-16,-9-2 1 15,-5 3 0-15,-5-3 0 16,-5 4 0-16,-4 2-1 16,-3 0-2-16,17 25-1 15,-37-32-6-15,37 32-31 16,0 0-2-16,-23 11 0 16,23-11-1-16</inkml:trace>
  <inkml:trace contextRef="#ctx0" brushRef="#br0" timeOffset="153490.2999">5848 3794 35 0,'21'-12'23'0,"-21"12"-1"15,12-21-2-15,-12 21-3 16,9-17-3-16,-9 17-1 15,0 0-3-15,0 0-1 16,-2-27-3-16,2 27 0 16,-25-2 0-16,25 2-2 15,-42 14 0-15,19 1-1 16,-10 4 0-16,0 10-1 0,-5 3 1 16,5 9-2-1,4 3 1-15,4 2 0 16,4 2-1-16,11-4-1 15,6-8 0-15,10-5 0 0,7-14 0 16,9-13 0-16,3-11 0 16,8-11 0-16,3-10 0 15,-1-11 0-15,2-5 0 16,-5-12 0-16,1-7-1 16,-6-8 0-16,-2 2-1 15,-7-6 2-15,-7 0-2 16,-1 3 2-16,-4 3-1 15,-3 1 1-15,-3 11 0 16,0 11 1-16,-2 7-1 16,4 15 1-16,-2 24 1 15,-2-18-1-15,2 18 1 16,-3 46 0-16,5-2 0 0,1 18 0 16,1 5 1-16,4 12 0 15,2-1-1-15,3 5 0 16,4-7 0-16,3-1-1 15,-1-11 0-15,0-7 0 16,-1-11-1-16,-3-9-1 16,1-11-1-16,-16-26-1 15,21 33-3-15,-21-33-8 16,0 0-27-16,9-33 0 16,-7 16-1-16,-2-4 0 15</inkml:trace>
  <inkml:trace contextRef="#ctx0" brushRef="#br0" timeOffset="154422.6948">6346 3449 24 0,'0'0'34'0,"0"0"2"16,7-22 0-16,-7 22-17 15,0 0-5-15,0 0-2 0,0 0-2 16,10 43-3-16,-20-18 0 16,8 17-2-16,-5 0-1 15,5 12-1-15,-4 1 1 16,6 7-2-16,2-5 0 15,6-9 0-15,1-2-1 16,7-11-1-16,3-5 1 16,4-10-1-16,2-13 0 15,4-11 0-15,0-9 1 0,4-6-1 16,-2-14-1-16,0-5 1 16,-2-12-1-1,-4-2 1-15,-4-7 0 16,-8 3 0-16,-3 8-1 0,-4 6 1 15,-2 7 0-15,-4 35 1 16,-8-19 0-16,8 19-1 16,-16 41 1-16,9-5 0 15,3 6 0-15,4 6 0 16,2 2 0-16,6-2 0 16,5-4-1-16,8-4 0 15,6-11 1-15,6-6-1 16,6-9 0-16,3-9 0 15,2-10 0-15,1-13 0 16,-3-5 0-16,-3-9 0 16,-6-5 0-16,-5-1 0 15,-10-10-1-15,-10 6 2 0,-10-4-1 16,-6 3 0-16,-4 7-1 16,-7-2 0-16,0 9-1 15,-4 0-1-15,5 16-2 16,-9-14-6-16,27 27-30 15,0 0-1-15,-27-12 1 16,27 12-1-16</inkml:trace>
  <inkml:trace contextRef="#ctx0" brushRef="#br0" timeOffset="155113.8904">7433 3832 23 0,'0'0'34'0,"0"0"3"16,0 0-1-16,-34-27-14 15,34 27-7-15,-31 6-3 16,31-6-3-16,-29 6-2 16,29-6-4-16,-19 9-1 15,19-9 0-15,0 0-1 0,0 0-1 16,4 20 0-16,-4-20 0 15,32 15 0-15,-7-2 1 16,6 1-1-16,4 1 0 16,-2 2 1-1,1 1 0-15,-5-1 0 0,-2 6 0 16,-9-2 1-16,-9 4 0 16,-9-4 0-16,-7 6-1 15,-7-6 1-15,-3-2 0 16,-10-2-1-16,0-5-1 15,-4-2 1-15,2-9-1 16,0-1 0-16,2-9 0 16,4 1-1-16,0-5-2 0,23 13-3 15,-33-40-8-15,33 40-26 16,-15-37 0 0,13 18-2-16,-4-4 1 15</inkml:trace>
  <inkml:trace contextRef="#ctx0" brushRef="#br0" timeOffset="156098.7816">7937 3546 20 0,'0'0'31'16,"0"0"3"-16,0 0-4 16,31-2-13-16,-31 2-4 15,33-5-3-15,-14-3-2 16,17 10-2-16,-9-10-1 15,12 8-2-15,-4-5 0 16,-2 3-2-16,1-2-3 0,-13-4-4 16,8 22-11-16,-29-14-18 15,0 0-1-15,0 0-1 16,-11 17 1 0</inkml:trace>
  <inkml:trace contextRef="#ctx0" brushRef="#br0" timeOffset="156297.8341">7894 3652 49 0,'-3'23'37'0,"3"-23"2"15,34 9 0-15,16 9-26 16,-23-26-3-16,27 14-2 16,-11-12-4-16,5 4-3 0,0 2-4 15,-11-15-6-15,13 15-28 16,-21 0-2-1,-6-2 1-15,-23 2-1 16</inkml:trace>
  <inkml:trace contextRef="#ctx0" brushRef="#br0" timeOffset="157621.0655">9709 3092 27 0,'0'0'29'16,"0"0"-4"-16,2-19-4 16,-2 19-4-16,-2-22-3 15,2 22-2-15,0 0-2 16,0 0-1-16,-3-28-1 16,3 28 0-16,-4-21-2 15,4 21 0-15,0 0 0 16,-12-18-2-16,12 18 0 15,-21-9-2-15,4 7 0 16,-5 0 0-16,-3 2 0 16,-4 2-1-16,-5 2 0 15,-1 5 0-15,-4 1 1 16,5 9-1-16,-3 0 0 0,4 6-1 16,6 6 1-16,2 3 0 15,4 3-1-15,4 1 1 16,5 1-1-16,4 1 1 15,6 0 0-15,6 4-1 16,2-4 1-16,7 3 0 16,1-5-1-16,3 6 1 15,1 0 0-15,3-2 0 16,-2-1-1-16,0-1 1 16,-1-2 1-16,1 3-1 15,-3-5 0-15,-1 1-1 16,-1-5 1-16,-3 3-1 15,-1-3 1-15,-6 5-1 0,-2-1 1 16,-4-1-2-16,-8-3 1 16,-2-1 1-1,-3-4-2-15,-6-4 2 0,-2-4-1 16,-4-4 0-16,-6-5-1 16,0-2 1-16,-4-1 1 15,1 1-1-15,-3-4 1 16,1 5-1-16,3-9 0 15,0 0 0-15,4-3 0 16,2-5 0-16,8-2-1 16,0-7 0-16,21 17-1 15,-31-42-2-15,31 42-3 16,-21-44-10-16,21 44-26 0,0-35 1 16,9 18-1-1,-1-2 2-15</inkml:trace>
  <inkml:trace contextRef="#ctx0" brushRef="#br0" timeOffset="158598.1923">9760 4181 43 0,'0'0'36'15,"0"0"-1"-15,7-17-10 16,-7 17-5-16,0 0-5 16,8 17-4-16,-8-17-1 15,0 0-3-15,-29 23-2 16,23-2-2-16,-3 4 0 0,3 6-1 15,2 4-1-15,8 7 0 16,4 0-1-16,5-4 0 16,4-3 0-1,12-6 1-15,2-6-2 0,6-10 1 16,1-13 1-16,3-8 0 16,-4-11 0-16,-7-8-1 15,-6-7 1-15,-9-5 0 16,-11-3 0-16,-8-2 0 15,-9 6 0-15,-7-1-1 16,-7 7 0-16,-2 5-1 16,0 10-2-16,-5-6-6 15,34 23-32-15,-43-12 0 0,18 10-1 16,0-2 1-16</inkml:trace>
  <inkml:trace contextRef="#ctx0" brushRef="#br0" timeOffset="159566.218">10072 2606 22 0,'-4'-19'34'16,"4"19"2"-16,-9-17-1 16,-7-2-14-16,16 19-7 15,0 0-2-15,0 0-3 0,0 0-2 16,-2 29-2-16,2-29-2 15,14 32 1-15,-5-11-1 16,13 8 1-16,-1 0-1 16,12 5 0-16,-1-3-1 15,11 4 1-15,-3-1-2 16,5-1 1-16,-7-6-2 16,-3-4 1-16,-6-4-1 15,-6-8 0-15,-23-11-1 16,21 14-1-16,-21-14-1 15,0 0-3-15,0 0-5 16,-34-10-28-16,34 10-2 16,-31-29 1-16,13 10-1 0</inkml:trace>
  <inkml:trace contextRef="#ctx0" brushRef="#br0" timeOffset="159786.0587">10398 2572 65 0,'0'0'41'0,"-25"21"-2"15,0-8 1-15,4 22-29 16,-24-8-2-16,13 11-3 16,-15-1-3-16,5 1-2 15,5 6-4-15,-3-21-7 16,24 8-30-16,-3-10 0 15,9-4-1-15,10-17 1 16</inkml:trace>
  <inkml:trace contextRef="#ctx0" brushRef="#br0" timeOffset="160370.1274">10645 3092 37 0,'13'-19'36'16,"-13"19"2"-16,0 0 0 15,33 17-20-15,-33-17-5 16,4 38-1-16,-12-15-3 16,16 25-2-16,-8-4-2 15,6 8-2-15,0 2-1 16,5 1 0-16,3-3-1 15,1 2 0-15,1-8-1 16,1-8 1-16,-2-7-1 16,-1-8-1-16,-3-6-1 15,-11-17-1-15,0 0-4 16,0 0-6-16,14-38-26 16,-24 7-2-16,-1-3 0 0,-5-10 1 15</inkml:trace>
  <inkml:trace contextRef="#ctx0" brushRef="#br0" timeOffset="160602.2062">10523 3015 60 0,'27'-4'39'15,"10"-2"-1"-15,9 6 0 16,-3-17-26-16,30 19-4 15,-9-12-2-15,13 9-2 16,-6-1-2-16,-3-2-3 0,-7 6-1 16,-10-12-5-16,3 25-8 15,-23-15-23-15,-6 6-1 16,-25-6 0 0,0 0-1-16</inkml:trace>
  <inkml:trace contextRef="#ctx0" brushRef="#br0" timeOffset="160850.5091">10759 3312 65 0,'4'21'37'0,"-4"-21"2"16,30 6-1-16,3 4-29 15,-4-18-3 1,16 8-3-16,-1-6-1 0,4-3-4 16,6 7-2-16,-13-17-11 15,5 17-22-15,-7-2-1 16,-9 4 0-16,-6 2-1 16</inkml:trace>
  <inkml:trace contextRef="#ctx0" brushRef="#br0" timeOffset="161345.4654">11283 3589 52 0,'0'0'36'0,"25"7"2"16,-25-7-1-16,37 29-24 15,-37-29-3-15,44 35-2 16,-18-14-2-16,10 9-2 15,-5-1-1-15,6 2-2 16,-5-2-1-16,-1-12-2 16,0 4-1-16,-31-21-5 15,45 17-23-15,-45-17-8 16,0 0 1-16,11-27-2 0</inkml:trace>
  <inkml:trace contextRef="#ctx0" brushRef="#br0" timeOffset="161542.3306">11540 3675 65 0,'-16'21'39'16,"-3"4"1"-16,-6 0-1 16,8 13-29-16,-16-13-2 15,12 4-5-15,0 2-6 16,-6-26-17-16,27-5-19 15,-14 21-1-15,14-21 0 0,0 0 1 16</inkml:trace>
  <inkml:trace contextRef="#ctx0" brushRef="#br0" timeOffset="162362.4468">12358 3489 37 0,'13'-17'36'15,"-13"17"1"-15,4-18 0 16,-4 18-19-16,-23-7-4 0,23 7-2 16,-54 7-4-16,21 9-1 15,-17-3-3-15,8 10-1 16,-9 6-1-16,13 5 0 15,7 1-1-15,12 3 0 16,15 1-1-16,13-5 0 16,15-5 0-16,8-8 0 15,11-9 1-15,5-11-1 16,2-4 0-16,-2-15-1 0,-1-7 2 16,-11-9-1-16,-3-8-1 15,-8-10 0 1,-7-8 0-16,-11-5 0 15,-5-2 0-15,-8 4 1 0,-3 3-1 16,-1 7 1-16,-3 8 1 16,-1 21 0-16,14 24 0 15,-29-4 1-15,29 4 0 16,-21 46 0-16,19-6 0 16,4 6 0-16,0 12-1 15,10-1 1-15,1 3 1 16,6 1-2-16,1-5 0 15,3-3 0-15,-2-5 0 16,-4-5-2-16,6-11 1 16,-7-7-2-16,1-6 0 15,-17-19-4-15,29 17-5 0,-29-17-31 16,0 0 1-16,14-26-1 16,-7 6 1-16</inkml:trace>
  <inkml:trace contextRef="#ctx0" brushRef="#br0" timeOffset="162637.6356">12666 3558 59 0,'0'0'41'15,"25"19"0"-15,-5-4 1 16,-3-5-21-16,22 21-11 0,-12-10-3 15,11 11-2-15,-5-3-1 16,6 6-2-16,-5-3-1 16,1-1-1-16,-4-4 0 15,-6-6-1-15,0-4 0 16,-4-11-2-16,2 5-4 16,-23-11-6-16,39-19-28 15,-39 19 0-15,21-32 0 16,-17 3 0-16</inkml:trace>
  <inkml:trace contextRef="#ctx0" brushRef="#br0" timeOffset="162933.6027">13087 3510 69 0,'-23'-4'39'0,"23"4"2"16,-33 25 0-16,35 8-29 15,-37-12-2-15,14 23-2 16,-18-6-2-16,8 10-3 16,-5 0 0-16,5 4-1 15,2-8 0-15,2-4-2 16,8-5 0-16,3-14-3 0,12 6-5 15,4-27-33-15,0 0-2 16,0 0 0-16,0 0 0 16</inkml:trace>
  <inkml:trace contextRef="#ctx0" brushRef="#br0" timeOffset="169353.584">2351 6205 51 0,'23'10'39'16,"-23"-10"0"-16,21-4 1 16,-3 11-26-16,-18-7-3 15,54-5-2-15,-21-3-3 0,17 8-1 16,0-6-3-16,6 0 0 15,-2-1-3 1,0-3 1-16,-6 4-3 16,-15-3-2-16,-2 9-1 0,-26-19-14 15,-5 19-19-15,0 0-2 16,-42 15 2-16,-4-2-1 16</inkml:trace>
  <inkml:trace contextRef="#ctx0" brushRef="#br0" timeOffset="169518.8225">2314 6456 77 0,'0'0'41'16,"24"23"-1"-16,3-23 0 15,25 4-32 1,-4-19-2-16,14 1-3 16,-5-1-5-16,-8-12-7 0,12 4-30 15,-22 6-2-15,-12 3 0 16,-27 14 0-16</inkml:trace>
  <inkml:trace contextRef="#ctx0" brushRef="#br0" timeOffset="170586.8241">4237 5934 32 0,'6'-19'33'0,"-6"19"-1"15,4-17-8-15,-16-6-6 16,12 23-3-16,-7-25-2 0,7 25-3 16,-18-23-1-16,18 23-2 15,-21-15-1-15,21 15-1 16,-31-14 0-16,31 14-2 16,-36-4-1-16,18 10 1 15,-5-4-1-15,4 8 0 16,-4 1 0-16,3 5-1 15,1-1 0-15,-2 6 0 16,4 2 0-16,1 4 0 16,1 2 0-16,-1 5 0 15,3 6-1-15,5 5 1 16,0 1 0-16,6 3 0 16,2 1 1-16,2 6-2 0,6-2 1 15,8 5-1-15,-3-5 1 16,6 0 0-1,1-5-1-15,1 5 0 16,0-2 0-16,-2-4 0 0,3 0 0 16,-7-6 1-16,0 4-1 15,-1-2 0-15,-3 2 0 16,-1-5 0-16,-4 1 0 16,0 4 1-16,-8-10-2 15,6 1 2-15,-4-3-1 16,-2 3 0-16,-2-5-1 15,0-1 2-15,-2-2-2 0,-2-4 1 16,1 0 0-16,-7-6-1 16,-1-2 1-1,-3-2 0-15,1-5 0 16,-6-8-1-16,-2 0 1 16,-2-2 0-16,-6-4 0 0,4-2 0 15,-2-3 0-15,2-5 0 16,2-1 0-16,4-1-1 15,6-3 0-15,0-9-2 16,17 6-4-16,-12-18-9 16,22 17-25-16,-3 2-2 15,-7 21 1-15,27-23-1 16</inkml:trace>
  <inkml:trace contextRef="#ctx0" brushRef="#br0" timeOffset="170990.8341">4430 7323 69 0,'0'0'42'0,"18"2"-1"15,-18-2-1-15,-25-2-27 16,23 19-4-16,-20-7-2 16,5 9-3-16,0 0-1 15,3 4-2-15,5 0 0 16,11 1-1-16,9-3 0 0,10-6 1 16,8-7-1-16,10-6 0 15,-1-8 0-15,1-8 1 16,-2-5-1-16,-7-8 1 15,-8 0 0-15,-13-1 0 16,-9-3-1-16,-11 6 1 16,-10-4-2-16,-5 1-1 15,5 8-3-15,-17-14-18 16,15 15-18-16,-3-2-2 16,5 3 0-16,4-7 0 15</inkml:trace>
  <inkml:trace contextRef="#ctx0" brushRef="#br0" timeOffset="171590.7123">4598 5745 31 0,'-25'-4'35'0,"25"4"0"16,0 0 1-16,-21-8-18 16,21 8-5-16,0 0-1 15,33 15-4 1,-33-15-1-16,34 20-2 0,-12-7-1 16,6 8 0-16,1-2-1 15,4 6-1-15,-4 2-1 16,2 0 0-16,-4-4-1 15,-2 2 0-15,-4-8-1 16,-21-17-1-16,31 25-4 16,-31-25-4-16,21 4-19 15,-21-4-10-15,4-21-1 0,-4 0 0 16</inkml:trace>
  <inkml:trace contextRef="#ctx0" brushRef="#br0" timeOffset="171810.1692">4967 5560 66 0,'-22'12'41'0,"9"11"-1"16,-12 0 0-16,9 25-27 16,-18-14-4-16,8 16-3 15,-6-4-3-15,5 0-1 16,0-1-3-16,4-15-3 0,13 7-5 15,-17-18-31 1,27-19 1-16,-12 21-2 16,12-21 0-16</inkml:trace>
  <inkml:trace contextRef="#ctx0" brushRef="#br0" timeOffset="174329.0864">11721 3493 30 0,'0'0'33'0,"0"0"-1"16,0 0-7-16,0 0-6 15,0 0-4-15,0 0-2 16,0 0-3-16,0 0-2 16,0 0-1-16,0 0-1 15,-19-10 0-15,19 10-2 16,-19 6-1-16,19-6-1 15,-24 9 1-15,24-9-2 16,-17 12 0-16,17-12 0 0,0 0-1 16,0 0 0-16,19 19 1 15,-19-19-1-15,33 2 0 16,-12-8 0-16,3-1 1 16,-3-3-1-16,-2-5 0 15,-19 15 1-15,23-33-1 16,-23 33 1-16,-7-29 0 15,7 29 0-15,-33-19 0 16,10 17 0-16,-3 8 1 16,3 4-2-16,4 1 1 15,19-11 0-15,-23 25 0 16,23-25-1-16,-2 21 0 16,2-21 0-16,21 4 1 0,-21-4-1 15,25-10 0-15,-25 10 0 16,20-11-1-16,-20 11 0 15,0 0 0 1,0 0-2-16,0 0-5 0,0 0-26 16,0 0-7-16,-14 23 0 15,14-23-2-15</inkml:trace>
  <inkml:trace contextRef="#ctx0" brushRef="#br0" timeOffset="176841.9019">5526 6282 25 0,'-2'-41'33'0,"2"41"2"16,4-28 0-16,-16 3-20 15,12 25 1-15,0 0-1 16,20 15-3-16,-20-15-3 16,-6 52-2-16,0-12 0 15,6 18-2-15,-4 11 0 16,4 13-2-16,-2 4-1 0,6 3-1 16,-2-3 1-16,6-9-1 15,-3-8-1-15,5-14 0 16,-2-9-1-16,0-15 1 15,-1-12-1-15,-7-19-2 16,0 0-2-16,0 0-4 16,31-23-8-16,-33-11-23 15,4-5 0-15,-6-14-1 16,-3-5 1-16</inkml:trace>
  <inkml:trace contextRef="#ctx0" brushRef="#br0" timeOffset="177062.17">5377 6262 51 0,'0'0'37'16,"23"-21"0"-16,1 16 0 0,-5-11-25 16,37 20-2-16,-4-15-4 15,19 13 0-15,-3-8-3 16,5 0-4-16,2 10-1 15,-11-12-7-15,11 20-18 16,-27-14-11-16,-13 4 0 16,-12 0 1-16</inkml:trace>
  <inkml:trace contextRef="#ctx0" brushRef="#br0" timeOffset="177293.6476">5456 6612 60 0,'-11'19'38'0,"11"-19"-1"16,25-10 1-16,17 8-29 16,-5-15-3-16,17 7-2 15,-2-3-4-15,0-4-4 16,8 17-6-16,-23-8-22 0,5 4-5 15,-7 10 0 1,-10 4-1-16</inkml:trace>
  <inkml:trace contextRef="#ctx0" brushRef="#br0" timeOffset="177960.8934">6126 6848 37 0,'0'0'37'0,"0"0"1"16,0 0 1-16,-29-20-21 15,44 41-4-15,-15-21-4 16,23 31-2-16,-9-12-2 16,13 10-2-16,-2 2-1 15,8 5-1-15,-2 3-1 16,1 3 0-16,-1-4-1 0,-4-5 0 15,0-4-2-15,-7-12-2 16,5 2-3-16,-25-19-7 16,36-17-24-16,-22-2-2 15,-5-10 0-15,-1-6 1 16</inkml:trace>
  <inkml:trace contextRef="#ctx0" brushRef="#br0" timeOffset="178125.6469">6378 6871 62 0,'-29'28'39'16,"-5"5"-1"-16,-1 5 0 15,-7-9-26-15,18 17-5 0,-8-13-4 16,7-6-7-16,17-3-31 16,-8-6-3-16,16-18-1 15,0 0 0-15</inkml:trace>
  <inkml:trace contextRef="#ctx0" brushRef="#br0" timeOffset="179314.2928">7437 6481 43 0,'0'0'24'15,"16"-29"0"-15,-16 29-1 0,9-26-3 16,-9 26-4-16,-2-18-2 15,2 18-3-15,-27-2-2 16,27 2-1-16,-54 23-2 16,18 6-1-16,-12-2-2 15,-3 23 1-15,3-2-2 16,2 9 0-16,5 1-1 16,11-1 0-16,6 1 0 15,17-12-1-15,11-4 0 16,11-17 0-16,12-9 0 15,8-13 0-15,5-12-1 16,3-12 1-16,-1-14-2 16,2-9 2-16,-1-10-1 0,-5-13 0 15,-3-8 0-15,-8-7-1 16,-4-3 0-16,-7-3 1 16,-5 4 0-1,-13 5 1-15,-3 4 0 0,-5 18 0 16,-5 13 1-16,1 15 0 15,-3 16 2-15,17 13-1 16,-27 32-1-16,27 8 2 16,2 12-1-16,13 15 0 15,4 8 0-15,6 10 1 16,2-5-2-16,6 3 1 16,0-5 0-16,0-7-1 15,-4-9-1-15,-8-11-1 0,-2-12-1 16,-5-12-2-16,3-2-3 15,-17-25-8 1,17-6-25-16,-17 6-2 16,10-33 1-16,-8 4 0 0</inkml:trace>
  <inkml:trace contextRef="#ctx0" brushRef="#br0" timeOffset="179605.9933">7848 6426 80 0,'0'0'42'16,"23"7"-1"-16,-23-7 1 16,45 37-30-16,-45-37-4 15,48 48-3-15,-19-18-1 0,6 9-3 16,-5-3 0-16,1 6 0 15,-2 0-1-15,0-11 0 16,-2 2-1-16,-8-8-1 16,3-2-1-16,-22-23-3 15,30 27-6-15,-30-27-29 16,4-18 0-16,0-5-2 16,-2-4 2-16</inkml:trace>
  <inkml:trace contextRef="#ctx0" brushRef="#br0" timeOffset="179818.024">8336 6345 76 0,'-19'38'41'0,"-10"3"1"16,-4 12-2-16,-13-3-30 15,11 21-2-15,-15-8-2 16,8 5-3-16,-3-9-1 15,7-13-5-15,14 4-7 16,-6-21-30-16,24-10-1 16,6-19 0-16,0 0-1 15</inkml:trace>
  <inkml:trace contextRef="#ctx0" brushRef="#br0" timeOffset="180588.723">8907 6320 53 0,'0'0'38'0,"0"0"1"15,-6-25 0-15,6 25-23 16,0 0-3-1,4 19-3-15,-4-19-3 16,-4 19-1-16,4-19-3 0,-2 31 0 16,2-31-2-16,2 31 1 15,-2-31-2-15,2 21 1 16,-2-21 0-16,0 0-1 16,0 0 1-16,0 0-1 15,0 0 0-15,20-25 0 16,-20 25 1-16,1-31-2 15,-1 31 1-15,-5-30 0 0,5 30 0 16,-20-18 0-16,3 18 1 16,-4 6-1-16,-6 6 0 15,2 13 1 1,-4 5-1-16,2 14 0 16,2-3 0-16,9 9 0 0,1 5-1 15,15 3 2-15,8-1-1 16,5-3-1-16,14-4 0 15,6-10 0-15,9 0-3 16,-1-24-2-16,19 5-3 16,-20-40-17-16,16 7-15 15,-4-17 0-15,6-13 0 16,-6-6 1-16</inkml:trace>
  <inkml:trace contextRef="#ctx0" brushRef="#br0" timeOffset="180921.1156">9412 6355 60 0,'0'0'39'16,"-38"-4"2"-16,11 25-1 16,-21-6-24-16,24 27-3 15,-22-3-4-15,17 20-2 16,-5-1-3-16,16 1-1 16,9-7-2-16,12-6 0 15,19-13 0-15,18-7-1 16,14-18-1-16,8-16 1 15,5-11-1-15,-1-11 1 16,-2-11 0-16,-10-9 0 0,-14-1 1 16,-17 1-1-1,-19 0 1-15,-17 8-1 16,-20 5 1-16,-12 5-1 0,-9 12 0 16,-5 9-1-16,-1 9-1 15,2 2-3-15,16 17-4 16,-7-19-17-16,32 24-16 15,17-22 1-15,0 28-1 16,21-20 1-16</inkml:trace>
  <inkml:trace contextRef="#ctx0" brushRef="#br0" timeOffset="181321.7958">9893 6287 68 0,'0'0'38'16,"-18"-1"3"-16,-11 6-2 16,-17-5-27-16,21 18-3 15,-12-7-3-15,16 6-2 16,21-17-2-16,-9 29-1 16,28-14-2-16,17 3 2 15,13 5-1-15,7-2 0 16,7 0 0-16,7 6 0 15,-5 2 1-15,-1-3 0 16,-10-1 1-16,-12 6-1 16,-13-6 1-16,-13 6 1 15,-16-8-1-15,-16 3 1 16,-15-6-1-16,-11 1 0 0,-12-2-1 16,-8-6 0-16,-3-7-1 15,-1-6 0-15,2-4 0 16,9-7-2-16,8 1-1 15,7-11-2-15,20 13-8 16,-7-18-28-16,27 8-1 16,6-7-1-16,12 2 1 15</inkml:trace>
  <inkml:trace contextRef="#ctx0" brushRef="#br0" timeOffset="181757.7929">10873 6086 84 0,'0'0'43'0,"0"0"-1"0,-33-4 1 16,-17 10-33-16,7 23-2 15,-15 3-2-15,4 14-3 16,0 12 1-16,12 7-3 15,9 10 1-15,18 5 0 16,22 1-1-16,22-4-1 16,19-6 0-16,16-10 0 15,13-17 0-15,6-17 0 0,6-25 1 16,0-27-1-16,-8-17 1 16,-8-23 0-1,-13-18 0-15,-10-9-1 16,-15-10 0-16,-12 3 0 0,-15 5 0 15,-14 7-1-15,-10 9 0 16,-9 11 1-16,-8 15-1 16,-1 13 1-16,-3 15-1 15,-2 10-1-15,3 16-1 16,-5 8-4-16,18 34-12 16,-17-8-25-16,7 10 0 15,-8 2 1-15,11 4 0 16</inkml:trace>
  <inkml:trace contextRef="#ctx0" brushRef="#br0" timeOffset="182057.9074">10448 6406 97 0,'-11'18'42'15,"11"-18"1"-15,40-4-1 16,-1-8-34-16,26 7-3 16,7-7-1-16,16-1-2 15,5-5 0-15,3 3-1 16,-1 2-1-16,-12-3-3 0,-4 14-8 15,-17-9-30-15,-22 3-3 16,-40 8 1-16,18-17-2 16</inkml:trace>
  <inkml:trace contextRef="#ctx0" brushRef="#br0" timeOffset="185804.8987">8896 7062 1 0,'0'0'17'15,"0"0"10"-15,0 0 1 16,19-3-16-16,2-1 1 16,-2-15 0-16,24 5 0 15,-1-19-1-15,35 3-4 0,8-24 0 16,39 2-1-1,13-23 0-15,38-1 0 16,18-18 0-16,33 2-2 16,3-12-1-16,12 10 0 0,-13-4-1 15,-10 16-1-15,-23 3-1 16,-26 18-1-16,-32 7 0 16,-33 12 0-16,-26 9 0 15,-28 6-1-15,-10 12-2 16,-40 15-3-16,35-8-7 15,-35 8-24-15,0 0 1 16,-13 20-2-16,13-20 1 16</inkml:trace>
  <inkml:trace contextRef="#ctx0" brushRef="#br0" timeOffset="186322.3391">11769 5626 14 0,'0'0'31'15,"20"-14"0"-15,-20 14-11 0,21-13 0 16,6 17-4-16,-27-4-2 15,44-6-4-15,-21-2-4 16,18 10-2-16,-8-4-1 16,9 6 0-16,-11 0 1 15,2 11 0-15,-33-15 0 16,25 44 2-16,-35-15-1 16,-3 11 1-16,-18-1-1 15,6 7-1-15,-12-10-1 0,4 1-1 16,3-9-1-1,4-8-2-15,11-3-3 16,-6-19-6-16,21 2-28 16,0 0-2-16,6-21 1 0,-1 0-2 15</inkml:trace>
  <inkml:trace contextRef="#ctx0" brushRef="#br0" timeOffset="186629.8724">12541 5386 67 0,'0'0'37'16,"0"0"0"-16,0 0 0 15,2 19-29-15,-2-19-2 16,42 8-1-16,-9-10-2 16,15 0-1-16,2-6-2 15,3-3-2-15,2 7-1 16,-10-11-4-16,11 16-9 16,-21-10-20-16,-8-1-2 15,-27 10 1-15,27-17 0 16</inkml:trace>
  <inkml:trace contextRef="#ctx0" brushRef="#br0" timeOffset="186870.7545">13183 5119 69 0,'0'0'40'15,"0"0"0"-15,20 0 0 16,-40 4-28-16,26 27-1 15,-19-4-3-15,7 13-3 16,-10-2-1-16,3 8-2 16,-5 0-1-16,3 0-1 15,2-1-2-15,1-9-1 16,14 8-9-16,-12-15-28 16,14-6-2-16,-6-2 0 0,2-21 0 15</inkml:trace>
  <inkml:trace contextRef="#ctx0" brushRef="#br0" timeOffset="191244.5747">2432 8879 46 0,'-27'6'37'0,"27"-6"-1"15,-17 13-5-15,17-13-16 16,0 0-4-16,0 0-2 15,0 0-2-15,21-2-3 16,6 4-1-16,0-10 0 16,13 5-2-16,5-5-1 15,1-7-4-15,10 7-3 16,-14-19-8-16,16 10-24 0,-21 5 1 16,-10 5-1-16,-27 7 0 15</inkml:trace>
  <inkml:trace contextRef="#ctx0" brushRef="#br0" timeOffset="191440.3238">2401 9115 54 0,'0'0'37'16,"0"0"1"-16,19 13 0 15,-19-13-28-15,45-13-3 16,-16-3 0-16,15 5-5 15,-1 3-4-15,-5-11-6 0,16 13-23 16,-13-1-7-16,-5-3-1 16,-5 4 1-16</inkml:trace>
  <inkml:trace contextRef="#ctx0" brushRef="#br0" timeOffset="191768.3076">3616 8819 56 0,'-21'10'40'0,"21"-10"-2"16,0 0 2-16,0 0-31 16,0 0-1-16,33 27-1 15,-12-21-2-15,16 3-2 16,-1-3-2-16,1-2-3 16,6 3-3-16,-16-18-12 15,3 9-23-15,-5-4 1 16,-5-3-1-16,-20 9 0 0</inkml:trace>
  <inkml:trace contextRef="#ctx0" brushRef="#br0" timeOffset="192560.6943">5022 8409 39 0,'0'0'37'0,"-19"-27"2"15,2 14 0-15,17 13-20 0,-41-18-4 16,41 18-3-16,-54-3-3 16,29 6-2-16,-8-1-3 15,6 10-1-15,-3 3 0 16,8 14-1-16,3 7 0 15,6 8-2-15,5 6 1 16,10 12-1-16,4 1 1 16,7 6-1-16,8 6 1 15,2-2-1-15,6-4 0 16,0 9 2-16,0-3-2 16,-4 4 1-16,-2-2 0 15,1 1 0-15,-11-3-1 16,-3-6 1-16,-6-2-1 0,-4-9 1 15,-8-6 0-15,-4-1 0 16,-5-16 0-16,-10-4 0 16,-4-10 1-16,-6-8-2 15,-7-3 1-15,-2-8 0 16,-2 0-1-16,-3-16 0 16,1 6 0-16,4-9-1 15,5-2 0-15,5-6-1 16,13-2-2-16,3-5-2 15,26 7-7-15,-8-12-31 16,22 10 0-16,-1-1 0 16,12 8 0-16</inkml:trace>
  <inkml:trace contextRef="#ctx0" brushRef="#br0" timeOffset="193009.1267">5281 9625 45 0,'29'-10'42'0,"-29"10"-1"0,0 0 1 16,0 0-15 0,0 0-15-16,-29 25-3 15,13 8-3-15,-5 2-3 0,4 9 0 16,3-4-2-16,9 0 0 16,7-1 0-16,13-9-1 15,10-7 0-15,12-13 0 16,5-20 0-16,2-9 0 15,-3-6 0-15,-8-7 1 16,-8-3-1-16,-14-3 1 16,-12-3-1-16,-13 3 1 0,-13 5-1 15,-6 5 0 1,0 5-2-16,-3-4-4 16,18 19-12-16,-9-15-25 15,14 4 1-15,-1-4-2 0,11 2 1 16</inkml:trace>
  <inkml:trace contextRef="#ctx0" brushRef="#br0" timeOffset="193521.98">5420 8321 49 0,'0'0'39'15,"0"0"0"-15,17-2 1 0,-17 2-24 16,27 15-4-16,-27-15-2 15,54 27-4-15,-19-10-1 16,7 14-3-16,-1-2 0 16,-1 3-1-16,-3 1 0 15,-4-4-1-15,-4 1 0 16,-12-5-2-16,-2-2 0 16,-15-23-5-16,18 27-4 15,-18-27-27-15,0 0-3 16,0 0 1-16,-14-36 0 15</inkml:trace>
  <inkml:trace contextRef="#ctx0" brushRef="#br0" timeOffset="193729.2658">5852 8227 69 0,'-27'4'39'0,"8"17"3"16,-14 7-2-16,10 24-28 15,-22-10-3-15,12 18-4 16,-7-5-1-16,3-3-4 16,8 2-1-16,0-16-7 15,24 12-13-15,-9-29-21 16,10-3 1-16,4-18 0 16,0 0-1-16</inkml:trace>
  <inkml:trace contextRef="#ctx0" brushRef="#br0" timeOffset="194924.5271">6668 8710 37 0,'0'0'35'16,"0"-29"2"-16,-2 6-9 16,2 23-9-16,-4-21-2 0,4 21-4 15,0 0-2-15,0 0-3 16,-2 19-2-16,6 8-1 15,-6 6-2 1,6 11-1-16,-4 10 1 0,6 7-1 16,-4 2-1-16,5 6 0 15,-3-5 0-15,4-3 0 16,0-9-1-16,-1-10 1 16,1-7-2-16,-4-10 0 15,2-8-1-15,-6-17-3 16,0 0-3-16,-2-41-12 15,4 17-21-15,-8-17 0 0,2-5 0 16,-2-7 0-16</inkml:trace>
  <inkml:trace contextRef="#ctx0" brushRef="#br0" timeOffset="195148.3102">6473 8603 57 0,'0'0'38'0,"0"0"1"16,38-16 0-16,-5 5-30 16,33 22 0-16,-2-26-3 15,22 9-1-15,1-5-3 16,4-3-2-16,-1 5-2 0,-11-7-2 16,-1 16-3-16,-32-19-10 15,-7 25-20 1,-20 5-1-16,-19-11 0 15,-19 27 0-15</inkml:trace>
  <inkml:trace contextRef="#ctx0" brushRef="#br0" timeOffset="195332.449">6660 8800 58 0,'19'21'37'16,"10"-21"2"-16,12-4-1 15,5-15-26-15,20 14-4 0,-9-9-6 16,-1 1-6 0,12 7-28-16,-14 0-5 15,-10 4-2-15,-9 6 0 16</inkml:trace>
  <inkml:trace contextRef="#ctx0" brushRef="#br0" timeOffset="199781.0437">7017 9291 25 0,'0'0'35'0,"0"0"3"16,-2-19 0-16,21 29-16 15,-27-30-6-15,26 26-4 16,-18-6-2-16,27 4-2 0,-27-4-3 15,44 23 0 1,-17-8-2-16,6 8-1 16,-2 0 0-16,-2 6-1 15,-2-2 0-15,-6 4-1 16,-2-4 0-16,-7-4-1 0,-2-2-1 16,-10-21-2-16,13 29-4 15,-13-29-13-15,-10-22-19 16,10 5-2-16,-3-10 2 15,1-3-1-15</inkml:trace>
  <inkml:trace contextRef="#ctx0" brushRef="#br0" timeOffset="199961.5221">7304 9180 74 0,'-19'23'40'0,"-4"8"1"16,-4 11-3-16,-10-9-28 0,14 13-4 15,-6-4-3-15,6-4-3 16,7-1-5-16,-7-24-11 16,10 4-23-16,13-17-2 15,0 0 1-15,0 0-1 16</inkml:trace>
  <inkml:trace contextRef="#ctx0" brushRef="#br0" timeOffset="200886.1349">8328 8683 35 0,'2'-21'36'0,"-2"21"1"16,0 0-11-1,-30-11-3-15,16 28-5 16,-38-13-5-16,6 28-3 0,-28-3-2 15,7 21-3-15,-8 0-1 16,7 9-1-16,12-1-1 16,18 3 0-16,18-5-1 15,28-10-1-15,21-14 0 16,21-14 0-16,12-12 0 16,11-14-1-16,2-13 1 15,1-12 0-15,-7-11-1 16,-7-12 0-16,-8-3 0 15,-14-14-1-15,-7-6 1 16,-14-3 0-16,-7 3-1 16,-10 3 2-16,-8 5-1 15,-4 11 2-15,-3 10-1 0,-1 18 2 16,14 32-1-16,-30-16 0 16,30 16 1-16,-24 35 0 15,21 1 0-15,3 12-1 16,1 8 1-16,5 9 0 15,6 0 0-15,1 4-1 16,3-2 1-16,-1 1-2 16,1-11 1-16,1-5-1 15,-2-8-1-15,-1-9-1 16,-1-7-1-16,-13-28-3 16,22 39-5-16,-22-39-30 15,0 0-1-15,17-29 1 0,-7 6-1 16</inkml:trace>
  <inkml:trace contextRef="#ctx0" brushRef="#br0" timeOffset="201159.3648">8732 8699 78 0,'0'0'42'16,"23"15"0"-16,-23-15 1 15,40 38-32-15,-17-20-3 16,24 18-1-16,-9-5-3 16,10 9-1-16,-1-2-2 0,-1 6 0 15,-4-5-2-15,-5-5 1 16,-6-1 0-16,-8-6-2 16,-4-6-1-16,-19-21-3 15,24 29-4-15,-24-29-31 16,0 0-2-16,-10-33 1 15,8 10 0-15</inkml:trace>
  <inkml:trace contextRef="#ctx0" brushRef="#br0" timeOffset="201397.6169">9208 8649 77 0,'-21'11'42'16,"-2"14"0"-16,-8 4 1 15,-2 17-32 1,-9-4-3-16,9 16-2 16,-6-3-1-16,4 7-2 0,1-3-1 15,3-7-1-15,4-4-2 16,6-12 1-16,3-3-3 16,3-16-2-16,13 8-8 15,2-25-29-15,0 0-1 16,-19-11 0-16,19 11 1 15</inkml:trace>
  <inkml:trace contextRef="#ctx0" brushRef="#br0" timeOffset="203069.7388">9852 8704 33 0,'0'0'34'15,"0"0"4"-15,0 0-8 16,-27-5-9-16,27 5-6 16,0 0-3-16,31 5-3 15,-31-5-2-15,50-4-3 16,-13-1-2-16,11-1-2 0,8 0-2 15,-2-11-3-15,12 15-6 16,-28-13-19-16,3 1-9 16,-10 8 1-16,-31 6-1 15</inkml:trace>
  <inkml:trace contextRef="#ctx0" brushRef="#br0" timeOffset="203249.0747">9941 8835 62 0,'-2'25'38'0,"2"-25"1"16,33 7-1-16,-33-7-27 15,50-5-3-15,-21 1-4 0,8 0-7 16,7 12-12-16,-6-14-23 16,-5-2-1-16,-4 0 1 15,-2-1-1-15</inkml:trace>
  <inkml:trace contextRef="#ctx0" brushRef="#br0" timeOffset="204292.9211">10846 8605 52 0,'0'0'40'0,"-26"13"0"15,26-13-5-15,0 0-15 16,-32 10-6-16,32-10-4 15,0 0-2-15,0 0-3 16,0 0-1-16,29 21-1 16,-8-17-1-16,8 1-1 0,4-5 0 15,1 0 0-15,-1 0-1 16,-2-4 1-16,-4 1-1 16,-6-1 0-16,-21 4-2 15,23-10-2-15,-23 10-4 16,4-19-8-16,-4 19-26 15,0 0 1-15,0 0-1 16,0 0 1-16</inkml:trace>
  <inkml:trace contextRef="#ctx0" brushRef="#br0" timeOffset="205353.1168">12209 8006 18 0,'0'0'32'15,"6"-19"0"-15,-6 19-7 16,0 0-1-16,0 0-4 16,-10-25-3-16,10 25-4 15,-11-17-3-15,11 17-1 16,-25-18-2-16,25 18-1 15,-45-19-2-15,16 14 0 16,-9-5 0-16,-1 10-1 0,-5 2 0 16,1 4-1-1,-1 3 0-15,7 8 0 16,3 5-1-16,7 4 0 0,6 7 0 16,1 7-1-16,7 1 1 15,1 3-1-15,4 2 1 16,-1 0 0-16,7 4-1 15,-2-2 1-15,4 5 0 16,4-1-1-16,-2 2 1 16,7 1-1-16,1-3 1 15,4 6 0-15,-3-1-1 16,8 7 1-16,-1-5-1 16,5-1 0-16,0 1 0 15,-2 8 0-15,1 2 0 16,-3 0 1-16,-6-3-1 15,-1-5 0-15,-8-2 1 16,-4-3-1-16,-4-4 1 0,-6-8 0 16,-1-8-1-16,-7-5 1 15,-5-8 0-15,-4-2-1 16,-6-7 0-16,-1-5 0 16,-9-5 0-16,-1-6 0 15,-2-7 0-15,-5-7 0 16,3-7 0-16,2-6 0 15,2-3 0-15,3-3 0 16,6-3 0-16,4 0-2 0,8 3-1 16,2-1-3-1,13 18-6-15,-3-7-31 16,13 6 0-16,-2 2-1 16,0 17 1-16</inkml:trace>
  <inkml:trace contextRef="#ctx0" brushRef="#br0" timeOffset="206497.1968">12288 9362 34 0,'0'0'37'15,"0"0"2"-15,20-17 1 16,-20 17-16-16,0 0-7 15,0 0-4-15,0 0-3 0,-24 33-3 16,3-16-2-16,6 8-2 16,-5 7-1-16,7 3 0 15,3-2-1 1,8 1 0-16,10-1-1 0,9-6 1 16,7-8 0-16,8-10-1 15,5-5 1-15,-2-8 0 16,0-5 0-16,-3-5-1 15,-7-9 2-15,-3-2-2 16,-11-2 1-16,-7 1-1 16,-12-1 1-16,3 0-2 15,-9 2 0-15,-3-4-3 0,17 29-5 16,-43-32-33 0,28 12 0-16,-4 1-1 15,7 0 1-15</inkml:trace>
  <inkml:trace contextRef="#ctx0" brushRef="#br0" timeOffset="207308.9458">12618 7622 26 0,'0'0'35'16,"0"0"3"-16,0 0-1 15,0-26-12-15,0 26-6 16,0 0-6-16,14 23-3 15,-14-23-2-15,15 23-4 16,-1-6 0-16,7 8-1 16,4 2-1-16,4 0 0 15,2 3-1-15,3 1-1 16,-3 0 1-16,-4-5-1 16,0-3 1-16,-9-3-2 15,-1-3 0-15,-17-17-1 16,15 29-3-16,-15-29-2 0,0 0-8 15,0 0-25 1,0 0 0-16,10-23-1 16,-10 2 1-16</inkml:trace>
  <inkml:trace contextRef="#ctx0" brushRef="#br0" timeOffset="207592.8372">13023 7496 64 0,'-23'17'39'0,"8"4"1"15,-3 12 0-15,-18-6-26 0,18 28-3 16,-20-9-2-16,13 16-2 16,-12-7-2-1,6 3-2-15,0-6-1 16,4-2 0-16,2-10 0 0,4-8-1 15,5-7-1-15,3-5 0 16,13-20-2-16,-17 17-2 16,17-17-5-16,0 0-33 15,0 0 1-15,0 0-2 16,0 0 1-16</inkml:trace>
  <inkml:trace contextRef="#ctx0" brushRef="#br0" timeOffset="217153.1714">13301 8361 22 0,'0'0'36'15,"0"0"0"-15,0 0 1 16,-12-25-15-16,12 25-4 16,0 0-5-16,0 0-3 15,8 17-1-15,4 2-3 16,-10 6-1-16,7 14-1 15,-5 3 1-15,4 14-3 16,-4 1 1-16,3 8-1 0,-1 2-1 16,2-5 0-16,0-10-1 15,1-8 1-15,1-6-3 16,-2-13 1-16,1-6-2 16,-9-19-3-16,18 14-3 15,-24-35-10-15,6 21-21 16,9-27 0-16,-7 9-1 15,0-1 2-15</inkml:trace>
  <inkml:trace contextRef="#ctx0" brushRef="#br0" timeOffset="217868.7229">13754 8442 44 0,'0'0'37'0,"0"0"0"16,0 0 2-16,0-22-23 16,0 22-3-16,-19 23-3 15,3 2-3-15,-14-5-2 16,-1 10-2-16,-8-3 0 0,1 2-1 16,-1-2 1-1,4 0-3-15,3-12 2 16,10-2-1-16,5-7-1 15,17-6 1-15,0 0 0 0,0 0 0 16,0 0-1-16,0 0 2 16,0 0-1-16,37 23 1 15,-12-17 0-15,9 3 0 16,3 1-1-16,5 3 1 16,-1 5 0-16,-1 1-1 15,-5 2 0-15,0 0 1 16,-8 2-2-16,-4 4 1 15,-6-6 0-15,-3-4-1 0,-14-17 0 16,23 23 0 0,-23-23-2-16,19 4 0 15,-19-4-2-15,0 0-4 16,25-7-6-16,-25 7-27 0,0 0-1 16,-3-20 1-16,3 20-1 15</inkml:trace>
  <inkml:trace contextRef="#ctx0" brushRef="#br0" timeOffset="218324.4775">14036 8620 45 0,'0'0'38'0,"0"0"0"16,-20-14 2-16,20 14-18 15,0 0-6-15,0 0-5 16,0 0-2-16,26 8-2 15,-26-8-2-15,30 17-1 16,-8-3-2-16,5 5 1 16,2 0-2-16,5 6 1 15,1 2-1-15,2 0-1 16,-1 0 1-16,-3 0-1 0,0-6 1 16,-4 0-2-16,-6-4 1 15,-4-2 0-15,-19-15-1 16,27 16-1-16,-27-16-1 15,0 0-3-15,25 9-3 16,-34-30-14-16,9 21-19 16,-4-27 1-16,2 8-1 15,-2-2 1-15</inkml:trace>
  <inkml:trace contextRef="#ctx0" brushRef="#br0" timeOffset="218569.0509">14605 8468 77 0,'-39'16'41'15,"3"3"0"-15,-3 10 0 16,-25-6-28-16,22 25-4 16,-14-6-2-16,8 10-3 15,-2-10-1-15,9 0-2 16,6 0-2-16,6-9 0 15,12-4-4-15,-2-20-8 16,19-9-28-16,0 0-1 16,21 8 0-16,0-18 1 15</inkml:trace>
  <inkml:trace contextRef="#ctx0" brushRef="#br0" timeOffset="219537.4176">15660 8537 39 0,'21'-19'36'15,"-21"19"2"-15,10-25 0 16,-10 25-18-16,0 0-5 15,0 0-2-15,-39-5-4 16,18 26-2-16,-20-10 0 16,1 22-3-16,-12 3 1 15,4 14-3-15,-4 2 1 0,9-2-2 16,6 2 1-16,18-5-1 16,11-4-1-16,18-11 0 15,15-11 0-15,12-15 0 16,15-10-1-16,2-13 1 15,4-8-1-15,-4-11 0 16,-2-7 0-16,-10-10 0 16,-5-11-1-16,-12-7 1 15,-8 1-1-15,-11-3 2 16,-6 4-1-16,-6 5 1 16,-1 5 0-16,-5 13 1 15,2 15 1-15,10 31 0 0,-19-17-1 16,19 17 1-16,-6 32-1 15,8-1 1-15,0 9-1 16,4 14 0-16,0 4 1 16,1 3 0-16,1 0-1 15,4 3 0-15,-3-9 0 16,5-3-2-16,-1-10 1 16,1-13-1-16,3-4-3 15,-17-25-4-15,39 27-11 16,-39-27-23-16,31-14-1 15,-31 14 0-15,19-26 0 16</inkml:trace>
  <inkml:trace contextRef="#ctx0" brushRef="#br0" timeOffset="219992.721">16061 8463 69 0,'0'0'40'0,"-8"-18"1"0,8 18-2 16,18 8-23-16,-18-8-4 15,0 0-4-15,17 12-1 16,0 9-3-16,1 0 0 16,5 4-3-16,-2 2 2 15,6 9-2-15,0-2 0 16,2-1-1-16,2 7 1 15,-4-9-1-15,0-2 0 16,-2-4 0-16,0-6-1 16,-6-9 0-16,3-3-1 15,-22-7-2-15,32-4-3 0,-30-21-5 16,25 12-30 0,-21-14 1-16,-2-4-2 15,-4-3 2-15</inkml:trace>
  <inkml:trace contextRef="#ctx0" brushRef="#br0" timeOffset="220204.2274">16518 8367 89 0,'-23'15'42'0,"6"12"0"16,-10 6 0-16,2 20-31 15,-18-3-1-15,8 17-5 0,-7 2 0 16,1 6-3-1,5-4 0-15,3-8-2 16,8-7-3-16,0-25-10 16,9-1-30-16,16-30 0 0,-11 21-1 15,11-21 0-15</inkml:trace>
  <inkml:trace contextRef="#ctx0" brushRef="#br0" timeOffset="227143.5652">17272 8509 40 0,'0'0'34'16,"0"0"2"-16,-9 19-1 15,9-19-17-15,0 0-4 0,0 0-2 16,17-14-4-16,4 16-1 15,-21-2-3-15,43-7 1 16,-20-1-2-16,8 16-1 16,-2-10 0-16,2 2-1 15,-6 0-1-15,0-2-2 16,-2 4 0-16,-6-8-3 16,4 14-2-16,-21-29-10 15,0 21-21-15,0 0 0 0,0 0 0 16,0 0-1-1</inkml:trace>
  <inkml:trace contextRef="#ctx0" brushRef="#br0" timeOffset="227384.3708">17319 8683 58 0,'0'0'38'16,"-8"17"0"-16,8-17 1 15,31 8-25-15,-31-8-2 16,44 2-3-16,-23-6-2 16,12 8-3-16,-8-4-2 0,2 2-1 15,-4 2-2 1,-5-6-1-16,3 8-6 16,-21-6-15-16,0 0-16 15,0 0-1-15,0 0 0 0,0 0 1 16</inkml:trace>
  <inkml:trace contextRef="#ctx0" brushRef="#br0" timeOffset="230388.3921">18310 8447 29 0,'0'0'34'0,"0"0"-1"16,0 0 1-16,0 0-15 15,0 0-4-15,0 0-2 16,0 0-2-16,0 0-3 0,35 2-1 15,-35-2-2-15,42-4 0 16,-13-1-2 0,8 1-1-16,-3-2-1 15,1 0 0-15,-4 1 0 0,-6 3-1 16,-4 4 0-16,-21-2-5 16,31 11-7-16,-31-11-27 15,21-2 0-15,-21 2-1 16,24-19 1-16</inkml:trace>
  <inkml:trace contextRef="#ctx0" brushRef="#br0" timeOffset="251922.7675">19132 7833 28 0,'0'0'35'0,"7"-21"1"16,-5 4 0-16,-2 17-14 16,0 0-4-16,0 0-4 15,0 0-4-15,0 0-3 16,0 0-1-16,14 23-2 15,-12 4 0-15,7 13 0 16,-3 6-2-16,4 8 0 16,0 4-1-16,-1-1 1 15,1-3-2-15,-4-2 1 0,1-16-1 16,1-9 0 0,-2-8-1-16,-6-19 0 15,6 19-2-15,-6-19-1 16,0 0-3-16,-6-29-7 0,19 12-26 15,-11-2-1-15,4-4 1 16,0-4 0-16</inkml:trace>
  <inkml:trace contextRef="#ctx0" brushRef="#br0" timeOffset="252319.74">19548 7849 54 0,'0'0'37'0,"0"0"2"16,0 0-1-16,-34 6-21 16,24 26-5-16,-27-13-4 0,10 20-1 15,-11-12-3-15,3 3-1 16,-4 1-1-16,5-4 0 16,-1-4-1-16,8-2 0 15,4-6 1-15,23-15-1 16,-21 27 0-16,21-27 0 15,17 25 0-15,6-12 0 16,4-3 1-16,6 4 0 16,2-3-1-16,-1 4 0 15,1-1 0-15,-2 3 0 16,0-4 1-16,-4 3-2 16,0-3 1-16,-1-3-1 15,-1 1 1-15,0-3-1 0,-3 0 0 16,-5-4 0-16,-2 1-1 15,-17-5-1-15,23 8-5 16,-23-8-27-16,0 0-8 16,0 0-1-16,0 0 0 15</inkml:trace>
  <inkml:trace contextRef="#ctx0" brushRef="#br0" timeOffset="266507.4004">19955 7868 46 0,'0'0'29'0,"0"-23"-1"15,0 23-3-15,0 0-3 16,0 0-5-16,-13-31-2 0,13 31-4 15,0 0-1-15,0 0-2 16,2-21-2-16,-2 21-1 16,0 0-1-1,27 33-1-15,-14-14-1 0,12 14-1 16,4 3 1-16,6 6-1 16,5 0 1-16,5 1-1 15,-3-1-1-15,1-6 1 16,-5-1-1-16,-3-6 1 15,-6-4-2-15,-6-8 1 16,-6-4 0-16,-17-13 0 16,24 14-1-16,-24-14 1 15,0 0-2-15,0 0 0 0,0 0-3 16,0 0-3-16,0 0-6 16,0 0-27-1,-20-2-1-15,20 2-1 0,-27-16 2 16</inkml:trace>
  <inkml:trace contextRef="#ctx0" brushRef="#br0" timeOffset="266935.8242">20324 7776 28 0,'0'0'36'16,"0"0"2"-16,-22 4 0 15,3-10-18-15,31 31-3 16,-30-21-3-16,24 28-2 15,-27-9-3-15,7 20-2 16,-16-1-2-16,1 12-1 16,-12-3-1-16,3 5 0 15,-5-2-2-15,5-10 0 16,5-4-1-16,8-13 1 16,7-6-1-16,18-21 0 15,-17 21-1-15,17-21 0 16,0 0-1-16,0 0-1 0,0 0-5 15,0 0-8-15,6-19-25 16,-6 19-2-16,19-31 1 16,-7 10-1-16</inkml:trace>
  <inkml:trace contextRef="#ctx0" brushRef="#br0" timeOffset="267839.9927">20461 7473 16 0,'0'0'35'0,"0"-19"0"16,0 19 2-16,17-10-16 15,-23-13-4-15,33 23-2 16,-21-23-5-16,29 17 0 16,-12-9-5-16,17 7 2 15,-5-5-4-15,8 9 2 16,-9-2-2-16,1 10-1 16,-10 4 0-16,-6 11 0 15,-9 0 0-15,-8 10-1 0,-8 0 1 16,-4 5-1-1,-7-1 0-15,-2-3 0 16,-4 1 0-16,-2-8 0 16,0-4 0-16,3-1-1 0,3-7 1 15,19-11 0-15,-25 12 0 16,25-12 0-16,0 0 0 16,19-2 0-16,4 2 0 15,8-4-1-15,8 0 1 16,11 2-1-16,4-4 0 15,4 1 1-15,0 1-2 16,-4-4-1-16,-6 6-1 16,-13-9-7-16,11 9-33 15,-46 2-1-15,0 0 0 16,4 19 0-16</inkml:trace>
  <inkml:trace contextRef="#ctx0" brushRef="#br0" timeOffset="268515.4332">18906 8802 28 0,'-39'17'35'15,"39"-17"2"-15,-21 8 0 16,21-8-17-16,0 0-2 16,0 0-4-16,41-6-3 15,-12-3-2-15,29 9-2 16,5-12-1-16,28 5-2 15,15-9-1-15,23-3-2 16,18-4 1-16,13 0-1 0,-2-2 0 16,-2 4 0-16,-13 2-1 15,-16 3 0-15,-21 7-1 16,-28 1-1-16,-23 12-3 16,-35-6-4-16,3 17-27 15,-23-15-6-15,-37 27-1 16,1-9 1-16</inkml:trace>
  <inkml:trace contextRef="#ctx0" brushRef="#br0" timeOffset="269364.5273">19500 9245 44 0,'0'0'37'0,"0"0"2"16,-4-25-1-16,0 2-23 0,35 23-4 16,-8-21 0-16,26 12-4 15,-9-11-1-15,16 13-2 16,-6-5-1-16,2 10 0 16,-7-2-1-16,-5 12 1 15,-11 2-2-15,-12 13 1 16,-9 2-1-16,-14 7 1 15,-13 7-1-15,-10 3 0 16,-9 2-1-16,-7 0 1 16,-3-2 0-16,2-5 0 15,3-8 0-15,9-6 0 16,10-6 0-16,24-17 0 0,0 0 0 16,2 19-1-16,21-19 1 15,12-2 0-15,6-2-1 16,11 2 1-16,8-2-1 15,3 1 1-15,3-1-1 16,1 0 0-16,-3 0-1 16,-8 0 0-16,-6 4-2 15,-17-7-3-15,3 20-11 16,-36-13-27-16,0 0 1 16,0 0-1-16,-3-23 0 15</inkml:trace>
  <inkml:trace contextRef="#ctx0" brushRef="#br0" timeOffset="270023.6911">21564 7845 45 0,'4'-27'40'16,"-4"4"1"-16,4 0 0 15,-4 23-22-15,0 0-4 0,15 17-3 16,-19 8-4-16,14 29-2 16,-6 11-2-1,7 22-1-15,-7 8 0 16,6 19-1-16,-2 8-1 0,-1 5 0 16,-1-2 0-16,2-5 1 15,-2-1-1-15,1-7-1 16,3-9 1-16,1-7-1 15,5-13 0-15,-1-14 1 16,1-12 0-16,-1-13-1 16,3-9 0-16,-5-12 0 15,-13-23-1-15,23 15 0 16,-23-15-1-16,18-13 0 0,-18 13-1 16,7-35-4-16,-7 35-3 15,-4-36-34 1,6 15 2-16,-6-2-2 15,4 23 0-15</inkml:trace>
  <inkml:trace contextRef="#ctx0" brushRef="#br0" timeOffset="270439.3972">22168 9092 74 0,'0'0'42'0,"0"0"0"15,0 0-1-15,0 0-31 0,-10 27-1 16,-9-10-2-16,3 14-2 16,-3 3-3-16,4 8 1 15,-1-1-2-15,8 3 0 16,7-2 0-16,8-9-1 15,11-7 0-15,12-8 0 16,7-15 0-16,6-6 0 16,1-15 0-16,0-7 0 15,-5-9 1-15,-6-6 0 16,-10-3-1-16,-14-3 0 16,-11 8 1-16,-11 2-1 15,-12 3 1-15,-4 4-1 16,-2 14-1-16,-2 0 0 0,2 7-3 15,-3-4-4-15,34 12-35 16,-33-9 0-16,33 9-2 16,-23-6 1-16</inkml:trace>
  <inkml:trace contextRef="#ctx0" brushRef="#br0" timeOffset="271135.5962">22046 7665 49 0,'0'0'41'16,"-13"-20"0"-16,7 1-2 15,6 19-21-15,0 0-4 0,0 0-4 16,0 0-2-16,27 4-3 16,-8 6-2-16,10 3-1 15,6 2-1-15,5 7 1 16,1 3-3-16,3 3 3 15,-5-1-2-15,-1 2 0 16,-3-6 1-16,-6 0-1 16,-4 2-1-16,-6-4 1 15,-19-21-1-15,25 15-1 16,-25-15 0-16,0 0-5 16,24 10-3-16,-24-10-31 15,-14-19-1-15,8 0 0 0,6 19 0 16</inkml:trace>
  <inkml:trace contextRef="#ctx0" brushRef="#br0" timeOffset="271391.165">22434 7576 78 0,'-21'-7'42'15,"21"7"1"-15,-27 21-2 16,17 13-29-16,-25-1-3 16,6 13-3-16,-9 4-3 15,1 7 0-15,0-3-2 16,5 0-1-16,5-6-1 16,5-12-2-16,21 5-8 15,2-24-31-15,-1-17-1 0,0 0-1 16,0 0 0-16</inkml:trace>
  <inkml:trace contextRef="#ctx0" brushRef="#br0" timeOffset="275003.3278">1267 11382 15 0,'2'-29'32'15,"-2"29"2"-15,-2-28 0 16,-10 3-18-16,12 25-1 16,8-22-1-16,13 26-2 15,-21-4-1-15,25 8-3 16,-25-8-1-16,26 63-1 16,-26 3-1-16,7 26 0 0,-13 11-2 15,6 14 1-15,0 2-2 16,6 0 0-1,2-6-1-15,7-19 0 0,12-21-1 16,4-23 0-16,10-27 0 16,5-23 1-16,4-17-2 15,2-24 1-15,2-16 0 16,-4-14 1-16,-5-19-1 16,-3-6 0-16,-9-2 0 15,-10 8 1-15,-13 5 0 16,-6 14 0-16,-10 16-1 15,-8 22 1-15,-7 29 0 0,-4 29 0 16,0 23 0-16,2 16-1 16,6 9 1-1,11 7-1-15,12-3 1 16,15-8-1-16,12-15 0 0,13-26 1 16,10-18-1-16,4-22-1 15,3-20 2-15,-11-18-1 16,-3-15 1-16,-15-12-1 15,-11-9 0-15,-15 1 0 16,-14 5 1-16,-7 7-1 16,-14 11 0-16,0 16-1 15,-6 21 0-15,0 14-1 16,6 21-3-16,2 7-4 0,29 31-32 16,-8 2-2-16,12 21 0 15,3 1 0-15</inkml:trace>
  <inkml:trace contextRef="#ctx0" brushRef="#br0" timeOffset="275519.1331">2565 11944 29 0,'-17'-6'36'16,"17"6"2"-16,0 0 0 0,0 0-18 16,-35 0-4-16,35 0-3 15,-27 18-3-15,14 1-3 16,-13-4-1-16,9 10-3 15,0-4-1-15,5 0-1 16,6 0 0-16,6-21-1 16,16 27 0-16,15-19-1 15,7-2 1-15,9-1-1 16,3-1 1-16,4 2 1 16,-4 4-1-16,-2 9 1 15,-7 6 0-15,-9 3 0 16,-12 5 0-16,-11 4 1 15,-9-3 0-15,-11 2 0 0,-10-1 0 16,-8-8 0-16,-14-12-1 16,-1-1 1-16,-4-9 0 15,1-7-1-15,1-5 0 16,4-5-1-16,5 1-2 16,4-8-2-16,16 9-4 15,-4-19-33-15,21 10-2 16,5-6-1-16,13 2 0 15</inkml:trace>
  <inkml:trace contextRef="#ctx0" brushRef="#br0" timeOffset="275807.5236">3427 11547 78 0,'0'0'40'0,"0"0"0"16,8 19-1-16,19-5-33 15,4-12-1-15,9 3-2 16,3-5-3-16,-1 0-3 0,6 8-4 15,-26-14-21-15,3 10-12 16,-25-4 0-16,0 0 0 16</inkml:trace>
  <inkml:trace contextRef="#ctx0" brushRef="#br0" timeOffset="275962.8917">3373 11794 73 0,'0'0'40'16,"0"0"1"-16,20-1-1 15,22-3-32-15,-1-15-1 16,13 3-4-16,-4 5-4 16,-10-10-6-16,18 11-31 15,-29 6-3-15,-10 6 1 0,-19-2-1 16</inkml:trace>
  <inkml:trace contextRef="#ctx0" brushRef="#br0" timeOffset="276499.2954">4436 11660 51 0,'-27'0'38'16,"6"-2"2"-16,4 0-1 0,17 2-25 15,0 0-4-15,32 16-3 16,-5-22-1-16,18 0-4 16,5 0-1-16,2 1-2 15,6 3-3-15,-14-15-3 16,10 20-9-16,-23-14-23 16,-6 3-1-16,-25 8 1 15,25-13 0-15</inkml:trace>
  <inkml:trace contextRef="#ctx0" brushRef="#br0" timeOffset="276767.284">5096 11169 78 0,'7'-19'40'0,"-7"19"0"15,0 0-11-15,0 0-18 16,0 0-2-16,4 29-3 16,-4 7-2-16,-4 3-2 15,3 10 0-15,-1 3-2 16,0 0 0-16,4 0-2 16,0-14-2-16,9 6-6 15,-15-15-30-15,18-10 0 16,-14-19-2-16,31 4 2 0</inkml:trace>
  <inkml:trace contextRef="#ctx0" brushRef="#br0" timeOffset="277015.9641">5584 11277 76 0,'0'21'41'16,"-12"11"1"-16,-5 12 0 15,-12-9-34-15,10 44-1 16,-12 1-2-16,4 8-1 16,-8 1-2-16,6-3-1 0,4-7-1 15,6-14-1-15,5-12-2 16,1-20-1-16,13-6-3 16,0-27-8-16,0 0-25 15,7-25-2-15,7 2 1 16,1-10 0-16</inkml:trace>
  <inkml:trace contextRef="#ctx0" brushRef="#br0" timeOffset="277399.1957">5618 11712 47 0,'26'-12'38'0,"8"-1"1"0,11-2 0 16,-18-12-24-16,30 25-3 15,-16-15-3 1,9 24-2-16,-17 1-2 16,-8 17-2-16,-17 8 0 0,-16 11-2 15,-17 6 1-15,-6 9-1 16,-11 0 0-16,-3-3 1 16,3-6-1-16,5-12 0 15,8-5 0-15,12-10 1 16,17-23-1-16,-4 25 1 15,4-25-1-15,33-4 0 16,-4-2 0-16,2 1 0 16,5-3-1-16,5-4 0 15,-1 1 1-15,1-3-1 16,-3 7-1-16,-1-3 0 16,-2 4-2-16,-8-3-3 15,6 13-7-15,-33-4-29 0,34-4 1 16,-34 4-3-16,27-14 3 15</inkml:trace>
  <inkml:trace contextRef="#ctx0" brushRef="#br0" timeOffset="277810.9347">6467 11309 57 0,'0'0'40'16,"2"-31"1"-16,-2 31 0 15,14-32-28-15,5 43-2 16,-19-11-2-16,25 41-2 16,-12-5-3-16,5 14-1 15,-5 11-1-15,3 16 0 16,-3 0-1-16,3 3 0 16,-5-7 0-16,1-8-1 15,-4-9 0-15,-1-10-1 0,3-9-2 16,-10-37-1-16,11 28-5 15,-20-49-6-15,17 2-26 16,-8-17 0-16,7-10 0 16,1-12-1-16</inkml:trace>
  <inkml:trace contextRef="#ctx0" brushRef="#br0" timeOffset="278171.5302">6874 11330 61 0,'25'-2'39'15,"-25"22"1"-15,-9 4 0 16,9 23-27-16,-35-13-3 0,10 22-2 16,-20-5-3-16,7 3-1 15,-7-8-2-15,13-6 0 16,3-7-1-16,6-8 1 16,9-8-1-1,14-17-1-15,0 0 2 0,-6 18-2 16,6-18 2-16,0 0-2 15,20 5 2-15,-20-5-1 16,25 12-1-16,-8-5 1 16,2 7 0-16,4 1-1 15,3 4 0-15,6 4 1 16,3-1-1-16,6-3 0 16,3-2 1-16,2-2-2 0,-1-5 0 15,-5-6-2-15,2-2-2 16,-20-21-9-16,-22 19-28 15,21-14-1 1,-21 14 0-16,-21-9 0 0</inkml:trace>
  <inkml:trace contextRef="#ctx0" brushRef="#br0" timeOffset="278707.3598">7229 11536 55 0,'-19'-23'39'0,"19"23"0"16,0 0 1-16,31 7-26 0,-31-7-3 16,36 19-1-16,-15-3-4 15,20 12 0-15,-4 3-2 16,9 9-2-16,0 1 0 16,2 1-1-16,1-2 1 15,-3 0-2-15,-6-3 1 16,-7-6-1-16,-6-6 0 15,-7-12-2-15,-20-13 0 16,21 12-2-16,-21-12-6 16,0 0-21-16,4-27-10 15,-10 2 0-15,2 2-1 16</inkml:trace>
  <inkml:trace contextRef="#ctx0" brushRef="#br0" timeOffset="278983.9885">7752 11447 69 0,'-20'-9'40'0,"1"28"1"16,-8 4 0-16,14 27-29 15,-38-6-4-15,13 21-1 16,-12 2-3-16,3 6-1 15,1-4-2-15,4-6 0 0,5-5-1 16,6-12 0-16,12-11-2 16,5-16-2-16,14-19-3 15,0 0-8-15,0 0-25 16,27-33-1-16,-5 4 0 16,3-11 0-16</inkml:trace>
  <inkml:trace contextRef="#ctx0" brushRef="#br0" timeOffset="279583.0749">8014 11133 36 0,'0'0'34'16,"8"-21"2"-16,-8 21-1 15,-2-33-16-15,27 35-7 0,-12-19-3 16,20 15-2-16,-2-12-1 16,8 10-2-1,-5 1 0-15,9 5 0 16,-12 1-1-16,-4 11 0 0,-12 3-1 16,-9 8 1-16,-14 0-2 15,-9 8 1-15,-16-1-1 16,-6 8 1-16,-3-1-1 15,3-5 0-15,-1-5 0 16,9 2-1-16,6-8 1 16,8-4 0-16,17-19 0 15,3 23 0-15,-3-23 1 16,35 0-1-16,-8-4 0 0,8-2 0 16,3-1 0-16,7 1 0 15,1-2-1-15,-1 4 1 16,1 1 0-1,-6-3-1-15,-1 4-1 0,-6 0 0 16,-2 4-2-16,-14-14-9 16,-17 12-30-16,25 8 0 15,-25-8-2-15,0 0 0 16</inkml:trace>
  <inkml:trace contextRef="#ctx0" brushRef="#br1" timeOffset="289319.4281">1529 14202 20 0,'10'-19'27'16,"-8"-4"-4"-16,0-10-2 15,13 12-4-15,-15-17-2 16,18 20-2 0,-18-18-1-16,17 28-1 0,-17-19 0 15,0 27-1-15,10-19-1 16,-10 19-2-16,0 0-1 15,7 33-1-15,-5-8-1 16,6 13-1-16,-4 16-1 16,6 15-1-16,-3 19 1 15,3 14-1-15,-2 5 0 16,3 4 0-16,3-3 1 16,1-9-2-16,8-12 1 0,0-18-1 15,8-17 0 1,8-24 1-16,5-16-1 15,6-22 0-15,2-11-1 16,-1-17 1-16,-9-16 0 0,2-13-1 16,-1-10 0-16,-10-15 0 15,-6-6 0-15,-8-5 0 16,-8 1 0-16,-5 1 1 16,-2 8-1-16,-8 9 1 15,-3 11 0-15,-3 16 0 16,-2 12 0-16,3 17 1 15,9 28-1-15,0 0 2 16,-16 21-2-16,20 34 1 16,-2 20 0-16,2 17 0 15,2 12 0-15,5 17 0 16,1 0 0-16,7-10-1 16,6-13 1-16,4-22-1 0,6-14 1 15,3-22-1-15,5-13-1 16,-1-23-1-16,3-10-1 15,-11-13-3-15,3 3-5 16,-31-14-29-16,13-3-2 16,-7-3 1-16,-7 7-1 15</inkml:trace>
  <inkml:trace contextRef="#ctx0" brushRef="#br1" timeOffset="289953.7084">2918 14775 31 0,'16'-23'36'0,"-16"23"2"16,0 0-1-16,-26-17-19 16,15 42-4-16,-28-21-3 15,18 21-2-15,-14-12-4 16,18 12-1-16,-4-11-2 16,15 5-1-16,6-19 0 15,27 21-1-15,0-12 0 16,14 1 0-16,3 1 0 15,2 5 1-15,2-3-1 0,-1 5 1 16,-11 1 0-16,-5 6 0 16,-12-4 0-16,-13 8 1 15,-10-5 0-15,-5 3 0 16,-12-2 1-16,-8-2-1 16,-4-4-1-16,-2-5 1 15,-2-8-1-15,3-3 0 16,-3-3 0-16,2-7-3 15,6-1 1-15,1-7-2 16,6 7-3-16,-7-19-15 16,29 27-20-16,-21-27 0 15,21 27-1-15,2-38-1 16</inkml:trace>
  <inkml:trace contextRef="#ctx0" brushRef="#br1" timeOffset="290894.7216">3732 14378 18 0,'-17'6'35'0,"17"-6"0"15,0 0 2-15,0 0-16 16,25-2-6-16,-14-15-2 16,24 15-4-16,-8-13-3 15,16 5-3-15,-3-5-1 16,4-3-3-16,3 7-2 16,-15-10-5-16,11 23-6 15,-24-10-23-15,-19 8 1 16,0 0-2-16,0 19 2 15</inkml:trace>
  <inkml:trace contextRef="#ctx0" brushRef="#br1" timeOffset="291067.0776">3757 14489 35 0,'0'0'36'0,"-17"20"1"16,17-20 0-16,27 15-13 15,-27-15-13 1,50-8-3-16,-21-3-1 0,11 3-5 15,-1 4-5-15,-6-15-14 16,1 11-20-16,-3 3-1 16,-4-1 0-16,-2 2-2 15</inkml:trace>
  <inkml:trace contextRef="#ctx0" brushRef="#br1" timeOffset="291670.3903">4750 14257 33 0,'0'0'33'16,"0"0"1"-16,0 0 1 16,0 0-22-16,31-5-2 0,-8-9-3 15,18 16-2-15,-2-15 0 16,11 9-2-16,-8-4-3 16,3 4 0-16,-9 2-2 15,-7-1-2-15,-2 14-4 16,-27-11-13-16,21-4-16 15,-21 4 0-15,18 2 1 16,-18-2-1-16</inkml:trace>
  <inkml:trace contextRef="#ctx0" brushRef="#br1" timeOffset="292894.1278">5771 13649 42 0,'0'0'31'0,"2"-23"-5"0,-8 2-4 15,6 21-4 1,-4-29-6-16,4 29-2 16,0 0-2-16,6-17-2 0,-6 17 1 15,0 0-1-15,0 0-1 16,0 0 0-16,10 31-1 15,-1-2 0-15,-1 3-1 16,5 10-1-16,-1 8-1 16,-2 2 1-16,-1 6-2 15,-3-7 1-15,-2-3-2 16,-2-7 0-16,2-3-2 16,-10-13-2-16,14 4-4 0,-8-29-22 15,0 0-8 1,0 0 0-16,23-17 0 15</inkml:trace>
  <inkml:trace contextRef="#ctx0" brushRef="#br1" timeOffset="293170.281">6321 13647 71 0,'0'0'40'0,"3"41"1"15,-22-5 0-15,-4 18-31 16,-16 7-1-16,7 24-3 16,-13 5-1-16,3 11-2 15,-1 1-1-15,7-2-2 16,-1-6 1-16,8-10-1 16,4-15 0-16,6-9-1 0,9-18-2 15,2-19-1-15,12-6-2 16,-4-17-7-16,0 0-29 15,21-32 2-15,-3 7-1 16,3-16 1-16</inkml:trace>
  <inkml:trace contextRef="#ctx0" brushRef="#br1" timeOffset="293539.2532">6288 14213 59 0,'29'-19'36'15,"2"2"2"-15,-1-2 0 16,17 15-26-16,-16-13-3 0,13 22-1 16,-17-3-2-16,2 21-1 15,-16 6-1-15,-9 13-2 16,-17 8 0-16,-12 6-1 16,-10 5 1-16,-6-1-1 15,-5-3 1-15,8 1-2 16,1-14 2-16,12-2-2 15,7-6 1-15,15-9 0 16,8-6-1-16,-5-21 1 16,43 18-2-16,-10-20 2 15,5-4-1-15,5-11-1 16,-1 1 1-16,0 1-1 0,-3 2 0 16,-6-3-2-16,2 12 0 15,-14-11-5 1,6 28-10-16,-8-16-22 15,2 3-1-15,-21 0 1 16,27-18 0-16</inkml:trace>
  <inkml:trace contextRef="#ctx0" brushRef="#br1" timeOffset="293854.0862">7225 13684 82 0,'0'0'41'0,"-6"-17"0"16,6 17 0-16,4 34-35 0,4 16 0 16,-6 4-1-16,8 21-1 15,-5 9-1-15,5 10-1 16,-4 6-1-16,1-1 0 15,-1-7-1-15,-2-11 0 16,0-10 0-16,-2-19-3 16,2-10 0-16,-8-25-5 15,17 2-15-15,-13-19-18 16,14-34 0-16,-4-10 0 16,9-16 0-16</inkml:trace>
  <inkml:trace contextRef="#ctx0" brushRef="#br1" timeOffset="294231.2493">7648 13799 51 0,'0'0'39'15,"-2"33"1"-15,-23 1 0 16,-6 24-13-16,-18-10-19 16,11 17-1-16,-14-6-2 15,7 3-2-15,5-11-1 16,7-5-1-16,10-9-1 15,8-8 0-15,7-6 1 16,8-4 0-16,0-19-1 16,11 29 1-16,-3-12 0 15,-8-17 0-15,19 34-1 16,-5-16 2-16,1 1-1 0,1 2 0 16,3 0 0-16,6 4 0 15,2-2 1-15,4-2-1 16,2 0 0-16,2-3-1 15,1-9 1-15,-1-1-1 16,-4-4-2-16,-4-4 0 16,-4-2-1-16,-23 2-4 15,29-2-6-15,-29 2-28 16,0 0-2-16,0 0 2 16,0 0-1-16</inkml:trace>
  <inkml:trace contextRef="#ctx0" brushRef="#br1" timeOffset="294530.2026">7968 14144 78 0,'0'0'40'0,"17"0"1"15,0 23 0-15,1 0-32 16,15 21-2-16,1 1-2 16,11 8-1-16,5 5-2 15,6 1 0-15,0-5-1 16,-6-8-2-16,-6-6 2 0,-5-15-3 16,-4-6 1-16,-12-19-5 15,0 2-4 1,-23-21-31-16,6-4 1 15,-8-15 0-15,2-3-1 0</inkml:trace>
  <inkml:trace contextRef="#ctx0" brushRef="#br1" timeOffset="294770.4834">8392 14087 63 0,'0'0'40'0,"-33"25"0"0,6 1 1 15,2 22-24-15,-21-2-6 16,11 22-4 0,-15-1 0-16,6 8-4 15,-3-3-1-15,7-3-1 0,5-5-1 16,8-14-1-16,10-8-2 16,5-19-2-16,14-2-6 15,-2-21-29-15,0 0-1 16,10-38 0-16,7 9 1 15</inkml:trace>
  <inkml:trace contextRef="#ctx0" brushRef="#br1" timeOffset="295471.7372">8581 13768 29 0,'6'-19'35'15,"-6"19"1"-15,4-25-2 16,-4 25-14-16,0 0-3 15,27-13-3-15,-27 13-4 16,29-14-2-16,-12 5-3 16,10 7-1-16,-2-4 0 15,4 6-1-15,-4 0-1 16,0 6 0-16,-7 0 0 16,-18-6 0-16,7 36 0 15,-14-9-1-15,-13 4 0 16,-5 5 0-16,-4-1-1 0,-2 3 0 15,2-2 1-15,2-7-2 16,8-4 1-16,6-6 1 16,13-19-1-16,-8 23 1 15,8-23-1-15,0 0 1 16,17 8 0-16,-17-8-1 16,33-4 1-16,-12 0 0 15,2 0 0-15,6 1 0 16,-2-1-1-16,4 2 1 15,-2-2-1-15,-4-2 1 16,-2 2-2-16,-5 1 0 16,-18 3-4-16,0 0-9 15,0 0-28-15,0-23 0 0,0 23-1 16,-39-16-1-16</inkml:trace>
  <inkml:trace contextRef="#ctx0" brushRef="#br1" timeOffset="301534.2378">11050 13684 5 0,'13'-31'31'0,"-13"31"2"15,4-19 0-15,-4 2-12 0,0 17-2 16,0 0-3-16,-13 44-3 15,-16-12-3-15,13 26-3 16,-18 3-1-16,3 28 0 16,-13-1-3-16,3 6 0 15,-3-4-2-15,5-6 1 16,6-9-2-16,6-13 0 16,12-14-2-16,7-27-2 0,8-21-4 15,19-14-8-15,18-20-21 16,-2-28-1-1,5-18 1-15,5-16-1 16</inkml:trace>
  <inkml:trace contextRef="#ctx0" brushRef="#br1" timeOffset="301835.6472">11065 13463 60 0,'0'-17'35'16,"0"17"-2"-16,-11 19 1 15,15 18-26-15,1 3-5 16,24 19 0-16,8 9-1 15,17 10 0-15,10 8-2 16,7 3 1-16,4 3-1 0,-1-4 1 16,-15-7 0-1,-8-7 1-15,-23-14 1 16,-18-5 0-16,-25-14 0 16,-16-5 2-16,-23-13 0 0,-14 4-1 15,-17-6-1-15,-3 4-1 16,-7-2 1-16,8 0-2 15,10-4 0-15,14-3-4 16,16 1-2-16,16-19-7 16,31 2-27-16,0 0 0 15,37-6-1-15,-4-7 0 16</inkml:trace>
  <inkml:trace contextRef="#ctx0" brushRef="#br1" timeOffset="302674.9692">11912 13803 37 0,'4'-33'35'15,"2"2"1"-15,0 3 0 16,-18-11-17-16,29 30-5 0,-26-14-1 16,9 23-4-16,0 19 0 15,-2 19-3-15,-12 12-1 16,3 25-1 0,-3 7-1-16,3 14-1 0,5 6-1 15,8-4 0-15,7-6 0 16,15-15-1-16,8-16 0 15,11-25 1-15,7-16-1 16,6-20 1-16,4-18-2 16,-4-14 1-16,-2-20 0 15,-2-15-1-15,-8-8 1 16,-9-9-1-16,-10 1 1 0,-4-1-1 16,-11 1 2-16,-4 12-1 15,-6 10 0-15,-6 15 0 16,-4 17 1-1,10 29-1-15,-23 0 1 16,6 37 0-16,3 18-1 0,-1 20 1 16,7 11 0-16,4 12 0 15,8 2-1-15,11-6 1 16,10-10-1-16,8-13 0 16,6-17-1-16,3-20 0 15,1-9-1-15,-5-17-1 16,-1-6-2-16,-16-19-7 15,14 3-28-15,-24-7-2 16,-1 4 2-16,-8-2-1 16</inkml:trace>
  <inkml:trace contextRef="#ctx0" brushRef="#br1" timeOffset="303102.514">13095 14292 80 0,'21'-21'39'0,"-21"21"0"0,-27 8 1 16,-16-5-31-1,9 18-2-15,-11-5-3 16,9 5 0-16,-1 0-2 15,14-2-2-15,9-2 1 0,14-17-1 16,29 25 0-16,10-13-1 16,9-1 1-16,6 3 0 15,2-1 1-15,0 4-1 16,-8-1 1-16,-7 5 0 16,-14 0 1-16,-12 4-1 15,-19 2 1-15,-11 4-1 16,-18-8 0-16,-8 3-1 15,-5-8 2-15,-4 3-1 16,0-14-2-16,2-8 1 16,7-3-2-16,6-17-2 15,18 11-3-15,-6-21-28 16,27 12-5-16,0-17-1 0,17 9 0 16</inkml:trace>
  <inkml:trace contextRef="#ctx0" brushRef="#br1" timeOffset="303418.507">13870 13824 74 0,'0'0'38'16,"0"0"0"-16,-6 36-1 15,6-36-27-15,25 18-3 16,-2-13-3-16,18-1 0 16,1-4-3-16,5-4-1 15,3 2-2-15,-10-11-4 16,7 19-7-16,-28-10-25 15,-2 2 0-15,-17 2-1 16,0 0 2-16</inkml:trace>
  <inkml:trace contextRef="#ctx0" brushRef="#br1" timeOffset="303601.6835">13853 14056 75 0,'0'0'39'15,"-16"23"0"1,16-23 0-16,33 13-29 15,-12-22-1-15,22 7-2 0,-7-6-3 16,9-3-2-16,-7 3-2 16,-5 0-3-16,0 12-7 15,-33-4-29-15,17 4-1 16,-17-4 0-16,-19 12 0 16</inkml:trace>
  <inkml:trace contextRef="#ctx0" brushRef="#br1" timeOffset="304480.2877">14792 13688 23 0,'17'-19'34'0,"-17"19"4"15,12-20-1-15,-12-3-10 16,0 23-8-16,0 0-4 16,0 0-3-16,0 0-2 15,15 37-4-15,-15-8-1 0,12 13-2 16,-8 11 0-16,7 13 0 16,3 3-2-16,3 6 0 15,6-4 0-15,0-2 0 16,14-14-1-16,4-11 1 15,11-15-1-15,4-17 0 16,0-14 1-16,1-18-1 16,-1-10 0-16,-6-12-1 15,-9-8 2-15,-8 2-1 16,-14-2 0-16,-9 10 0 16,-10 3 1-16,-6 12-1 15,6 25 1-15,-31-2 0 16,16 25-1-16,-1 16 0 0,10 7 0 15,8 9 1-15,8 1-2 16,15 2 1-16,14-11 0 16,11-6 0-16,11-12 0 15,7-20 1-15,-1-11-1 16,1-19 0-16,-4-13 0 16,-14-12 0-16,-8-10 1 15,-17-4-1-15,-13-3 1 16,-20-2 0-16,-11 4 0 15,-12 3-1-15,-6 12 0 16,1 6 0-16,-1 11-1 16,4 4 0-16,10 10-2 15,4 3-5-15,19 12-34 0,0 0 0 16,29 15-2-16,-29-15 1 16</inkml:trace>
  <inkml:trace contextRef="#ctx0" brushRef="#br1" timeOffset="308902.9096">16210 14227 17 0,'1'-23'31'0,"-1"23"-1"16,0 0 3-16,-38-27-17 16,38 27-3-16,-50-2-2 15,29 13-2-15,-14-12-1 16,14 16-4-16,-6-6 0 16,15 9-1-16,12-18 0 15,-2 36-1-15,23-17 0 16,18 6-1-16,5-2 1 15,12 6-1-15,2-6 0 0,4 2 1 16,-6-6-1-16,-6 0 1 16,-19-5 0-16,-12 1 0 15,-19-15 0-15,-17 21 1 16,-16-13 0-16,-10 3-2 16,-11-1 0-16,-3-2-3 15,8 9-5-15,-10-7-31 16,22 1 0-16,8-3-1 15,10 1 1-15</inkml:trace>
  <inkml:trace contextRef="#ctx0" brushRef="#br1" timeOffset="310707.7486">15359 14674 26 0,'2'-21'32'0,"-14"-8"1"16,10 12 1-16,2 17-18 0,-30-29-4 15,30 29-2-15,-12-18-3 16,12 18 0-16,0 0-2 16,-12 25-2-16,7 4 2 15,5 13-4-15,-4 8 2 16,4 17-2-16,-2 10 2 16,8 11-2-16,-1 12-1 15,7 9 2-15,-2-5-1 16,3 2 0-16,3-5 0 15,-3-1-1-15,1-12 1 16,-3-9-2-16,-1-18 2 16,-4-13-2-16,-1-11 2 15,-5-11-2-15,-4-8 1 0,4-18 0 16,-28 17 1-16,1-15-1 16,-8 0 1-16,-11 0-1 15,-14 2 0-15,-17 1 0 16,-12 3 1-16,-21 5-1 15,-19 3 0-15,-22 1 0 16,-17 0 0-16,-21 4 0 16,-17 4 0-16,-18 0 0 15,-19 2-1-15,-8-2 1 16,-9 0 1-16,-6 0-1 16,-8 0-1-16,2-4 2 15,-2-4-2-15,12-7 1 16,5-6 0-16,9-2 0 0,8-4-1 15,17-4 1-15,14-8 0 16,13 5 0-16,8-5-1 16,9 3 1-16,5 1-1 15,12-1 1-15,6 1-1 16,2-1 1-16,5 3-1 16,7-2 1-16,9 3-1 15,7-1 1-15,14 2 0 16,12 3-1-16,15-3 1 15,18 2 0-15,11 0-1 16,15 0 1-16,10 0 0 16,10 3 0-16,21 1 0 15,-27 0 0-15,27 0 0 0,-19 9 0 16,19-9 0-16,-25 17 0 16,25-17 0-16,-35 21 0 15,16-11 0 1,-4-2 1-16,-1-3-1 0,-1 1 1 15,2 0-1-15,2-6 0 16,0 0 1-16,3 0-1 16,1-2 0-16,17 2 1 15,-31-10-1-15,31 10 1 16,-25-21-1-16,25 21 0 16,-29-32 1-16,12 9-1 15,0-6 2-15,-1-7-2 16,1-7 0-16,1-7 1 0,3-5-1 15,-1-7 1-15,3-3-1 16,-3 2 2-16,1-2-3 16,-1 5 2-1,-1 3 0-15,-1 9-1 0,1 4 0 16,1 11 0-16,1 6 1 16,3 4-2-16,10 23 1 15,-11-23 1-15,11 23-1 16,0 0 1-16,0 0-1 15,0 0 1-15,0 0-1 16,0 0 0-16,0 0 1 16,-6 25-1-16,0-2 1 0,0 4-1 15,-7 6 1 1,-4 3-1-16,-7 2 1 16,-1 1-1-16,-2-9 1 15,0-7-1-15,0-3 0 16,4-9 0-16,4-7 0 0,19-4 0 15,-21-25 1-15,19-4-1 16,4-9 0-16,5-8 0 16,-1-2 0-16,4-2 0 15,-2 4 0-15,1 6 0 16,1 7 0-16,1 8 0 16,-11 25 0-16,27-21 0 15,-7 17 0-15,-1 4 0 16,2 2 0-16,2 6 0 15,-1-2 1-15,-1 9-1 16,-4 2 0-16,0 6 1 16,-1 0-1-16,-3 6 0 0,1-2 1 15,-1-6-1-15,-1-2 0 16,-12-19 0-16,23 25 0 16,-23-25 0-16,27 4 0 15,-27-4 0-15,31-10-1 16,-31 10 1-16,29-9-1 15,-29 9-1-15,25-2-1 16,-25 2-3-16,0 0-9 16,0 0-25-16,12 25 0 15,-12-25-1-15,-20 17 1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098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defTabSz="914090" eaLnBrk="0" hangingPunct="0">
              <a:defRPr sz="1200">
                <a:latin typeface="Times" charset="0"/>
              </a:defRPr>
            </a:lvl1pPr>
          </a:lstStyle>
          <a:p>
            <a:pPr>
              <a:defRPr/>
            </a:pPr>
            <a:r>
              <a:rPr lang="en-US"/>
              <a:t>Physics C Energy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903" y="0"/>
            <a:ext cx="2972097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r" defTabSz="914090" eaLnBrk="0" hangingPunct="0">
              <a:defRPr sz="1200">
                <a:latin typeface="Times" charset="0"/>
              </a:defRPr>
            </a:lvl1pPr>
          </a:lstStyle>
          <a:p>
            <a:pPr>
              <a:defRPr/>
            </a:pPr>
            <a:fld id="{6B68BA79-CDE0-4A89-8B41-2026E42B8EB4}" type="datetime1">
              <a:rPr lang="en-US"/>
              <a:pPr>
                <a:defRPr/>
              </a:pPr>
              <a:t>10/1/2015</a:t>
            </a:fld>
            <a:endParaRPr lang="en-US"/>
          </a:p>
        </p:txBody>
      </p:sp>
      <p:sp>
        <p:nvSpPr>
          <p:cNvPr id="942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6488" y="696913"/>
            <a:ext cx="4646612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3805" y="4416098"/>
            <a:ext cx="5030391" cy="418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58"/>
            <a:ext cx="2972098" cy="46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defTabSz="914090" eaLnBrk="0" hangingPunct="0">
              <a:defRPr sz="1200">
                <a:latin typeface="Times" charset="0"/>
              </a:defRPr>
            </a:lvl1pPr>
          </a:lstStyle>
          <a:p>
            <a:pPr>
              <a:defRPr/>
            </a:pPr>
            <a:r>
              <a:rPr lang="en-US"/>
              <a:t>Bertrand</a:t>
            </a:r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903" y="8830658"/>
            <a:ext cx="2972097" cy="46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r" defTabSz="914090" eaLnBrk="0" hangingPunct="0">
              <a:defRPr sz="1200">
                <a:latin typeface="Times" charset="0"/>
              </a:defRPr>
            </a:lvl1pPr>
          </a:lstStyle>
          <a:p>
            <a:pPr>
              <a:defRPr/>
            </a:pPr>
            <a:fld id="{07F0B954-2DDC-4A3D-BA21-899D47CD73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428988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Physics C Energy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11E950EA-4982-4A17-A24A-1C075233EEC8}" type="datetime1">
              <a:rPr lang="en-US" smtClean="0"/>
              <a:pPr/>
              <a:t>10/1/2015</a:t>
            </a:fld>
            <a:endParaRPr lang="en-US" smtClean="0"/>
          </a:p>
        </p:txBody>
      </p:sp>
      <p:sp>
        <p:nvSpPr>
          <p:cNvPr id="10854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Bertrand</a:t>
            </a:r>
          </a:p>
        </p:txBody>
      </p:sp>
      <p:sp>
        <p:nvSpPr>
          <p:cNvPr id="1085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5A0C49-0767-426C-A3EB-4CD1898C8005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085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52725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Physics C Energy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8AF1461-0315-429B-9F79-CCE8ADB355FC}" type="datetime1">
              <a:rPr lang="en-US" smtClean="0"/>
              <a:pPr/>
              <a:t>10/1/2015</a:t>
            </a:fld>
            <a:endParaRPr lang="en-US" smtClean="0"/>
          </a:p>
        </p:txBody>
      </p:sp>
      <p:sp>
        <p:nvSpPr>
          <p:cNvPr id="10957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Bertrand</a:t>
            </a:r>
          </a:p>
        </p:txBody>
      </p:sp>
      <p:sp>
        <p:nvSpPr>
          <p:cNvPr id="1095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A89165-ED93-4BDF-B5CC-8C53EDDBA0DB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095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25642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Physics C Energy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89A81A68-F41A-4D5E-AECA-2DEDE8BF591D}" type="datetime1">
              <a:rPr lang="en-US" smtClean="0"/>
              <a:pPr/>
              <a:t>10/1/2015</a:t>
            </a:fld>
            <a:endParaRPr lang="en-US" smtClean="0"/>
          </a:p>
        </p:txBody>
      </p:sp>
      <p:sp>
        <p:nvSpPr>
          <p:cNvPr id="11059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Bertrand</a:t>
            </a:r>
          </a:p>
        </p:txBody>
      </p:sp>
      <p:sp>
        <p:nvSpPr>
          <p:cNvPr id="1105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A8361A-3DC5-4E7B-863B-F6297AA5CEC7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105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67385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Physics C Energy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990DBB34-2375-4D38-B48C-2A0EA411FB2F}" type="datetime1">
              <a:rPr lang="en-US" smtClean="0"/>
              <a:pPr/>
              <a:t>10/1/2015</a:t>
            </a:fld>
            <a:endParaRPr lang="en-US" smtClean="0"/>
          </a:p>
        </p:txBody>
      </p:sp>
      <p:sp>
        <p:nvSpPr>
          <p:cNvPr id="11162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Bertrand</a:t>
            </a:r>
          </a:p>
        </p:txBody>
      </p:sp>
      <p:sp>
        <p:nvSpPr>
          <p:cNvPr id="1116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517D3C-DFCB-45C0-A465-A7A21CEB2572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116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64669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Physics C Energy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5BA0122B-DF32-4FBB-ACB1-ECAA68B3DE24}" type="datetime1">
              <a:rPr lang="en-US" smtClean="0"/>
              <a:pPr/>
              <a:t>10/1/2015</a:t>
            </a:fld>
            <a:endParaRPr lang="en-US" smtClean="0"/>
          </a:p>
        </p:txBody>
      </p:sp>
      <p:sp>
        <p:nvSpPr>
          <p:cNvPr id="1126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Bertrand</a:t>
            </a:r>
          </a:p>
        </p:txBody>
      </p:sp>
      <p:sp>
        <p:nvSpPr>
          <p:cNvPr id="1126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9F6F0C-5B6E-40BE-BBB2-AF783CF55BB0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126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92835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Physics C Energy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EBCB4BFA-8DB3-4BC9-8896-8015F204E8A7}" type="datetime1">
              <a:rPr lang="en-US" smtClean="0"/>
              <a:pPr/>
              <a:t>10/1/2015</a:t>
            </a:fld>
            <a:endParaRPr lang="en-US" smtClean="0"/>
          </a:p>
        </p:txBody>
      </p:sp>
      <p:sp>
        <p:nvSpPr>
          <p:cNvPr id="11366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Bertrand</a:t>
            </a:r>
          </a:p>
        </p:txBody>
      </p:sp>
      <p:sp>
        <p:nvSpPr>
          <p:cNvPr id="1136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E0E30E-5C21-4D91-80D8-6B45BB41C3CB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136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70542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665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8181A-2D44-48F9-8295-76E8C8E424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28840-6189-4FE3-87F1-C547A5B61A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57CDD-92A2-4528-942B-F52D7E6908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70911-8D7D-4043-9D36-EABEDC5E07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ADDBD-0B0B-4C86-8A45-329A2472DE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CC206-D0AA-4733-A6E7-003E2C9A59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E8762-18F9-43D8-83F6-DA5D79026C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29E65-0973-44A2-94AD-609382D52D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0D4BB-D36E-4BA3-BC4B-B64D83631F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923AE-7029-49C1-8523-336DE07EDA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91241-7F82-4028-BD38-AC89AF7820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19178-7A81-48AC-A042-65694DC063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398E3-5ED3-4A18-88C3-3EB12F495C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2AED0-2948-48C6-B15E-8C1650503E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2D37B-A1E4-4877-BBB5-5BDF68FB0F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0E598-2C97-4743-91DD-8E2FB1BBB7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61D0C-E759-40E6-A73E-6671FC5A9C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EDAD7-BF0A-422D-8173-F23FF081C4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2B0B1-836B-4A2E-81B6-09DCEF06D8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56FFD-B397-4CB9-B56C-2791A273B4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1A19D-5F28-442E-BF20-EC1BF7A2D5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43C33-55D0-4FA3-A352-770A5E63AF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655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655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655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>
              <a:defRPr/>
            </a:pPr>
            <a:fld id="{415F6D99-661A-4691-8643-E02A9A2AB5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65575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65576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809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09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09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3B842697-5956-4EA2-826B-33F84D41C3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customXml" Target="../ink/ink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customXml" Target="../ink/ink2.x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emf"/><Relationship Id="rId4" Type="http://schemas.openxmlformats.org/officeDocument/2006/relationships/customXml" Target="../ink/ink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861" y="228600"/>
            <a:ext cx="8229600" cy="1139825"/>
          </a:xfrm>
        </p:spPr>
        <p:txBody>
          <a:bodyPr/>
          <a:lstStyle/>
          <a:p>
            <a:r>
              <a:rPr lang="en-US" sz="4800" dirty="0" smtClean="0"/>
              <a:t>ANNOUNCEMENTS:</a:t>
            </a:r>
            <a:endParaRPr lang="en-US" sz="4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6118" y="1143000"/>
            <a:ext cx="8899478" cy="5181600"/>
          </a:xfrm>
        </p:spPr>
        <p:txBody>
          <a:bodyPr/>
          <a:lstStyle/>
          <a:p>
            <a:r>
              <a:rPr lang="en-US" sz="3200" dirty="0" smtClean="0"/>
              <a:t>Tomorrow: </a:t>
            </a:r>
            <a:r>
              <a:rPr lang="en-US" sz="3200" dirty="0" smtClean="0"/>
              <a:t>THE MARTIAN!!!!!!!</a:t>
            </a:r>
            <a:endParaRPr lang="en-US" sz="3200" dirty="0"/>
          </a:p>
          <a:p>
            <a:r>
              <a:rPr lang="en-US" sz="3200" dirty="0" err="1" smtClean="0"/>
              <a:t>Ch</a:t>
            </a:r>
            <a:r>
              <a:rPr lang="en-US" sz="3200" dirty="0" smtClean="0"/>
              <a:t> 7 HW Quiz and </a:t>
            </a:r>
            <a:r>
              <a:rPr lang="en-US" sz="3200" dirty="0" err="1" smtClean="0"/>
              <a:t>Ch</a:t>
            </a:r>
            <a:r>
              <a:rPr lang="en-US" sz="3200" dirty="0" smtClean="0"/>
              <a:t> 7 HW due Tuesday </a:t>
            </a:r>
            <a:r>
              <a:rPr lang="en-US" sz="3200" dirty="0" smtClean="0"/>
              <a:t>10/20.</a:t>
            </a:r>
            <a:endParaRPr lang="en-US" sz="3200" dirty="0" smtClean="0"/>
          </a:p>
          <a:p>
            <a:r>
              <a:rPr lang="en-US" sz="3200" dirty="0" smtClean="0"/>
              <a:t>UTED</a:t>
            </a:r>
          </a:p>
          <a:p>
            <a:pPr lvl="1"/>
            <a:r>
              <a:rPr lang="en-US" sz="2800" dirty="0" smtClean="0"/>
              <a:t>Thurs </a:t>
            </a:r>
            <a:r>
              <a:rPr lang="en-US" sz="2800" dirty="0" smtClean="0"/>
              <a:t>10/22</a:t>
            </a:r>
            <a:endParaRPr lang="en-US" sz="2800" dirty="0" smtClean="0"/>
          </a:p>
          <a:p>
            <a:pPr lvl="1"/>
            <a:r>
              <a:rPr lang="en-US" sz="2800" dirty="0" smtClean="0"/>
              <a:t>Work time 10/19-21 lunches</a:t>
            </a:r>
            <a:endParaRPr lang="en-US" sz="2800" dirty="0" smtClean="0"/>
          </a:p>
          <a:p>
            <a:r>
              <a:rPr lang="en-US" sz="3200" dirty="0" smtClean="0"/>
              <a:t>Rockets! </a:t>
            </a:r>
            <a:r>
              <a:rPr lang="en-US" sz="3200" dirty="0" smtClean="0"/>
              <a:t>10/26-10/30</a:t>
            </a:r>
            <a:endParaRPr lang="en-US" sz="3200" dirty="0" smtClean="0"/>
          </a:p>
          <a:p>
            <a:r>
              <a:rPr lang="en-US" sz="3200" dirty="0" smtClean="0"/>
              <a:t>Energy and Momentum EXAM </a:t>
            </a:r>
            <a:r>
              <a:rPr lang="en-US" sz="3200" dirty="0" smtClean="0"/>
              <a:t>11/12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8945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509" y="1900236"/>
            <a:ext cx="5721291" cy="3890963"/>
          </a:xfrm>
          <a:prstGeom prst="rect">
            <a:avLst/>
          </a:prstGeom>
        </p:spPr>
      </p:pic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219200"/>
            <a:ext cx="7623175" cy="1752600"/>
          </a:xfrm>
        </p:spPr>
        <p:txBody>
          <a:bodyPr/>
          <a:lstStyle/>
          <a:p>
            <a:pPr eaLnBrk="1" hangingPunct="1"/>
            <a:r>
              <a:rPr lang="en-US" dirty="0" smtClean="0"/>
              <a:t>Work by Variable Forces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791200"/>
            <a:ext cx="9144000" cy="1752600"/>
          </a:xfrm>
        </p:spPr>
        <p:txBody>
          <a:bodyPr/>
          <a:lstStyle/>
          <a:p>
            <a:pPr algn="r" eaLnBrk="1" hangingPunct="1"/>
            <a:r>
              <a:rPr lang="en-US" dirty="0" smtClean="0"/>
              <a:t>Objective: To calculate work done by a specified variable force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7543800" y="3352800"/>
            <a:ext cx="990600" cy="9906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6767280" y="6143760"/>
              <a:ext cx="1559160" cy="6210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52880" y="6130800"/>
                <a:ext cx="1588320" cy="649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Work and Variable Forces</a:t>
            </a:r>
          </a:p>
        </p:txBody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We’ve seen that for constant forces:</a:t>
            </a:r>
          </a:p>
          <a:p>
            <a:pPr eaLnBrk="1" hangingPunct="1">
              <a:lnSpc>
                <a:spcPct val="90000"/>
              </a:lnSpc>
            </a:pPr>
            <a:endParaRPr lang="en-US" altLang="en-US" sz="3100" dirty="0" smtClean="0"/>
          </a:p>
          <a:p>
            <a:pPr eaLnBrk="1" hangingPunct="1">
              <a:lnSpc>
                <a:spcPct val="90000"/>
              </a:lnSpc>
            </a:pPr>
            <a:endParaRPr lang="en-US" altLang="en-US" sz="31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How would you modify this if the force varies with position?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488668"/>
            <a:ext cx="662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Objective: To calculate work done by a specified variable force.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667000" y="2057400"/>
          <a:ext cx="257810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177" name="Equation" r:id="rId4" imgW="596563" imgH="215931" progId="Equation.3">
                  <p:embed/>
                </p:oleObj>
              </mc:Choice>
              <mc:Fallback>
                <p:oleObj name="Equation" r:id="rId4" imgW="596563" imgH="215931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057400"/>
                        <a:ext cx="2578100" cy="933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2622600" y="1285560"/>
              <a:ext cx="5892840" cy="41382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11440" y="1280160"/>
                <a:ext cx="5920200" cy="4159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000" smtClean="0"/>
              <a:t>Work and variable force</a:t>
            </a:r>
          </a:p>
        </p:txBody>
      </p:sp>
      <p:grpSp>
        <p:nvGrpSpPr>
          <p:cNvPr id="28677" name="Group 1041"/>
          <p:cNvGrpSpPr>
            <a:grpSpLocks/>
          </p:cNvGrpSpPr>
          <p:nvPr/>
        </p:nvGrpSpPr>
        <p:grpSpPr bwMode="auto">
          <a:xfrm>
            <a:off x="4937125" y="1870075"/>
            <a:ext cx="4191000" cy="4606925"/>
            <a:chOff x="3110" y="1178"/>
            <a:chExt cx="2640" cy="2902"/>
          </a:xfrm>
        </p:grpSpPr>
        <p:sp>
          <p:nvSpPr>
            <p:cNvPr id="28682" name="Line 1028"/>
            <p:cNvSpPr>
              <a:spLocks noChangeShapeType="1"/>
            </p:cNvSpPr>
            <p:nvPr/>
          </p:nvSpPr>
          <p:spPr bwMode="auto">
            <a:xfrm flipV="1">
              <a:off x="3312" y="1584"/>
              <a:ext cx="0" cy="21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683" name="Line 1029"/>
            <p:cNvSpPr>
              <a:spLocks noChangeShapeType="1"/>
            </p:cNvSpPr>
            <p:nvPr/>
          </p:nvSpPr>
          <p:spPr bwMode="auto">
            <a:xfrm>
              <a:off x="3312" y="3744"/>
              <a:ext cx="235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684" name="Arc 1031"/>
            <p:cNvSpPr>
              <a:spLocks/>
            </p:cNvSpPr>
            <p:nvPr/>
          </p:nvSpPr>
          <p:spPr bwMode="auto">
            <a:xfrm flipV="1">
              <a:off x="3312" y="2784"/>
              <a:ext cx="885" cy="336"/>
            </a:xfrm>
            <a:custGeom>
              <a:avLst/>
              <a:gdLst>
                <a:gd name="T0" fmla="*/ 0 w 18102"/>
                <a:gd name="T1" fmla="*/ 0 h 21600"/>
                <a:gd name="T2" fmla="*/ 0 w 18102"/>
                <a:gd name="T3" fmla="*/ 0 h 21600"/>
                <a:gd name="T4" fmla="*/ 0 w 18102"/>
                <a:gd name="T5" fmla="*/ 0 h 21600"/>
                <a:gd name="T6" fmla="*/ 0 60000 65536"/>
                <a:gd name="T7" fmla="*/ 0 60000 65536"/>
                <a:gd name="T8" fmla="*/ 0 60000 65536"/>
                <a:gd name="T9" fmla="*/ 0 w 18102"/>
                <a:gd name="T10" fmla="*/ 0 h 21600"/>
                <a:gd name="T11" fmla="*/ 18102 w 1810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102" h="21600" fill="none" extrusionOk="0">
                  <a:moveTo>
                    <a:pt x="-1" y="0"/>
                  </a:moveTo>
                  <a:cubicBezTo>
                    <a:pt x="7305" y="0"/>
                    <a:pt x="14115" y="3692"/>
                    <a:pt x="18101" y="9815"/>
                  </a:cubicBezTo>
                </a:path>
                <a:path w="18102" h="21600" stroke="0" extrusionOk="0">
                  <a:moveTo>
                    <a:pt x="-1" y="0"/>
                  </a:moveTo>
                  <a:cubicBezTo>
                    <a:pt x="7305" y="0"/>
                    <a:pt x="14115" y="3692"/>
                    <a:pt x="18101" y="9815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F01276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5" name="Line 1032"/>
            <p:cNvSpPr>
              <a:spLocks noChangeShapeType="1"/>
            </p:cNvSpPr>
            <p:nvPr/>
          </p:nvSpPr>
          <p:spPr bwMode="auto">
            <a:xfrm flipV="1">
              <a:off x="4176" y="2592"/>
              <a:ext cx="816" cy="384"/>
            </a:xfrm>
            <a:prstGeom prst="line">
              <a:avLst/>
            </a:prstGeom>
            <a:noFill/>
            <a:ln w="38100">
              <a:solidFill>
                <a:srgbClr val="F01276"/>
              </a:solidFill>
              <a:miter lim="800000"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686" name="Arc 1033"/>
            <p:cNvSpPr>
              <a:spLocks/>
            </p:cNvSpPr>
            <p:nvPr/>
          </p:nvSpPr>
          <p:spPr bwMode="auto">
            <a:xfrm>
              <a:off x="4993" y="2564"/>
              <a:ext cx="250" cy="144"/>
            </a:xfrm>
            <a:custGeom>
              <a:avLst/>
              <a:gdLst>
                <a:gd name="T0" fmla="*/ 0 w 28177"/>
                <a:gd name="T1" fmla="*/ 0 h 21600"/>
                <a:gd name="T2" fmla="*/ 0 w 28177"/>
                <a:gd name="T3" fmla="*/ 0 h 21600"/>
                <a:gd name="T4" fmla="*/ 0 w 28177"/>
                <a:gd name="T5" fmla="*/ 0 h 21600"/>
                <a:gd name="T6" fmla="*/ 0 60000 65536"/>
                <a:gd name="T7" fmla="*/ 0 60000 65536"/>
                <a:gd name="T8" fmla="*/ 0 60000 65536"/>
                <a:gd name="T9" fmla="*/ 0 w 28177"/>
                <a:gd name="T10" fmla="*/ 0 h 21600"/>
                <a:gd name="T11" fmla="*/ 28177 w 2817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177" h="21600" fill="none" extrusionOk="0">
                  <a:moveTo>
                    <a:pt x="-1" y="4664"/>
                  </a:moveTo>
                  <a:cubicBezTo>
                    <a:pt x="3815" y="1643"/>
                    <a:pt x="8540" y="-1"/>
                    <a:pt x="13407" y="0"/>
                  </a:cubicBezTo>
                  <a:cubicBezTo>
                    <a:pt x="18893" y="0"/>
                    <a:pt x="24173" y="2087"/>
                    <a:pt x="28176" y="5839"/>
                  </a:cubicBezTo>
                </a:path>
                <a:path w="28177" h="21600" stroke="0" extrusionOk="0">
                  <a:moveTo>
                    <a:pt x="-1" y="4664"/>
                  </a:moveTo>
                  <a:cubicBezTo>
                    <a:pt x="3815" y="1643"/>
                    <a:pt x="8540" y="-1"/>
                    <a:pt x="13407" y="0"/>
                  </a:cubicBezTo>
                  <a:cubicBezTo>
                    <a:pt x="18893" y="0"/>
                    <a:pt x="24173" y="2087"/>
                    <a:pt x="28176" y="5839"/>
                  </a:cubicBezTo>
                  <a:lnTo>
                    <a:pt x="13407" y="21600"/>
                  </a:lnTo>
                  <a:close/>
                </a:path>
              </a:pathLst>
            </a:custGeom>
            <a:noFill/>
            <a:ln w="38100">
              <a:solidFill>
                <a:srgbClr val="F01276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7" name="Line 1034"/>
            <p:cNvSpPr>
              <a:spLocks noChangeShapeType="1"/>
            </p:cNvSpPr>
            <p:nvPr/>
          </p:nvSpPr>
          <p:spPr bwMode="auto">
            <a:xfrm>
              <a:off x="5232" y="2598"/>
              <a:ext cx="336" cy="144"/>
            </a:xfrm>
            <a:prstGeom prst="line">
              <a:avLst/>
            </a:prstGeom>
            <a:noFill/>
            <a:ln w="38100">
              <a:solidFill>
                <a:srgbClr val="F01276"/>
              </a:solidFill>
              <a:miter lim="800000"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688" name="Text Box 1035"/>
            <p:cNvSpPr txBox="1">
              <a:spLocks noChangeArrowheads="1"/>
            </p:cNvSpPr>
            <p:nvPr/>
          </p:nvSpPr>
          <p:spPr bwMode="auto">
            <a:xfrm>
              <a:off x="3110" y="1178"/>
              <a:ext cx="447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400" i="1" dirty="0">
                  <a:latin typeface="Times New Roman" pitchFamily="18" charset="0"/>
                </a:rPr>
                <a:t>F(x)</a:t>
              </a:r>
            </a:p>
          </p:txBody>
        </p:sp>
        <p:sp>
          <p:nvSpPr>
            <p:cNvPr id="28689" name="Text Box 1036"/>
            <p:cNvSpPr txBox="1">
              <a:spLocks noChangeArrowheads="1"/>
            </p:cNvSpPr>
            <p:nvPr/>
          </p:nvSpPr>
          <p:spPr bwMode="auto">
            <a:xfrm>
              <a:off x="5548" y="3744"/>
              <a:ext cx="202" cy="29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400" i="1" dirty="0"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28690" name="Text Box 1037"/>
            <p:cNvSpPr txBox="1">
              <a:spLocks noChangeArrowheads="1"/>
            </p:cNvSpPr>
            <p:nvPr/>
          </p:nvSpPr>
          <p:spPr bwMode="auto">
            <a:xfrm>
              <a:off x="3840" y="3792"/>
              <a:ext cx="269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400" i="1" dirty="0" err="1">
                  <a:latin typeface="Times New Roman" pitchFamily="18" charset="0"/>
                </a:rPr>
                <a:t>x</a:t>
              </a:r>
              <a:r>
                <a:rPr lang="en-US" sz="2400" i="1" baseline="-25000" dirty="0" err="1">
                  <a:latin typeface="Times New Roman" pitchFamily="18" charset="0"/>
                </a:rPr>
                <a:t>a</a:t>
              </a:r>
              <a:endParaRPr lang="en-US" sz="2400" i="1" baseline="-25000" dirty="0">
                <a:latin typeface="Times New Roman" pitchFamily="18" charset="0"/>
              </a:endParaRPr>
            </a:p>
          </p:txBody>
        </p:sp>
        <p:sp>
          <p:nvSpPr>
            <p:cNvPr id="28691" name="Text Box 1038"/>
            <p:cNvSpPr txBox="1">
              <a:spLocks noChangeArrowheads="1"/>
            </p:cNvSpPr>
            <p:nvPr/>
          </p:nvSpPr>
          <p:spPr bwMode="auto">
            <a:xfrm>
              <a:off x="4867" y="3792"/>
              <a:ext cx="276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400" i="1" dirty="0" err="1">
                  <a:latin typeface="Times New Roman" pitchFamily="18" charset="0"/>
                </a:rPr>
                <a:t>x</a:t>
              </a:r>
              <a:r>
                <a:rPr lang="en-US" sz="2400" i="1" baseline="-25000" dirty="0" err="1">
                  <a:latin typeface="Times New Roman" pitchFamily="18" charset="0"/>
                </a:rPr>
                <a:t>b</a:t>
              </a:r>
              <a:endParaRPr lang="en-US" sz="2400" i="1" baseline="-25000" dirty="0">
                <a:latin typeface="Times New Roman" pitchFamily="18" charset="0"/>
              </a:endParaRPr>
            </a:p>
          </p:txBody>
        </p:sp>
        <p:sp>
          <p:nvSpPr>
            <p:cNvPr id="28692" name="Line 1039"/>
            <p:cNvSpPr>
              <a:spLocks noChangeShapeType="1"/>
            </p:cNvSpPr>
            <p:nvPr/>
          </p:nvSpPr>
          <p:spPr bwMode="auto">
            <a:xfrm flipV="1">
              <a:off x="3936" y="3072"/>
              <a:ext cx="0" cy="672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miter lim="800000"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693" name="Line 1040"/>
            <p:cNvSpPr>
              <a:spLocks noChangeShapeType="1"/>
            </p:cNvSpPr>
            <p:nvPr/>
          </p:nvSpPr>
          <p:spPr bwMode="auto">
            <a:xfrm flipV="1">
              <a:off x="4944" y="2592"/>
              <a:ext cx="0" cy="11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miter lim="800000"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2" name="Content Placeholder 21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530725"/>
          </a:xfrm>
        </p:spPr>
        <p:txBody>
          <a:bodyPr/>
          <a:lstStyle/>
          <a:p>
            <a:r>
              <a:rPr lang="en-US" sz="2000" dirty="0" smtClean="0"/>
              <a:t>How would I use the graph to determine the work performed by this force in moving an object from </a:t>
            </a:r>
            <a:r>
              <a:rPr lang="en-US" sz="2000" i="1" dirty="0" err="1" smtClean="0"/>
              <a:t>x</a:t>
            </a:r>
            <a:r>
              <a:rPr lang="en-US" sz="2000" i="1" baseline="-25000" dirty="0" err="1" smtClean="0"/>
              <a:t>a</a:t>
            </a:r>
            <a:r>
              <a:rPr lang="en-US" sz="2000" dirty="0" smtClean="0"/>
              <a:t> to </a:t>
            </a:r>
            <a:r>
              <a:rPr lang="en-US" sz="2000" i="1" dirty="0" err="1" smtClean="0"/>
              <a:t>x</a:t>
            </a:r>
            <a:r>
              <a:rPr lang="en-US" sz="2000" i="1" baseline="-25000" dirty="0" err="1" smtClean="0"/>
              <a:t>b</a:t>
            </a:r>
            <a:r>
              <a:rPr lang="en-US" sz="2000" dirty="0" smtClean="0"/>
              <a:t>?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Write, as completely as possible, a formula that will allow calculation of this work by analytical means.</a:t>
            </a:r>
            <a:endParaRPr lang="en-US" sz="2000" dirty="0"/>
          </a:p>
        </p:txBody>
      </p:sp>
      <p:sp>
        <p:nvSpPr>
          <p:cNvPr id="17" name="Rectangle 16"/>
          <p:cNvSpPr/>
          <p:nvPr/>
        </p:nvSpPr>
        <p:spPr>
          <a:xfrm>
            <a:off x="0" y="6488668"/>
            <a:ext cx="662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Objective: To calculate work done by a specified variable force.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956880" y="1425240"/>
              <a:ext cx="7574400" cy="46159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49320" y="1409760"/>
                <a:ext cx="7586640" cy="4645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763000" cy="914400"/>
          </a:xfrm>
        </p:spPr>
        <p:txBody>
          <a:bodyPr/>
          <a:lstStyle/>
          <a:p>
            <a:pPr eaLnBrk="1" hangingPunct="1"/>
            <a:r>
              <a:rPr lang="en-US" sz="2400" b="1" dirty="0" smtClean="0"/>
              <a:t>Problem:</a:t>
            </a:r>
            <a:r>
              <a:rPr lang="en-US" sz="2400" dirty="0" smtClean="0"/>
              <a:t> Determine the amount of work done by F on an object if it moves the object from x = 0 to x = 15 m.</a:t>
            </a:r>
          </a:p>
        </p:txBody>
      </p:sp>
      <p:pic>
        <p:nvPicPr>
          <p:cNvPr id="137228" name="Picture 12" descr="http://www.physicstutorials.org/images/stories/work_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447800"/>
            <a:ext cx="4648200" cy="3933094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6488668"/>
            <a:ext cx="662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Objective: To calculate work done by a specified variable force.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416600" y="1231200"/>
              <a:ext cx="7116120" cy="37677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07240" y="1217160"/>
                <a:ext cx="7142040" cy="3788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"/>
            <a:ext cx="8610600" cy="9144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/>
              <a:t>Problem:</a:t>
            </a:r>
            <a:r>
              <a:rPr lang="en-US" sz="2400" dirty="0" smtClean="0"/>
              <a:t> A force acting on a particle, </a:t>
            </a:r>
            <a:r>
              <a:rPr lang="en-US" sz="2400" i="1" dirty="0" err="1" smtClean="0"/>
              <a:t>F</a:t>
            </a:r>
            <a:r>
              <a:rPr lang="en-US" sz="2400" i="1" baseline="-25000" dirty="0" err="1" smtClean="0"/>
              <a:t>x</a:t>
            </a:r>
            <a:r>
              <a:rPr lang="en-US" sz="2400" i="1" baseline="-25000" dirty="0" smtClean="0"/>
              <a:t> </a:t>
            </a:r>
            <a:r>
              <a:rPr lang="en-US" sz="2400" i="1" dirty="0" smtClean="0"/>
              <a:t>= (4x – x</a:t>
            </a:r>
            <a:r>
              <a:rPr lang="en-US" sz="2400" i="1" baseline="30000" dirty="0" smtClean="0"/>
              <a:t>2</a:t>
            </a:r>
            <a:r>
              <a:rPr lang="en-US" sz="2400" i="1" dirty="0" smtClean="0"/>
              <a:t>)N</a:t>
            </a:r>
            <a:r>
              <a:rPr lang="en-US" sz="2400" dirty="0" smtClean="0"/>
              <a:t>, moves the particle from </a:t>
            </a:r>
            <a:r>
              <a:rPr lang="en-US" sz="2400" i="1" dirty="0" smtClean="0"/>
              <a:t>x</a:t>
            </a:r>
            <a:r>
              <a:rPr lang="en-US" sz="2400" dirty="0" smtClean="0"/>
              <a:t> = 1 to </a:t>
            </a:r>
            <a:r>
              <a:rPr lang="en-US" sz="2400" i="1" dirty="0" smtClean="0"/>
              <a:t>x</a:t>
            </a:r>
            <a:r>
              <a:rPr lang="en-US" sz="2400" dirty="0" smtClean="0"/>
              <a:t> = 2 along the </a:t>
            </a:r>
            <a:r>
              <a:rPr lang="en-US" sz="2400" i="1" dirty="0" smtClean="0"/>
              <a:t>x-</a:t>
            </a:r>
            <a:r>
              <a:rPr lang="en-US" sz="2400" dirty="0" smtClean="0"/>
              <a:t>axis. Find the work done on the particle by the force.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6488668"/>
            <a:ext cx="662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Objective: To calculate work done by a specified variable force.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754200" y="820800"/>
              <a:ext cx="7344720" cy="55350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6280" y="807480"/>
                <a:ext cx="7363080" cy="5563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915400" cy="9144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500" b="1" smtClean="0"/>
              <a:t>Problem:</a:t>
            </a:r>
            <a:r>
              <a:rPr lang="en-US" sz="2500" smtClean="0"/>
              <a:t> Derive an expression for the work done by a spring as it is stretched from its equilibrium position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6488668"/>
            <a:ext cx="662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Objective: To calculate work done by a specified variable force.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43080" y="507600"/>
              <a:ext cx="8386920" cy="53499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8680" y="493200"/>
                <a:ext cx="8409960" cy="5378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8137</TotalTime>
  <Words>310</Words>
  <Application>Microsoft Office PowerPoint</Application>
  <PresentationFormat>On-screen Show (4:3)</PresentationFormat>
  <Paragraphs>56</Paragraphs>
  <Slides>7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Comic Sans MS</vt:lpstr>
      <vt:lpstr>Garamond</vt:lpstr>
      <vt:lpstr>Times</vt:lpstr>
      <vt:lpstr>Times New Roman</vt:lpstr>
      <vt:lpstr>Wingdings</vt:lpstr>
      <vt:lpstr>Edge</vt:lpstr>
      <vt:lpstr>Default Design</vt:lpstr>
      <vt:lpstr>Equation</vt:lpstr>
      <vt:lpstr>ANNOUNCEMENTS:</vt:lpstr>
      <vt:lpstr>Work by Variable Forces</vt:lpstr>
      <vt:lpstr>Work and Variable Forces</vt:lpstr>
      <vt:lpstr>Work and variable force</vt:lpstr>
      <vt:lpstr>PowerPoint Presentation</vt:lpstr>
      <vt:lpstr>PowerPoint Presentation</vt:lpstr>
      <vt:lpstr>PowerPoint Presentation</vt:lpstr>
    </vt:vector>
  </TitlesOfParts>
  <Company>Synergistic Applications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</dc:title>
  <dc:creator>Peggy Bertrand</dc:creator>
  <cp:lastModifiedBy>BETSY HONDORF</cp:lastModifiedBy>
  <cp:revision>367</cp:revision>
  <cp:lastPrinted>2014-10-09T11:57:59Z</cp:lastPrinted>
  <dcterms:created xsi:type="dcterms:W3CDTF">1998-10-02T03:33:55Z</dcterms:created>
  <dcterms:modified xsi:type="dcterms:W3CDTF">2015-10-01T14:10:11Z</dcterms:modified>
</cp:coreProperties>
</file>